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7" r:id="rId2"/>
  </p:sldMasterIdLst>
  <p:notesMasterIdLst>
    <p:notesMasterId r:id="rId18"/>
  </p:notesMasterIdLst>
  <p:sldIdLst>
    <p:sldId id="262" r:id="rId3"/>
    <p:sldId id="280" r:id="rId4"/>
    <p:sldId id="273" r:id="rId5"/>
    <p:sldId id="281" r:id="rId6"/>
    <p:sldId id="310" r:id="rId7"/>
    <p:sldId id="285" r:id="rId8"/>
    <p:sldId id="311" r:id="rId9"/>
    <p:sldId id="312" r:id="rId10"/>
    <p:sldId id="313" r:id="rId11"/>
    <p:sldId id="314" r:id="rId12"/>
    <p:sldId id="315" r:id="rId13"/>
    <p:sldId id="317" r:id="rId14"/>
    <p:sldId id="322" r:id="rId15"/>
    <p:sldId id="319" r:id="rId16"/>
    <p:sldId id="263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F6FFA-F110-4DF1-861A-3D9167C66C83}" type="datetimeFigureOut">
              <a:rPr lang="en-US" smtClean="0"/>
              <a:t>2/27/2025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C7D992-168A-44FF-BACD-B4D65D4A29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93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8" name="Google Shape;1758;gc03ac8c684_0_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9" name="Google Shape;1759;gc03ac8c684_0_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901078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5" name="Google Shape;1815;gbe81f707bc_0_3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6" name="Google Shape;1816;gbe81f707bc_0_3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69182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3" name="Google Shape;3293;gc03ac8c684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4" name="Google Shape;3294;gc03ac8c684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0796876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6" name="Google Shape;2346;g103904d3045_0_24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7" name="Google Shape;2347;g103904d3045_0_24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947422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2" name="Google Shape;3322;gc03ac8c684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23" name="Google Shape;3323;gc03ac8c684_0_9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438486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3" name="Google Shape;2853;g102bcffb606_0_1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4" name="Google Shape;2854;g102bcffb606_0_1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74757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" name="Google Shape;3727;gc03ac8c684_0_18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28" name="Google Shape;3728;gc03ac8c684_0_18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19328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c03ac8c684_0_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c03ac8c684_0_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635547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gc03ac8c684_0_3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9" name="Google Shape;1879;gc03ac8c684_0_3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12768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2" name="Google Shape;3162;g103904d3045_0_33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63" name="Google Shape;3163;g103904d3045_0_33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9970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rgbClr val="F6E9DA">
            <a:alpha val="62050"/>
          </a:srgbClr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1" name="Google Shape;11;p2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" name="Google Shape;12;p2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" name="Google Shape;13;p2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" name="Google Shape;14;p2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" name="Google Shape;15;p2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" name="Google Shape;16;p2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" name="Google Shape;17;p2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" name="Google Shape;18;p2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" name="Google Shape;19;p2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" name="Google Shape;20;p2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" name="Google Shape;21;p2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" name="Google Shape;22;p2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" name="Google Shape;23;p2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" name="Google Shape;24;p2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" name="Google Shape;25;p2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" name="Google Shape;26;p2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" name="Google Shape;27;p2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" name="Google Shape;28;p2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" name="Google Shape;29;p2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" name="Google Shape;30;p2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" name="Google Shape;31;p2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" name="Google Shape;32;p2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" name="Google Shape;33;p2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" name="Google Shape;34;p2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" name="Google Shape;35;p2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" name="Google Shape;36;p2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" name="Google Shape;37;p2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" name="Google Shape;38;p2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39" name="Google Shape;39;p2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" name="Google Shape;40;p2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" name="Google Shape;41;p2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" name="Google Shape;42;p2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" name="Google Shape;43;p2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" name="Google Shape;44;p2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" name="Google Shape;45;p2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" name="Google Shape;46;p2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" name="Google Shape;47;p2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" name="Google Shape;48;p2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" name="Google Shape;49;p2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" name="Google Shape;50;p2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1" name="Google Shape;51;p2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" name="Google Shape;52;p2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" name="Google Shape;53;p2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4" name="Google Shape;54;p2"/>
          <p:cNvSpPr txBox="1">
            <a:spLocks noGrp="1"/>
          </p:cNvSpPr>
          <p:nvPr>
            <p:ph type="ctrTitle"/>
          </p:nvPr>
        </p:nvSpPr>
        <p:spPr>
          <a:xfrm>
            <a:off x="1217633" y="1043967"/>
            <a:ext cx="5705200" cy="364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55" name="Google Shape;55;p2"/>
          <p:cNvSpPr txBox="1">
            <a:spLocks noGrp="1"/>
          </p:cNvSpPr>
          <p:nvPr>
            <p:ph type="subTitle" idx="1"/>
          </p:nvPr>
        </p:nvSpPr>
        <p:spPr>
          <a:xfrm>
            <a:off x="1239100" y="5004100"/>
            <a:ext cx="5101200" cy="10284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0" y="-24667"/>
            <a:ext cx="574400" cy="68752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729278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10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9" name="Google Shape;459;p13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460" name="Google Shape;460;p13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461" name="Google Shape;461;p13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2" name="Google Shape;462;p13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3" name="Google Shape;463;p13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4" name="Google Shape;464;p13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5" name="Google Shape;465;p13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6" name="Google Shape;466;p13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7" name="Google Shape;467;p13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8" name="Google Shape;468;p13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69" name="Google Shape;469;p13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0" name="Google Shape;470;p13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1" name="Google Shape;471;p13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2" name="Google Shape;472;p13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3" name="Google Shape;473;p13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4" name="Google Shape;474;p13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5" name="Google Shape;475;p13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6" name="Google Shape;476;p13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7" name="Google Shape;477;p13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8" name="Google Shape;478;p13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79" name="Google Shape;479;p13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0" name="Google Shape;480;p13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1" name="Google Shape;481;p13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2" name="Google Shape;482;p13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3" name="Google Shape;483;p13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4" name="Google Shape;484;p13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5" name="Google Shape;485;p13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6" name="Google Shape;486;p13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87" name="Google Shape;487;p13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88" name="Google Shape;488;p13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489" name="Google Shape;489;p13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0" name="Google Shape;490;p13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1" name="Google Shape;491;p13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2" name="Google Shape;492;p13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3" name="Google Shape;493;p13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4" name="Google Shape;494;p13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5" name="Google Shape;495;p13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6" name="Google Shape;496;p13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7" name="Google Shape;497;p13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8" name="Google Shape;498;p13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99" name="Google Shape;499;p13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0" name="Google Shape;500;p13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1" name="Google Shape;501;p13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2" name="Google Shape;502;p13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03" name="Google Shape;503;p13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04" name="Google Shape;504;p13"/>
          <p:cNvSpPr txBox="1">
            <a:spLocks noGrp="1"/>
          </p:cNvSpPr>
          <p:nvPr>
            <p:ph type="title"/>
          </p:nvPr>
        </p:nvSpPr>
        <p:spPr>
          <a:xfrm>
            <a:off x="1074267" y="1845733"/>
            <a:ext cx="4220000" cy="1951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05" name="Google Shape;505;p13"/>
          <p:cNvSpPr txBox="1">
            <a:spLocks noGrp="1"/>
          </p:cNvSpPr>
          <p:nvPr>
            <p:ph type="subTitle" idx="1"/>
          </p:nvPr>
        </p:nvSpPr>
        <p:spPr>
          <a:xfrm>
            <a:off x="7637633" y="1177933"/>
            <a:ext cx="2860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933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06" name="Google Shape;506;p13"/>
          <p:cNvSpPr txBox="1">
            <a:spLocks noGrp="1"/>
          </p:cNvSpPr>
          <p:nvPr>
            <p:ph type="subTitle" idx="2"/>
          </p:nvPr>
        </p:nvSpPr>
        <p:spPr>
          <a:xfrm>
            <a:off x="7637633" y="1695989"/>
            <a:ext cx="25820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7" name="Google Shape;507;p13"/>
          <p:cNvSpPr txBox="1">
            <a:spLocks noGrp="1"/>
          </p:cNvSpPr>
          <p:nvPr>
            <p:ph type="title" idx="3" hasCustomPrompt="1"/>
          </p:nvPr>
        </p:nvSpPr>
        <p:spPr>
          <a:xfrm>
            <a:off x="6688100" y="1168361"/>
            <a:ext cx="961600" cy="12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08" name="Google Shape;508;p13"/>
          <p:cNvSpPr txBox="1">
            <a:spLocks noGrp="1"/>
          </p:cNvSpPr>
          <p:nvPr>
            <p:ph type="subTitle" idx="4"/>
          </p:nvPr>
        </p:nvSpPr>
        <p:spPr>
          <a:xfrm>
            <a:off x="7637633" y="3638840"/>
            <a:ext cx="2860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933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09" name="Google Shape;509;p13"/>
          <p:cNvSpPr txBox="1">
            <a:spLocks noGrp="1"/>
          </p:cNvSpPr>
          <p:nvPr>
            <p:ph type="subTitle" idx="5"/>
          </p:nvPr>
        </p:nvSpPr>
        <p:spPr>
          <a:xfrm>
            <a:off x="7637633" y="4160924"/>
            <a:ext cx="25820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0" name="Google Shape;510;p13"/>
          <p:cNvSpPr txBox="1">
            <a:spLocks noGrp="1"/>
          </p:cNvSpPr>
          <p:nvPr>
            <p:ph type="title" idx="6" hasCustomPrompt="1"/>
          </p:nvPr>
        </p:nvSpPr>
        <p:spPr>
          <a:xfrm>
            <a:off x="6688100" y="3629267"/>
            <a:ext cx="961600" cy="12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11" name="Google Shape;511;p13"/>
          <p:cNvSpPr txBox="1">
            <a:spLocks noGrp="1"/>
          </p:cNvSpPr>
          <p:nvPr>
            <p:ph type="subTitle" idx="7"/>
          </p:nvPr>
        </p:nvSpPr>
        <p:spPr>
          <a:xfrm>
            <a:off x="7637633" y="2411860"/>
            <a:ext cx="2860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933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12" name="Google Shape;512;p13"/>
          <p:cNvSpPr txBox="1">
            <a:spLocks noGrp="1"/>
          </p:cNvSpPr>
          <p:nvPr>
            <p:ph type="subTitle" idx="8"/>
          </p:nvPr>
        </p:nvSpPr>
        <p:spPr>
          <a:xfrm>
            <a:off x="7637633" y="2933939"/>
            <a:ext cx="25820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3" name="Google Shape;513;p13"/>
          <p:cNvSpPr txBox="1">
            <a:spLocks noGrp="1"/>
          </p:cNvSpPr>
          <p:nvPr>
            <p:ph type="title" idx="9" hasCustomPrompt="1"/>
          </p:nvPr>
        </p:nvSpPr>
        <p:spPr>
          <a:xfrm>
            <a:off x="6688100" y="2402315"/>
            <a:ext cx="961600" cy="12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  <p:sp>
        <p:nvSpPr>
          <p:cNvPr id="514" name="Google Shape;514;p13"/>
          <p:cNvSpPr txBox="1">
            <a:spLocks noGrp="1"/>
          </p:cNvSpPr>
          <p:nvPr>
            <p:ph type="subTitle" idx="13"/>
          </p:nvPr>
        </p:nvSpPr>
        <p:spPr>
          <a:xfrm>
            <a:off x="7637633" y="4872767"/>
            <a:ext cx="2860400" cy="54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933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1800"/>
              <a:buFont typeface="Poppins"/>
              <a:buNone/>
              <a:defRPr sz="24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515" name="Google Shape;515;p13"/>
          <p:cNvSpPr txBox="1">
            <a:spLocks noGrp="1"/>
          </p:cNvSpPr>
          <p:nvPr>
            <p:ph type="subTitle" idx="14"/>
          </p:nvPr>
        </p:nvSpPr>
        <p:spPr>
          <a:xfrm>
            <a:off x="7637633" y="5394829"/>
            <a:ext cx="2582000" cy="6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6" name="Google Shape;516;p13"/>
          <p:cNvSpPr txBox="1">
            <a:spLocks noGrp="1"/>
          </p:cNvSpPr>
          <p:nvPr>
            <p:ph type="title" idx="15" hasCustomPrompt="1"/>
          </p:nvPr>
        </p:nvSpPr>
        <p:spPr>
          <a:xfrm>
            <a:off x="6688100" y="4863200"/>
            <a:ext cx="961600" cy="12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>
                <a:solidFill>
                  <a:schemeClr val="lt2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600"/>
              <a:buFont typeface="Poppins"/>
              <a:buNone/>
              <a:defRPr sz="4800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1149198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8" name="Google Shape;518;p14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519" name="Google Shape;519;p14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520" name="Google Shape;520;p1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1" name="Google Shape;521;p1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2" name="Google Shape;522;p1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3" name="Google Shape;523;p1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4" name="Google Shape;524;p1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5" name="Google Shape;525;p1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6" name="Google Shape;526;p1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7" name="Google Shape;527;p1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8" name="Google Shape;528;p1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29" name="Google Shape;529;p1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0" name="Google Shape;530;p1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1" name="Google Shape;531;p1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2" name="Google Shape;532;p1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3" name="Google Shape;533;p1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4" name="Google Shape;534;p14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5" name="Google Shape;535;p14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6" name="Google Shape;536;p14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7" name="Google Shape;537;p14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8" name="Google Shape;538;p14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39" name="Google Shape;539;p14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0" name="Google Shape;540;p14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1" name="Google Shape;541;p14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2" name="Google Shape;542;p14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3" name="Google Shape;543;p14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4" name="Google Shape;544;p14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5" name="Google Shape;545;p14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6" name="Google Shape;546;p1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47" name="Google Shape;547;p14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548" name="Google Shape;548;p1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49" name="Google Shape;549;p1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0" name="Google Shape;550;p1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1" name="Google Shape;551;p1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2" name="Google Shape;552;p1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3" name="Google Shape;553;p1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4" name="Google Shape;554;p1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5" name="Google Shape;555;p1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6" name="Google Shape;556;p1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7" name="Google Shape;557;p1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8" name="Google Shape;558;p1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59" name="Google Shape;559;p1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0" name="Google Shape;560;p1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1" name="Google Shape;561;p1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2" name="Google Shape;562;p1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563" name="Google Shape;563;p14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564" name="Google Shape;564;p14"/>
          <p:cNvSpPr txBox="1">
            <a:spLocks noGrp="1"/>
          </p:cNvSpPr>
          <p:nvPr>
            <p:ph type="subTitle" idx="1"/>
          </p:nvPr>
        </p:nvSpPr>
        <p:spPr>
          <a:xfrm>
            <a:off x="6756561" y="2795900"/>
            <a:ext cx="4271200" cy="174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793719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Title and text 1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566;p15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567" name="Google Shape;567;p15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568" name="Google Shape;568;p15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69" name="Google Shape;569;p15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0" name="Google Shape;570;p15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1" name="Google Shape;571;p15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2" name="Google Shape;572;p15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3" name="Google Shape;573;p15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4" name="Google Shape;574;p15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5" name="Google Shape;575;p15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6" name="Google Shape;576;p15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7" name="Google Shape;577;p15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8" name="Google Shape;578;p15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79" name="Google Shape;579;p15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0" name="Google Shape;580;p15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1" name="Google Shape;581;p15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2" name="Google Shape;582;p15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3" name="Google Shape;583;p15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4" name="Google Shape;584;p15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5" name="Google Shape;585;p15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6" name="Google Shape;586;p15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7" name="Google Shape;587;p15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8" name="Google Shape;588;p15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89" name="Google Shape;589;p15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0" name="Google Shape;590;p15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1" name="Google Shape;591;p15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2" name="Google Shape;592;p15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3" name="Google Shape;593;p15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4" name="Google Shape;594;p15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595" name="Google Shape;595;p15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596" name="Google Shape;596;p15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7" name="Google Shape;597;p15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8" name="Google Shape;598;p15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599" name="Google Shape;599;p15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0" name="Google Shape;600;p15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1" name="Google Shape;601;p15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2" name="Google Shape;602;p15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3" name="Google Shape;603;p15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4" name="Google Shape;604;p15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5" name="Google Shape;605;p15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6" name="Google Shape;606;p15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7" name="Google Shape;607;p15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8" name="Google Shape;608;p15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09" name="Google Shape;609;p15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0" name="Google Shape;610;p15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11" name="Google Shape;611;p15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5136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12" name="Google Shape;612;p15"/>
          <p:cNvSpPr txBox="1">
            <a:spLocks noGrp="1"/>
          </p:cNvSpPr>
          <p:nvPr>
            <p:ph type="subTitle" idx="1"/>
          </p:nvPr>
        </p:nvSpPr>
        <p:spPr>
          <a:xfrm>
            <a:off x="965367" y="1892167"/>
            <a:ext cx="5136000" cy="366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9901010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spTree>
      <p:nvGrpSpPr>
        <p:cNvPr id="1" name="Shape 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" name="Google Shape;614;p16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615" name="Google Shape;615;p16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616" name="Google Shape;616;p16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7" name="Google Shape;617;p16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8" name="Google Shape;618;p16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9" name="Google Shape;619;p16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0" name="Google Shape;620;p16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1" name="Google Shape;621;p16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2" name="Google Shape;622;p16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3" name="Google Shape;623;p16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4" name="Google Shape;624;p16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5" name="Google Shape;625;p16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6" name="Google Shape;626;p16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7" name="Google Shape;627;p16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8" name="Google Shape;628;p16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9" name="Google Shape;629;p16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0" name="Google Shape;630;p16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1" name="Google Shape;631;p16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2" name="Google Shape;632;p16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3" name="Google Shape;633;p16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4" name="Google Shape;634;p16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5" name="Google Shape;635;p16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6" name="Google Shape;636;p16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7" name="Google Shape;637;p16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8" name="Google Shape;638;p16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9" name="Google Shape;639;p16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0" name="Google Shape;640;p16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1" name="Google Shape;641;p16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2" name="Google Shape;642;p16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43" name="Google Shape;643;p16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644" name="Google Shape;644;p16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5" name="Google Shape;645;p16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6" name="Google Shape;646;p16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7" name="Google Shape;647;p16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8" name="Google Shape;648;p16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9" name="Google Shape;649;p16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0" name="Google Shape;650;p16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1" name="Google Shape;651;p16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2" name="Google Shape;652;p16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3" name="Google Shape;653;p16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4" name="Google Shape;654;p16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5" name="Google Shape;655;p16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6" name="Google Shape;656;p16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7" name="Google Shape;657;p16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8" name="Google Shape;658;p16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659" name="Google Shape;659;p16"/>
          <p:cNvSpPr/>
          <p:nvPr/>
        </p:nvSpPr>
        <p:spPr>
          <a:xfrm>
            <a:off x="788267" y="1451433"/>
            <a:ext cx="5049200" cy="468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0" name="Google Shape;660;p16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661" name="Google Shape;661;p16"/>
          <p:cNvSpPr txBox="1">
            <a:spLocks noGrp="1"/>
          </p:cNvSpPr>
          <p:nvPr>
            <p:ph type="subTitle" idx="1"/>
          </p:nvPr>
        </p:nvSpPr>
        <p:spPr>
          <a:xfrm>
            <a:off x="959900" y="1892167"/>
            <a:ext cx="4719200" cy="407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62" name="Google Shape;662;p16"/>
          <p:cNvSpPr/>
          <p:nvPr/>
        </p:nvSpPr>
        <p:spPr>
          <a:xfrm>
            <a:off x="-68833" y="1"/>
            <a:ext cx="1979100" cy="1359567"/>
          </a:xfrm>
          <a:custGeom>
            <a:avLst/>
            <a:gdLst/>
            <a:ahLst/>
            <a:cxnLst/>
            <a:rect l="l" t="t" r="r" b="b"/>
            <a:pathLst>
              <a:path w="59373" h="40787" extrusionOk="0">
                <a:moveTo>
                  <a:pt x="59373" y="0"/>
                </a:moveTo>
                <a:cubicBezTo>
                  <a:pt x="56413" y="8139"/>
                  <a:pt x="44933" y="13605"/>
                  <a:pt x="36398" y="12133"/>
                </a:cubicBezTo>
                <a:cubicBezTo>
                  <a:pt x="33834" y="11691"/>
                  <a:pt x="28502" y="9909"/>
                  <a:pt x="29944" y="7744"/>
                </a:cubicBezTo>
                <a:cubicBezTo>
                  <a:pt x="31145" y="5941"/>
                  <a:pt x="34779" y="7079"/>
                  <a:pt x="36398" y="8519"/>
                </a:cubicBezTo>
                <a:cubicBezTo>
                  <a:pt x="38267" y="10181"/>
                  <a:pt x="37715" y="14303"/>
                  <a:pt x="35882" y="16005"/>
                </a:cubicBezTo>
                <a:cubicBezTo>
                  <a:pt x="29109" y="22295"/>
                  <a:pt x="18276" y="22236"/>
                  <a:pt x="10584" y="27363"/>
                </a:cubicBezTo>
                <a:cubicBezTo>
                  <a:pt x="5843" y="30523"/>
                  <a:pt x="4738" y="37622"/>
                  <a:pt x="0" y="40787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63" name="Google Shape;663;p16"/>
          <p:cNvSpPr/>
          <p:nvPr/>
        </p:nvSpPr>
        <p:spPr>
          <a:xfrm>
            <a:off x="8905934" y="-60233"/>
            <a:ext cx="3278433" cy="2066533"/>
          </a:xfrm>
          <a:custGeom>
            <a:avLst/>
            <a:gdLst/>
            <a:ahLst/>
            <a:cxnLst/>
            <a:rect l="l" t="t" r="r" b="b"/>
            <a:pathLst>
              <a:path w="98353" h="61996" extrusionOk="0">
                <a:moveTo>
                  <a:pt x="0" y="0"/>
                </a:moveTo>
                <a:cubicBezTo>
                  <a:pt x="6988" y="11656"/>
                  <a:pt x="22428" y="17436"/>
                  <a:pt x="35882" y="19361"/>
                </a:cubicBezTo>
                <a:cubicBezTo>
                  <a:pt x="38226" y="19696"/>
                  <a:pt x="40259" y="17427"/>
                  <a:pt x="42594" y="17037"/>
                </a:cubicBezTo>
                <a:cubicBezTo>
                  <a:pt x="49124" y="15947"/>
                  <a:pt x="57043" y="15999"/>
                  <a:pt x="62213" y="20135"/>
                </a:cubicBezTo>
                <a:cubicBezTo>
                  <a:pt x="64837" y="22234"/>
                  <a:pt x="64884" y="29140"/>
                  <a:pt x="61696" y="30203"/>
                </a:cubicBezTo>
                <a:cubicBezTo>
                  <a:pt x="59103" y="31068"/>
                  <a:pt x="52760" y="28465"/>
                  <a:pt x="54468" y="26331"/>
                </a:cubicBezTo>
                <a:cubicBezTo>
                  <a:pt x="56872" y="23326"/>
                  <a:pt x="63692" y="25194"/>
                  <a:pt x="65827" y="28396"/>
                </a:cubicBezTo>
                <a:cubicBezTo>
                  <a:pt x="70864" y="35949"/>
                  <a:pt x="68221" y="46884"/>
                  <a:pt x="72796" y="54726"/>
                </a:cubicBezTo>
                <a:cubicBezTo>
                  <a:pt x="77160" y="62205"/>
                  <a:pt x="91146" y="64172"/>
                  <a:pt x="98353" y="5937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664" name="Google Shape;664;p16"/>
          <p:cNvSpPr/>
          <p:nvPr/>
        </p:nvSpPr>
        <p:spPr>
          <a:xfrm rot="-1587574">
            <a:off x="381883" y="1466634"/>
            <a:ext cx="1263112" cy="3370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543011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17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667" name="Google Shape;667;p17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668" name="Google Shape;668;p1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9" name="Google Shape;669;p1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0" name="Google Shape;670;p1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1" name="Google Shape;671;p1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2" name="Google Shape;672;p1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3" name="Google Shape;673;p1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4" name="Google Shape;674;p1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5" name="Google Shape;675;p1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6" name="Google Shape;676;p1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7" name="Google Shape;677;p1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8" name="Google Shape;678;p1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9" name="Google Shape;679;p1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0" name="Google Shape;680;p1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1" name="Google Shape;681;p1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2" name="Google Shape;682;p17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3" name="Google Shape;683;p17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4" name="Google Shape;684;p17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5" name="Google Shape;685;p17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6" name="Google Shape;686;p17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7" name="Google Shape;687;p17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8" name="Google Shape;688;p17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9" name="Google Shape;689;p17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0" name="Google Shape;690;p17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1" name="Google Shape;691;p17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2" name="Google Shape;692;p17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3" name="Google Shape;693;p17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4" name="Google Shape;694;p1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695" name="Google Shape;695;p17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696" name="Google Shape;696;p1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7" name="Google Shape;697;p1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8" name="Google Shape;698;p1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9" name="Google Shape;699;p1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0" name="Google Shape;700;p1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1" name="Google Shape;701;p1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2" name="Google Shape;702;p1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3" name="Google Shape;703;p1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4" name="Google Shape;704;p1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5" name="Google Shape;705;p1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6" name="Google Shape;706;p1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7" name="Google Shape;707;p1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8" name="Google Shape;708;p1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9" name="Google Shape;709;p1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0" name="Google Shape;710;p1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11" name="Google Shape;711;p17"/>
          <p:cNvSpPr txBox="1">
            <a:spLocks noGrp="1"/>
          </p:cNvSpPr>
          <p:nvPr>
            <p:ph type="title"/>
          </p:nvPr>
        </p:nvSpPr>
        <p:spPr>
          <a:xfrm>
            <a:off x="960000" y="1202933"/>
            <a:ext cx="3954400" cy="288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712" name="Google Shape;712;p17"/>
          <p:cNvSpPr txBox="1">
            <a:spLocks noGrp="1"/>
          </p:cNvSpPr>
          <p:nvPr>
            <p:ph type="subTitle" idx="1"/>
          </p:nvPr>
        </p:nvSpPr>
        <p:spPr>
          <a:xfrm>
            <a:off x="960000" y="4485115"/>
            <a:ext cx="3954400" cy="13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17"/>
          <p:cNvSpPr/>
          <p:nvPr/>
        </p:nvSpPr>
        <p:spPr>
          <a:xfrm>
            <a:off x="-154133" y="-162667"/>
            <a:ext cx="2748333" cy="2808267"/>
          </a:xfrm>
          <a:custGeom>
            <a:avLst/>
            <a:gdLst/>
            <a:ahLst/>
            <a:cxnLst/>
            <a:rect l="l" t="t" r="r" b="b"/>
            <a:pathLst>
              <a:path w="82450" h="84248" extrusionOk="0">
                <a:moveTo>
                  <a:pt x="82450" y="0"/>
                </a:moveTo>
                <a:cubicBezTo>
                  <a:pt x="80283" y="8679"/>
                  <a:pt x="74444" y="20805"/>
                  <a:pt x="65498" y="20805"/>
                </a:cubicBezTo>
                <a:cubicBezTo>
                  <a:pt x="59211" y="20805"/>
                  <a:pt x="45403" y="16674"/>
                  <a:pt x="49059" y="11559"/>
                </a:cubicBezTo>
                <a:cubicBezTo>
                  <a:pt x="52082" y="7329"/>
                  <a:pt x="61632" y="11531"/>
                  <a:pt x="63957" y="16182"/>
                </a:cubicBezTo>
                <a:cubicBezTo>
                  <a:pt x="65843" y="19954"/>
                  <a:pt x="65307" y="25475"/>
                  <a:pt x="62673" y="28768"/>
                </a:cubicBezTo>
                <a:cubicBezTo>
                  <a:pt x="52410" y="41598"/>
                  <a:pt x="29517" y="33888"/>
                  <a:pt x="15155" y="41868"/>
                </a:cubicBezTo>
                <a:cubicBezTo>
                  <a:pt x="4774" y="47636"/>
                  <a:pt x="14136" y="65720"/>
                  <a:pt x="11559" y="77313"/>
                </a:cubicBezTo>
                <a:cubicBezTo>
                  <a:pt x="10584" y="81699"/>
                  <a:pt x="4493" y="84248"/>
                  <a:pt x="0" y="8424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40015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5" name="Google Shape;715;p18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716" name="Google Shape;716;p18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717" name="Google Shape;717;p1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8" name="Google Shape;718;p1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9" name="Google Shape;719;p1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0" name="Google Shape;720;p1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1" name="Google Shape;721;p1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2" name="Google Shape;722;p1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3" name="Google Shape;723;p1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4" name="Google Shape;724;p1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5" name="Google Shape;725;p1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6" name="Google Shape;726;p1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7" name="Google Shape;727;p1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8" name="Google Shape;728;p1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9" name="Google Shape;729;p1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0" name="Google Shape;730;p1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1" name="Google Shape;731;p18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2" name="Google Shape;732;p18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3" name="Google Shape;733;p18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4" name="Google Shape;734;p18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5" name="Google Shape;735;p18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6" name="Google Shape;736;p18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7" name="Google Shape;737;p18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8" name="Google Shape;738;p18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9" name="Google Shape;739;p18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0" name="Google Shape;740;p18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1" name="Google Shape;741;p18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2" name="Google Shape;742;p18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3" name="Google Shape;743;p1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744" name="Google Shape;744;p18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745" name="Google Shape;745;p1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6" name="Google Shape;746;p1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7" name="Google Shape;747;p1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8" name="Google Shape;748;p1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9" name="Google Shape;749;p1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0" name="Google Shape;750;p1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1" name="Google Shape;751;p1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2" name="Google Shape;752;p1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3" name="Google Shape;753;p1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4" name="Google Shape;754;p1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5" name="Google Shape;755;p1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6" name="Google Shape;756;p1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7" name="Google Shape;757;p1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8" name="Google Shape;758;p1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9" name="Google Shape;759;p1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760" name="Google Shape;760;p18"/>
          <p:cNvSpPr txBox="1">
            <a:spLocks noGrp="1"/>
          </p:cNvSpPr>
          <p:nvPr>
            <p:ph type="title"/>
          </p:nvPr>
        </p:nvSpPr>
        <p:spPr>
          <a:xfrm>
            <a:off x="6852800" y="2006760"/>
            <a:ext cx="3744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761" name="Google Shape;761;p18"/>
          <p:cNvSpPr txBox="1">
            <a:spLocks noGrp="1"/>
          </p:cNvSpPr>
          <p:nvPr>
            <p:ph type="subTitle" idx="1"/>
          </p:nvPr>
        </p:nvSpPr>
        <p:spPr>
          <a:xfrm>
            <a:off x="6852800" y="2748752"/>
            <a:ext cx="3744000" cy="2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2" name="Google Shape;762;p18"/>
          <p:cNvSpPr/>
          <p:nvPr/>
        </p:nvSpPr>
        <p:spPr>
          <a:xfrm>
            <a:off x="-223734" y="34433"/>
            <a:ext cx="2462467" cy="3036467"/>
          </a:xfrm>
          <a:custGeom>
            <a:avLst/>
            <a:gdLst/>
            <a:ahLst/>
            <a:cxnLst/>
            <a:rect l="l" t="t" r="r" b="b"/>
            <a:pathLst>
              <a:path w="73874" h="91094" extrusionOk="0">
                <a:moveTo>
                  <a:pt x="73313" y="0"/>
                </a:moveTo>
                <a:cubicBezTo>
                  <a:pt x="74842" y="9180"/>
                  <a:pt x="73118" y="22427"/>
                  <a:pt x="64794" y="26588"/>
                </a:cubicBezTo>
                <a:cubicBezTo>
                  <a:pt x="51799" y="33084"/>
                  <a:pt x="31919" y="26705"/>
                  <a:pt x="22717" y="37947"/>
                </a:cubicBezTo>
                <a:cubicBezTo>
                  <a:pt x="13583" y="49105"/>
                  <a:pt x="29827" y="67066"/>
                  <a:pt x="26331" y="81056"/>
                </a:cubicBezTo>
                <a:cubicBezTo>
                  <a:pt x="24068" y="90114"/>
                  <a:pt x="9210" y="92142"/>
                  <a:pt x="0" y="9060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6885695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spTree>
      <p:nvGrpSpPr>
        <p:cNvPr id="1" name="Shape 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4" name="Google Shape;814;p20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815" name="Google Shape;815;p20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816" name="Google Shape;816;p20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7" name="Google Shape;817;p20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8" name="Google Shape;818;p20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9" name="Google Shape;819;p20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0" name="Google Shape;820;p20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1" name="Google Shape;821;p20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2" name="Google Shape;822;p20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3" name="Google Shape;823;p20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4" name="Google Shape;824;p20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5" name="Google Shape;825;p20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6" name="Google Shape;826;p20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7" name="Google Shape;827;p20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8" name="Google Shape;828;p20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9" name="Google Shape;829;p20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0" name="Google Shape;830;p20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1" name="Google Shape;831;p20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2" name="Google Shape;832;p20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3" name="Google Shape;833;p20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4" name="Google Shape;834;p20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5" name="Google Shape;835;p20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6" name="Google Shape;836;p20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7" name="Google Shape;837;p20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8" name="Google Shape;838;p20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9" name="Google Shape;839;p20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0" name="Google Shape;840;p20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1" name="Google Shape;841;p20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2" name="Google Shape;842;p20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43" name="Google Shape;843;p20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844" name="Google Shape;844;p20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5" name="Google Shape;845;p20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6" name="Google Shape;846;p20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7" name="Google Shape;847;p20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8" name="Google Shape;848;p20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9" name="Google Shape;849;p20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0" name="Google Shape;850;p20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1" name="Google Shape;851;p20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2" name="Google Shape;852;p20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3" name="Google Shape;853;p20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4" name="Google Shape;854;p20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5" name="Google Shape;855;p20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6" name="Google Shape;856;p20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7" name="Google Shape;857;p20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8" name="Google Shape;858;p20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859" name="Google Shape;859;p20"/>
          <p:cNvSpPr/>
          <p:nvPr/>
        </p:nvSpPr>
        <p:spPr>
          <a:xfrm>
            <a:off x="788267" y="1451433"/>
            <a:ext cx="10609600" cy="4998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0" name="Google Shape;860;p20"/>
          <p:cNvSpPr txBox="1">
            <a:spLocks noGrp="1"/>
          </p:cNvSpPr>
          <p:nvPr>
            <p:ph type="title"/>
          </p:nvPr>
        </p:nvSpPr>
        <p:spPr>
          <a:xfrm>
            <a:off x="960000" y="590235"/>
            <a:ext cx="898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61" name="Google Shape;861;p20"/>
          <p:cNvSpPr txBox="1">
            <a:spLocks noGrp="1"/>
          </p:cNvSpPr>
          <p:nvPr>
            <p:ph type="body" idx="1"/>
          </p:nvPr>
        </p:nvSpPr>
        <p:spPr>
          <a:xfrm>
            <a:off x="960000" y="1580667"/>
            <a:ext cx="5136000" cy="468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862" name="Google Shape;862;p20"/>
          <p:cNvSpPr txBox="1">
            <a:spLocks noGrp="1"/>
          </p:cNvSpPr>
          <p:nvPr>
            <p:ph type="body" idx="2"/>
          </p:nvPr>
        </p:nvSpPr>
        <p:spPr>
          <a:xfrm>
            <a:off x="6096000" y="1580667"/>
            <a:ext cx="51360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Anaheim"/>
              <a:buChar char="●"/>
              <a:defRPr sz="1600"/>
            </a:lvl1pPr>
            <a:lvl2pPr marL="1219170" lvl="1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2pPr>
            <a:lvl3pPr marL="1828754" lvl="2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3pPr>
            <a:lvl4pPr marL="2438339" lvl="3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4pPr>
            <a:lvl5pPr marL="3047924" lvl="4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5pPr>
            <a:lvl6pPr marL="3657509" lvl="5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6pPr>
            <a:lvl7pPr marL="4267093" lvl="6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●"/>
              <a:defRPr/>
            </a:lvl7pPr>
            <a:lvl8pPr marL="4876678" lvl="7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○"/>
              <a:defRPr/>
            </a:lvl8pPr>
            <a:lvl9pPr marL="5486263" lvl="8" indent="-42332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863" name="Google Shape;863;p20"/>
          <p:cNvSpPr/>
          <p:nvPr/>
        </p:nvSpPr>
        <p:spPr>
          <a:xfrm>
            <a:off x="8535934" y="-60234"/>
            <a:ext cx="3665633" cy="2409427"/>
          </a:xfrm>
          <a:custGeom>
            <a:avLst/>
            <a:gdLst/>
            <a:ahLst/>
            <a:cxnLst/>
            <a:rect l="l" t="t" r="r" b="b"/>
            <a:pathLst>
              <a:path w="109969" h="91811" extrusionOk="0">
                <a:moveTo>
                  <a:pt x="0" y="0"/>
                </a:moveTo>
                <a:cubicBezTo>
                  <a:pt x="8686" y="12406"/>
                  <a:pt x="24693" y="19258"/>
                  <a:pt x="39496" y="22458"/>
                </a:cubicBezTo>
                <a:cubicBezTo>
                  <a:pt x="45221" y="23696"/>
                  <a:pt x="52177" y="26482"/>
                  <a:pt x="57050" y="23233"/>
                </a:cubicBezTo>
                <a:cubicBezTo>
                  <a:pt x="60964" y="20623"/>
                  <a:pt x="50848" y="13425"/>
                  <a:pt x="46207" y="14198"/>
                </a:cubicBezTo>
                <a:cubicBezTo>
                  <a:pt x="43510" y="14647"/>
                  <a:pt x="42403" y="18987"/>
                  <a:pt x="42852" y="21684"/>
                </a:cubicBezTo>
                <a:cubicBezTo>
                  <a:pt x="44209" y="29834"/>
                  <a:pt x="54944" y="34249"/>
                  <a:pt x="62987" y="36140"/>
                </a:cubicBezTo>
                <a:cubicBezTo>
                  <a:pt x="67670" y="37241"/>
                  <a:pt x="73127" y="36139"/>
                  <a:pt x="77185" y="38721"/>
                </a:cubicBezTo>
                <a:cubicBezTo>
                  <a:pt x="88528" y="45938"/>
                  <a:pt x="86054" y="64143"/>
                  <a:pt x="89317" y="77185"/>
                </a:cubicBezTo>
                <a:cubicBezTo>
                  <a:pt x="91310" y="85150"/>
                  <a:pt x="103135" y="95158"/>
                  <a:pt x="109969" y="9060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864" name="Google Shape;864;p20"/>
          <p:cNvSpPr/>
          <p:nvPr/>
        </p:nvSpPr>
        <p:spPr>
          <a:xfrm rot="-1398063">
            <a:off x="392510" y="1199884"/>
            <a:ext cx="1263012" cy="33682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5" name="Google Shape;865;p20"/>
          <p:cNvSpPr/>
          <p:nvPr/>
        </p:nvSpPr>
        <p:spPr>
          <a:xfrm rot="-2018083">
            <a:off x="10391179" y="6096238"/>
            <a:ext cx="1263053" cy="33692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8790954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spTree>
      <p:nvGrpSpPr>
        <p:cNvPr id="1" name="Shape 8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7" name="Google Shape;867;p21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868" name="Google Shape;868;p21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869" name="Google Shape;869;p2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0" name="Google Shape;870;p2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1" name="Google Shape;871;p2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2" name="Google Shape;872;p2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3" name="Google Shape;873;p2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4" name="Google Shape;874;p2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5" name="Google Shape;875;p2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6" name="Google Shape;876;p2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7" name="Google Shape;877;p2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8" name="Google Shape;878;p2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79" name="Google Shape;879;p2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0" name="Google Shape;880;p2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1" name="Google Shape;881;p2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2" name="Google Shape;882;p2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3" name="Google Shape;883;p21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4" name="Google Shape;884;p21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5" name="Google Shape;885;p21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6" name="Google Shape;886;p21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7" name="Google Shape;887;p21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8" name="Google Shape;888;p21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89" name="Google Shape;889;p21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0" name="Google Shape;890;p21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1" name="Google Shape;891;p21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2" name="Google Shape;892;p21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3" name="Google Shape;893;p21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4" name="Google Shape;894;p21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5" name="Google Shape;895;p2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96" name="Google Shape;896;p21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897" name="Google Shape;897;p2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8" name="Google Shape;898;p2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9" name="Google Shape;899;p2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0" name="Google Shape;900;p2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1" name="Google Shape;901;p2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2" name="Google Shape;902;p2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3" name="Google Shape;903;p2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4" name="Google Shape;904;p2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5" name="Google Shape;905;p2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6" name="Google Shape;906;p2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7" name="Google Shape;907;p2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8" name="Google Shape;908;p2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9" name="Google Shape;909;p2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0" name="Google Shape;910;p2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1" name="Google Shape;911;p2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12" name="Google Shape;912;p21"/>
          <p:cNvSpPr txBox="1">
            <a:spLocks noGrp="1"/>
          </p:cNvSpPr>
          <p:nvPr>
            <p:ph type="title"/>
          </p:nvPr>
        </p:nvSpPr>
        <p:spPr>
          <a:xfrm>
            <a:off x="9600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13" name="Google Shape;913;p21"/>
          <p:cNvSpPr txBox="1">
            <a:spLocks noGrp="1"/>
          </p:cNvSpPr>
          <p:nvPr>
            <p:ph type="title" idx="2"/>
          </p:nvPr>
        </p:nvSpPr>
        <p:spPr>
          <a:xfrm rot="-1170">
            <a:off x="1425087" y="3266976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14" name="Google Shape;914;p21"/>
          <p:cNvSpPr txBox="1">
            <a:spLocks noGrp="1"/>
          </p:cNvSpPr>
          <p:nvPr>
            <p:ph type="subTitle" idx="1"/>
          </p:nvPr>
        </p:nvSpPr>
        <p:spPr>
          <a:xfrm rot="585">
            <a:off x="1425087" y="3873924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5" name="Google Shape;915;p21"/>
          <p:cNvSpPr txBox="1">
            <a:spLocks noGrp="1"/>
          </p:cNvSpPr>
          <p:nvPr>
            <p:ph type="title" idx="3"/>
          </p:nvPr>
        </p:nvSpPr>
        <p:spPr>
          <a:xfrm>
            <a:off x="4923044" y="3265376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16" name="Google Shape;916;p21"/>
          <p:cNvSpPr txBox="1">
            <a:spLocks noGrp="1"/>
          </p:cNvSpPr>
          <p:nvPr>
            <p:ph type="subTitle" idx="4"/>
          </p:nvPr>
        </p:nvSpPr>
        <p:spPr>
          <a:xfrm>
            <a:off x="4923044" y="3875195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7" name="Google Shape;917;p21"/>
          <p:cNvSpPr txBox="1">
            <a:spLocks noGrp="1"/>
          </p:cNvSpPr>
          <p:nvPr>
            <p:ph type="title" idx="5"/>
          </p:nvPr>
        </p:nvSpPr>
        <p:spPr>
          <a:xfrm>
            <a:off x="8460621" y="3266243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918" name="Google Shape;918;p21"/>
          <p:cNvSpPr txBox="1">
            <a:spLocks noGrp="1"/>
          </p:cNvSpPr>
          <p:nvPr>
            <p:ph type="subTitle" idx="6"/>
          </p:nvPr>
        </p:nvSpPr>
        <p:spPr>
          <a:xfrm>
            <a:off x="8460621" y="3874548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9" name="Google Shape;919;p21"/>
          <p:cNvSpPr/>
          <p:nvPr/>
        </p:nvSpPr>
        <p:spPr>
          <a:xfrm>
            <a:off x="-42799" y="4837400"/>
            <a:ext cx="2455033" cy="2020600"/>
          </a:xfrm>
          <a:custGeom>
            <a:avLst/>
            <a:gdLst/>
            <a:ahLst/>
            <a:cxnLst/>
            <a:rect l="l" t="t" r="r" b="b"/>
            <a:pathLst>
              <a:path w="73651" h="60618" extrusionOk="0">
                <a:moveTo>
                  <a:pt x="0" y="0"/>
                </a:moveTo>
                <a:cubicBezTo>
                  <a:pt x="9863" y="2692"/>
                  <a:pt x="21812" y="5108"/>
                  <a:pt x="27483" y="13614"/>
                </a:cubicBezTo>
                <a:cubicBezTo>
                  <a:pt x="30893" y="18729"/>
                  <a:pt x="24016" y="25480"/>
                  <a:pt x="23373" y="31594"/>
                </a:cubicBezTo>
                <a:cubicBezTo>
                  <a:pt x="22673" y="38258"/>
                  <a:pt x="27233" y="45263"/>
                  <a:pt x="32363" y="49573"/>
                </a:cubicBezTo>
                <a:cubicBezTo>
                  <a:pt x="35724" y="52396"/>
                  <a:pt x="40341" y="54777"/>
                  <a:pt x="44692" y="54197"/>
                </a:cubicBezTo>
                <a:cubicBezTo>
                  <a:pt x="50602" y="53409"/>
                  <a:pt x="55431" y="47516"/>
                  <a:pt x="61388" y="47775"/>
                </a:cubicBezTo>
                <a:cubicBezTo>
                  <a:pt x="67142" y="48025"/>
                  <a:pt x="76141" y="55826"/>
                  <a:pt x="72946" y="6061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920" name="Google Shape;920;p21"/>
          <p:cNvSpPr/>
          <p:nvPr/>
        </p:nvSpPr>
        <p:spPr>
          <a:xfrm>
            <a:off x="8707334" y="-94166"/>
            <a:ext cx="3518900" cy="2851100"/>
          </a:xfrm>
          <a:custGeom>
            <a:avLst/>
            <a:gdLst/>
            <a:ahLst/>
            <a:cxnLst/>
            <a:rect l="l" t="t" r="r" b="b"/>
            <a:pathLst>
              <a:path w="105567" h="112307" extrusionOk="0">
                <a:moveTo>
                  <a:pt x="0" y="0"/>
                </a:moveTo>
                <a:cubicBezTo>
                  <a:pt x="2687" y="9401"/>
                  <a:pt x="9588" y="17949"/>
                  <a:pt x="17723" y="23373"/>
                </a:cubicBezTo>
                <a:cubicBezTo>
                  <a:pt x="26419" y="29171"/>
                  <a:pt x="44682" y="31836"/>
                  <a:pt x="49060" y="22346"/>
                </a:cubicBezTo>
                <a:cubicBezTo>
                  <a:pt x="50501" y="19223"/>
                  <a:pt x="48636" y="14407"/>
                  <a:pt x="45720" y="12585"/>
                </a:cubicBezTo>
                <a:cubicBezTo>
                  <a:pt x="42670" y="10679"/>
                  <a:pt x="38290" y="11551"/>
                  <a:pt x="34933" y="12842"/>
                </a:cubicBezTo>
                <a:cubicBezTo>
                  <a:pt x="26632" y="16034"/>
                  <a:pt x="21703" y="28692"/>
                  <a:pt x="24145" y="37243"/>
                </a:cubicBezTo>
                <a:cubicBezTo>
                  <a:pt x="27155" y="47784"/>
                  <a:pt x="43235" y="50600"/>
                  <a:pt x="54197" y="50600"/>
                </a:cubicBezTo>
                <a:cubicBezTo>
                  <a:pt x="59420" y="50600"/>
                  <a:pt x="65093" y="48220"/>
                  <a:pt x="69865" y="50343"/>
                </a:cubicBezTo>
                <a:cubicBezTo>
                  <a:pt x="75508" y="52853"/>
                  <a:pt x="82150" y="57548"/>
                  <a:pt x="82707" y="63699"/>
                </a:cubicBezTo>
                <a:cubicBezTo>
                  <a:pt x="83787" y="75615"/>
                  <a:pt x="73622" y="87684"/>
                  <a:pt x="77057" y="99145"/>
                </a:cubicBezTo>
                <a:cubicBezTo>
                  <a:pt x="79137" y="106083"/>
                  <a:pt x="88266" y="109205"/>
                  <a:pt x="95293" y="110961"/>
                </a:cubicBezTo>
                <a:cubicBezTo>
                  <a:pt x="98617" y="111791"/>
                  <a:pt x="103668" y="113555"/>
                  <a:pt x="105567" y="1107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1660235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2" name="Google Shape;922;p22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923" name="Google Shape;923;p22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924" name="Google Shape;924;p22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5" name="Google Shape;925;p22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6" name="Google Shape;926;p22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7" name="Google Shape;927;p22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8" name="Google Shape;928;p22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9" name="Google Shape;929;p22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0" name="Google Shape;930;p22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1" name="Google Shape;931;p22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2" name="Google Shape;932;p22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3" name="Google Shape;933;p22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4" name="Google Shape;934;p22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5" name="Google Shape;935;p22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6" name="Google Shape;936;p22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7" name="Google Shape;937;p22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8" name="Google Shape;938;p22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9" name="Google Shape;939;p22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0" name="Google Shape;940;p22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1" name="Google Shape;941;p22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2" name="Google Shape;942;p22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3" name="Google Shape;943;p22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4" name="Google Shape;944;p22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5" name="Google Shape;945;p22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6" name="Google Shape;946;p22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7" name="Google Shape;947;p22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8" name="Google Shape;948;p22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9" name="Google Shape;949;p22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0" name="Google Shape;950;p22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951" name="Google Shape;951;p22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952" name="Google Shape;952;p22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3" name="Google Shape;953;p22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4" name="Google Shape;954;p22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5" name="Google Shape;955;p22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6" name="Google Shape;956;p22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7" name="Google Shape;957;p22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8" name="Google Shape;958;p22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9" name="Google Shape;959;p22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0" name="Google Shape;960;p22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1" name="Google Shape;961;p22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2" name="Google Shape;962;p22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3" name="Google Shape;963;p22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4" name="Google Shape;964;p22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5" name="Google Shape;965;p22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6" name="Google Shape;966;p22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967" name="Google Shape;967;p22"/>
          <p:cNvSpPr txBox="1">
            <a:spLocks noGrp="1"/>
          </p:cNvSpPr>
          <p:nvPr>
            <p:ph type="title"/>
          </p:nvPr>
        </p:nvSpPr>
        <p:spPr>
          <a:xfrm>
            <a:off x="3977824" y="4156167"/>
            <a:ext cx="4237200" cy="56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8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968" name="Google Shape;968;p22"/>
          <p:cNvSpPr txBox="1">
            <a:spLocks noGrp="1"/>
          </p:cNvSpPr>
          <p:nvPr>
            <p:ph type="subTitle" idx="1"/>
          </p:nvPr>
        </p:nvSpPr>
        <p:spPr>
          <a:xfrm>
            <a:off x="2554000" y="2152209"/>
            <a:ext cx="7084000" cy="200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500"/>
              <a:buFont typeface="Cormorant"/>
              <a:buNone/>
              <a:defRPr sz="30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9" name="Google Shape;969;p22"/>
          <p:cNvSpPr/>
          <p:nvPr/>
        </p:nvSpPr>
        <p:spPr>
          <a:xfrm>
            <a:off x="1736433" y="1700067"/>
            <a:ext cx="8719200" cy="35336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70" name="Google Shape;970;p22"/>
          <p:cNvSpPr/>
          <p:nvPr/>
        </p:nvSpPr>
        <p:spPr>
          <a:xfrm rot="-1622659">
            <a:off x="1457763" y="1713299"/>
            <a:ext cx="1176213" cy="31359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4203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oogle Shape;58;p3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59" name="Google Shape;59;p3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60" name="Google Shape;60;p3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1" name="Google Shape;61;p3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2" name="Google Shape;62;p3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3" name="Google Shape;63;p3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4" name="Google Shape;64;p3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5" name="Google Shape;65;p3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6" name="Google Shape;66;p3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7" name="Google Shape;67;p3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8" name="Google Shape;68;p3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69" name="Google Shape;69;p3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0" name="Google Shape;70;p3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1" name="Google Shape;71;p3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2" name="Google Shape;72;p3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3" name="Google Shape;73;p3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4" name="Google Shape;74;p3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5" name="Google Shape;75;p3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6" name="Google Shape;76;p3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7" name="Google Shape;77;p3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8" name="Google Shape;78;p3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79" name="Google Shape;79;p3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0" name="Google Shape;80;p3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1" name="Google Shape;81;p3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2" name="Google Shape;82;p3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3" name="Google Shape;83;p3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4" name="Google Shape;84;p3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5" name="Google Shape;85;p3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6" name="Google Shape;86;p3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87" name="Google Shape;87;p3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88" name="Google Shape;88;p3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89" name="Google Shape;89;p3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0" name="Google Shape;90;p3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1" name="Google Shape;91;p3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2" name="Google Shape;92;p3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3" name="Google Shape;93;p3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4" name="Google Shape;94;p3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5" name="Google Shape;95;p3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6" name="Google Shape;96;p3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" name="Google Shape;97;p3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" name="Google Shape;98;p3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" name="Google Shape;99;p3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" name="Google Shape;100;p3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" name="Google Shape;101;p3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2" name="Google Shape;102;p3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3" name="Google Shape;103;p3"/>
          <p:cNvSpPr/>
          <p:nvPr/>
        </p:nvSpPr>
        <p:spPr>
          <a:xfrm>
            <a:off x="3606229" y="1237980"/>
            <a:ext cx="4986000" cy="455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" name="Google Shape;104;p3"/>
          <p:cNvSpPr/>
          <p:nvPr/>
        </p:nvSpPr>
        <p:spPr>
          <a:xfrm rot="-241879">
            <a:off x="5467667" y="1078868"/>
            <a:ext cx="1263125" cy="336856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" name="Google Shape;105;p3"/>
          <p:cNvSpPr txBox="1">
            <a:spLocks noGrp="1"/>
          </p:cNvSpPr>
          <p:nvPr>
            <p:ph type="title"/>
          </p:nvPr>
        </p:nvSpPr>
        <p:spPr>
          <a:xfrm>
            <a:off x="3788029" y="2230441"/>
            <a:ext cx="4622400" cy="1826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06" name="Google Shape;106;p3"/>
          <p:cNvSpPr txBox="1">
            <a:spLocks noGrp="1"/>
          </p:cNvSpPr>
          <p:nvPr>
            <p:ph type="subTitle" idx="1"/>
          </p:nvPr>
        </p:nvSpPr>
        <p:spPr>
          <a:xfrm>
            <a:off x="4106229" y="4116775"/>
            <a:ext cx="3986000" cy="70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3"/>
          <p:cNvSpPr txBox="1">
            <a:spLocks noGrp="1"/>
          </p:cNvSpPr>
          <p:nvPr>
            <p:ph type="title" idx="2" hasCustomPrompt="1"/>
          </p:nvPr>
        </p:nvSpPr>
        <p:spPr>
          <a:xfrm>
            <a:off x="2649091" y="829433"/>
            <a:ext cx="1609600" cy="1594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10592550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72" name="Google Shape;972;p23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973" name="Google Shape;973;p23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974" name="Google Shape;974;p23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5" name="Google Shape;975;p23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6" name="Google Shape;976;p23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7" name="Google Shape;977;p23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8" name="Google Shape;978;p23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79" name="Google Shape;979;p23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0" name="Google Shape;980;p23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1" name="Google Shape;981;p23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2" name="Google Shape;982;p23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3" name="Google Shape;983;p23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4" name="Google Shape;984;p23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5" name="Google Shape;985;p23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6" name="Google Shape;986;p23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7" name="Google Shape;987;p23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8" name="Google Shape;988;p23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89" name="Google Shape;989;p23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0" name="Google Shape;990;p23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1" name="Google Shape;991;p23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2" name="Google Shape;992;p23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3" name="Google Shape;993;p23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4" name="Google Shape;994;p23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5" name="Google Shape;995;p23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23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23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23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23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23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01" name="Google Shape;1001;p23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002" name="Google Shape;1002;p23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23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23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23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23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23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23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23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23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23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23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23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23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23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6" name="Google Shape;1016;p23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17" name="Google Shape;1017;p23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18" name="Google Shape;1018;p23"/>
          <p:cNvSpPr txBox="1">
            <a:spLocks noGrp="1"/>
          </p:cNvSpPr>
          <p:nvPr>
            <p:ph type="title" idx="2"/>
          </p:nvPr>
        </p:nvSpPr>
        <p:spPr>
          <a:xfrm rot="-1170">
            <a:off x="1405947" y="2149376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19" name="Google Shape;1019;p23"/>
          <p:cNvSpPr txBox="1">
            <a:spLocks noGrp="1"/>
          </p:cNvSpPr>
          <p:nvPr>
            <p:ph type="subTitle" idx="1"/>
          </p:nvPr>
        </p:nvSpPr>
        <p:spPr>
          <a:xfrm rot="585">
            <a:off x="1405947" y="2756324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0" name="Google Shape;1020;p23"/>
          <p:cNvSpPr txBox="1">
            <a:spLocks noGrp="1"/>
          </p:cNvSpPr>
          <p:nvPr>
            <p:ph type="title" idx="3"/>
          </p:nvPr>
        </p:nvSpPr>
        <p:spPr>
          <a:xfrm>
            <a:off x="4903904" y="2147776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21" name="Google Shape;1021;p23"/>
          <p:cNvSpPr txBox="1">
            <a:spLocks noGrp="1"/>
          </p:cNvSpPr>
          <p:nvPr>
            <p:ph type="subTitle" idx="4"/>
          </p:nvPr>
        </p:nvSpPr>
        <p:spPr>
          <a:xfrm>
            <a:off x="4903904" y="2757595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2" name="Google Shape;1022;p23"/>
          <p:cNvSpPr txBox="1">
            <a:spLocks noGrp="1"/>
          </p:cNvSpPr>
          <p:nvPr>
            <p:ph type="title" idx="5"/>
          </p:nvPr>
        </p:nvSpPr>
        <p:spPr>
          <a:xfrm>
            <a:off x="8441481" y="2148643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23" name="Google Shape;1023;p23"/>
          <p:cNvSpPr txBox="1">
            <a:spLocks noGrp="1"/>
          </p:cNvSpPr>
          <p:nvPr>
            <p:ph type="subTitle" idx="6"/>
          </p:nvPr>
        </p:nvSpPr>
        <p:spPr>
          <a:xfrm>
            <a:off x="8441481" y="2756948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4" name="Google Shape;1024;p23"/>
          <p:cNvSpPr txBox="1">
            <a:spLocks noGrp="1"/>
          </p:cNvSpPr>
          <p:nvPr>
            <p:ph type="title" idx="7"/>
          </p:nvPr>
        </p:nvSpPr>
        <p:spPr>
          <a:xfrm rot="-1170">
            <a:off x="1405947" y="4497480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25" name="Google Shape;1025;p23"/>
          <p:cNvSpPr txBox="1">
            <a:spLocks noGrp="1"/>
          </p:cNvSpPr>
          <p:nvPr>
            <p:ph type="subTitle" idx="8"/>
          </p:nvPr>
        </p:nvSpPr>
        <p:spPr>
          <a:xfrm rot="585">
            <a:off x="1405947" y="5104428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6" name="Google Shape;1026;p23"/>
          <p:cNvSpPr txBox="1">
            <a:spLocks noGrp="1"/>
          </p:cNvSpPr>
          <p:nvPr>
            <p:ph type="title" idx="9"/>
          </p:nvPr>
        </p:nvSpPr>
        <p:spPr>
          <a:xfrm>
            <a:off x="4903904" y="4495880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27" name="Google Shape;1027;p23"/>
          <p:cNvSpPr txBox="1">
            <a:spLocks noGrp="1"/>
          </p:cNvSpPr>
          <p:nvPr>
            <p:ph type="subTitle" idx="13"/>
          </p:nvPr>
        </p:nvSpPr>
        <p:spPr>
          <a:xfrm>
            <a:off x="4903904" y="5105699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8" name="Google Shape;1028;p23"/>
          <p:cNvSpPr txBox="1">
            <a:spLocks noGrp="1"/>
          </p:cNvSpPr>
          <p:nvPr>
            <p:ph type="title" idx="14"/>
          </p:nvPr>
        </p:nvSpPr>
        <p:spPr>
          <a:xfrm>
            <a:off x="8441481" y="4496747"/>
            <a:ext cx="2349600" cy="60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667"/>
            </a:lvl9pPr>
          </a:lstStyle>
          <a:p>
            <a:endParaRPr/>
          </a:p>
        </p:txBody>
      </p:sp>
      <p:sp>
        <p:nvSpPr>
          <p:cNvPr id="1029" name="Google Shape;1029;p23"/>
          <p:cNvSpPr txBox="1">
            <a:spLocks noGrp="1"/>
          </p:cNvSpPr>
          <p:nvPr>
            <p:ph type="subTitle" idx="15"/>
          </p:nvPr>
        </p:nvSpPr>
        <p:spPr>
          <a:xfrm>
            <a:off x="8441481" y="5105052"/>
            <a:ext cx="2349600" cy="8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0" name="Google Shape;1030;p23"/>
          <p:cNvSpPr/>
          <p:nvPr/>
        </p:nvSpPr>
        <p:spPr>
          <a:xfrm>
            <a:off x="8785467" y="-8600"/>
            <a:ext cx="3433300" cy="2426567"/>
          </a:xfrm>
          <a:custGeom>
            <a:avLst/>
            <a:gdLst/>
            <a:ahLst/>
            <a:cxnLst/>
            <a:rect l="l" t="t" r="r" b="b"/>
            <a:pathLst>
              <a:path w="102999" h="72797" extrusionOk="0">
                <a:moveTo>
                  <a:pt x="0" y="0"/>
                </a:moveTo>
                <a:cubicBezTo>
                  <a:pt x="4178" y="7308"/>
                  <a:pt x="9081" y="15163"/>
                  <a:pt x="16521" y="19102"/>
                </a:cubicBezTo>
                <a:cubicBezTo>
                  <a:pt x="24658" y="23410"/>
                  <a:pt x="37328" y="25294"/>
                  <a:pt x="44142" y="19102"/>
                </a:cubicBezTo>
                <a:cubicBezTo>
                  <a:pt x="45773" y="17620"/>
                  <a:pt x="41071" y="14275"/>
                  <a:pt x="38980" y="14972"/>
                </a:cubicBezTo>
                <a:cubicBezTo>
                  <a:pt x="35694" y="16067"/>
                  <a:pt x="32473" y="21343"/>
                  <a:pt x="34333" y="24265"/>
                </a:cubicBezTo>
                <a:cubicBezTo>
                  <a:pt x="40242" y="33548"/>
                  <a:pt x="55968" y="28401"/>
                  <a:pt x="66601" y="31235"/>
                </a:cubicBezTo>
                <a:cubicBezTo>
                  <a:pt x="71590" y="32565"/>
                  <a:pt x="77145" y="38617"/>
                  <a:pt x="75894" y="43626"/>
                </a:cubicBezTo>
                <a:cubicBezTo>
                  <a:pt x="74018" y="51135"/>
                  <a:pt x="69077" y="59678"/>
                  <a:pt x="72538" y="66601"/>
                </a:cubicBezTo>
                <a:cubicBezTo>
                  <a:pt x="77102" y="75730"/>
                  <a:pt x="93320" y="72937"/>
                  <a:pt x="102999" y="6969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31" name="Google Shape;1031;p23"/>
          <p:cNvSpPr/>
          <p:nvPr/>
        </p:nvSpPr>
        <p:spPr>
          <a:xfrm>
            <a:off x="-129066" y="25800"/>
            <a:ext cx="2839567" cy="2151200"/>
          </a:xfrm>
          <a:custGeom>
            <a:avLst/>
            <a:gdLst/>
            <a:ahLst/>
            <a:cxnLst/>
            <a:rect l="l" t="t" r="r" b="b"/>
            <a:pathLst>
              <a:path w="85187" h="64536" extrusionOk="0">
                <a:moveTo>
                  <a:pt x="85187" y="0"/>
                </a:moveTo>
                <a:cubicBezTo>
                  <a:pt x="85187" y="7889"/>
                  <a:pt x="82400" y="19969"/>
                  <a:pt x="74603" y="21168"/>
                </a:cubicBezTo>
                <a:cubicBezTo>
                  <a:pt x="58863" y="23588"/>
                  <a:pt x="41277" y="13143"/>
                  <a:pt x="26847" y="19877"/>
                </a:cubicBezTo>
                <a:cubicBezTo>
                  <a:pt x="16505" y="24704"/>
                  <a:pt x="33814" y="43125"/>
                  <a:pt x="30203" y="53952"/>
                </a:cubicBezTo>
                <a:cubicBezTo>
                  <a:pt x="26828" y="64072"/>
                  <a:pt x="10668" y="64536"/>
                  <a:pt x="0" y="6453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85006494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spTree>
      <p:nvGrpSpPr>
        <p:cNvPr id="1" name="Shape 10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3" name="Google Shape;1033;p24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034" name="Google Shape;1034;p24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035" name="Google Shape;1035;p2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6" name="Google Shape;1036;p2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7" name="Google Shape;1037;p2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8" name="Google Shape;1038;p2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39" name="Google Shape;1039;p2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0" name="Google Shape;1040;p2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1" name="Google Shape;1041;p2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2" name="Google Shape;1042;p2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3" name="Google Shape;1043;p2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4" name="Google Shape;1044;p2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5" name="Google Shape;1045;p2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6" name="Google Shape;1046;p2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7" name="Google Shape;1047;p2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8" name="Google Shape;1048;p2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49" name="Google Shape;1049;p24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0" name="Google Shape;1050;p24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1" name="Google Shape;1051;p24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2" name="Google Shape;1052;p24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3" name="Google Shape;1053;p24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4" name="Google Shape;1054;p24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5" name="Google Shape;1055;p24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6" name="Google Shape;1056;p24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7" name="Google Shape;1057;p24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8" name="Google Shape;1058;p24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59" name="Google Shape;1059;p24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0" name="Google Shape;1060;p24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1" name="Google Shape;1061;p2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062" name="Google Shape;1062;p24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063" name="Google Shape;1063;p2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4" name="Google Shape;1064;p2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5" name="Google Shape;1065;p2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6" name="Google Shape;1066;p2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7" name="Google Shape;1067;p2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8" name="Google Shape;1068;p2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69" name="Google Shape;1069;p2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0" name="Google Shape;1070;p2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1" name="Google Shape;1071;p2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2" name="Google Shape;1072;p2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3" name="Google Shape;1073;p2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4" name="Google Shape;1074;p2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5" name="Google Shape;1075;p2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6" name="Google Shape;1076;p2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77" name="Google Shape;1077;p2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078" name="Google Shape;1078;p24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079" name="Google Shape;1079;p24"/>
          <p:cNvSpPr txBox="1">
            <a:spLocks noGrp="1"/>
          </p:cNvSpPr>
          <p:nvPr>
            <p:ph type="title" idx="2" hasCustomPrompt="1"/>
          </p:nvPr>
        </p:nvSpPr>
        <p:spPr>
          <a:xfrm>
            <a:off x="1665000" y="2114767"/>
            <a:ext cx="1738000" cy="11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r>
              <a:t>xx%</a:t>
            </a:r>
          </a:p>
        </p:txBody>
      </p:sp>
      <p:sp>
        <p:nvSpPr>
          <p:cNvPr id="1080" name="Google Shape;1080;p24"/>
          <p:cNvSpPr txBox="1">
            <a:spLocks noGrp="1"/>
          </p:cNvSpPr>
          <p:nvPr>
            <p:ph type="title" idx="3" hasCustomPrompt="1"/>
          </p:nvPr>
        </p:nvSpPr>
        <p:spPr>
          <a:xfrm>
            <a:off x="5235124" y="2115533"/>
            <a:ext cx="1738000" cy="11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r>
              <a:t>xx%</a:t>
            </a:r>
          </a:p>
        </p:txBody>
      </p:sp>
      <p:sp>
        <p:nvSpPr>
          <p:cNvPr id="1081" name="Google Shape;1081;p24"/>
          <p:cNvSpPr txBox="1">
            <a:spLocks noGrp="1"/>
          </p:cNvSpPr>
          <p:nvPr>
            <p:ph type="title" idx="4" hasCustomPrompt="1"/>
          </p:nvPr>
        </p:nvSpPr>
        <p:spPr>
          <a:xfrm>
            <a:off x="8786200" y="2115533"/>
            <a:ext cx="1738000" cy="114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000"/>
              <a:buNone/>
              <a:defRPr sz="6667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Font typeface="Tenor Sans"/>
              <a:buNone/>
              <a:defRPr sz="160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r>
              <a:t>xx%</a:t>
            </a:r>
          </a:p>
        </p:txBody>
      </p:sp>
      <p:sp>
        <p:nvSpPr>
          <p:cNvPr id="1082" name="Google Shape;1082;p24"/>
          <p:cNvSpPr txBox="1">
            <a:spLocks noGrp="1"/>
          </p:cNvSpPr>
          <p:nvPr>
            <p:ph type="subTitle" idx="1"/>
          </p:nvPr>
        </p:nvSpPr>
        <p:spPr>
          <a:xfrm>
            <a:off x="8478400" y="4254067"/>
            <a:ext cx="2353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R="287859" lvl="0" rtl="0">
              <a:spcBef>
                <a:spcPts val="2000"/>
              </a:spcBef>
              <a:spcAft>
                <a:spcPts val="0"/>
              </a:spcAft>
              <a:buClr>
                <a:srgbClr val="222222"/>
              </a:buClr>
              <a:buSzPts val="1300"/>
              <a:buFont typeface="Arial"/>
              <a:buNone/>
              <a:defRPr sz="3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  <a:defRPr sz="24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romanLcPeriod"/>
              <a:defRPr sz="24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  <a:defRPr sz="24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  <a:defRPr sz="24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romanLcPeriod"/>
              <a:defRPr sz="24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rabicPeriod"/>
              <a:defRPr sz="24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alphaLcPeriod"/>
              <a:defRPr sz="24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100"/>
              <a:buFont typeface="Arial"/>
              <a:buAutoNum type="romanLcPeriod"/>
              <a:defRPr sz="24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1083" name="Google Shape;1083;p24"/>
          <p:cNvSpPr txBox="1">
            <a:spLocks noGrp="1"/>
          </p:cNvSpPr>
          <p:nvPr>
            <p:ph type="subTitle" idx="5"/>
          </p:nvPr>
        </p:nvSpPr>
        <p:spPr>
          <a:xfrm>
            <a:off x="8478400" y="4861591"/>
            <a:ext cx="2353600" cy="11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morant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4" name="Google Shape;1084;p24"/>
          <p:cNvSpPr txBox="1">
            <a:spLocks noGrp="1"/>
          </p:cNvSpPr>
          <p:nvPr>
            <p:ph type="subTitle" idx="6"/>
          </p:nvPr>
        </p:nvSpPr>
        <p:spPr>
          <a:xfrm>
            <a:off x="1356000" y="4254067"/>
            <a:ext cx="2356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3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1085" name="Google Shape;1085;p24"/>
          <p:cNvSpPr txBox="1">
            <a:spLocks noGrp="1"/>
          </p:cNvSpPr>
          <p:nvPr>
            <p:ph type="subTitle" idx="7"/>
          </p:nvPr>
        </p:nvSpPr>
        <p:spPr>
          <a:xfrm>
            <a:off x="1356000" y="4861591"/>
            <a:ext cx="2356000" cy="11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morant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6" name="Google Shape;1086;p24"/>
          <p:cNvSpPr txBox="1">
            <a:spLocks noGrp="1"/>
          </p:cNvSpPr>
          <p:nvPr>
            <p:ph type="subTitle" idx="8"/>
          </p:nvPr>
        </p:nvSpPr>
        <p:spPr>
          <a:xfrm>
            <a:off x="4920516" y="4254067"/>
            <a:ext cx="23536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3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800"/>
              <a:buFont typeface="Tenor Sans"/>
              <a:buNone/>
              <a:defRPr sz="24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endParaRPr/>
          </a:p>
        </p:txBody>
      </p:sp>
      <p:sp>
        <p:nvSpPr>
          <p:cNvPr id="1087" name="Google Shape;1087;p24"/>
          <p:cNvSpPr txBox="1">
            <a:spLocks noGrp="1"/>
          </p:cNvSpPr>
          <p:nvPr>
            <p:ph type="subTitle" idx="9"/>
          </p:nvPr>
        </p:nvSpPr>
        <p:spPr>
          <a:xfrm>
            <a:off x="4918099" y="4861591"/>
            <a:ext cx="2353600" cy="114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Cormorant"/>
              <a:buNone/>
              <a:defRPr sz="18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8" name="Google Shape;1088;p24"/>
          <p:cNvSpPr/>
          <p:nvPr/>
        </p:nvSpPr>
        <p:spPr>
          <a:xfrm rot="-5400000" flipH="1">
            <a:off x="-381800" y="69200"/>
            <a:ext cx="2517167" cy="2008800"/>
          </a:xfrm>
          <a:custGeom>
            <a:avLst/>
            <a:gdLst/>
            <a:ahLst/>
            <a:cxnLst/>
            <a:rect l="l" t="t" r="r" b="b"/>
            <a:pathLst>
              <a:path w="75515" h="60264" extrusionOk="0">
                <a:moveTo>
                  <a:pt x="75515" y="0"/>
                </a:moveTo>
                <a:cubicBezTo>
                  <a:pt x="72564" y="7377"/>
                  <a:pt x="67793" y="14678"/>
                  <a:pt x="61131" y="19008"/>
                </a:cubicBezTo>
                <a:cubicBezTo>
                  <a:pt x="56317" y="22137"/>
                  <a:pt x="46255" y="23484"/>
                  <a:pt x="43922" y="18237"/>
                </a:cubicBezTo>
                <a:cubicBezTo>
                  <a:pt x="42839" y="15800"/>
                  <a:pt x="50101" y="15484"/>
                  <a:pt x="51885" y="17466"/>
                </a:cubicBezTo>
                <a:cubicBezTo>
                  <a:pt x="54462" y="20330"/>
                  <a:pt x="54250" y="25983"/>
                  <a:pt x="51885" y="29025"/>
                </a:cubicBezTo>
                <a:cubicBezTo>
                  <a:pt x="45089" y="37764"/>
                  <a:pt x="29799" y="32362"/>
                  <a:pt x="19521" y="36474"/>
                </a:cubicBezTo>
                <a:cubicBezTo>
                  <a:pt x="14852" y="38342"/>
                  <a:pt x="10345" y="42080"/>
                  <a:pt x="8476" y="46748"/>
                </a:cubicBezTo>
                <a:cubicBezTo>
                  <a:pt x="6516" y="51643"/>
                  <a:pt x="5115" y="61383"/>
                  <a:pt x="0" y="601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089" name="Google Shape;1089;p24"/>
          <p:cNvSpPr/>
          <p:nvPr/>
        </p:nvSpPr>
        <p:spPr>
          <a:xfrm>
            <a:off x="10515033" y="5557298"/>
            <a:ext cx="1702587" cy="1300765"/>
          </a:xfrm>
          <a:custGeom>
            <a:avLst/>
            <a:gdLst/>
            <a:ahLst/>
            <a:cxnLst/>
            <a:rect l="l" t="t" r="r" b="b"/>
            <a:pathLst>
              <a:path w="71920" h="51346" extrusionOk="0">
                <a:moveTo>
                  <a:pt x="71920" y="1003"/>
                </a:moveTo>
                <a:cubicBezTo>
                  <a:pt x="64824" y="-1362"/>
                  <a:pt x="53689" y="477"/>
                  <a:pt x="50344" y="7167"/>
                </a:cubicBezTo>
                <a:cubicBezTo>
                  <a:pt x="46745" y="14365"/>
                  <a:pt x="57430" y="27495"/>
                  <a:pt x="50344" y="31311"/>
                </a:cubicBezTo>
                <a:cubicBezTo>
                  <a:pt x="38735" y="37563"/>
                  <a:pt x="23813" y="29000"/>
                  <a:pt x="10788" y="31055"/>
                </a:cubicBezTo>
                <a:cubicBezTo>
                  <a:pt x="3221" y="32249"/>
                  <a:pt x="0" y="43686"/>
                  <a:pt x="0" y="5134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413870921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 1">
  <p:cSld name="Numbers and text 1"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1" name="Google Shape;1091;p25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092" name="Google Shape;1092;p25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093" name="Google Shape;1093;p25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4" name="Google Shape;1094;p25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5" name="Google Shape;1095;p25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6" name="Google Shape;1096;p25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7" name="Google Shape;1097;p25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8" name="Google Shape;1098;p25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99" name="Google Shape;1099;p25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0" name="Google Shape;1100;p25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1" name="Google Shape;1101;p25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2" name="Google Shape;1102;p25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3" name="Google Shape;1103;p25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4" name="Google Shape;1104;p25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5" name="Google Shape;1105;p25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6" name="Google Shape;1106;p25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7" name="Google Shape;1107;p25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8" name="Google Shape;1108;p25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09" name="Google Shape;1109;p25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0" name="Google Shape;1110;p25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1" name="Google Shape;1111;p25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2" name="Google Shape;1112;p25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3" name="Google Shape;1113;p25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4" name="Google Shape;1114;p25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5" name="Google Shape;1115;p25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6" name="Google Shape;1116;p25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7" name="Google Shape;1117;p25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8" name="Google Shape;1118;p25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19" name="Google Shape;1119;p25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120" name="Google Shape;1120;p25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121" name="Google Shape;1121;p25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2" name="Google Shape;1122;p25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3" name="Google Shape;1123;p25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4" name="Google Shape;1124;p25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5" name="Google Shape;1125;p25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6" name="Google Shape;1126;p25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7" name="Google Shape;1127;p25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8" name="Google Shape;1128;p25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9" name="Google Shape;1129;p25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0" name="Google Shape;1130;p25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1" name="Google Shape;1131;p25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2" name="Google Shape;1132;p25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3" name="Google Shape;1133;p25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4" name="Google Shape;1134;p25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5" name="Google Shape;1135;p25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136" name="Google Shape;1136;p25"/>
          <p:cNvSpPr txBox="1">
            <a:spLocks noGrp="1"/>
          </p:cNvSpPr>
          <p:nvPr>
            <p:ph type="title" hasCustomPrompt="1"/>
          </p:nvPr>
        </p:nvSpPr>
        <p:spPr>
          <a:xfrm>
            <a:off x="6632033" y="4272747"/>
            <a:ext cx="313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r>
              <a:t>xx%</a:t>
            </a:r>
          </a:p>
        </p:txBody>
      </p:sp>
      <p:sp>
        <p:nvSpPr>
          <p:cNvPr id="1137" name="Google Shape;1137;p25"/>
          <p:cNvSpPr txBox="1">
            <a:spLocks noGrp="1"/>
          </p:cNvSpPr>
          <p:nvPr>
            <p:ph type="subTitle" idx="1"/>
          </p:nvPr>
        </p:nvSpPr>
        <p:spPr>
          <a:xfrm>
            <a:off x="6632033" y="4954267"/>
            <a:ext cx="31320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38" name="Google Shape;1138;p25"/>
          <p:cNvSpPr txBox="1">
            <a:spLocks noGrp="1"/>
          </p:cNvSpPr>
          <p:nvPr>
            <p:ph type="title" idx="2" hasCustomPrompt="1"/>
          </p:nvPr>
        </p:nvSpPr>
        <p:spPr>
          <a:xfrm>
            <a:off x="6632033" y="2928573"/>
            <a:ext cx="313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r>
              <a:t>xx%</a:t>
            </a:r>
          </a:p>
        </p:txBody>
      </p:sp>
      <p:sp>
        <p:nvSpPr>
          <p:cNvPr id="1139" name="Google Shape;1139;p25"/>
          <p:cNvSpPr txBox="1">
            <a:spLocks noGrp="1"/>
          </p:cNvSpPr>
          <p:nvPr>
            <p:ph type="subTitle" idx="3"/>
          </p:nvPr>
        </p:nvSpPr>
        <p:spPr>
          <a:xfrm>
            <a:off x="6632033" y="3610093"/>
            <a:ext cx="31320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b="1"/>
            </a:lvl9pPr>
          </a:lstStyle>
          <a:p>
            <a:endParaRPr/>
          </a:p>
        </p:txBody>
      </p:sp>
      <p:sp>
        <p:nvSpPr>
          <p:cNvPr id="1140" name="Google Shape;1140;p25"/>
          <p:cNvSpPr txBox="1">
            <a:spLocks noGrp="1"/>
          </p:cNvSpPr>
          <p:nvPr>
            <p:ph type="title" idx="4" hasCustomPrompt="1"/>
          </p:nvPr>
        </p:nvSpPr>
        <p:spPr>
          <a:xfrm>
            <a:off x="6632033" y="1570824"/>
            <a:ext cx="3132000" cy="60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Font typeface="Tenor Sans"/>
              <a:buNone/>
              <a:defRPr sz="4800">
                <a:latin typeface="Tenor Sans"/>
                <a:ea typeface="Tenor Sans"/>
                <a:cs typeface="Tenor Sans"/>
                <a:sym typeface="Tenor Sans"/>
              </a:defRPr>
            </a:lvl9pPr>
          </a:lstStyle>
          <a:p>
            <a:r>
              <a:t>xx%</a:t>
            </a:r>
          </a:p>
        </p:txBody>
      </p:sp>
      <p:sp>
        <p:nvSpPr>
          <p:cNvPr id="1141" name="Google Shape;1141;p25"/>
          <p:cNvSpPr txBox="1">
            <a:spLocks noGrp="1"/>
          </p:cNvSpPr>
          <p:nvPr>
            <p:ph type="subTitle" idx="5"/>
          </p:nvPr>
        </p:nvSpPr>
        <p:spPr>
          <a:xfrm>
            <a:off x="6632033" y="2252344"/>
            <a:ext cx="3132000" cy="57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2" name="Google Shape;1142;p25"/>
          <p:cNvSpPr/>
          <p:nvPr/>
        </p:nvSpPr>
        <p:spPr>
          <a:xfrm>
            <a:off x="-8599" y="-17200"/>
            <a:ext cx="4517500" cy="1811667"/>
          </a:xfrm>
          <a:custGeom>
            <a:avLst/>
            <a:gdLst/>
            <a:ahLst/>
            <a:cxnLst/>
            <a:rect l="l" t="t" r="r" b="b"/>
            <a:pathLst>
              <a:path w="135525" h="54350" extrusionOk="0">
                <a:moveTo>
                  <a:pt x="135525" y="0"/>
                </a:moveTo>
                <a:cubicBezTo>
                  <a:pt x="133335" y="10952"/>
                  <a:pt x="118587" y="20830"/>
                  <a:pt x="107646" y="18586"/>
                </a:cubicBezTo>
                <a:cubicBezTo>
                  <a:pt x="101588" y="17343"/>
                  <a:pt x="94973" y="15982"/>
                  <a:pt x="90350" y="11874"/>
                </a:cubicBezTo>
                <a:cubicBezTo>
                  <a:pt x="89679" y="11277"/>
                  <a:pt x="88813" y="9769"/>
                  <a:pt x="89575" y="9293"/>
                </a:cubicBezTo>
                <a:cubicBezTo>
                  <a:pt x="93426" y="6887"/>
                  <a:pt x="97691" y="17311"/>
                  <a:pt x="95771" y="21426"/>
                </a:cubicBezTo>
                <a:cubicBezTo>
                  <a:pt x="92843" y="27699"/>
                  <a:pt x="85586" y="32322"/>
                  <a:pt x="78733" y="33300"/>
                </a:cubicBezTo>
                <a:cubicBezTo>
                  <a:pt x="65383" y="35206"/>
                  <a:pt x="51137" y="24822"/>
                  <a:pt x="38463" y="29428"/>
                </a:cubicBezTo>
                <a:cubicBezTo>
                  <a:pt x="32054" y="31757"/>
                  <a:pt x="39411" y="44495"/>
                  <a:pt x="34849" y="49563"/>
                </a:cubicBezTo>
                <a:cubicBezTo>
                  <a:pt x="27052" y="58226"/>
                  <a:pt x="11655" y="52403"/>
                  <a:pt x="0" y="52403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146417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1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00" name="Google Shape;1200;p27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201" name="Google Shape;1201;p27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202" name="Google Shape;1202;p2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3" name="Google Shape;1203;p2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4" name="Google Shape;1204;p2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5" name="Google Shape;1205;p2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6" name="Google Shape;1206;p2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7" name="Google Shape;1207;p2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8" name="Google Shape;1208;p2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9" name="Google Shape;1209;p2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0" name="Google Shape;1210;p2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1" name="Google Shape;1211;p2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2" name="Google Shape;1212;p2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3" name="Google Shape;1213;p2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4" name="Google Shape;1214;p2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5" name="Google Shape;1215;p2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6" name="Google Shape;1216;p27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7" name="Google Shape;1217;p27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8" name="Google Shape;1218;p27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9" name="Google Shape;1219;p27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0" name="Google Shape;1220;p27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1" name="Google Shape;1221;p27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2" name="Google Shape;1222;p27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3" name="Google Shape;1223;p27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4" name="Google Shape;1224;p27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5" name="Google Shape;1225;p27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6" name="Google Shape;1226;p27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7" name="Google Shape;1227;p27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8" name="Google Shape;1228;p2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29" name="Google Shape;1229;p27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230" name="Google Shape;1230;p2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1" name="Google Shape;1231;p2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2" name="Google Shape;1232;p2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3" name="Google Shape;1233;p2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4" name="Google Shape;1234;p2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5" name="Google Shape;1235;p2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6" name="Google Shape;1236;p2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7" name="Google Shape;1237;p2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8" name="Google Shape;1238;p2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9" name="Google Shape;1239;p2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0" name="Google Shape;1240;p2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1" name="Google Shape;1241;p2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2" name="Google Shape;1242;p2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3" name="Google Shape;1243;p2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4" name="Google Shape;1244;p2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45" name="Google Shape;1245;p27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246" name="Google Shape;1246;p27"/>
          <p:cNvSpPr/>
          <p:nvPr/>
        </p:nvSpPr>
        <p:spPr>
          <a:xfrm>
            <a:off x="957433" y="1761867"/>
            <a:ext cx="5774400" cy="4502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7" name="Google Shape;1247;p27"/>
          <p:cNvSpPr/>
          <p:nvPr/>
        </p:nvSpPr>
        <p:spPr>
          <a:xfrm rot="-1100590">
            <a:off x="5891496" y="6096275"/>
            <a:ext cx="1263395" cy="33684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8" name="Google Shape;1248;p27"/>
          <p:cNvSpPr/>
          <p:nvPr/>
        </p:nvSpPr>
        <p:spPr>
          <a:xfrm rot="-1100590">
            <a:off x="697029" y="1778808"/>
            <a:ext cx="1263395" cy="33684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49" name="Google Shape;1249;p27"/>
          <p:cNvSpPr/>
          <p:nvPr/>
        </p:nvSpPr>
        <p:spPr>
          <a:xfrm flipH="1">
            <a:off x="9938552" y="1"/>
            <a:ext cx="2587849" cy="2159932"/>
          </a:xfrm>
          <a:custGeom>
            <a:avLst/>
            <a:gdLst/>
            <a:ahLst/>
            <a:cxnLst/>
            <a:rect l="l" t="t" r="r" b="b"/>
            <a:pathLst>
              <a:path w="110718" h="83481" extrusionOk="0">
                <a:moveTo>
                  <a:pt x="109162" y="0"/>
                </a:moveTo>
                <a:cubicBezTo>
                  <a:pt x="109989" y="9087"/>
                  <a:pt x="113380" y="21426"/>
                  <a:pt x="106337" y="27226"/>
                </a:cubicBezTo>
                <a:cubicBezTo>
                  <a:pt x="97714" y="34326"/>
                  <a:pt x="72946" y="35571"/>
                  <a:pt x="72946" y="24401"/>
                </a:cubicBezTo>
                <a:cubicBezTo>
                  <a:pt x="72946" y="22903"/>
                  <a:pt x="75301" y="22089"/>
                  <a:pt x="76799" y="22089"/>
                </a:cubicBezTo>
                <a:cubicBezTo>
                  <a:pt x="83768" y="22089"/>
                  <a:pt x="91638" y="21945"/>
                  <a:pt x="97347" y="25942"/>
                </a:cubicBezTo>
                <a:cubicBezTo>
                  <a:pt x="101959" y="29171"/>
                  <a:pt x="104082" y="38850"/>
                  <a:pt x="99916" y="42637"/>
                </a:cubicBezTo>
                <a:cubicBezTo>
                  <a:pt x="82690" y="58296"/>
                  <a:pt x="52391" y="40924"/>
                  <a:pt x="30308" y="48288"/>
                </a:cubicBezTo>
                <a:cubicBezTo>
                  <a:pt x="20998" y="51393"/>
                  <a:pt x="31290" y="68636"/>
                  <a:pt x="27226" y="77569"/>
                </a:cubicBezTo>
                <a:cubicBezTo>
                  <a:pt x="23440" y="85892"/>
                  <a:pt x="8676" y="83794"/>
                  <a:pt x="0" y="8090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250" name="Google Shape;1250;p27"/>
          <p:cNvSpPr/>
          <p:nvPr/>
        </p:nvSpPr>
        <p:spPr>
          <a:xfrm>
            <a:off x="7668467" y="1701700"/>
            <a:ext cx="3340400" cy="45344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3506715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1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52" name="Google Shape;1252;p28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253" name="Google Shape;1253;p28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254" name="Google Shape;1254;p2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5" name="Google Shape;1255;p2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6" name="Google Shape;1256;p2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7" name="Google Shape;1257;p2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8" name="Google Shape;1258;p2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9" name="Google Shape;1259;p2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0" name="Google Shape;1260;p2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1" name="Google Shape;1261;p2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2" name="Google Shape;1262;p2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3" name="Google Shape;1263;p2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4" name="Google Shape;1264;p2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5" name="Google Shape;1265;p2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6" name="Google Shape;1266;p2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7" name="Google Shape;1267;p2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8" name="Google Shape;1268;p28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9" name="Google Shape;1269;p28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0" name="Google Shape;1270;p28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1" name="Google Shape;1271;p28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2" name="Google Shape;1272;p28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3" name="Google Shape;1273;p28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4" name="Google Shape;1274;p28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5" name="Google Shape;1275;p28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6" name="Google Shape;1276;p28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7" name="Google Shape;1277;p28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8" name="Google Shape;1278;p28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9" name="Google Shape;1279;p28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0" name="Google Shape;1280;p2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281" name="Google Shape;1281;p28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282" name="Google Shape;1282;p2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3" name="Google Shape;1283;p2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4" name="Google Shape;1284;p2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5" name="Google Shape;1285;p2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6" name="Google Shape;1286;p2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7" name="Google Shape;1287;p2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8" name="Google Shape;1288;p2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9" name="Google Shape;1289;p2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0" name="Google Shape;1290;p2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1" name="Google Shape;1291;p2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2" name="Google Shape;1292;p2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3" name="Google Shape;1293;p2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4" name="Google Shape;1294;p2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5" name="Google Shape;1295;p2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6" name="Google Shape;1296;p2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297" name="Google Shape;1297;p28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  <p:sp>
        <p:nvSpPr>
          <p:cNvPr id="1298" name="Google Shape;1298;p28"/>
          <p:cNvSpPr/>
          <p:nvPr/>
        </p:nvSpPr>
        <p:spPr>
          <a:xfrm>
            <a:off x="8802667" y="-8600"/>
            <a:ext cx="3407667" cy="3872133"/>
          </a:xfrm>
          <a:custGeom>
            <a:avLst/>
            <a:gdLst/>
            <a:ahLst/>
            <a:cxnLst/>
            <a:rect l="l" t="t" r="r" b="b"/>
            <a:pathLst>
              <a:path w="102230" h="116164" extrusionOk="0">
                <a:moveTo>
                  <a:pt x="0" y="0"/>
                </a:moveTo>
                <a:cubicBezTo>
                  <a:pt x="3586" y="14324"/>
                  <a:pt x="20870" y="25740"/>
                  <a:pt x="35624" y="26330"/>
                </a:cubicBezTo>
                <a:cubicBezTo>
                  <a:pt x="46173" y="26752"/>
                  <a:pt x="58468" y="16922"/>
                  <a:pt x="67118" y="22975"/>
                </a:cubicBezTo>
                <a:cubicBezTo>
                  <a:pt x="69112" y="24370"/>
                  <a:pt x="68372" y="29371"/>
                  <a:pt x="66085" y="30203"/>
                </a:cubicBezTo>
                <a:cubicBezTo>
                  <a:pt x="62973" y="31335"/>
                  <a:pt x="54190" y="27741"/>
                  <a:pt x="57050" y="26072"/>
                </a:cubicBezTo>
                <a:cubicBezTo>
                  <a:pt x="62111" y="23119"/>
                  <a:pt x="71390" y="29058"/>
                  <a:pt x="72280" y="34849"/>
                </a:cubicBezTo>
                <a:cubicBezTo>
                  <a:pt x="74483" y="49175"/>
                  <a:pt x="65529" y="63505"/>
                  <a:pt x="66601" y="77959"/>
                </a:cubicBezTo>
                <a:cubicBezTo>
                  <a:pt x="67470" y="89670"/>
                  <a:pt x="72978" y="103488"/>
                  <a:pt x="83381" y="108936"/>
                </a:cubicBezTo>
                <a:cubicBezTo>
                  <a:pt x="89270" y="112020"/>
                  <a:pt x="104069" y="109858"/>
                  <a:pt x="101967" y="11616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299" name="Google Shape;1299;p28"/>
          <p:cNvSpPr/>
          <p:nvPr/>
        </p:nvSpPr>
        <p:spPr>
          <a:xfrm>
            <a:off x="-17199" y="25801"/>
            <a:ext cx="3459100" cy="2358433"/>
          </a:xfrm>
          <a:custGeom>
            <a:avLst/>
            <a:gdLst/>
            <a:ahLst/>
            <a:cxnLst/>
            <a:rect l="l" t="t" r="r" b="b"/>
            <a:pathLst>
              <a:path w="103773" h="70753" extrusionOk="0">
                <a:moveTo>
                  <a:pt x="103773" y="0"/>
                </a:moveTo>
                <a:cubicBezTo>
                  <a:pt x="102564" y="7860"/>
                  <a:pt x="96946" y="15805"/>
                  <a:pt x="89833" y="19361"/>
                </a:cubicBezTo>
                <a:cubicBezTo>
                  <a:pt x="84210" y="22172"/>
                  <a:pt x="77180" y="21229"/>
                  <a:pt x="70989" y="20136"/>
                </a:cubicBezTo>
                <a:cubicBezTo>
                  <a:pt x="66298" y="19308"/>
                  <a:pt x="56531" y="19881"/>
                  <a:pt x="57566" y="15231"/>
                </a:cubicBezTo>
                <a:cubicBezTo>
                  <a:pt x="58282" y="12012"/>
                  <a:pt x="65043" y="14190"/>
                  <a:pt x="67375" y="16522"/>
                </a:cubicBezTo>
                <a:cubicBezTo>
                  <a:pt x="70258" y="19405"/>
                  <a:pt x="71807" y="25771"/>
                  <a:pt x="68924" y="28654"/>
                </a:cubicBezTo>
                <a:cubicBezTo>
                  <a:pt x="60051" y="37527"/>
                  <a:pt x="42646" y="28367"/>
                  <a:pt x="31751" y="34592"/>
                </a:cubicBezTo>
                <a:cubicBezTo>
                  <a:pt x="27312" y="37128"/>
                  <a:pt x="27868" y="45150"/>
                  <a:pt x="29944" y="49822"/>
                </a:cubicBezTo>
                <a:cubicBezTo>
                  <a:pt x="31911" y="54249"/>
                  <a:pt x="37537" y="59473"/>
                  <a:pt x="34849" y="63504"/>
                </a:cubicBezTo>
                <a:cubicBezTo>
                  <a:pt x="28404" y="73169"/>
                  <a:pt x="6444" y="73169"/>
                  <a:pt x="0" y="63504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91099960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2" name="Google Shape;1352;p30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353" name="Google Shape;1353;p30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354" name="Google Shape;1354;p30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5" name="Google Shape;1355;p30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6" name="Google Shape;1356;p30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7" name="Google Shape;1357;p30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8" name="Google Shape;1358;p30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9" name="Google Shape;1359;p30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0" name="Google Shape;1360;p30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1" name="Google Shape;1361;p30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2" name="Google Shape;1362;p30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3" name="Google Shape;1363;p30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4" name="Google Shape;1364;p30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5" name="Google Shape;1365;p30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6" name="Google Shape;1366;p30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7" name="Google Shape;1367;p30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8" name="Google Shape;1368;p30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9" name="Google Shape;1369;p30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0" name="Google Shape;1370;p30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1" name="Google Shape;1371;p30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2" name="Google Shape;1372;p30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3" name="Google Shape;1373;p30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4" name="Google Shape;1374;p30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5" name="Google Shape;1375;p30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6" name="Google Shape;1376;p30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7" name="Google Shape;1377;p30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8" name="Google Shape;1378;p30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9" name="Google Shape;1379;p30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0" name="Google Shape;1380;p30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1" name="Google Shape;1381;p30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382" name="Google Shape;1382;p30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3" name="Google Shape;1383;p30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4" name="Google Shape;1384;p30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5" name="Google Shape;1385;p30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6" name="Google Shape;1386;p30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7" name="Google Shape;1387;p30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8" name="Google Shape;1388;p30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89" name="Google Shape;1389;p30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0" name="Google Shape;1390;p30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1" name="Google Shape;1391;p30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2" name="Google Shape;1392;p30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3" name="Google Shape;1393;p30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4" name="Google Shape;1394;p30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5" name="Google Shape;1395;p30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96" name="Google Shape;1396;p30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397" name="Google Shape;1397;p30"/>
          <p:cNvSpPr/>
          <p:nvPr/>
        </p:nvSpPr>
        <p:spPr>
          <a:xfrm>
            <a:off x="7976634" y="1"/>
            <a:ext cx="4285167" cy="4887500"/>
          </a:xfrm>
          <a:custGeom>
            <a:avLst/>
            <a:gdLst/>
            <a:ahLst/>
            <a:cxnLst/>
            <a:rect l="l" t="t" r="r" b="b"/>
            <a:pathLst>
              <a:path w="128555" h="146625" extrusionOk="0">
                <a:moveTo>
                  <a:pt x="0" y="0"/>
                </a:moveTo>
                <a:cubicBezTo>
                  <a:pt x="6371" y="14025"/>
                  <a:pt x="22345" y="23984"/>
                  <a:pt x="37430" y="27105"/>
                </a:cubicBezTo>
                <a:cubicBezTo>
                  <a:pt x="41232" y="27892"/>
                  <a:pt x="46704" y="27800"/>
                  <a:pt x="48789" y="24524"/>
                </a:cubicBezTo>
                <a:cubicBezTo>
                  <a:pt x="50469" y="21884"/>
                  <a:pt x="42445" y="16966"/>
                  <a:pt x="40786" y="19619"/>
                </a:cubicBezTo>
                <a:cubicBezTo>
                  <a:pt x="37069" y="25565"/>
                  <a:pt x="40708" y="35353"/>
                  <a:pt x="45949" y="40012"/>
                </a:cubicBezTo>
                <a:cubicBezTo>
                  <a:pt x="52248" y="45611"/>
                  <a:pt x="60303" y="50067"/>
                  <a:pt x="68666" y="51112"/>
                </a:cubicBezTo>
                <a:cubicBezTo>
                  <a:pt x="78006" y="52279"/>
                  <a:pt x="89734" y="51085"/>
                  <a:pt x="96029" y="58082"/>
                </a:cubicBezTo>
                <a:cubicBezTo>
                  <a:pt x="98682" y="61031"/>
                  <a:pt x="96304" y="66471"/>
                  <a:pt x="98610" y="69699"/>
                </a:cubicBezTo>
                <a:cubicBezTo>
                  <a:pt x="101297" y="73460"/>
                  <a:pt x="107735" y="72901"/>
                  <a:pt x="110743" y="76410"/>
                </a:cubicBezTo>
                <a:cubicBezTo>
                  <a:pt x="114289" y="80547"/>
                  <a:pt x="115471" y="86719"/>
                  <a:pt x="115131" y="92157"/>
                </a:cubicBezTo>
                <a:cubicBezTo>
                  <a:pt x="114452" y="103035"/>
                  <a:pt x="111051" y="113808"/>
                  <a:pt x="111776" y="124683"/>
                </a:cubicBezTo>
                <a:cubicBezTo>
                  <a:pt x="112388" y="133870"/>
                  <a:pt x="119348" y="146625"/>
                  <a:pt x="128555" y="146625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70394235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1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400" name="Google Shape;1400;p31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401" name="Google Shape;1401;p3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2" name="Google Shape;1402;p3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3" name="Google Shape;1403;p3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4" name="Google Shape;1404;p3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5" name="Google Shape;1405;p3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6" name="Google Shape;1406;p3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7" name="Google Shape;1407;p3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8" name="Google Shape;1408;p3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9" name="Google Shape;1409;p3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0" name="Google Shape;1410;p3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1" name="Google Shape;1411;p3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2" name="Google Shape;1412;p3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3" name="Google Shape;1413;p3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4" name="Google Shape;1414;p3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5" name="Google Shape;1415;p31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6" name="Google Shape;1416;p31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7" name="Google Shape;1417;p31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8" name="Google Shape;1418;p31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9" name="Google Shape;1419;p31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0" name="Google Shape;1420;p31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1" name="Google Shape;1421;p31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2" name="Google Shape;1422;p31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3" name="Google Shape;1423;p31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4" name="Google Shape;1424;p31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5" name="Google Shape;1425;p31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6" name="Google Shape;1426;p31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7" name="Google Shape;1427;p3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428" name="Google Shape;1428;p31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429" name="Google Shape;1429;p3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0" name="Google Shape;1430;p3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1" name="Google Shape;1431;p3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2" name="Google Shape;1432;p3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3" name="Google Shape;1433;p3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4" name="Google Shape;1434;p3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5" name="Google Shape;1435;p3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6" name="Google Shape;1436;p3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7" name="Google Shape;1437;p3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8" name="Google Shape;1438;p3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9" name="Google Shape;1439;p3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0" name="Google Shape;1440;p3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1" name="Google Shape;1441;p3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2" name="Google Shape;1442;p3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3" name="Google Shape;1443;p3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444" name="Google Shape;1444;p31"/>
          <p:cNvSpPr/>
          <p:nvPr/>
        </p:nvSpPr>
        <p:spPr>
          <a:xfrm>
            <a:off x="8785467" y="-8600"/>
            <a:ext cx="3433300" cy="2426567"/>
          </a:xfrm>
          <a:custGeom>
            <a:avLst/>
            <a:gdLst/>
            <a:ahLst/>
            <a:cxnLst/>
            <a:rect l="l" t="t" r="r" b="b"/>
            <a:pathLst>
              <a:path w="102999" h="72797" extrusionOk="0">
                <a:moveTo>
                  <a:pt x="0" y="0"/>
                </a:moveTo>
                <a:cubicBezTo>
                  <a:pt x="4178" y="7308"/>
                  <a:pt x="9081" y="15163"/>
                  <a:pt x="16521" y="19102"/>
                </a:cubicBezTo>
                <a:cubicBezTo>
                  <a:pt x="24658" y="23410"/>
                  <a:pt x="37328" y="25294"/>
                  <a:pt x="44142" y="19102"/>
                </a:cubicBezTo>
                <a:cubicBezTo>
                  <a:pt x="45773" y="17620"/>
                  <a:pt x="41071" y="14275"/>
                  <a:pt x="38980" y="14972"/>
                </a:cubicBezTo>
                <a:cubicBezTo>
                  <a:pt x="35694" y="16067"/>
                  <a:pt x="32473" y="21343"/>
                  <a:pt x="34333" y="24265"/>
                </a:cubicBezTo>
                <a:cubicBezTo>
                  <a:pt x="40242" y="33548"/>
                  <a:pt x="55968" y="28401"/>
                  <a:pt x="66601" y="31235"/>
                </a:cubicBezTo>
                <a:cubicBezTo>
                  <a:pt x="71590" y="32565"/>
                  <a:pt x="77145" y="38617"/>
                  <a:pt x="75894" y="43626"/>
                </a:cubicBezTo>
                <a:cubicBezTo>
                  <a:pt x="74018" y="51135"/>
                  <a:pt x="69077" y="59678"/>
                  <a:pt x="72538" y="66601"/>
                </a:cubicBezTo>
                <a:cubicBezTo>
                  <a:pt x="77102" y="75730"/>
                  <a:pt x="93320" y="72937"/>
                  <a:pt x="102999" y="69698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445" name="Google Shape;1445;p31"/>
          <p:cNvSpPr/>
          <p:nvPr/>
        </p:nvSpPr>
        <p:spPr>
          <a:xfrm>
            <a:off x="-129066" y="25800"/>
            <a:ext cx="2839567" cy="2151200"/>
          </a:xfrm>
          <a:custGeom>
            <a:avLst/>
            <a:gdLst/>
            <a:ahLst/>
            <a:cxnLst/>
            <a:rect l="l" t="t" r="r" b="b"/>
            <a:pathLst>
              <a:path w="85187" h="64536" extrusionOk="0">
                <a:moveTo>
                  <a:pt x="85187" y="0"/>
                </a:moveTo>
                <a:cubicBezTo>
                  <a:pt x="85187" y="7889"/>
                  <a:pt x="82400" y="19969"/>
                  <a:pt x="74603" y="21168"/>
                </a:cubicBezTo>
                <a:cubicBezTo>
                  <a:pt x="58863" y="23588"/>
                  <a:pt x="41277" y="13143"/>
                  <a:pt x="26847" y="19877"/>
                </a:cubicBezTo>
                <a:cubicBezTo>
                  <a:pt x="16505" y="24704"/>
                  <a:pt x="33814" y="43125"/>
                  <a:pt x="30203" y="53952"/>
                </a:cubicBezTo>
                <a:cubicBezTo>
                  <a:pt x="26828" y="64072"/>
                  <a:pt x="10668" y="64536"/>
                  <a:pt x="0" y="6453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70936658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276286-9D67-AA46-10E3-EC2FECBD5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2B3BAF-927D-44DB-29C5-1DB7535672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A20E4D-1F52-DF91-621A-DB7A20726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2B195E-1883-01D7-0C2C-4419FABF76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FBAD987-9F75-93D7-77C6-722ACBBF65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7368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D773F1-802B-37CF-29C1-5576B99C02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D79DB-4893-67D2-F688-0E8224D01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3575C0-2F7F-3866-A781-91D1B7546D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F29A9C-6A36-6672-BF4B-076C789CEC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E9657C-FCCC-0388-5484-78CB66AF9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2871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081136-2A9A-FDD3-0F52-F8424FE8E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124471-8F37-CBCA-5A45-F959286A0C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243471-F477-EAE2-5EA4-EC370C5D8D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EF7823-EC28-B1D6-D8C9-B5490D7EB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45E404-BBA2-91E2-7D94-A0F5897F1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242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9" name="Google Shape;109;p4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10" name="Google Shape;110;p4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11" name="Google Shape;111;p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2" name="Google Shape;112;p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3" name="Google Shape;113;p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4" name="Google Shape;114;p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5" name="Google Shape;115;p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6" name="Google Shape;116;p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7" name="Google Shape;117;p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8" name="Google Shape;118;p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19" name="Google Shape;119;p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0" name="Google Shape;120;p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1" name="Google Shape;121;p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2" name="Google Shape;122;p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3" name="Google Shape;123;p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4" name="Google Shape;124;p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5" name="Google Shape;125;p4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6" name="Google Shape;126;p4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7" name="Google Shape;127;p4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8" name="Google Shape;128;p4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29" name="Google Shape;129;p4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0" name="Google Shape;130;p4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1" name="Google Shape;131;p4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2" name="Google Shape;132;p4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3" name="Google Shape;133;p4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4" name="Google Shape;134;p4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5" name="Google Shape;135;p4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6" name="Google Shape;136;p4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37" name="Google Shape;137;p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38" name="Google Shape;138;p4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39" name="Google Shape;139;p4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0" name="Google Shape;140;p4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1" name="Google Shape;141;p4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2" name="Google Shape;142;p4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3" name="Google Shape;143;p4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4" name="Google Shape;144;p4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5" name="Google Shape;145;p4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6" name="Google Shape;146;p4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7" name="Google Shape;147;p4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8" name="Google Shape;148;p4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49" name="Google Shape;149;p4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0" name="Google Shape;150;p4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1" name="Google Shape;151;p4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2" name="Google Shape;152;p4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53" name="Google Shape;153;p4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154" name="Google Shape;154;p4"/>
          <p:cNvSpPr/>
          <p:nvPr/>
        </p:nvSpPr>
        <p:spPr>
          <a:xfrm>
            <a:off x="788267" y="1451433"/>
            <a:ext cx="10619200" cy="468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5" name="Google Shape;155;p4"/>
          <p:cNvSpPr txBox="1">
            <a:spLocks noGrp="1"/>
          </p:cNvSpPr>
          <p:nvPr>
            <p:ph type="title"/>
          </p:nvPr>
        </p:nvSpPr>
        <p:spPr>
          <a:xfrm>
            <a:off x="960000" y="590235"/>
            <a:ext cx="89852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4"/>
          <p:cNvSpPr txBox="1">
            <a:spLocks noGrp="1"/>
          </p:cNvSpPr>
          <p:nvPr>
            <p:ph type="body" idx="1"/>
          </p:nvPr>
        </p:nvSpPr>
        <p:spPr>
          <a:xfrm>
            <a:off x="960000" y="1580667"/>
            <a:ext cx="10272000" cy="449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 sz="1600"/>
            </a:lvl1pPr>
            <a:lvl2pPr marL="1219170" lvl="1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828754" lvl="2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2438339" lvl="3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3047924" lvl="4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3657509" lvl="5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4267093" lvl="6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4876678" lvl="7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5486263" lvl="8" indent="-42332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57" name="Google Shape;157;p4"/>
          <p:cNvSpPr/>
          <p:nvPr/>
        </p:nvSpPr>
        <p:spPr>
          <a:xfrm rot="-1587574">
            <a:off x="10389216" y="5792467"/>
            <a:ext cx="1263112" cy="33702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356688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32C7D-3D29-E66C-135D-635F797040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624460-21BE-3FBF-7C5B-543B4CCF328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CD4C5-856D-2924-37BC-8EC7E1CE4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ECB553-FEA3-B8DD-E335-746184272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68988D-436F-99DE-22C4-4211334D81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5A6988-C7A2-5AE4-E3BF-03961AC44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843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B65F1D-F3CE-D3F6-942E-AF889FD4B2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75A4B-7477-C997-1D26-C509B8E269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B8CC74-52E8-CED8-047D-967FFE303F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F5C6C6-182D-19BF-E385-1CC7DE4DBB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8D95C1E-DEF8-878C-F821-9D7B71F427C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583B46-073A-C190-1DF8-E13B2782B7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ADBC166-6AB6-BA6F-7808-743028FFC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452C871-329A-5747-7123-C4F5D5554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66459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E75ADF-75B4-21A5-5C8E-15605563D6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31C630-0641-9717-56B4-593933B1FB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95A946-D3A9-678E-8F96-7F4D4E379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ECC540-14EE-01FD-E798-25DA6D04E4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274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2499FBE-11F5-89D3-1273-4136462D4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74D577-7082-2A42-868E-1AC25C614A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EC407F-2080-9CCB-611C-F3B0D8B13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0989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C4BFA-80F1-F06E-2BDB-3DF53517B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C54873-C479-69B4-3C54-79734ABBF8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984B76-5470-3C7F-05F1-BE3639FFF9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5D3FB6-E65A-5547-A249-AEA5B2F34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F85EE6-2D6F-A570-41B8-1B0CBF0575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203D48-0C4B-5CC2-3713-93C10592D7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30846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69FAC-54E5-86F3-13C3-70175860E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471ECE5-E737-44A6-D37F-2D1B3833B6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0DEA46-2B45-320F-4254-C1E35A970C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1F83E-0232-0509-E6F9-A5F6CBB362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3A21F87-7778-CB6C-CF93-4A05D1383C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3E3755C-0C90-A72E-67D3-D645F09E5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490341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74D1F9-7FE5-4F45-3859-86F2123DC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F8F9E0C-6FD3-3A6D-4B95-F690298EE5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8ADC9-27B8-0919-BCE3-7EF734AA9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FF6EB8-3F17-7E70-5D41-A3C6D8F274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3023B-BA16-B984-767D-6BEA4CD2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7794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0D6164-F541-FDBB-A79B-115F8D8E3C1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AD1DE1-69B7-F6A1-51E9-D0FB2C20899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57AF0-9240-8C1C-4BF3-D44DFB5DD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743644-022C-7007-530C-D843F9E6F9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AB1746-95C8-6C98-5486-1B74A1A151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0306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Google Shape;159;p5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160" name="Google Shape;160;p5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161" name="Google Shape;161;p5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2" name="Google Shape;162;p5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3" name="Google Shape;163;p5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4" name="Google Shape;164;p5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5" name="Google Shape;165;p5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6" name="Google Shape;166;p5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7" name="Google Shape;167;p5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8" name="Google Shape;168;p5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69" name="Google Shape;169;p5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0" name="Google Shape;170;p5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1" name="Google Shape;171;p5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2" name="Google Shape;172;p5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3" name="Google Shape;173;p5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4" name="Google Shape;174;p5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5" name="Google Shape;175;p5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6" name="Google Shape;176;p5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7" name="Google Shape;177;p5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8" name="Google Shape;178;p5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79" name="Google Shape;179;p5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0" name="Google Shape;180;p5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1" name="Google Shape;181;p5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2" name="Google Shape;182;p5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3" name="Google Shape;183;p5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4" name="Google Shape;184;p5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5" name="Google Shape;185;p5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6" name="Google Shape;186;p5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87" name="Google Shape;187;p5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188" name="Google Shape;188;p5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189" name="Google Shape;189;p5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0" name="Google Shape;190;p5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1" name="Google Shape;191;p5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2" name="Google Shape;192;p5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3" name="Google Shape;193;p5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4" name="Google Shape;194;p5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5" name="Google Shape;195;p5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6" name="Google Shape;196;p5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7" name="Google Shape;197;p5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8" name="Google Shape;198;p5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99" name="Google Shape;199;p5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0" name="Google Shape;200;p5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1" name="Google Shape;201;p5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2" name="Google Shape;202;p5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03" name="Google Shape;203;p5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04" name="Google Shape;204;p5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5"/>
          <p:cNvSpPr txBox="1">
            <a:spLocks noGrp="1"/>
          </p:cNvSpPr>
          <p:nvPr>
            <p:ph type="body" idx="1"/>
          </p:nvPr>
        </p:nvSpPr>
        <p:spPr>
          <a:xfrm>
            <a:off x="1170252" y="2515000"/>
            <a:ext cx="4258000" cy="2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6" name="Google Shape;206;p5"/>
          <p:cNvSpPr txBox="1">
            <a:spLocks noGrp="1"/>
          </p:cNvSpPr>
          <p:nvPr>
            <p:ph type="body" idx="2"/>
          </p:nvPr>
        </p:nvSpPr>
        <p:spPr>
          <a:xfrm>
            <a:off x="6785860" y="3649585"/>
            <a:ext cx="4258000" cy="205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07" name="Google Shape;207;p5"/>
          <p:cNvSpPr txBox="1">
            <a:spLocks noGrp="1"/>
          </p:cNvSpPr>
          <p:nvPr>
            <p:ph type="subTitle" idx="3"/>
          </p:nvPr>
        </p:nvSpPr>
        <p:spPr>
          <a:xfrm>
            <a:off x="1170252" y="1967167"/>
            <a:ext cx="42580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3200"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5"/>
          <p:cNvSpPr txBox="1">
            <a:spLocks noGrp="1"/>
          </p:cNvSpPr>
          <p:nvPr>
            <p:ph type="subTitle" idx="4"/>
          </p:nvPr>
        </p:nvSpPr>
        <p:spPr>
          <a:xfrm>
            <a:off x="6785860" y="3100785"/>
            <a:ext cx="4258000" cy="54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Tenor Sans"/>
              <a:buNone/>
              <a:defRPr sz="3200">
                <a:latin typeface="Concert One"/>
                <a:ea typeface="Concert One"/>
                <a:cs typeface="Concert One"/>
                <a:sym typeface="Concert One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79473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0" name="Google Shape;210;p6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211" name="Google Shape;211;p6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212" name="Google Shape;212;p6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3" name="Google Shape;213;p6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4" name="Google Shape;214;p6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5" name="Google Shape;215;p6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6" name="Google Shape;216;p6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7" name="Google Shape;217;p6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8" name="Google Shape;218;p6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19" name="Google Shape;219;p6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0" name="Google Shape;220;p6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1" name="Google Shape;221;p6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2" name="Google Shape;222;p6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3" name="Google Shape;223;p6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4" name="Google Shape;224;p6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5" name="Google Shape;225;p6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6" name="Google Shape;226;p6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7" name="Google Shape;227;p6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8" name="Google Shape;228;p6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29" name="Google Shape;229;p6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0" name="Google Shape;230;p6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1" name="Google Shape;231;p6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2" name="Google Shape;232;p6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3" name="Google Shape;233;p6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4" name="Google Shape;234;p6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5" name="Google Shape;235;p6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6" name="Google Shape;236;p6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7" name="Google Shape;237;p6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38" name="Google Shape;238;p6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39" name="Google Shape;239;p6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240" name="Google Shape;240;p6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1" name="Google Shape;241;p6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2" name="Google Shape;242;p6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3" name="Google Shape;243;p6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4" name="Google Shape;244;p6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5" name="Google Shape;245;p6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6" name="Google Shape;246;p6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7" name="Google Shape;247;p6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8" name="Google Shape;248;p6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49" name="Google Shape;249;p6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0" name="Google Shape;250;p6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1" name="Google Shape;251;p6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2" name="Google Shape;252;p6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3" name="Google Shape;253;p6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54" name="Google Shape;254;p6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255" name="Google Shape;255;p6"/>
          <p:cNvSpPr/>
          <p:nvPr/>
        </p:nvSpPr>
        <p:spPr>
          <a:xfrm>
            <a:off x="788267" y="1451433"/>
            <a:ext cx="10619200" cy="4685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6" name="Google Shape;256;p6"/>
          <p:cNvSpPr/>
          <p:nvPr/>
        </p:nvSpPr>
        <p:spPr>
          <a:xfrm rot="-1790230">
            <a:off x="282973" y="1442167"/>
            <a:ext cx="1263023" cy="3372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7" name="Google Shape;257;p6"/>
          <p:cNvSpPr/>
          <p:nvPr/>
        </p:nvSpPr>
        <p:spPr>
          <a:xfrm rot="-1587574">
            <a:off x="10600449" y="6029367"/>
            <a:ext cx="1263112" cy="3370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58" name="Google Shape;258;p6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9" name="Google Shape;259;p6"/>
          <p:cNvSpPr/>
          <p:nvPr/>
        </p:nvSpPr>
        <p:spPr>
          <a:xfrm>
            <a:off x="-8600" y="-17200"/>
            <a:ext cx="1795933" cy="2564200"/>
          </a:xfrm>
          <a:custGeom>
            <a:avLst/>
            <a:gdLst/>
            <a:ahLst/>
            <a:cxnLst/>
            <a:rect l="l" t="t" r="r" b="b"/>
            <a:pathLst>
              <a:path w="53878" h="76926" extrusionOk="0">
                <a:moveTo>
                  <a:pt x="53694" y="0"/>
                </a:moveTo>
                <a:cubicBezTo>
                  <a:pt x="54001" y="3683"/>
                  <a:pt x="54209" y="8476"/>
                  <a:pt x="51370" y="10842"/>
                </a:cubicBezTo>
                <a:cubicBezTo>
                  <a:pt x="46741" y="14700"/>
                  <a:pt x="38313" y="13668"/>
                  <a:pt x="33300" y="10325"/>
                </a:cubicBezTo>
                <a:cubicBezTo>
                  <a:pt x="32883" y="10047"/>
                  <a:pt x="32171" y="9390"/>
                  <a:pt x="32526" y="9035"/>
                </a:cubicBezTo>
                <a:cubicBezTo>
                  <a:pt x="34298" y="7263"/>
                  <a:pt x="39372" y="8623"/>
                  <a:pt x="39754" y="11100"/>
                </a:cubicBezTo>
                <a:cubicBezTo>
                  <a:pt x="40311" y="14713"/>
                  <a:pt x="37704" y="18626"/>
                  <a:pt x="34849" y="20909"/>
                </a:cubicBezTo>
                <a:cubicBezTo>
                  <a:pt x="26859" y="27300"/>
                  <a:pt x="12914" y="23226"/>
                  <a:pt x="5679" y="30461"/>
                </a:cubicBezTo>
                <a:cubicBezTo>
                  <a:pt x="-3707" y="39847"/>
                  <a:pt x="4676" y="57007"/>
                  <a:pt x="3356" y="70215"/>
                </a:cubicBezTo>
                <a:cubicBezTo>
                  <a:pt x="3107" y="72704"/>
                  <a:pt x="2373" y="76135"/>
                  <a:pt x="0" y="76926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02404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1" name="Google Shape;261;p7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262" name="Google Shape;262;p7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263" name="Google Shape;263;p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4" name="Google Shape;264;p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5" name="Google Shape;265;p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6" name="Google Shape;266;p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7" name="Google Shape;267;p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8" name="Google Shape;268;p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69" name="Google Shape;269;p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0" name="Google Shape;270;p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1" name="Google Shape;271;p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2" name="Google Shape;272;p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3" name="Google Shape;273;p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4" name="Google Shape;274;p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5" name="Google Shape;275;p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6" name="Google Shape;276;p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7" name="Google Shape;277;p7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8" name="Google Shape;278;p7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79" name="Google Shape;279;p7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0" name="Google Shape;280;p7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1" name="Google Shape;281;p7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2" name="Google Shape;282;p7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3" name="Google Shape;283;p7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4" name="Google Shape;284;p7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5" name="Google Shape;285;p7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6" name="Google Shape;286;p7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7" name="Google Shape;287;p7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8" name="Google Shape;288;p7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89" name="Google Shape;289;p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290" name="Google Shape;290;p7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291" name="Google Shape;291;p7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2" name="Google Shape;292;p7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3" name="Google Shape;293;p7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4" name="Google Shape;294;p7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5" name="Google Shape;295;p7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6" name="Google Shape;296;p7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7" name="Google Shape;297;p7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8" name="Google Shape;298;p7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299" name="Google Shape;299;p7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0" name="Google Shape;300;p7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1" name="Google Shape;301;p7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2" name="Google Shape;302;p7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3" name="Google Shape;303;p7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4" name="Google Shape;304;p7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05" name="Google Shape;305;p7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06" name="Google Shape;306;p7"/>
          <p:cNvSpPr txBox="1">
            <a:spLocks noGrp="1"/>
          </p:cNvSpPr>
          <p:nvPr>
            <p:ph type="title"/>
          </p:nvPr>
        </p:nvSpPr>
        <p:spPr>
          <a:xfrm>
            <a:off x="1569600" y="2006760"/>
            <a:ext cx="3744000" cy="7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7" name="Google Shape;307;p7"/>
          <p:cNvSpPr txBox="1">
            <a:spLocks noGrp="1"/>
          </p:cNvSpPr>
          <p:nvPr>
            <p:ph type="subTitle" idx="1"/>
          </p:nvPr>
        </p:nvSpPr>
        <p:spPr>
          <a:xfrm>
            <a:off x="1569600" y="2748752"/>
            <a:ext cx="3744000" cy="246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81881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9" name="Google Shape;309;p8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310" name="Google Shape;310;p8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311" name="Google Shape;311;p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2" name="Google Shape;312;p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3" name="Google Shape;313;p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4" name="Google Shape;314;p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5" name="Google Shape;315;p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6" name="Google Shape;316;p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7" name="Google Shape;317;p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8" name="Google Shape;318;p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19" name="Google Shape;319;p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0" name="Google Shape;320;p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1" name="Google Shape;321;p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2" name="Google Shape;322;p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3" name="Google Shape;323;p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4" name="Google Shape;324;p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5" name="Google Shape;325;p8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6" name="Google Shape;326;p8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7" name="Google Shape;327;p8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8" name="Google Shape;328;p8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29" name="Google Shape;329;p8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0" name="Google Shape;330;p8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1" name="Google Shape;331;p8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2" name="Google Shape;332;p8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3" name="Google Shape;333;p8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4" name="Google Shape;334;p8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5" name="Google Shape;335;p8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6" name="Google Shape;336;p8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37" name="Google Shape;337;p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38" name="Google Shape;338;p8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339" name="Google Shape;339;p8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0" name="Google Shape;340;p8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1" name="Google Shape;341;p8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2" name="Google Shape;342;p8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3" name="Google Shape;343;p8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4" name="Google Shape;344;p8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5" name="Google Shape;345;p8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6" name="Google Shape;346;p8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7" name="Google Shape;347;p8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8" name="Google Shape;348;p8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49" name="Google Shape;349;p8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0" name="Google Shape;350;p8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1" name="Google Shape;351;p8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2" name="Google Shape;352;p8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53" name="Google Shape;353;p8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354" name="Google Shape;354;p8"/>
          <p:cNvSpPr txBox="1">
            <a:spLocks noGrp="1"/>
          </p:cNvSpPr>
          <p:nvPr>
            <p:ph type="title"/>
          </p:nvPr>
        </p:nvSpPr>
        <p:spPr>
          <a:xfrm>
            <a:off x="960000" y="1202933"/>
            <a:ext cx="5804000" cy="29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933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55" name="Google Shape;355;p8"/>
          <p:cNvSpPr txBox="1">
            <a:spLocks noGrp="1"/>
          </p:cNvSpPr>
          <p:nvPr>
            <p:ph type="subTitle" idx="1"/>
          </p:nvPr>
        </p:nvSpPr>
        <p:spPr>
          <a:xfrm>
            <a:off x="960000" y="4775367"/>
            <a:ext cx="4502400" cy="1055200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8672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7" name="Google Shape;357;p9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358" name="Google Shape;358;p9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359" name="Google Shape;359;p9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0" name="Google Shape;360;p9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1" name="Google Shape;361;p9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2" name="Google Shape;362;p9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3" name="Google Shape;363;p9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4" name="Google Shape;364;p9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5" name="Google Shape;365;p9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6" name="Google Shape;366;p9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7" name="Google Shape;367;p9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8" name="Google Shape;368;p9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69" name="Google Shape;369;p9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0" name="Google Shape;370;p9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1" name="Google Shape;371;p9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2" name="Google Shape;372;p9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3" name="Google Shape;373;p9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4" name="Google Shape;374;p9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5" name="Google Shape;375;p9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6" name="Google Shape;376;p9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7" name="Google Shape;377;p9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8" name="Google Shape;378;p9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79" name="Google Shape;379;p9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0" name="Google Shape;380;p9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1" name="Google Shape;381;p9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2" name="Google Shape;382;p9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3" name="Google Shape;383;p9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4" name="Google Shape;384;p9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5" name="Google Shape;385;p9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386" name="Google Shape;386;p9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387" name="Google Shape;387;p9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8" name="Google Shape;388;p9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89" name="Google Shape;389;p9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0" name="Google Shape;390;p9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1" name="Google Shape;391;p9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2" name="Google Shape;392;p9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3" name="Google Shape;393;p9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4" name="Google Shape;394;p9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5" name="Google Shape;395;p9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6" name="Google Shape;396;p9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7" name="Google Shape;397;p9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8" name="Google Shape;398;p9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399" name="Google Shape;399;p9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0" name="Google Shape;400;p9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01" name="Google Shape;401;p9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02" name="Google Shape;402;p9"/>
          <p:cNvSpPr/>
          <p:nvPr/>
        </p:nvSpPr>
        <p:spPr>
          <a:xfrm>
            <a:off x="1219200" y="1160924"/>
            <a:ext cx="4986000" cy="45532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3" name="Google Shape;403;p9"/>
          <p:cNvSpPr/>
          <p:nvPr/>
        </p:nvSpPr>
        <p:spPr>
          <a:xfrm rot="-241879">
            <a:off x="3128128" y="1001812"/>
            <a:ext cx="1263125" cy="336856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04" name="Google Shape;404;p9"/>
          <p:cNvSpPr txBox="1">
            <a:spLocks noGrp="1"/>
          </p:cNvSpPr>
          <p:nvPr>
            <p:ph type="title"/>
          </p:nvPr>
        </p:nvSpPr>
        <p:spPr>
          <a:xfrm>
            <a:off x="1619600" y="3028205"/>
            <a:ext cx="4068400" cy="94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333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405" name="Google Shape;405;p9"/>
          <p:cNvSpPr txBox="1">
            <a:spLocks noGrp="1"/>
          </p:cNvSpPr>
          <p:nvPr>
            <p:ph type="subTitle" idx="1"/>
          </p:nvPr>
        </p:nvSpPr>
        <p:spPr>
          <a:xfrm>
            <a:off x="1619567" y="3975405"/>
            <a:ext cx="4068400" cy="98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406" name="Google Shape;406;p9"/>
          <p:cNvSpPr txBox="1">
            <a:spLocks noGrp="1"/>
          </p:cNvSpPr>
          <p:nvPr>
            <p:ph type="title" idx="2" hasCustomPrompt="1"/>
          </p:nvPr>
        </p:nvSpPr>
        <p:spPr>
          <a:xfrm>
            <a:off x="2968567" y="1957013"/>
            <a:ext cx="1370400" cy="11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8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r>
              <a:t>xx%</a:t>
            </a:r>
          </a:p>
        </p:txBody>
      </p:sp>
    </p:spTree>
    <p:extLst>
      <p:ext uri="{BB962C8B-B14F-4D97-AF65-F5344CB8AC3E}">
        <p14:creationId xmlns:p14="http://schemas.microsoft.com/office/powerpoint/2010/main" val="2888151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0" name="Google Shape;410;p11"/>
          <p:cNvGrpSpPr/>
          <p:nvPr/>
        </p:nvGrpSpPr>
        <p:grpSpPr>
          <a:xfrm>
            <a:off x="-96711" y="-72267"/>
            <a:ext cx="12375248" cy="6970400"/>
            <a:chOff x="-72533" y="-54200"/>
            <a:chExt cx="9281436" cy="5227800"/>
          </a:xfrm>
        </p:grpSpPr>
        <p:grpSp>
          <p:nvGrpSpPr>
            <p:cNvPr id="411" name="Google Shape;411;p11"/>
            <p:cNvGrpSpPr/>
            <p:nvPr/>
          </p:nvGrpSpPr>
          <p:grpSpPr>
            <a:xfrm>
              <a:off x="204800" y="-54200"/>
              <a:ext cx="8645725" cy="5227800"/>
              <a:chOff x="204800" y="-54200"/>
              <a:chExt cx="8645725" cy="5227800"/>
            </a:xfrm>
          </p:grpSpPr>
          <p:cxnSp>
            <p:nvCxnSpPr>
              <p:cNvPr id="412" name="Google Shape;412;p1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3" name="Google Shape;413;p1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4" name="Google Shape;414;p1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5" name="Google Shape;415;p1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6" name="Google Shape;416;p1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7" name="Google Shape;417;p1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8" name="Google Shape;418;p1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19" name="Google Shape;419;p1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0" name="Google Shape;420;p1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1" name="Google Shape;421;p1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2" name="Google Shape;422;p1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3" name="Google Shape;423;p1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4" name="Google Shape;424;p1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5" name="Google Shape;425;p1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6" name="Google Shape;426;p11"/>
              <p:cNvCxnSpPr/>
              <p:nvPr/>
            </p:nvCxnSpPr>
            <p:spPr>
              <a:xfrm>
                <a:off x="519271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7" name="Google Shape;427;p11"/>
              <p:cNvCxnSpPr/>
              <p:nvPr/>
            </p:nvCxnSpPr>
            <p:spPr>
              <a:xfrm>
                <a:off x="552524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8" name="Google Shape;428;p11"/>
              <p:cNvCxnSpPr/>
              <p:nvPr/>
            </p:nvCxnSpPr>
            <p:spPr>
              <a:xfrm>
                <a:off x="585777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29" name="Google Shape;429;p11"/>
              <p:cNvCxnSpPr/>
              <p:nvPr/>
            </p:nvCxnSpPr>
            <p:spPr>
              <a:xfrm>
                <a:off x="619030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0" name="Google Shape;430;p11"/>
              <p:cNvCxnSpPr/>
              <p:nvPr/>
            </p:nvCxnSpPr>
            <p:spPr>
              <a:xfrm>
                <a:off x="652283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1" name="Google Shape;431;p11"/>
              <p:cNvCxnSpPr/>
              <p:nvPr/>
            </p:nvCxnSpPr>
            <p:spPr>
              <a:xfrm>
                <a:off x="685535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2" name="Google Shape;432;p11"/>
              <p:cNvCxnSpPr/>
              <p:nvPr/>
            </p:nvCxnSpPr>
            <p:spPr>
              <a:xfrm>
                <a:off x="718788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3" name="Google Shape;433;p11"/>
              <p:cNvCxnSpPr/>
              <p:nvPr/>
            </p:nvCxnSpPr>
            <p:spPr>
              <a:xfrm>
                <a:off x="752041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4" name="Google Shape;434;p11"/>
              <p:cNvCxnSpPr/>
              <p:nvPr/>
            </p:nvCxnSpPr>
            <p:spPr>
              <a:xfrm>
                <a:off x="785294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5" name="Google Shape;435;p11"/>
              <p:cNvCxnSpPr/>
              <p:nvPr/>
            </p:nvCxnSpPr>
            <p:spPr>
              <a:xfrm>
                <a:off x="818546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6" name="Google Shape;436;p11"/>
              <p:cNvCxnSpPr/>
              <p:nvPr/>
            </p:nvCxnSpPr>
            <p:spPr>
              <a:xfrm>
                <a:off x="851799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7" name="Google Shape;437;p11"/>
              <p:cNvCxnSpPr/>
              <p:nvPr/>
            </p:nvCxnSpPr>
            <p:spPr>
              <a:xfrm>
                <a:off x="885052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38" name="Google Shape;438;p1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grpSp>
          <p:nvGrpSpPr>
            <p:cNvPr id="439" name="Google Shape;439;p11"/>
            <p:cNvGrpSpPr/>
            <p:nvPr/>
          </p:nvGrpSpPr>
          <p:grpSpPr>
            <a:xfrm rot="5400000">
              <a:off x="2240490" y="-2028759"/>
              <a:ext cx="4655390" cy="9281436"/>
              <a:chOff x="204800" y="-54200"/>
              <a:chExt cx="4655390" cy="5227800"/>
            </a:xfrm>
          </p:grpSpPr>
          <p:cxnSp>
            <p:nvCxnSpPr>
              <p:cNvPr id="440" name="Google Shape;440;p11"/>
              <p:cNvCxnSpPr/>
              <p:nvPr/>
            </p:nvCxnSpPr>
            <p:spPr>
              <a:xfrm>
                <a:off x="537328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1" name="Google Shape;441;p11"/>
              <p:cNvCxnSpPr/>
              <p:nvPr/>
            </p:nvCxnSpPr>
            <p:spPr>
              <a:xfrm>
                <a:off x="869856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2" name="Google Shape;442;p11"/>
              <p:cNvCxnSpPr/>
              <p:nvPr/>
            </p:nvCxnSpPr>
            <p:spPr>
              <a:xfrm>
                <a:off x="1202384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3" name="Google Shape;443;p11"/>
              <p:cNvCxnSpPr/>
              <p:nvPr/>
            </p:nvCxnSpPr>
            <p:spPr>
              <a:xfrm>
                <a:off x="1534912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4" name="Google Shape;444;p11"/>
              <p:cNvCxnSpPr/>
              <p:nvPr/>
            </p:nvCxnSpPr>
            <p:spPr>
              <a:xfrm>
                <a:off x="186743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5" name="Google Shape;445;p11"/>
              <p:cNvCxnSpPr/>
              <p:nvPr/>
            </p:nvCxnSpPr>
            <p:spPr>
              <a:xfrm>
                <a:off x="219996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6" name="Google Shape;446;p11"/>
              <p:cNvCxnSpPr/>
              <p:nvPr/>
            </p:nvCxnSpPr>
            <p:spPr>
              <a:xfrm>
                <a:off x="253249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7" name="Google Shape;447;p11"/>
              <p:cNvCxnSpPr/>
              <p:nvPr/>
            </p:nvCxnSpPr>
            <p:spPr>
              <a:xfrm>
                <a:off x="286502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8" name="Google Shape;448;p11"/>
              <p:cNvCxnSpPr/>
              <p:nvPr/>
            </p:nvCxnSpPr>
            <p:spPr>
              <a:xfrm>
                <a:off x="3197551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49" name="Google Shape;449;p11"/>
              <p:cNvCxnSpPr/>
              <p:nvPr/>
            </p:nvCxnSpPr>
            <p:spPr>
              <a:xfrm>
                <a:off x="3530079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0" name="Google Shape;450;p11"/>
              <p:cNvCxnSpPr/>
              <p:nvPr/>
            </p:nvCxnSpPr>
            <p:spPr>
              <a:xfrm>
                <a:off x="3862607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1" name="Google Shape;451;p11"/>
              <p:cNvCxnSpPr/>
              <p:nvPr/>
            </p:nvCxnSpPr>
            <p:spPr>
              <a:xfrm>
                <a:off x="4195135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2" name="Google Shape;452;p11"/>
              <p:cNvCxnSpPr/>
              <p:nvPr/>
            </p:nvCxnSpPr>
            <p:spPr>
              <a:xfrm>
                <a:off x="4527663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3" name="Google Shape;453;p11"/>
              <p:cNvCxnSpPr/>
              <p:nvPr/>
            </p:nvCxnSpPr>
            <p:spPr>
              <a:xfrm>
                <a:off x="486019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454" name="Google Shape;454;p11"/>
              <p:cNvCxnSpPr/>
              <p:nvPr/>
            </p:nvCxnSpPr>
            <p:spPr>
              <a:xfrm>
                <a:off x="204800" y="-54200"/>
                <a:ext cx="0" cy="5227800"/>
              </a:xfrm>
              <a:prstGeom prst="straightConnector1">
                <a:avLst/>
              </a:prstGeom>
              <a:noFill/>
              <a:ln w="9525" cap="flat" cmpd="sng">
                <a:solidFill>
                  <a:srgbClr val="FFDCF6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</p:grpSp>
      <p:sp>
        <p:nvSpPr>
          <p:cNvPr id="455" name="Google Shape;455;p11"/>
          <p:cNvSpPr txBox="1">
            <a:spLocks noGrp="1"/>
          </p:cNvSpPr>
          <p:nvPr>
            <p:ph type="title" hasCustomPrompt="1"/>
          </p:nvPr>
        </p:nvSpPr>
        <p:spPr>
          <a:xfrm rot="254571">
            <a:off x="4668490" y="2132297"/>
            <a:ext cx="6563588" cy="1919659"/>
          </a:xfrm>
          <a:prstGeom prst="rect">
            <a:avLst/>
          </a:prstGeom>
          <a:solidFill>
            <a:schemeClr val="lt1"/>
          </a:solidFill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0266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456" name="Google Shape;456;p11"/>
          <p:cNvSpPr txBox="1">
            <a:spLocks noGrp="1"/>
          </p:cNvSpPr>
          <p:nvPr>
            <p:ph type="subTitle" idx="1"/>
          </p:nvPr>
        </p:nvSpPr>
        <p:spPr>
          <a:xfrm>
            <a:off x="4804467" y="4474333"/>
            <a:ext cx="6291600" cy="5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4804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DA">
            <a:alpha val="6205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9900" y="593300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800"/>
              <a:buFont typeface="Concert One"/>
              <a:buNone/>
              <a:defRPr sz="3800">
                <a:solidFill>
                  <a:schemeClr val="accent6"/>
                </a:solidFill>
                <a:latin typeface="Concert One"/>
                <a:ea typeface="Concert One"/>
                <a:cs typeface="Concert One"/>
                <a:sym typeface="Concert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●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○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Quicksand Medium"/>
              <a:buChar char="■"/>
              <a:defRPr>
                <a:solidFill>
                  <a:schemeClr val="dk1"/>
                </a:solidFill>
                <a:latin typeface="Quicksand Medium"/>
                <a:ea typeface="Quicksand Medium"/>
                <a:cs typeface="Quicksand Medium"/>
                <a:sym typeface="Quicksand Medium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453164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A628A94-CE7F-27F3-70E8-D0A2133F0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32D8E94-B4CF-7A6C-CAF4-C64877F547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8C1885-A1E8-134D-0DB0-F82E1DE7AD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D468EB-1359-4290-94E7-46E11D00530A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DAFABD-AAB6-2C2A-5F99-A3714011F1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30FF1A-D3A0-D8DC-1580-6A3C09A8F7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BBFD33-D819-4736-AA9A-D3CBF8396B8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/Relationships>
</file>

<file path=ppt/slides/_rels/slide1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9.svg"/><Relationship Id="rId18" Type="http://schemas.openxmlformats.org/officeDocument/2006/relationships/image" Target="../media/image34.png"/><Relationship Id="rId26" Type="http://schemas.openxmlformats.org/officeDocument/2006/relationships/image" Target="../media/image42.png"/><Relationship Id="rId39" Type="http://schemas.openxmlformats.org/officeDocument/2006/relationships/image" Target="../media/image54.gif"/><Relationship Id="rId21" Type="http://schemas.openxmlformats.org/officeDocument/2006/relationships/image" Target="../media/image37.svg"/><Relationship Id="rId34" Type="http://schemas.openxmlformats.org/officeDocument/2006/relationships/image" Target="../media/image49.png"/><Relationship Id="rId7" Type="http://schemas.openxmlformats.org/officeDocument/2006/relationships/image" Target="../media/image23.svg"/><Relationship Id="rId12" Type="http://schemas.openxmlformats.org/officeDocument/2006/relationships/image" Target="../media/image28.png"/><Relationship Id="rId17" Type="http://schemas.openxmlformats.org/officeDocument/2006/relationships/image" Target="../media/image33.svg"/><Relationship Id="rId25" Type="http://schemas.openxmlformats.org/officeDocument/2006/relationships/image" Target="../media/image41.svg"/><Relationship Id="rId33" Type="http://schemas.openxmlformats.org/officeDocument/2006/relationships/image" Target="../media/image48.svg"/><Relationship Id="rId38" Type="http://schemas.openxmlformats.org/officeDocument/2006/relationships/image" Target="../media/image53.gif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20" Type="http://schemas.openxmlformats.org/officeDocument/2006/relationships/image" Target="../media/image36.png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22.png"/><Relationship Id="rId11" Type="http://schemas.openxmlformats.org/officeDocument/2006/relationships/image" Target="../media/image27.svg"/><Relationship Id="rId24" Type="http://schemas.openxmlformats.org/officeDocument/2006/relationships/image" Target="../media/image40.png"/><Relationship Id="rId32" Type="http://schemas.openxmlformats.org/officeDocument/2006/relationships/image" Target="../media/image47.png"/><Relationship Id="rId37" Type="http://schemas.openxmlformats.org/officeDocument/2006/relationships/image" Target="../media/image52.svg"/><Relationship Id="rId5" Type="http://schemas.openxmlformats.org/officeDocument/2006/relationships/image" Target="../media/image21.svg"/><Relationship Id="rId15" Type="http://schemas.openxmlformats.org/officeDocument/2006/relationships/image" Target="../media/image31.svg"/><Relationship Id="rId23" Type="http://schemas.openxmlformats.org/officeDocument/2006/relationships/image" Target="../media/image39.svg"/><Relationship Id="rId28" Type="http://schemas.openxmlformats.org/officeDocument/2006/relationships/slide" Target="slide3.xml"/><Relationship Id="rId36" Type="http://schemas.openxmlformats.org/officeDocument/2006/relationships/image" Target="../media/image51.png"/><Relationship Id="rId10" Type="http://schemas.openxmlformats.org/officeDocument/2006/relationships/image" Target="../media/image26.png"/><Relationship Id="rId19" Type="http://schemas.openxmlformats.org/officeDocument/2006/relationships/image" Target="../media/image35.svg"/><Relationship Id="rId31" Type="http://schemas.openxmlformats.org/officeDocument/2006/relationships/image" Target="../media/image46.svg"/><Relationship Id="rId4" Type="http://schemas.openxmlformats.org/officeDocument/2006/relationships/image" Target="../media/image20.png"/><Relationship Id="rId9" Type="http://schemas.openxmlformats.org/officeDocument/2006/relationships/image" Target="../media/image25.svg"/><Relationship Id="rId14" Type="http://schemas.openxmlformats.org/officeDocument/2006/relationships/image" Target="../media/image30.png"/><Relationship Id="rId22" Type="http://schemas.openxmlformats.org/officeDocument/2006/relationships/image" Target="../media/image38.png"/><Relationship Id="rId27" Type="http://schemas.openxmlformats.org/officeDocument/2006/relationships/image" Target="../media/image43.svg"/><Relationship Id="rId30" Type="http://schemas.openxmlformats.org/officeDocument/2006/relationships/image" Target="../media/image45.png"/><Relationship Id="rId35" Type="http://schemas.openxmlformats.org/officeDocument/2006/relationships/image" Target="../media/image50.svg"/><Relationship Id="rId8" Type="http://schemas.openxmlformats.org/officeDocument/2006/relationships/image" Target="../media/image24.png"/><Relationship Id="rId3" Type="http://schemas.openxmlformats.org/officeDocument/2006/relationships/image" Target="../media/image19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openxmlformats.org/officeDocument/2006/relationships/image" Target="../media/image55.png"/><Relationship Id="rId1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9.svg"/><Relationship Id="rId12" Type="http://schemas.openxmlformats.org/officeDocument/2006/relationships/image" Target="../media/image60.png"/><Relationship Id="rId17" Type="http://schemas.openxmlformats.org/officeDocument/2006/relationships/image" Target="../media/image63.png"/><Relationship Id="rId2" Type="http://schemas.openxmlformats.org/officeDocument/2006/relationships/audio" Target="../media/media1.mp3"/><Relationship Id="rId16" Type="http://schemas.openxmlformats.org/officeDocument/2006/relationships/image" Target="../media/image62.sv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59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1.png"/><Relationship Id="rId10" Type="http://schemas.openxmlformats.org/officeDocument/2006/relationships/image" Target="../media/image58.png"/><Relationship Id="rId19" Type="http://schemas.openxmlformats.org/officeDocument/2006/relationships/image" Target="../media/image64.png"/><Relationship Id="rId4" Type="http://schemas.openxmlformats.org/officeDocument/2006/relationships/audio" Target="../media/media2.mp3"/><Relationship Id="rId9" Type="http://schemas.openxmlformats.org/officeDocument/2006/relationships/image" Target="../media/image57.png"/><Relationship Id="rId14" Type="http://schemas.openxmlformats.org/officeDocument/2006/relationships/image" Target="../media/image5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63.png"/><Relationship Id="rId1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9.svg"/><Relationship Id="rId12" Type="http://schemas.openxmlformats.org/officeDocument/2006/relationships/image" Target="../media/image71.png"/><Relationship Id="rId17" Type="http://schemas.openxmlformats.org/officeDocument/2006/relationships/image" Target="../media/image62.svg"/><Relationship Id="rId2" Type="http://schemas.openxmlformats.org/officeDocument/2006/relationships/audio" Target="../media/media1.mp3"/><Relationship Id="rId16" Type="http://schemas.openxmlformats.org/officeDocument/2006/relationships/image" Target="../media/image61.pn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7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6.svg"/><Relationship Id="rId10" Type="http://schemas.openxmlformats.org/officeDocument/2006/relationships/image" Target="../media/image69.png"/><Relationship Id="rId19" Type="http://schemas.openxmlformats.org/officeDocument/2006/relationships/image" Target="../media/image64.png"/><Relationship Id="rId4" Type="http://schemas.openxmlformats.org/officeDocument/2006/relationships/audio" Target="../media/media2.mp3"/><Relationship Id="rId9" Type="http://schemas.openxmlformats.org/officeDocument/2006/relationships/image" Target="../media/image68.png"/><Relationship Id="rId14" Type="http://schemas.openxmlformats.org/officeDocument/2006/relationships/image" Target="../media/image5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13" Type="http://schemas.openxmlformats.org/officeDocument/2006/relationships/image" Target="../media/image55.png"/><Relationship Id="rId1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9.svg"/><Relationship Id="rId12" Type="http://schemas.openxmlformats.org/officeDocument/2006/relationships/image" Target="../media/image76.png"/><Relationship Id="rId17" Type="http://schemas.openxmlformats.org/officeDocument/2006/relationships/image" Target="../media/image63.png"/><Relationship Id="rId2" Type="http://schemas.openxmlformats.org/officeDocument/2006/relationships/audio" Target="../media/media1.mp3"/><Relationship Id="rId16" Type="http://schemas.openxmlformats.org/officeDocument/2006/relationships/image" Target="../media/image62.sv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75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1.png"/><Relationship Id="rId10" Type="http://schemas.openxmlformats.org/officeDocument/2006/relationships/image" Target="../media/image74.png"/><Relationship Id="rId19" Type="http://schemas.openxmlformats.org/officeDocument/2006/relationships/image" Target="../media/image64.png"/><Relationship Id="rId4" Type="http://schemas.openxmlformats.org/officeDocument/2006/relationships/audio" Target="../media/media2.mp3"/><Relationship Id="rId9" Type="http://schemas.openxmlformats.org/officeDocument/2006/relationships/image" Target="../media/image73.png"/><Relationship Id="rId14" Type="http://schemas.openxmlformats.org/officeDocument/2006/relationships/image" Target="../media/image56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55.png"/><Relationship Id="rId18" Type="http://schemas.openxmlformats.org/officeDocument/2006/relationships/slide" Target="slide3.xml"/><Relationship Id="rId3" Type="http://schemas.microsoft.com/office/2007/relationships/media" Target="../media/media2.mp3"/><Relationship Id="rId7" Type="http://schemas.openxmlformats.org/officeDocument/2006/relationships/image" Target="../media/image19.svg"/><Relationship Id="rId12" Type="http://schemas.openxmlformats.org/officeDocument/2006/relationships/image" Target="../media/image81.png"/><Relationship Id="rId17" Type="http://schemas.openxmlformats.org/officeDocument/2006/relationships/image" Target="../media/image63.png"/><Relationship Id="rId2" Type="http://schemas.openxmlformats.org/officeDocument/2006/relationships/audio" Target="../media/media1.mp3"/><Relationship Id="rId16" Type="http://schemas.openxmlformats.org/officeDocument/2006/relationships/image" Target="../media/image62.svg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11" Type="http://schemas.openxmlformats.org/officeDocument/2006/relationships/image" Target="../media/image80.png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61.png"/><Relationship Id="rId10" Type="http://schemas.openxmlformats.org/officeDocument/2006/relationships/image" Target="../media/image79.png"/><Relationship Id="rId19" Type="http://schemas.openxmlformats.org/officeDocument/2006/relationships/image" Target="../media/image64.png"/><Relationship Id="rId4" Type="http://schemas.openxmlformats.org/officeDocument/2006/relationships/audio" Target="../media/media2.mp3"/><Relationship Id="rId9" Type="http://schemas.openxmlformats.org/officeDocument/2006/relationships/image" Target="../media/image78.png"/><Relationship Id="rId14" Type="http://schemas.openxmlformats.org/officeDocument/2006/relationships/image" Target="../media/image56.sv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3" name="Google Shape;1763;p41"/>
          <p:cNvSpPr/>
          <p:nvPr/>
        </p:nvSpPr>
        <p:spPr>
          <a:xfrm flipH="1">
            <a:off x="-161547" y="-136333"/>
            <a:ext cx="4559000" cy="1200833"/>
          </a:xfrm>
          <a:custGeom>
            <a:avLst/>
            <a:gdLst/>
            <a:ahLst/>
            <a:cxnLst/>
            <a:rect l="l" t="t" r="r" b="b"/>
            <a:pathLst>
              <a:path w="136770" h="36025" extrusionOk="0">
                <a:moveTo>
                  <a:pt x="0" y="0"/>
                </a:moveTo>
                <a:cubicBezTo>
                  <a:pt x="4982" y="11622"/>
                  <a:pt x="25488" y="21635"/>
                  <a:pt x="35361" y="13735"/>
                </a:cubicBezTo>
                <a:cubicBezTo>
                  <a:pt x="37218" y="12249"/>
                  <a:pt x="33249" y="6571"/>
                  <a:pt x="31270" y="7890"/>
                </a:cubicBezTo>
                <a:cubicBezTo>
                  <a:pt x="26912" y="10794"/>
                  <a:pt x="31202" y="21358"/>
                  <a:pt x="36238" y="22795"/>
                </a:cubicBezTo>
                <a:cubicBezTo>
                  <a:pt x="49691" y="26635"/>
                  <a:pt x="61808" y="6741"/>
                  <a:pt x="75691" y="8475"/>
                </a:cubicBezTo>
                <a:cubicBezTo>
                  <a:pt x="90326" y="10303"/>
                  <a:pt x="96871" y="31019"/>
                  <a:pt x="111053" y="35069"/>
                </a:cubicBezTo>
                <a:cubicBezTo>
                  <a:pt x="117968" y="37044"/>
                  <a:pt x="126287" y="35665"/>
                  <a:pt x="132386" y="31854"/>
                </a:cubicBezTo>
                <a:cubicBezTo>
                  <a:pt x="136462" y="29307"/>
                  <a:pt x="135252" y="22679"/>
                  <a:pt x="136770" y="1811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sp>
        <p:nvSpPr>
          <p:cNvPr id="1764" name="Google Shape;1764;p41"/>
          <p:cNvSpPr/>
          <p:nvPr/>
        </p:nvSpPr>
        <p:spPr>
          <a:xfrm rot="-1102394" flipH="1">
            <a:off x="8102540" y="5750786"/>
            <a:ext cx="4275585" cy="691535"/>
          </a:xfrm>
          <a:custGeom>
            <a:avLst/>
            <a:gdLst/>
            <a:ahLst/>
            <a:cxnLst/>
            <a:rect l="l" t="t" r="r" b="b"/>
            <a:pathLst>
              <a:path w="168041" h="27179" extrusionOk="0">
                <a:moveTo>
                  <a:pt x="0" y="27179"/>
                </a:moveTo>
                <a:cubicBezTo>
                  <a:pt x="8707" y="18472"/>
                  <a:pt x="19666" y="10221"/>
                  <a:pt x="31855" y="8475"/>
                </a:cubicBezTo>
                <a:cubicBezTo>
                  <a:pt x="39930" y="7319"/>
                  <a:pt x="47743" y="14596"/>
                  <a:pt x="55819" y="13443"/>
                </a:cubicBezTo>
                <a:cubicBezTo>
                  <a:pt x="65911" y="12003"/>
                  <a:pt x="73095" y="0"/>
                  <a:pt x="83290" y="0"/>
                </a:cubicBezTo>
                <a:cubicBezTo>
                  <a:pt x="87639" y="0"/>
                  <a:pt x="92515" y="723"/>
                  <a:pt x="95856" y="3507"/>
                </a:cubicBezTo>
                <a:cubicBezTo>
                  <a:pt x="100092" y="7037"/>
                  <a:pt x="104763" y="14319"/>
                  <a:pt x="109884" y="12274"/>
                </a:cubicBezTo>
                <a:cubicBezTo>
                  <a:pt x="112042" y="11412"/>
                  <a:pt x="115326" y="8072"/>
                  <a:pt x="113683" y="6429"/>
                </a:cubicBezTo>
                <a:cubicBezTo>
                  <a:pt x="112196" y="4942"/>
                  <a:pt x="109541" y="4303"/>
                  <a:pt x="107546" y="4968"/>
                </a:cubicBezTo>
                <a:cubicBezTo>
                  <a:pt x="104852" y="5867"/>
                  <a:pt x="104306" y="11867"/>
                  <a:pt x="106669" y="13443"/>
                </a:cubicBezTo>
                <a:cubicBezTo>
                  <a:pt x="123809" y="24873"/>
                  <a:pt x="163032" y="765"/>
                  <a:pt x="168041" y="20749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p:grpSp>
        <p:nvGrpSpPr>
          <p:cNvPr id="1765" name="Google Shape;1765;p41"/>
          <p:cNvGrpSpPr/>
          <p:nvPr/>
        </p:nvGrpSpPr>
        <p:grpSpPr>
          <a:xfrm>
            <a:off x="9228538" y="600500"/>
            <a:ext cx="3381333" cy="1277600"/>
            <a:chOff x="1442875" y="614225"/>
            <a:chExt cx="2536000" cy="958200"/>
          </a:xfrm>
        </p:grpSpPr>
        <p:sp>
          <p:nvSpPr>
            <p:cNvPr id="1766" name="Google Shape;1766;p41"/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7" name="Google Shape;1767;p41"/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8" name="Google Shape;1768;p41"/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9" name="Google Shape;1769;p41"/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0" name="Google Shape;1770;p41"/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1" name="Google Shape;1771;p41"/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2" name="Google Shape;1772;p41"/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3" name="Google Shape;1773;p41"/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4" name="Google Shape;1774;p41"/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5" name="Google Shape;1775;p41"/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6" name="Google Shape;1776;p41"/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7" name="Google Shape;1777;p41"/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8" name="Google Shape;1778;p41"/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9" name="Google Shape;1779;p41"/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0" name="Google Shape;1780;p41"/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1" name="Google Shape;1781;p41"/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2" name="Google Shape;1782;p41"/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3" name="Google Shape;1783;p41"/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4" name="Google Shape;1784;p41"/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5" name="Google Shape;1785;p41"/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6" name="Google Shape;1786;p41"/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7" name="Google Shape;1787;p41"/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8" name="Google Shape;1788;p41"/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9" name="Google Shape;1789;p41"/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0" name="Google Shape;1790;p41"/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1" name="Google Shape;1791;p41"/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2" name="Google Shape;1792;p41"/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3" name="Google Shape;1793;p41"/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94" name="Google Shape;1794;p41"/>
          <p:cNvGrpSpPr/>
          <p:nvPr/>
        </p:nvGrpSpPr>
        <p:grpSpPr>
          <a:xfrm>
            <a:off x="973087" y="4187318"/>
            <a:ext cx="1445500" cy="1727933"/>
            <a:chOff x="4067250" y="610875"/>
            <a:chExt cx="1084125" cy="1295950"/>
          </a:xfrm>
        </p:grpSpPr>
        <p:sp>
          <p:nvSpPr>
            <p:cNvPr id="1795" name="Google Shape;1795;p41"/>
            <p:cNvSpPr/>
            <p:nvPr/>
          </p:nvSpPr>
          <p:spPr>
            <a:xfrm>
              <a:off x="4078925" y="631725"/>
              <a:ext cx="1031575" cy="1255925"/>
            </a:xfrm>
            <a:custGeom>
              <a:avLst/>
              <a:gdLst/>
              <a:ahLst/>
              <a:cxnLst/>
              <a:rect l="l" t="t" r="r" b="b"/>
              <a:pathLst>
                <a:path w="41263" h="50237" extrusionOk="0">
                  <a:moveTo>
                    <a:pt x="38761" y="50170"/>
                  </a:moveTo>
                  <a:cubicBezTo>
                    <a:pt x="38328" y="50170"/>
                    <a:pt x="37894" y="50003"/>
                    <a:pt x="37594" y="49636"/>
                  </a:cubicBezTo>
                  <a:lnTo>
                    <a:pt x="37527" y="49569"/>
                  </a:lnTo>
                  <a:lnTo>
                    <a:pt x="37427" y="49636"/>
                  </a:lnTo>
                  <a:cubicBezTo>
                    <a:pt x="37160" y="49970"/>
                    <a:pt x="36726" y="50136"/>
                    <a:pt x="36259" y="50136"/>
                  </a:cubicBezTo>
                  <a:lnTo>
                    <a:pt x="35425" y="50136"/>
                  </a:lnTo>
                  <a:cubicBezTo>
                    <a:pt x="34992" y="50136"/>
                    <a:pt x="34558" y="49970"/>
                    <a:pt x="34258" y="49636"/>
                  </a:cubicBezTo>
                  <a:lnTo>
                    <a:pt x="34191" y="49569"/>
                  </a:lnTo>
                  <a:lnTo>
                    <a:pt x="34091" y="49636"/>
                  </a:lnTo>
                  <a:cubicBezTo>
                    <a:pt x="33824" y="49970"/>
                    <a:pt x="33391" y="50136"/>
                    <a:pt x="32924" y="50136"/>
                  </a:cubicBezTo>
                  <a:lnTo>
                    <a:pt x="32090" y="50136"/>
                  </a:lnTo>
                  <a:cubicBezTo>
                    <a:pt x="31656" y="50136"/>
                    <a:pt x="31222" y="49970"/>
                    <a:pt x="30922" y="49603"/>
                  </a:cubicBezTo>
                  <a:lnTo>
                    <a:pt x="30856" y="49503"/>
                  </a:lnTo>
                  <a:lnTo>
                    <a:pt x="30755" y="49603"/>
                  </a:lnTo>
                  <a:cubicBezTo>
                    <a:pt x="30489" y="49936"/>
                    <a:pt x="30055" y="50103"/>
                    <a:pt x="29588" y="50103"/>
                  </a:cubicBezTo>
                  <a:lnTo>
                    <a:pt x="28754" y="50103"/>
                  </a:lnTo>
                  <a:cubicBezTo>
                    <a:pt x="28320" y="50103"/>
                    <a:pt x="27887" y="49936"/>
                    <a:pt x="27587" y="49536"/>
                  </a:cubicBezTo>
                  <a:lnTo>
                    <a:pt x="27520" y="49469"/>
                  </a:lnTo>
                  <a:lnTo>
                    <a:pt x="27420" y="49536"/>
                  </a:lnTo>
                  <a:cubicBezTo>
                    <a:pt x="27153" y="49870"/>
                    <a:pt x="26719" y="50103"/>
                    <a:pt x="26252" y="50103"/>
                  </a:cubicBezTo>
                  <a:lnTo>
                    <a:pt x="25418" y="50103"/>
                  </a:lnTo>
                  <a:cubicBezTo>
                    <a:pt x="24985" y="50103"/>
                    <a:pt x="24551" y="49936"/>
                    <a:pt x="24251" y="49603"/>
                  </a:cubicBezTo>
                  <a:lnTo>
                    <a:pt x="24184" y="49503"/>
                  </a:lnTo>
                  <a:lnTo>
                    <a:pt x="24084" y="49603"/>
                  </a:lnTo>
                  <a:cubicBezTo>
                    <a:pt x="23817" y="49936"/>
                    <a:pt x="23384" y="50136"/>
                    <a:pt x="22917" y="50136"/>
                  </a:cubicBezTo>
                  <a:lnTo>
                    <a:pt x="22083" y="50136"/>
                  </a:lnTo>
                  <a:cubicBezTo>
                    <a:pt x="21649" y="50136"/>
                    <a:pt x="21215" y="49970"/>
                    <a:pt x="20915" y="49603"/>
                  </a:cubicBezTo>
                  <a:lnTo>
                    <a:pt x="20848" y="49503"/>
                  </a:lnTo>
                  <a:lnTo>
                    <a:pt x="20748" y="49603"/>
                  </a:lnTo>
                  <a:cubicBezTo>
                    <a:pt x="20481" y="49936"/>
                    <a:pt x="20048" y="50136"/>
                    <a:pt x="19581" y="50136"/>
                  </a:cubicBezTo>
                  <a:lnTo>
                    <a:pt x="18747" y="50136"/>
                  </a:lnTo>
                  <a:cubicBezTo>
                    <a:pt x="18313" y="50136"/>
                    <a:pt x="17880" y="49970"/>
                    <a:pt x="17579" y="49636"/>
                  </a:cubicBezTo>
                  <a:lnTo>
                    <a:pt x="17513" y="49569"/>
                  </a:lnTo>
                  <a:lnTo>
                    <a:pt x="17413" y="49636"/>
                  </a:lnTo>
                  <a:cubicBezTo>
                    <a:pt x="17146" y="49970"/>
                    <a:pt x="16712" y="50170"/>
                    <a:pt x="16245" y="50170"/>
                  </a:cubicBezTo>
                  <a:lnTo>
                    <a:pt x="15411" y="50170"/>
                  </a:lnTo>
                  <a:cubicBezTo>
                    <a:pt x="14978" y="50170"/>
                    <a:pt x="14544" y="50003"/>
                    <a:pt x="14244" y="49636"/>
                  </a:cubicBezTo>
                  <a:lnTo>
                    <a:pt x="14177" y="49569"/>
                  </a:lnTo>
                  <a:lnTo>
                    <a:pt x="14077" y="49636"/>
                  </a:lnTo>
                  <a:cubicBezTo>
                    <a:pt x="13810" y="49970"/>
                    <a:pt x="13376" y="50170"/>
                    <a:pt x="12909" y="50170"/>
                  </a:cubicBezTo>
                  <a:lnTo>
                    <a:pt x="12075" y="50170"/>
                  </a:lnTo>
                  <a:cubicBezTo>
                    <a:pt x="11642" y="50170"/>
                    <a:pt x="11208" y="50003"/>
                    <a:pt x="10908" y="49669"/>
                  </a:cubicBezTo>
                  <a:lnTo>
                    <a:pt x="10841" y="49603"/>
                  </a:lnTo>
                  <a:lnTo>
                    <a:pt x="10741" y="49669"/>
                  </a:lnTo>
                  <a:cubicBezTo>
                    <a:pt x="10474" y="50003"/>
                    <a:pt x="10041" y="50237"/>
                    <a:pt x="9574" y="50237"/>
                  </a:cubicBezTo>
                  <a:lnTo>
                    <a:pt x="8740" y="50237"/>
                  </a:lnTo>
                  <a:cubicBezTo>
                    <a:pt x="8306" y="50237"/>
                    <a:pt x="7872" y="50070"/>
                    <a:pt x="7572" y="49736"/>
                  </a:cubicBezTo>
                  <a:lnTo>
                    <a:pt x="7506" y="49636"/>
                  </a:lnTo>
                  <a:lnTo>
                    <a:pt x="7405" y="49736"/>
                  </a:lnTo>
                  <a:cubicBezTo>
                    <a:pt x="7139" y="50070"/>
                    <a:pt x="6705" y="50237"/>
                    <a:pt x="6238" y="50237"/>
                  </a:cubicBezTo>
                  <a:lnTo>
                    <a:pt x="5404" y="50237"/>
                  </a:lnTo>
                  <a:cubicBezTo>
                    <a:pt x="4970" y="50237"/>
                    <a:pt x="4537" y="50070"/>
                    <a:pt x="4237" y="49736"/>
                  </a:cubicBezTo>
                  <a:lnTo>
                    <a:pt x="4170" y="49636"/>
                  </a:lnTo>
                  <a:lnTo>
                    <a:pt x="4070" y="49736"/>
                  </a:lnTo>
                  <a:cubicBezTo>
                    <a:pt x="3803" y="50070"/>
                    <a:pt x="3369" y="50237"/>
                    <a:pt x="2902" y="50237"/>
                  </a:cubicBezTo>
                  <a:lnTo>
                    <a:pt x="1568" y="50237"/>
                  </a:lnTo>
                  <a:cubicBezTo>
                    <a:pt x="701" y="50237"/>
                    <a:pt x="0" y="49503"/>
                    <a:pt x="0" y="48635"/>
                  </a:cubicBezTo>
                  <a:lnTo>
                    <a:pt x="0" y="47801"/>
                  </a:lnTo>
                  <a:cubicBezTo>
                    <a:pt x="0" y="47301"/>
                    <a:pt x="234" y="46834"/>
                    <a:pt x="634" y="46567"/>
                  </a:cubicBezTo>
                  <a:cubicBezTo>
                    <a:pt x="234" y="46267"/>
                    <a:pt x="0" y="45800"/>
                    <a:pt x="0" y="45300"/>
                  </a:cubicBezTo>
                  <a:lnTo>
                    <a:pt x="0" y="44499"/>
                  </a:lnTo>
                  <a:cubicBezTo>
                    <a:pt x="0" y="43999"/>
                    <a:pt x="234" y="43532"/>
                    <a:pt x="634" y="43265"/>
                  </a:cubicBezTo>
                  <a:cubicBezTo>
                    <a:pt x="234" y="42965"/>
                    <a:pt x="0" y="42498"/>
                    <a:pt x="0" y="41997"/>
                  </a:cubicBezTo>
                  <a:lnTo>
                    <a:pt x="0" y="41230"/>
                  </a:lnTo>
                  <a:cubicBezTo>
                    <a:pt x="0" y="40730"/>
                    <a:pt x="234" y="40263"/>
                    <a:pt x="634" y="39963"/>
                  </a:cubicBezTo>
                  <a:cubicBezTo>
                    <a:pt x="234" y="39662"/>
                    <a:pt x="0" y="39195"/>
                    <a:pt x="0" y="38728"/>
                  </a:cubicBezTo>
                  <a:lnTo>
                    <a:pt x="0" y="37928"/>
                  </a:lnTo>
                  <a:cubicBezTo>
                    <a:pt x="0" y="37427"/>
                    <a:pt x="234" y="36960"/>
                    <a:pt x="634" y="36660"/>
                  </a:cubicBezTo>
                  <a:cubicBezTo>
                    <a:pt x="234" y="36360"/>
                    <a:pt x="0" y="35926"/>
                    <a:pt x="0" y="35426"/>
                  </a:cubicBezTo>
                  <a:lnTo>
                    <a:pt x="0" y="34625"/>
                  </a:lnTo>
                  <a:cubicBezTo>
                    <a:pt x="0" y="34125"/>
                    <a:pt x="234" y="33658"/>
                    <a:pt x="634" y="33358"/>
                  </a:cubicBezTo>
                  <a:cubicBezTo>
                    <a:pt x="234" y="33091"/>
                    <a:pt x="0" y="32624"/>
                    <a:pt x="0" y="32124"/>
                  </a:cubicBezTo>
                  <a:lnTo>
                    <a:pt x="0" y="31323"/>
                  </a:lnTo>
                  <a:cubicBezTo>
                    <a:pt x="0" y="30823"/>
                    <a:pt x="234" y="30356"/>
                    <a:pt x="634" y="30089"/>
                  </a:cubicBezTo>
                  <a:cubicBezTo>
                    <a:pt x="234" y="29789"/>
                    <a:pt x="0" y="29322"/>
                    <a:pt x="0" y="28821"/>
                  </a:cubicBezTo>
                  <a:lnTo>
                    <a:pt x="0" y="28021"/>
                  </a:lnTo>
                  <a:cubicBezTo>
                    <a:pt x="0" y="27520"/>
                    <a:pt x="234" y="27087"/>
                    <a:pt x="634" y="26786"/>
                  </a:cubicBezTo>
                  <a:cubicBezTo>
                    <a:pt x="234" y="26486"/>
                    <a:pt x="0" y="26019"/>
                    <a:pt x="0" y="25519"/>
                  </a:cubicBezTo>
                  <a:lnTo>
                    <a:pt x="0" y="24718"/>
                  </a:lnTo>
                  <a:cubicBezTo>
                    <a:pt x="0" y="24218"/>
                    <a:pt x="234" y="23751"/>
                    <a:pt x="634" y="23451"/>
                  </a:cubicBezTo>
                  <a:cubicBezTo>
                    <a:pt x="234" y="23151"/>
                    <a:pt x="0" y="22717"/>
                    <a:pt x="0" y="22217"/>
                  </a:cubicBezTo>
                  <a:lnTo>
                    <a:pt x="0" y="21416"/>
                  </a:lnTo>
                  <a:cubicBezTo>
                    <a:pt x="0" y="20916"/>
                    <a:pt x="234" y="20449"/>
                    <a:pt x="634" y="20148"/>
                  </a:cubicBezTo>
                  <a:cubicBezTo>
                    <a:pt x="234" y="19882"/>
                    <a:pt x="0" y="19415"/>
                    <a:pt x="0" y="18914"/>
                  </a:cubicBezTo>
                  <a:lnTo>
                    <a:pt x="0" y="18114"/>
                  </a:lnTo>
                  <a:cubicBezTo>
                    <a:pt x="0" y="17613"/>
                    <a:pt x="234" y="17146"/>
                    <a:pt x="634" y="16846"/>
                  </a:cubicBezTo>
                  <a:cubicBezTo>
                    <a:pt x="234" y="16579"/>
                    <a:pt x="0" y="16112"/>
                    <a:pt x="0" y="15612"/>
                  </a:cubicBezTo>
                  <a:lnTo>
                    <a:pt x="0" y="14811"/>
                  </a:lnTo>
                  <a:cubicBezTo>
                    <a:pt x="0" y="14311"/>
                    <a:pt x="234" y="13844"/>
                    <a:pt x="634" y="13577"/>
                  </a:cubicBezTo>
                  <a:cubicBezTo>
                    <a:pt x="234" y="13277"/>
                    <a:pt x="0" y="12810"/>
                    <a:pt x="0" y="12309"/>
                  </a:cubicBezTo>
                  <a:lnTo>
                    <a:pt x="0" y="11509"/>
                  </a:lnTo>
                  <a:cubicBezTo>
                    <a:pt x="0" y="11008"/>
                    <a:pt x="234" y="10575"/>
                    <a:pt x="634" y="10275"/>
                  </a:cubicBezTo>
                  <a:cubicBezTo>
                    <a:pt x="234" y="9974"/>
                    <a:pt x="0" y="9507"/>
                    <a:pt x="0" y="9007"/>
                  </a:cubicBezTo>
                  <a:lnTo>
                    <a:pt x="0" y="8240"/>
                  </a:lnTo>
                  <a:cubicBezTo>
                    <a:pt x="0" y="7739"/>
                    <a:pt x="234" y="7272"/>
                    <a:pt x="634" y="6972"/>
                  </a:cubicBezTo>
                  <a:cubicBezTo>
                    <a:pt x="234" y="6672"/>
                    <a:pt x="0" y="6238"/>
                    <a:pt x="0" y="5738"/>
                  </a:cubicBezTo>
                  <a:lnTo>
                    <a:pt x="0" y="4937"/>
                  </a:lnTo>
                  <a:cubicBezTo>
                    <a:pt x="0" y="4437"/>
                    <a:pt x="234" y="3970"/>
                    <a:pt x="634" y="3670"/>
                  </a:cubicBezTo>
                  <a:cubicBezTo>
                    <a:pt x="234" y="3403"/>
                    <a:pt x="0" y="2936"/>
                    <a:pt x="0" y="2436"/>
                  </a:cubicBezTo>
                  <a:lnTo>
                    <a:pt x="0" y="1602"/>
                  </a:lnTo>
                  <a:cubicBezTo>
                    <a:pt x="0" y="734"/>
                    <a:pt x="701" y="1"/>
                    <a:pt x="1568" y="1"/>
                  </a:cubicBezTo>
                  <a:lnTo>
                    <a:pt x="2902" y="1"/>
                  </a:lnTo>
                  <a:cubicBezTo>
                    <a:pt x="3403" y="1"/>
                    <a:pt x="3870" y="267"/>
                    <a:pt x="4170" y="634"/>
                  </a:cubicBezTo>
                  <a:cubicBezTo>
                    <a:pt x="4470" y="267"/>
                    <a:pt x="4904" y="1"/>
                    <a:pt x="5404" y="1"/>
                  </a:cubicBezTo>
                  <a:lnTo>
                    <a:pt x="6205" y="1"/>
                  </a:lnTo>
                  <a:cubicBezTo>
                    <a:pt x="6705" y="1"/>
                    <a:pt x="7172" y="267"/>
                    <a:pt x="7472" y="634"/>
                  </a:cubicBezTo>
                  <a:cubicBezTo>
                    <a:pt x="7739" y="267"/>
                    <a:pt x="8206" y="1"/>
                    <a:pt x="8706" y="1"/>
                  </a:cubicBezTo>
                  <a:lnTo>
                    <a:pt x="9507" y="1"/>
                  </a:lnTo>
                  <a:cubicBezTo>
                    <a:pt x="10007" y="1"/>
                    <a:pt x="10474" y="267"/>
                    <a:pt x="10741" y="634"/>
                  </a:cubicBezTo>
                  <a:cubicBezTo>
                    <a:pt x="11041" y="267"/>
                    <a:pt x="11508" y="1"/>
                    <a:pt x="12009" y="1"/>
                  </a:cubicBezTo>
                  <a:lnTo>
                    <a:pt x="12776" y="1"/>
                  </a:lnTo>
                  <a:cubicBezTo>
                    <a:pt x="13276" y="1"/>
                    <a:pt x="13743" y="267"/>
                    <a:pt x="14044" y="634"/>
                  </a:cubicBezTo>
                  <a:cubicBezTo>
                    <a:pt x="14344" y="267"/>
                    <a:pt x="14777" y="1"/>
                    <a:pt x="15278" y="1"/>
                  </a:cubicBezTo>
                  <a:lnTo>
                    <a:pt x="16078" y="1"/>
                  </a:lnTo>
                  <a:cubicBezTo>
                    <a:pt x="16579" y="1"/>
                    <a:pt x="17046" y="267"/>
                    <a:pt x="17346" y="634"/>
                  </a:cubicBezTo>
                  <a:cubicBezTo>
                    <a:pt x="17613" y="267"/>
                    <a:pt x="18080" y="1"/>
                    <a:pt x="18580" y="1"/>
                  </a:cubicBezTo>
                  <a:lnTo>
                    <a:pt x="19381" y="1"/>
                  </a:lnTo>
                  <a:cubicBezTo>
                    <a:pt x="19881" y="1"/>
                    <a:pt x="20348" y="267"/>
                    <a:pt x="20615" y="634"/>
                  </a:cubicBezTo>
                  <a:cubicBezTo>
                    <a:pt x="20915" y="267"/>
                    <a:pt x="21382" y="1"/>
                    <a:pt x="21882" y="1"/>
                  </a:cubicBezTo>
                  <a:lnTo>
                    <a:pt x="22683" y="1"/>
                  </a:lnTo>
                  <a:cubicBezTo>
                    <a:pt x="23183" y="1"/>
                    <a:pt x="23617" y="267"/>
                    <a:pt x="23917" y="634"/>
                  </a:cubicBezTo>
                  <a:cubicBezTo>
                    <a:pt x="24217" y="267"/>
                    <a:pt x="24684" y="1"/>
                    <a:pt x="25185" y="1"/>
                  </a:cubicBezTo>
                  <a:lnTo>
                    <a:pt x="25952" y="1"/>
                  </a:lnTo>
                  <a:cubicBezTo>
                    <a:pt x="26452" y="1"/>
                    <a:pt x="26919" y="267"/>
                    <a:pt x="27220" y="634"/>
                  </a:cubicBezTo>
                  <a:cubicBezTo>
                    <a:pt x="27520" y="267"/>
                    <a:pt x="27953" y="1"/>
                    <a:pt x="28454" y="1"/>
                  </a:cubicBezTo>
                  <a:lnTo>
                    <a:pt x="29254" y="1"/>
                  </a:lnTo>
                  <a:cubicBezTo>
                    <a:pt x="29755" y="1"/>
                    <a:pt x="30222" y="267"/>
                    <a:pt x="30522" y="634"/>
                  </a:cubicBezTo>
                  <a:cubicBezTo>
                    <a:pt x="30789" y="267"/>
                    <a:pt x="31256" y="1"/>
                    <a:pt x="31756" y="1"/>
                  </a:cubicBezTo>
                  <a:lnTo>
                    <a:pt x="32557" y="1"/>
                  </a:lnTo>
                  <a:cubicBezTo>
                    <a:pt x="33057" y="1"/>
                    <a:pt x="33524" y="267"/>
                    <a:pt x="33791" y="634"/>
                  </a:cubicBezTo>
                  <a:cubicBezTo>
                    <a:pt x="34091" y="267"/>
                    <a:pt x="34558" y="1"/>
                    <a:pt x="35059" y="1"/>
                  </a:cubicBezTo>
                  <a:lnTo>
                    <a:pt x="35859" y="1"/>
                  </a:lnTo>
                  <a:cubicBezTo>
                    <a:pt x="36359" y="1"/>
                    <a:pt x="36793" y="267"/>
                    <a:pt x="37093" y="634"/>
                  </a:cubicBezTo>
                  <a:cubicBezTo>
                    <a:pt x="37394" y="267"/>
                    <a:pt x="37861" y="1"/>
                    <a:pt x="38361" y="1"/>
                  </a:cubicBezTo>
                  <a:lnTo>
                    <a:pt x="39695" y="1"/>
                  </a:lnTo>
                  <a:cubicBezTo>
                    <a:pt x="40562" y="1"/>
                    <a:pt x="41263" y="734"/>
                    <a:pt x="41263" y="1602"/>
                  </a:cubicBezTo>
                  <a:lnTo>
                    <a:pt x="41263" y="2302"/>
                  </a:lnTo>
                  <a:cubicBezTo>
                    <a:pt x="41263" y="2803"/>
                    <a:pt x="41029" y="3270"/>
                    <a:pt x="40629" y="3570"/>
                  </a:cubicBezTo>
                  <a:cubicBezTo>
                    <a:pt x="41029" y="3837"/>
                    <a:pt x="41263" y="4304"/>
                    <a:pt x="41263" y="4804"/>
                  </a:cubicBezTo>
                  <a:lnTo>
                    <a:pt x="41263" y="5605"/>
                  </a:lnTo>
                  <a:cubicBezTo>
                    <a:pt x="41263" y="6105"/>
                    <a:pt x="41029" y="6572"/>
                    <a:pt x="40629" y="6839"/>
                  </a:cubicBezTo>
                  <a:cubicBezTo>
                    <a:pt x="41029" y="7139"/>
                    <a:pt x="41263" y="7606"/>
                    <a:pt x="41263" y="8106"/>
                  </a:cubicBezTo>
                  <a:lnTo>
                    <a:pt x="41263" y="8907"/>
                  </a:lnTo>
                  <a:cubicBezTo>
                    <a:pt x="41263" y="9407"/>
                    <a:pt x="41029" y="9841"/>
                    <a:pt x="40629" y="10141"/>
                  </a:cubicBezTo>
                  <a:cubicBezTo>
                    <a:pt x="41029" y="10441"/>
                    <a:pt x="41263" y="10908"/>
                    <a:pt x="41263" y="11409"/>
                  </a:cubicBezTo>
                  <a:lnTo>
                    <a:pt x="41263" y="12209"/>
                  </a:lnTo>
                  <a:cubicBezTo>
                    <a:pt x="41263" y="12710"/>
                    <a:pt x="41029" y="13143"/>
                    <a:pt x="40629" y="13444"/>
                  </a:cubicBezTo>
                  <a:cubicBezTo>
                    <a:pt x="41029" y="13744"/>
                    <a:pt x="41263" y="14211"/>
                    <a:pt x="41263" y="14711"/>
                  </a:cubicBezTo>
                  <a:lnTo>
                    <a:pt x="41263" y="15478"/>
                  </a:lnTo>
                  <a:cubicBezTo>
                    <a:pt x="41263" y="15979"/>
                    <a:pt x="41029" y="16446"/>
                    <a:pt x="40629" y="16746"/>
                  </a:cubicBezTo>
                  <a:cubicBezTo>
                    <a:pt x="41029" y="17046"/>
                    <a:pt x="41263" y="17480"/>
                    <a:pt x="41263" y="17980"/>
                  </a:cubicBezTo>
                  <a:lnTo>
                    <a:pt x="41263" y="18781"/>
                  </a:lnTo>
                  <a:cubicBezTo>
                    <a:pt x="41263" y="19281"/>
                    <a:pt x="41029" y="19748"/>
                    <a:pt x="40629" y="20048"/>
                  </a:cubicBezTo>
                  <a:cubicBezTo>
                    <a:pt x="41029" y="20315"/>
                    <a:pt x="41263" y="20782"/>
                    <a:pt x="41263" y="21283"/>
                  </a:cubicBezTo>
                  <a:lnTo>
                    <a:pt x="41263" y="22083"/>
                  </a:lnTo>
                  <a:cubicBezTo>
                    <a:pt x="41263" y="22583"/>
                    <a:pt x="41029" y="23050"/>
                    <a:pt x="40629" y="23317"/>
                  </a:cubicBezTo>
                  <a:cubicBezTo>
                    <a:pt x="41029" y="23618"/>
                    <a:pt x="41263" y="24085"/>
                    <a:pt x="41263" y="24585"/>
                  </a:cubicBezTo>
                  <a:lnTo>
                    <a:pt x="41263" y="25385"/>
                  </a:lnTo>
                  <a:cubicBezTo>
                    <a:pt x="41263" y="25886"/>
                    <a:pt x="41029" y="26319"/>
                    <a:pt x="40629" y="26620"/>
                  </a:cubicBezTo>
                  <a:cubicBezTo>
                    <a:pt x="41029" y="26920"/>
                    <a:pt x="41263" y="27387"/>
                    <a:pt x="41263" y="27887"/>
                  </a:cubicBezTo>
                  <a:lnTo>
                    <a:pt x="41263" y="28654"/>
                  </a:lnTo>
                  <a:cubicBezTo>
                    <a:pt x="41263" y="29155"/>
                    <a:pt x="41029" y="29622"/>
                    <a:pt x="40629" y="29922"/>
                  </a:cubicBezTo>
                  <a:cubicBezTo>
                    <a:pt x="41029" y="30222"/>
                    <a:pt x="41263" y="30656"/>
                    <a:pt x="41263" y="31156"/>
                  </a:cubicBezTo>
                  <a:lnTo>
                    <a:pt x="41263" y="31957"/>
                  </a:lnTo>
                  <a:cubicBezTo>
                    <a:pt x="41263" y="32457"/>
                    <a:pt x="41029" y="32924"/>
                    <a:pt x="40629" y="33224"/>
                  </a:cubicBezTo>
                  <a:cubicBezTo>
                    <a:pt x="41029" y="33491"/>
                    <a:pt x="41263" y="33958"/>
                    <a:pt x="41263" y="34459"/>
                  </a:cubicBezTo>
                  <a:lnTo>
                    <a:pt x="41263" y="35259"/>
                  </a:lnTo>
                  <a:cubicBezTo>
                    <a:pt x="41263" y="35760"/>
                    <a:pt x="41029" y="36227"/>
                    <a:pt x="40629" y="36493"/>
                  </a:cubicBezTo>
                  <a:cubicBezTo>
                    <a:pt x="41029" y="36794"/>
                    <a:pt x="41263" y="37261"/>
                    <a:pt x="41263" y="37761"/>
                  </a:cubicBezTo>
                  <a:lnTo>
                    <a:pt x="41263" y="38562"/>
                  </a:lnTo>
                  <a:cubicBezTo>
                    <a:pt x="41263" y="39062"/>
                    <a:pt x="41029" y="39496"/>
                    <a:pt x="40629" y="39796"/>
                  </a:cubicBezTo>
                  <a:cubicBezTo>
                    <a:pt x="41029" y="40096"/>
                    <a:pt x="41263" y="40563"/>
                    <a:pt x="41263" y="41063"/>
                  </a:cubicBezTo>
                  <a:lnTo>
                    <a:pt x="41263" y="41831"/>
                  </a:lnTo>
                  <a:cubicBezTo>
                    <a:pt x="41263" y="42331"/>
                    <a:pt x="41029" y="42798"/>
                    <a:pt x="40629" y="43098"/>
                  </a:cubicBezTo>
                  <a:cubicBezTo>
                    <a:pt x="41029" y="43398"/>
                    <a:pt x="41263" y="43832"/>
                    <a:pt x="41263" y="44332"/>
                  </a:cubicBezTo>
                  <a:lnTo>
                    <a:pt x="41263" y="45133"/>
                  </a:lnTo>
                  <a:cubicBezTo>
                    <a:pt x="41263" y="45633"/>
                    <a:pt x="41029" y="46100"/>
                    <a:pt x="40629" y="46400"/>
                  </a:cubicBezTo>
                  <a:cubicBezTo>
                    <a:pt x="41029" y="46667"/>
                    <a:pt x="41263" y="47134"/>
                    <a:pt x="41263" y="47635"/>
                  </a:cubicBezTo>
                  <a:lnTo>
                    <a:pt x="41263" y="48602"/>
                  </a:lnTo>
                  <a:cubicBezTo>
                    <a:pt x="41263" y="49469"/>
                    <a:pt x="40562" y="50170"/>
                    <a:pt x="39695" y="50170"/>
                  </a:cubicBezTo>
                  <a:lnTo>
                    <a:pt x="38761" y="50170"/>
                  </a:lnTo>
                  <a:close/>
                </a:path>
              </a:pathLst>
            </a:custGeom>
            <a:solidFill>
              <a:srgbClr val="A0736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6" name="Google Shape;1796;p41"/>
            <p:cNvSpPr/>
            <p:nvPr/>
          </p:nvSpPr>
          <p:spPr>
            <a:xfrm>
              <a:off x="4067250" y="610875"/>
              <a:ext cx="1084125" cy="1295950"/>
            </a:xfrm>
            <a:custGeom>
              <a:avLst/>
              <a:gdLst/>
              <a:ahLst/>
              <a:cxnLst/>
              <a:rect l="l" t="t" r="r" b="b"/>
              <a:pathLst>
                <a:path w="43365" h="51838" extrusionOk="0">
                  <a:moveTo>
                    <a:pt x="40562" y="1669"/>
                  </a:moveTo>
                  <a:cubicBezTo>
                    <a:pt x="40996" y="1669"/>
                    <a:pt x="41330" y="2002"/>
                    <a:pt x="41330" y="2436"/>
                  </a:cubicBezTo>
                  <a:lnTo>
                    <a:pt x="41330" y="3136"/>
                  </a:lnTo>
                  <a:cubicBezTo>
                    <a:pt x="41330" y="3570"/>
                    <a:pt x="40996" y="3903"/>
                    <a:pt x="40562" y="3903"/>
                  </a:cubicBezTo>
                  <a:cubicBezTo>
                    <a:pt x="40296" y="3903"/>
                    <a:pt x="40062" y="4104"/>
                    <a:pt x="40062" y="4404"/>
                  </a:cubicBezTo>
                  <a:cubicBezTo>
                    <a:pt x="40062" y="4704"/>
                    <a:pt x="40296" y="4904"/>
                    <a:pt x="40562" y="4904"/>
                  </a:cubicBezTo>
                  <a:cubicBezTo>
                    <a:pt x="40996" y="4904"/>
                    <a:pt x="41330" y="5238"/>
                    <a:pt x="41330" y="5638"/>
                  </a:cubicBezTo>
                  <a:lnTo>
                    <a:pt x="41330" y="6439"/>
                  </a:lnTo>
                  <a:cubicBezTo>
                    <a:pt x="41330" y="6872"/>
                    <a:pt x="40996" y="7172"/>
                    <a:pt x="40562" y="7172"/>
                  </a:cubicBezTo>
                  <a:cubicBezTo>
                    <a:pt x="40296" y="7172"/>
                    <a:pt x="40062" y="7406"/>
                    <a:pt x="40062" y="7706"/>
                  </a:cubicBezTo>
                  <a:cubicBezTo>
                    <a:pt x="40062" y="7973"/>
                    <a:pt x="40296" y="8207"/>
                    <a:pt x="40562" y="8207"/>
                  </a:cubicBezTo>
                  <a:cubicBezTo>
                    <a:pt x="40996" y="8207"/>
                    <a:pt x="41330" y="8540"/>
                    <a:pt x="41330" y="8940"/>
                  </a:cubicBezTo>
                  <a:lnTo>
                    <a:pt x="41330" y="9741"/>
                  </a:lnTo>
                  <a:cubicBezTo>
                    <a:pt x="41330" y="10141"/>
                    <a:pt x="40996" y="10475"/>
                    <a:pt x="40562" y="10475"/>
                  </a:cubicBezTo>
                  <a:cubicBezTo>
                    <a:pt x="40296" y="10475"/>
                    <a:pt x="40062" y="10675"/>
                    <a:pt x="40062" y="10975"/>
                  </a:cubicBezTo>
                  <a:cubicBezTo>
                    <a:pt x="40062" y="11275"/>
                    <a:pt x="40296" y="11476"/>
                    <a:pt x="40562" y="11476"/>
                  </a:cubicBezTo>
                  <a:cubicBezTo>
                    <a:pt x="40996" y="11476"/>
                    <a:pt x="41330" y="11809"/>
                    <a:pt x="41330" y="12243"/>
                  </a:cubicBezTo>
                  <a:lnTo>
                    <a:pt x="41330" y="13043"/>
                  </a:lnTo>
                  <a:cubicBezTo>
                    <a:pt x="41330" y="13444"/>
                    <a:pt x="40996" y="13777"/>
                    <a:pt x="40562" y="13777"/>
                  </a:cubicBezTo>
                  <a:cubicBezTo>
                    <a:pt x="40296" y="13777"/>
                    <a:pt x="40062" y="13977"/>
                    <a:pt x="40062" y="14278"/>
                  </a:cubicBezTo>
                  <a:cubicBezTo>
                    <a:pt x="40062" y="14578"/>
                    <a:pt x="40296" y="14778"/>
                    <a:pt x="40562" y="14778"/>
                  </a:cubicBezTo>
                  <a:cubicBezTo>
                    <a:pt x="40996" y="14778"/>
                    <a:pt x="41330" y="15111"/>
                    <a:pt x="41330" y="15545"/>
                  </a:cubicBezTo>
                  <a:lnTo>
                    <a:pt x="41330" y="16312"/>
                  </a:lnTo>
                  <a:cubicBezTo>
                    <a:pt x="41330" y="16746"/>
                    <a:pt x="40996" y="17080"/>
                    <a:pt x="40562" y="17080"/>
                  </a:cubicBezTo>
                  <a:cubicBezTo>
                    <a:pt x="40296" y="17080"/>
                    <a:pt x="40062" y="17280"/>
                    <a:pt x="40062" y="17580"/>
                  </a:cubicBezTo>
                  <a:cubicBezTo>
                    <a:pt x="40062" y="17880"/>
                    <a:pt x="40296" y="18080"/>
                    <a:pt x="40562" y="18080"/>
                  </a:cubicBezTo>
                  <a:cubicBezTo>
                    <a:pt x="40996" y="18080"/>
                    <a:pt x="41330" y="18414"/>
                    <a:pt x="41330" y="18814"/>
                  </a:cubicBezTo>
                  <a:lnTo>
                    <a:pt x="41330" y="19615"/>
                  </a:lnTo>
                  <a:cubicBezTo>
                    <a:pt x="41330" y="20048"/>
                    <a:pt x="40996" y="20382"/>
                    <a:pt x="40562" y="20382"/>
                  </a:cubicBezTo>
                  <a:cubicBezTo>
                    <a:pt x="40296" y="20382"/>
                    <a:pt x="40062" y="20582"/>
                    <a:pt x="40062" y="20882"/>
                  </a:cubicBezTo>
                  <a:cubicBezTo>
                    <a:pt x="40062" y="21149"/>
                    <a:pt x="40296" y="21383"/>
                    <a:pt x="40562" y="21383"/>
                  </a:cubicBezTo>
                  <a:cubicBezTo>
                    <a:pt x="40996" y="21383"/>
                    <a:pt x="41330" y="21716"/>
                    <a:pt x="41330" y="22117"/>
                  </a:cubicBezTo>
                  <a:lnTo>
                    <a:pt x="41330" y="22917"/>
                  </a:lnTo>
                  <a:cubicBezTo>
                    <a:pt x="41330" y="23317"/>
                    <a:pt x="40996" y="23651"/>
                    <a:pt x="40562" y="23651"/>
                  </a:cubicBezTo>
                  <a:cubicBezTo>
                    <a:pt x="40296" y="23651"/>
                    <a:pt x="40062" y="23884"/>
                    <a:pt x="40062" y="24151"/>
                  </a:cubicBezTo>
                  <a:cubicBezTo>
                    <a:pt x="40062" y="24452"/>
                    <a:pt x="40296" y="24652"/>
                    <a:pt x="40562" y="24652"/>
                  </a:cubicBezTo>
                  <a:cubicBezTo>
                    <a:pt x="40996" y="24652"/>
                    <a:pt x="41330" y="24985"/>
                    <a:pt x="41330" y="25419"/>
                  </a:cubicBezTo>
                  <a:lnTo>
                    <a:pt x="41330" y="26219"/>
                  </a:lnTo>
                  <a:cubicBezTo>
                    <a:pt x="41330" y="26620"/>
                    <a:pt x="40996" y="26953"/>
                    <a:pt x="40562" y="26953"/>
                  </a:cubicBezTo>
                  <a:cubicBezTo>
                    <a:pt x="40296" y="26953"/>
                    <a:pt x="40062" y="27153"/>
                    <a:pt x="40062" y="27454"/>
                  </a:cubicBezTo>
                  <a:cubicBezTo>
                    <a:pt x="40062" y="27754"/>
                    <a:pt x="40296" y="27954"/>
                    <a:pt x="40562" y="27954"/>
                  </a:cubicBezTo>
                  <a:cubicBezTo>
                    <a:pt x="40996" y="27954"/>
                    <a:pt x="41330" y="28288"/>
                    <a:pt x="41330" y="28721"/>
                  </a:cubicBezTo>
                  <a:lnTo>
                    <a:pt x="41330" y="29488"/>
                  </a:lnTo>
                  <a:cubicBezTo>
                    <a:pt x="41330" y="29922"/>
                    <a:pt x="40996" y="30256"/>
                    <a:pt x="40562" y="30256"/>
                  </a:cubicBezTo>
                  <a:cubicBezTo>
                    <a:pt x="40296" y="30256"/>
                    <a:pt x="40062" y="30456"/>
                    <a:pt x="40062" y="30756"/>
                  </a:cubicBezTo>
                  <a:cubicBezTo>
                    <a:pt x="40062" y="31056"/>
                    <a:pt x="40296" y="31256"/>
                    <a:pt x="40562" y="31256"/>
                  </a:cubicBezTo>
                  <a:cubicBezTo>
                    <a:pt x="40996" y="31256"/>
                    <a:pt x="41330" y="31590"/>
                    <a:pt x="41330" y="31990"/>
                  </a:cubicBezTo>
                  <a:lnTo>
                    <a:pt x="41330" y="32791"/>
                  </a:lnTo>
                  <a:cubicBezTo>
                    <a:pt x="41330" y="33224"/>
                    <a:pt x="40996" y="33558"/>
                    <a:pt x="40562" y="33558"/>
                  </a:cubicBezTo>
                  <a:cubicBezTo>
                    <a:pt x="40296" y="33558"/>
                    <a:pt x="40062" y="33758"/>
                    <a:pt x="40062" y="34058"/>
                  </a:cubicBezTo>
                  <a:cubicBezTo>
                    <a:pt x="40062" y="34325"/>
                    <a:pt x="40296" y="34559"/>
                    <a:pt x="40562" y="34559"/>
                  </a:cubicBezTo>
                  <a:cubicBezTo>
                    <a:pt x="40996" y="34559"/>
                    <a:pt x="41330" y="34892"/>
                    <a:pt x="41330" y="35293"/>
                  </a:cubicBezTo>
                  <a:lnTo>
                    <a:pt x="41330" y="36093"/>
                  </a:lnTo>
                  <a:cubicBezTo>
                    <a:pt x="41330" y="36493"/>
                    <a:pt x="40996" y="36827"/>
                    <a:pt x="40562" y="36827"/>
                  </a:cubicBezTo>
                  <a:cubicBezTo>
                    <a:pt x="40296" y="36827"/>
                    <a:pt x="40062" y="37061"/>
                    <a:pt x="40062" y="37327"/>
                  </a:cubicBezTo>
                  <a:cubicBezTo>
                    <a:pt x="40062" y="37628"/>
                    <a:pt x="40296" y="37828"/>
                    <a:pt x="40562" y="37828"/>
                  </a:cubicBezTo>
                  <a:cubicBezTo>
                    <a:pt x="40996" y="37828"/>
                    <a:pt x="41330" y="38161"/>
                    <a:pt x="41330" y="38595"/>
                  </a:cubicBezTo>
                  <a:lnTo>
                    <a:pt x="41330" y="39396"/>
                  </a:lnTo>
                  <a:cubicBezTo>
                    <a:pt x="41330" y="39796"/>
                    <a:pt x="40996" y="40129"/>
                    <a:pt x="40562" y="40129"/>
                  </a:cubicBezTo>
                  <a:cubicBezTo>
                    <a:pt x="40296" y="40129"/>
                    <a:pt x="40062" y="40330"/>
                    <a:pt x="40062" y="40630"/>
                  </a:cubicBezTo>
                  <a:cubicBezTo>
                    <a:pt x="40062" y="40930"/>
                    <a:pt x="40296" y="41130"/>
                    <a:pt x="40562" y="41130"/>
                  </a:cubicBezTo>
                  <a:cubicBezTo>
                    <a:pt x="40996" y="41130"/>
                    <a:pt x="41330" y="41464"/>
                    <a:pt x="41330" y="41897"/>
                  </a:cubicBezTo>
                  <a:lnTo>
                    <a:pt x="41330" y="42665"/>
                  </a:lnTo>
                  <a:cubicBezTo>
                    <a:pt x="41330" y="43098"/>
                    <a:pt x="40996" y="43432"/>
                    <a:pt x="40562" y="43432"/>
                  </a:cubicBezTo>
                  <a:cubicBezTo>
                    <a:pt x="40296" y="43432"/>
                    <a:pt x="40062" y="43632"/>
                    <a:pt x="40062" y="43932"/>
                  </a:cubicBezTo>
                  <a:cubicBezTo>
                    <a:pt x="40062" y="44232"/>
                    <a:pt x="40296" y="44432"/>
                    <a:pt x="40562" y="44432"/>
                  </a:cubicBezTo>
                  <a:cubicBezTo>
                    <a:pt x="40996" y="44432"/>
                    <a:pt x="41330" y="44766"/>
                    <a:pt x="41330" y="45166"/>
                  </a:cubicBezTo>
                  <a:lnTo>
                    <a:pt x="41330" y="45967"/>
                  </a:lnTo>
                  <a:cubicBezTo>
                    <a:pt x="41330" y="46401"/>
                    <a:pt x="40996" y="46734"/>
                    <a:pt x="40562" y="46734"/>
                  </a:cubicBezTo>
                  <a:cubicBezTo>
                    <a:pt x="40296" y="46734"/>
                    <a:pt x="40062" y="46934"/>
                    <a:pt x="40062" y="47234"/>
                  </a:cubicBezTo>
                  <a:cubicBezTo>
                    <a:pt x="40062" y="47501"/>
                    <a:pt x="40296" y="47735"/>
                    <a:pt x="40562" y="47735"/>
                  </a:cubicBezTo>
                  <a:cubicBezTo>
                    <a:pt x="40996" y="47735"/>
                    <a:pt x="41330" y="48068"/>
                    <a:pt x="41330" y="48469"/>
                  </a:cubicBezTo>
                  <a:lnTo>
                    <a:pt x="41330" y="49436"/>
                  </a:lnTo>
                  <a:cubicBezTo>
                    <a:pt x="41330" y="49836"/>
                    <a:pt x="40996" y="50170"/>
                    <a:pt x="40562" y="50170"/>
                  </a:cubicBezTo>
                  <a:lnTo>
                    <a:pt x="39228" y="50170"/>
                  </a:lnTo>
                  <a:cubicBezTo>
                    <a:pt x="39028" y="50170"/>
                    <a:pt x="38828" y="50103"/>
                    <a:pt x="38694" y="49936"/>
                  </a:cubicBezTo>
                  <a:cubicBezTo>
                    <a:pt x="38561" y="49770"/>
                    <a:pt x="38494" y="49569"/>
                    <a:pt x="38528" y="49336"/>
                  </a:cubicBezTo>
                  <a:lnTo>
                    <a:pt x="38528" y="49303"/>
                  </a:lnTo>
                  <a:cubicBezTo>
                    <a:pt x="38528" y="49002"/>
                    <a:pt x="38328" y="48802"/>
                    <a:pt x="38027" y="48802"/>
                  </a:cubicBezTo>
                  <a:cubicBezTo>
                    <a:pt x="37727" y="48802"/>
                    <a:pt x="37527" y="49002"/>
                    <a:pt x="37527" y="49303"/>
                  </a:cubicBezTo>
                  <a:lnTo>
                    <a:pt x="37527" y="49336"/>
                  </a:lnTo>
                  <a:cubicBezTo>
                    <a:pt x="37560" y="49569"/>
                    <a:pt x="37494" y="49770"/>
                    <a:pt x="37360" y="49936"/>
                  </a:cubicBezTo>
                  <a:cubicBezTo>
                    <a:pt x="37227" y="50103"/>
                    <a:pt x="37027" y="50170"/>
                    <a:pt x="36826" y="50170"/>
                  </a:cubicBezTo>
                  <a:lnTo>
                    <a:pt x="35993" y="50170"/>
                  </a:lnTo>
                  <a:cubicBezTo>
                    <a:pt x="35792" y="50170"/>
                    <a:pt x="35559" y="50103"/>
                    <a:pt x="35459" y="49936"/>
                  </a:cubicBezTo>
                  <a:cubicBezTo>
                    <a:pt x="35325" y="49770"/>
                    <a:pt x="35225" y="49569"/>
                    <a:pt x="35292" y="49336"/>
                  </a:cubicBezTo>
                  <a:lnTo>
                    <a:pt x="35292" y="49303"/>
                  </a:lnTo>
                  <a:cubicBezTo>
                    <a:pt x="35292" y="49002"/>
                    <a:pt x="35059" y="48802"/>
                    <a:pt x="34792" y="48802"/>
                  </a:cubicBezTo>
                  <a:cubicBezTo>
                    <a:pt x="34491" y="48802"/>
                    <a:pt x="34291" y="49002"/>
                    <a:pt x="34291" y="49303"/>
                  </a:cubicBezTo>
                  <a:lnTo>
                    <a:pt x="34291" y="49336"/>
                  </a:lnTo>
                  <a:cubicBezTo>
                    <a:pt x="34325" y="49569"/>
                    <a:pt x="34225" y="49770"/>
                    <a:pt x="34125" y="49936"/>
                  </a:cubicBezTo>
                  <a:cubicBezTo>
                    <a:pt x="33991" y="50103"/>
                    <a:pt x="33791" y="50170"/>
                    <a:pt x="33557" y="50170"/>
                  </a:cubicBezTo>
                  <a:lnTo>
                    <a:pt x="32724" y="50170"/>
                  </a:lnTo>
                  <a:cubicBezTo>
                    <a:pt x="32523" y="50170"/>
                    <a:pt x="32323" y="50103"/>
                    <a:pt x="32190" y="49936"/>
                  </a:cubicBezTo>
                  <a:cubicBezTo>
                    <a:pt x="32056" y="49770"/>
                    <a:pt x="31990" y="49569"/>
                    <a:pt x="32023" y="49336"/>
                  </a:cubicBezTo>
                  <a:lnTo>
                    <a:pt x="32023" y="49303"/>
                  </a:lnTo>
                  <a:cubicBezTo>
                    <a:pt x="32023" y="49002"/>
                    <a:pt x="31823" y="48802"/>
                    <a:pt x="31523" y="48802"/>
                  </a:cubicBezTo>
                  <a:cubicBezTo>
                    <a:pt x="31222" y="48802"/>
                    <a:pt x="31022" y="49002"/>
                    <a:pt x="31022" y="49303"/>
                  </a:cubicBezTo>
                  <a:lnTo>
                    <a:pt x="31022" y="49336"/>
                  </a:lnTo>
                  <a:cubicBezTo>
                    <a:pt x="31056" y="49569"/>
                    <a:pt x="30989" y="49770"/>
                    <a:pt x="30856" y="49936"/>
                  </a:cubicBezTo>
                  <a:cubicBezTo>
                    <a:pt x="30722" y="50103"/>
                    <a:pt x="30522" y="50170"/>
                    <a:pt x="30322" y="50170"/>
                  </a:cubicBezTo>
                  <a:lnTo>
                    <a:pt x="29488" y="50170"/>
                  </a:lnTo>
                  <a:cubicBezTo>
                    <a:pt x="29288" y="50170"/>
                    <a:pt x="29054" y="50103"/>
                    <a:pt x="28954" y="49936"/>
                  </a:cubicBezTo>
                  <a:cubicBezTo>
                    <a:pt x="28821" y="49770"/>
                    <a:pt x="28721" y="49569"/>
                    <a:pt x="28787" y="49336"/>
                  </a:cubicBezTo>
                  <a:lnTo>
                    <a:pt x="28787" y="49303"/>
                  </a:lnTo>
                  <a:cubicBezTo>
                    <a:pt x="28787" y="49002"/>
                    <a:pt x="28554" y="48802"/>
                    <a:pt x="28287" y="48802"/>
                  </a:cubicBezTo>
                  <a:cubicBezTo>
                    <a:pt x="27987" y="48802"/>
                    <a:pt x="27787" y="49002"/>
                    <a:pt x="27787" y="49303"/>
                  </a:cubicBezTo>
                  <a:lnTo>
                    <a:pt x="27787" y="49336"/>
                  </a:lnTo>
                  <a:cubicBezTo>
                    <a:pt x="27820" y="49569"/>
                    <a:pt x="27720" y="49770"/>
                    <a:pt x="27620" y="49936"/>
                  </a:cubicBezTo>
                  <a:cubicBezTo>
                    <a:pt x="27486" y="50103"/>
                    <a:pt x="27286" y="50170"/>
                    <a:pt x="27053" y="50170"/>
                  </a:cubicBezTo>
                  <a:lnTo>
                    <a:pt x="26219" y="50170"/>
                  </a:lnTo>
                  <a:cubicBezTo>
                    <a:pt x="26019" y="50170"/>
                    <a:pt x="25819" y="50103"/>
                    <a:pt x="25685" y="49936"/>
                  </a:cubicBezTo>
                  <a:cubicBezTo>
                    <a:pt x="25552" y="49770"/>
                    <a:pt x="25485" y="49569"/>
                    <a:pt x="25518" y="49336"/>
                  </a:cubicBezTo>
                  <a:lnTo>
                    <a:pt x="25518" y="49303"/>
                  </a:lnTo>
                  <a:cubicBezTo>
                    <a:pt x="25518" y="49002"/>
                    <a:pt x="25318" y="48802"/>
                    <a:pt x="25018" y="48802"/>
                  </a:cubicBezTo>
                  <a:cubicBezTo>
                    <a:pt x="24718" y="48802"/>
                    <a:pt x="24518" y="49002"/>
                    <a:pt x="24518" y="49303"/>
                  </a:cubicBezTo>
                  <a:lnTo>
                    <a:pt x="24518" y="49336"/>
                  </a:lnTo>
                  <a:cubicBezTo>
                    <a:pt x="24551" y="49569"/>
                    <a:pt x="24484" y="49770"/>
                    <a:pt x="24351" y="49936"/>
                  </a:cubicBezTo>
                  <a:cubicBezTo>
                    <a:pt x="24217" y="50103"/>
                    <a:pt x="24017" y="50170"/>
                    <a:pt x="23817" y="50170"/>
                  </a:cubicBezTo>
                  <a:lnTo>
                    <a:pt x="22983" y="50170"/>
                  </a:lnTo>
                  <a:cubicBezTo>
                    <a:pt x="22783" y="50170"/>
                    <a:pt x="22550" y="50103"/>
                    <a:pt x="22450" y="49936"/>
                  </a:cubicBezTo>
                  <a:cubicBezTo>
                    <a:pt x="22316" y="49770"/>
                    <a:pt x="22216" y="49569"/>
                    <a:pt x="22283" y="49336"/>
                  </a:cubicBezTo>
                  <a:lnTo>
                    <a:pt x="22283" y="49303"/>
                  </a:lnTo>
                  <a:cubicBezTo>
                    <a:pt x="22283" y="49002"/>
                    <a:pt x="22049" y="48802"/>
                    <a:pt x="21782" y="48802"/>
                  </a:cubicBezTo>
                  <a:cubicBezTo>
                    <a:pt x="21482" y="48802"/>
                    <a:pt x="21282" y="49002"/>
                    <a:pt x="21282" y="49303"/>
                  </a:cubicBezTo>
                  <a:lnTo>
                    <a:pt x="21282" y="49336"/>
                  </a:lnTo>
                  <a:cubicBezTo>
                    <a:pt x="21315" y="49569"/>
                    <a:pt x="21215" y="49770"/>
                    <a:pt x="21115" y="49936"/>
                  </a:cubicBezTo>
                  <a:cubicBezTo>
                    <a:pt x="20982" y="50103"/>
                    <a:pt x="20782" y="50170"/>
                    <a:pt x="20548" y="50170"/>
                  </a:cubicBezTo>
                  <a:lnTo>
                    <a:pt x="19714" y="50170"/>
                  </a:lnTo>
                  <a:cubicBezTo>
                    <a:pt x="19514" y="50170"/>
                    <a:pt x="19314" y="50103"/>
                    <a:pt x="19181" y="49936"/>
                  </a:cubicBezTo>
                  <a:cubicBezTo>
                    <a:pt x="19047" y="49770"/>
                    <a:pt x="18980" y="49569"/>
                    <a:pt x="19014" y="49336"/>
                  </a:cubicBezTo>
                  <a:lnTo>
                    <a:pt x="19014" y="49303"/>
                  </a:lnTo>
                  <a:cubicBezTo>
                    <a:pt x="19014" y="49002"/>
                    <a:pt x="18814" y="48802"/>
                    <a:pt x="18513" y="48802"/>
                  </a:cubicBezTo>
                  <a:cubicBezTo>
                    <a:pt x="18213" y="48802"/>
                    <a:pt x="18013" y="49002"/>
                    <a:pt x="18013" y="49303"/>
                  </a:cubicBezTo>
                  <a:lnTo>
                    <a:pt x="18013" y="49336"/>
                  </a:lnTo>
                  <a:cubicBezTo>
                    <a:pt x="18046" y="49569"/>
                    <a:pt x="17980" y="49770"/>
                    <a:pt x="17846" y="49936"/>
                  </a:cubicBezTo>
                  <a:cubicBezTo>
                    <a:pt x="17713" y="50103"/>
                    <a:pt x="17513" y="50170"/>
                    <a:pt x="17313" y="50170"/>
                  </a:cubicBezTo>
                  <a:lnTo>
                    <a:pt x="16479" y="50170"/>
                  </a:lnTo>
                  <a:cubicBezTo>
                    <a:pt x="16278" y="50170"/>
                    <a:pt x="16045" y="50103"/>
                    <a:pt x="15945" y="49936"/>
                  </a:cubicBezTo>
                  <a:cubicBezTo>
                    <a:pt x="15811" y="49770"/>
                    <a:pt x="15711" y="49569"/>
                    <a:pt x="15778" y="49336"/>
                  </a:cubicBezTo>
                  <a:lnTo>
                    <a:pt x="15778" y="49303"/>
                  </a:lnTo>
                  <a:cubicBezTo>
                    <a:pt x="15778" y="49002"/>
                    <a:pt x="15545" y="48802"/>
                    <a:pt x="15278" y="48802"/>
                  </a:cubicBezTo>
                  <a:cubicBezTo>
                    <a:pt x="14978" y="48802"/>
                    <a:pt x="14777" y="49002"/>
                    <a:pt x="14777" y="49303"/>
                  </a:cubicBezTo>
                  <a:lnTo>
                    <a:pt x="14777" y="49336"/>
                  </a:lnTo>
                  <a:cubicBezTo>
                    <a:pt x="14811" y="49569"/>
                    <a:pt x="14711" y="49770"/>
                    <a:pt x="14611" y="49936"/>
                  </a:cubicBezTo>
                  <a:cubicBezTo>
                    <a:pt x="14477" y="50103"/>
                    <a:pt x="14277" y="50170"/>
                    <a:pt x="14044" y="50170"/>
                  </a:cubicBezTo>
                  <a:lnTo>
                    <a:pt x="13210" y="50170"/>
                  </a:lnTo>
                  <a:cubicBezTo>
                    <a:pt x="13009" y="50170"/>
                    <a:pt x="12809" y="50103"/>
                    <a:pt x="12676" y="49936"/>
                  </a:cubicBezTo>
                  <a:cubicBezTo>
                    <a:pt x="12542" y="49770"/>
                    <a:pt x="12476" y="49569"/>
                    <a:pt x="12509" y="49336"/>
                  </a:cubicBezTo>
                  <a:lnTo>
                    <a:pt x="12509" y="49303"/>
                  </a:lnTo>
                  <a:cubicBezTo>
                    <a:pt x="12509" y="49002"/>
                    <a:pt x="12309" y="48802"/>
                    <a:pt x="12009" y="48802"/>
                  </a:cubicBezTo>
                  <a:cubicBezTo>
                    <a:pt x="11709" y="48802"/>
                    <a:pt x="11508" y="49002"/>
                    <a:pt x="11508" y="49303"/>
                  </a:cubicBezTo>
                  <a:lnTo>
                    <a:pt x="11508" y="49336"/>
                  </a:lnTo>
                  <a:cubicBezTo>
                    <a:pt x="11542" y="49569"/>
                    <a:pt x="11475" y="49770"/>
                    <a:pt x="11342" y="49936"/>
                  </a:cubicBezTo>
                  <a:cubicBezTo>
                    <a:pt x="11208" y="50103"/>
                    <a:pt x="11008" y="50170"/>
                    <a:pt x="10808" y="50170"/>
                  </a:cubicBezTo>
                  <a:lnTo>
                    <a:pt x="9974" y="50170"/>
                  </a:lnTo>
                  <a:cubicBezTo>
                    <a:pt x="9774" y="50170"/>
                    <a:pt x="9540" y="50103"/>
                    <a:pt x="9440" y="49936"/>
                  </a:cubicBezTo>
                  <a:cubicBezTo>
                    <a:pt x="9307" y="49770"/>
                    <a:pt x="9207" y="49569"/>
                    <a:pt x="9273" y="49336"/>
                  </a:cubicBezTo>
                  <a:lnTo>
                    <a:pt x="9273" y="49303"/>
                  </a:lnTo>
                  <a:cubicBezTo>
                    <a:pt x="9273" y="49002"/>
                    <a:pt x="9040" y="48802"/>
                    <a:pt x="8773" y="48802"/>
                  </a:cubicBezTo>
                  <a:cubicBezTo>
                    <a:pt x="8473" y="48802"/>
                    <a:pt x="8273" y="49002"/>
                    <a:pt x="8273" y="49303"/>
                  </a:cubicBezTo>
                  <a:lnTo>
                    <a:pt x="8273" y="49336"/>
                  </a:lnTo>
                  <a:cubicBezTo>
                    <a:pt x="8306" y="49569"/>
                    <a:pt x="8206" y="49770"/>
                    <a:pt x="8106" y="49936"/>
                  </a:cubicBezTo>
                  <a:cubicBezTo>
                    <a:pt x="7973" y="50103"/>
                    <a:pt x="7772" y="50170"/>
                    <a:pt x="7539" y="50170"/>
                  </a:cubicBezTo>
                  <a:lnTo>
                    <a:pt x="6705" y="50170"/>
                  </a:lnTo>
                  <a:cubicBezTo>
                    <a:pt x="6505" y="50170"/>
                    <a:pt x="6305" y="50103"/>
                    <a:pt x="6171" y="49936"/>
                  </a:cubicBezTo>
                  <a:cubicBezTo>
                    <a:pt x="6038" y="49770"/>
                    <a:pt x="5971" y="49569"/>
                    <a:pt x="6004" y="49336"/>
                  </a:cubicBezTo>
                  <a:lnTo>
                    <a:pt x="6004" y="49303"/>
                  </a:lnTo>
                  <a:cubicBezTo>
                    <a:pt x="6004" y="49002"/>
                    <a:pt x="5804" y="48802"/>
                    <a:pt x="5504" y="48802"/>
                  </a:cubicBezTo>
                  <a:cubicBezTo>
                    <a:pt x="5204" y="48802"/>
                    <a:pt x="5004" y="49002"/>
                    <a:pt x="5004" y="49303"/>
                  </a:cubicBezTo>
                  <a:lnTo>
                    <a:pt x="5004" y="49336"/>
                  </a:lnTo>
                  <a:cubicBezTo>
                    <a:pt x="5037" y="49569"/>
                    <a:pt x="4970" y="49770"/>
                    <a:pt x="4837" y="49936"/>
                  </a:cubicBezTo>
                  <a:cubicBezTo>
                    <a:pt x="4704" y="50103"/>
                    <a:pt x="4503" y="50170"/>
                    <a:pt x="4303" y="50170"/>
                  </a:cubicBezTo>
                  <a:lnTo>
                    <a:pt x="2969" y="50170"/>
                  </a:lnTo>
                  <a:cubicBezTo>
                    <a:pt x="2535" y="50170"/>
                    <a:pt x="2202" y="49836"/>
                    <a:pt x="2202" y="49436"/>
                  </a:cubicBezTo>
                  <a:lnTo>
                    <a:pt x="2202" y="48602"/>
                  </a:lnTo>
                  <a:cubicBezTo>
                    <a:pt x="2202" y="48168"/>
                    <a:pt x="2535" y="47835"/>
                    <a:pt x="2969" y="47835"/>
                  </a:cubicBezTo>
                  <a:cubicBezTo>
                    <a:pt x="3269" y="47835"/>
                    <a:pt x="3469" y="47635"/>
                    <a:pt x="3469" y="47335"/>
                  </a:cubicBezTo>
                  <a:cubicBezTo>
                    <a:pt x="3469" y="47068"/>
                    <a:pt x="3269" y="46834"/>
                    <a:pt x="2969" y="46834"/>
                  </a:cubicBezTo>
                  <a:cubicBezTo>
                    <a:pt x="2535" y="46834"/>
                    <a:pt x="2202" y="46501"/>
                    <a:pt x="2202" y="46100"/>
                  </a:cubicBezTo>
                  <a:lnTo>
                    <a:pt x="2202" y="45300"/>
                  </a:lnTo>
                  <a:cubicBezTo>
                    <a:pt x="2202" y="44899"/>
                    <a:pt x="2535" y="44566"/>
                    <a:pt x="2969" y="44566"/>
                  </a:cubicBezTo>
                  <a:cubicBezTo>
                    <a:pt x="3269" y="44566"/>
                    <a:pt x="3469" y="44332"/>
                    <a:pt x="3469" y="44066"/>
                  </a:cubicBezTo>
                  <a:cubicBezTo>
                    <a:pt x="3469" y="43765"/>
                    <a:pt x="3269" y="43565"/>
                    <a:pt x="2969" y="43565"/>
                  </a:cubicBezTo>
                  <a:cubicBezTo>
                    <a:pt x="2535" y="43565"/>
                    <a:pt x="2202" y="43232"/>
                    <a:pt x="2202" y="42798"/>
                  </a:cubicBezTo>
                  <a:lnTo>
                    <a:pt x="2202" y="41997"/>
                  </a:lnTo>
                  <a:cubicBezTo>
                    <a:pt x="2202" y="41597"/>
                    <a:pt x="2535" y="41264"/>
                    <a:pt x="2969" y="41264"/>
                  </a:cubicBezTo>
                  <a:cubicBezTo>
                    <a:pt x="3269" y="41264"/>
                    <a:pt x="3469" y="41063"/>
                    <a:pt x="3469" y="40763"/>
                  </a:cubicBezTo>
                  <a:cubicBezTo>
                    <a:pt x="3469" y="40463"/>
                    <a:pt x="3269" y="40263"/>
                    <a:pt x="2969" y="40263"/>
                  </a:cubicBezTo>
                  <a:cubicBezTo>
                    <a:pt x="2535" y="40263"/>
                    <a:pt x="2202" y="39929"/>
                    <a:pt x="2202" y="39496"/>
                  </a:cubicBezTo>
                  <a:lnTo>
                    <a:pt x="2202" y="38728"/>
                  </a:lnTo>
                  <a:cubicBezTo>
                    <a:pt x="2202" y="38295"/>
                    <a:pt x="2535" y="37961"/>
                    <a:pt x="2969" y="37961"/>
                  </a:cubicBezTo>
                  <a:cubicBezTo>
                    <a:pt x="3269" y="37961"/>
                    <a:pt x="3469" y="37761"/>
                    <a:pt x="3469" y="37461"/>
                  </a:cubicBezTo>
                  <a:cubicBezTo>
                    <a:pt x="3469" y="37161"/>
                    <a:pt x="3269" y="36960"/>
                    <a:pt x="2969" y="36960"/>
                  </a:cubicBezTo>
                  <a:cubicBezTo>
                    <a:pt x="2535" y="36960"/>
                    <a:pt x="2202" y="36627"/>
                    <a:pt x="2202" y="36227"/>
                  </a:cubicBezTo>
                  <a:lnTo>
                    <a:pt x="2202" y="35426"/>
                  </a:lnTo>
                  <a:cubicBezTo>
                    <a:pt x="2202" y="34992"/>
                    <a:pt x="2535" y="34659"/>
                    <a:pt x="2969" y="34659"/>
                  </a:cubicBezTo>
                  <a:cubicBezTo>
                    <a:pt x="3269" y="34659"/>
                    <a:pt x="3469" y="34459"/>
                    <a:pt x="3469" y="34158"/>
                  </a:cubicBezTo>
                  <a:cubicBezTo>
                    <a:pt x="3469" y="33892"/>
                    <a:pt x="3269" y="33658"/>
                    <a:pt x="2969" y="33658"/>
                  </a:cubicBezTo>
                  <a:cubicBezTo>
                    <a:pt x="2535" y="33658"/>
                    <a:pt x="2202" y="33325"/>
                    <a:pt x="2202" y="32924"/>
                  </a:cubicBezTo>
                  <a:lnTo>
                    <a:pt x="2202" y="32124"/>
                  </a:lnTo>
                  <a:cubicBezTo>
                    <a:pt x="2202" y="31723"/>
                    <a:pt x="2535" y="31390"/>
                    <a:pt x="2969" y="31390"/>
                  </a:cubicBezTo>
                  <a:cubicBezTo>
                    <a:pt x="3269" y="31390"/>
                    <a:pt x="3469" y="31156"/>
                    <a:pt x="3469" y="30889"/>
                  </a:cubicBezTo>
                  <a:cubicBezTo>
                    <a:pt x="3469" y="30589"/>
                    <a:pt x="3269" y="30389"/>
                    <a:pt x="2969" y="30389"/>
                  </a:cubicBezTo>
                  <a:cubicBezTo>
                    <a:pt x="2535" y="30389"/>
                    <a:pt x="2202" y="30056"/>
                    <a:pt x="2202" y="29622"/>
                  </a:cubicBezTo>
                  <a:lnTo>
                    <a:pt x="2202" y="28821"/>
                  </a:lnTo>
                  <a:cubicBezTo>
                    <a:pt x="2202" y="28421"/>
                    <a:pt x="2535" y="28087"/>
                    <a:pt x="2969" y="28087"/>
                  </a:cubicBezTo>
                  <a:cubicBezTo>
                    <a:pt x="3269" y="28087"/>
                    <a:pt x="3469" y="27887"/>
                    <a:pt x="3469" y="27587"/>
                  </a:cubicBezTo>
                  <a:cubicBezTo>
                    <a:pt x="3469" y="27287"/>
                    <a:pt x="3269" y="27087"/>
                    <a:pt x="2969" y="27087"/>
                  </a:cubicBezTo>
                  <a:cubicBezTo>
                    <a:pt x="2535" y="27087"/>
                    <a:pt x="2202" y="26753"/>
                    <a:pt x="2202" y="26320"/>
                  </a:cubicBezTo>
                  <a:lnTo>
                    <a:pt x="2202" y="25552"/>
                  </a:lnTo>
                  <a:cubicBezTo>
                    <a:pt x="2202" y="25119"/>
                    <a:pt x="2535" y="24785"/>
                    <a:pt x="2969" y="24785"/>
                  </a:cubicBezTo>
                  <a:cubicBezTo>
                    <a:pt x="3269" y="24785"/>
                    <a:pt x="3469" y="24585"/>
                    <a:pt x="3469" y="24285"/>
                  </a:cubicBezTo>
                  <a:cubicBezTo>
                    <a:pt x="3469" y="23985"/>
                    <a:pt x="3269" y="23784"/>
                    <a:pt x="2969" y="23784"/>
                  </a:cubicBezTo>
                  <a:cubicBezTo>
                    <a:pt x="2535" y="23784"/>
                    <a:pt x="2202" y="23451"/>
                    <a:pt x="2202" y="23051"/>
                  </a:cubicBezTo>
                  <a:lnTo>
                    <a:pt x="2202" y="22250"/>
                  </a:lnTo>
                  <a:cubicBezTo>
                    <a:pt x="2202" y="21816"/>
                    <a:pt x="2535" y="21483"/>
                    <a:pt x="2969" y="21483"/>
                  </a:cubicBezTo>
                  <a:cubicBezTo>
                    <a:pt x="3269" y="21483"/>
                    <a:pt x="3469" y="21283"/>
                    <a:pt x="3469" y="20982"/>
                  </a:cubicBezTo>
                  <a:cubicBezTo>
                    <a:pt x="3469" y="20716"/>
                    <a:pt x="3269" y="20482"/>
                    <a:pt x="2969" y="20482"/>
                  </a:cubicBezTo>
                  <a:cubicBezTo>
                    <a:pt x="2535" y="20482"/>
                    <a:pt x="2202" y="20148"/>
                    <a:pt x="2202" y="19748"/>
                  </a:cubicBezTo>
                  <a:lnTo>
                    <a:pt x="2202" y="18948"/>
                  </a:lnTo>
                  <a:cubicBezTo>
                    <a:pt x="2202" y="18514"/>
                    <a:pt x="2535" y="18180"/>
                    <a:pt x="2969" y="18180"/>
                  </a:cubicBezTo>
                  <a:cubicBezTo>
                    <a:pt x="3269" y="18180"/>
                    <a:pt x="3469" y="17980"/>
                    <a:pt x="3469" y="17680"/>
                  </a:cubicBezTo>
                  <a:cubicBezTo>
                    <a:pt x="3469" y="17413"/>
                    <a:pt x="3269" y="17180"/>
                    <a:pt x="2969" y="17180"/>
                  </a:cubicBezTo>
                  <a:cubicBezTo>
                    <a:pt x="2535" y="17180"/>
                    <a:pt x="2202" y="16846"/>
                    <a:pt x="2202" y="16446"/>
                  </a:cubicBezTo>
                  <a:lnTo>
                    <a:pt x="2202" y="15645"/>
                  </a:lnTo>
                  <a:cubicBezTo>
                    <a:pt x="2202" y="15245"/>
                    <a:pt x="2535" y="14911"/>
                    <a:pt x="2969" y="14911"/>
                  </a:cubicBezTo>
                  <a:cubicBezTo>
                    <a:pt x="3269" y="14911"/>
                    <a:pt x="3469" y="14678"/>
                    <a:pt x="3469" y="14411"/>
                  </a:cubicBezTo>
                  <a:cubicBezTo>
                    <a:pt x="3469" y="14111"/>
                    <a:pt x="3269" y="13911"/>
                    <a:pt x="2969" y="13911"/>
                  </a:cubicBezTo>
                  <a:cubicBezTo>
                    <a:pt x="2535" y="13911"/>
                    <a:pt x="2202" y="13577"/>
                    <a:pt x="2202" y="13143"/>
                  </a:cubicBezTo>
                  <a:lnTo>
                    <a:pt x="2202" y="12343"/>
                  </a:lnTo>
                  <a:cubicBezTo>
                    <a:pt x="2202" y="11943"/>
                    <a:pt x="2535" y="11609"/>
                    <a:pt x="2969" y="11609"/>
                  </a:cubicBezTo>
                  <a:cubicBezTo>
                    <a:pt x="3269" y="11609"/>
                    <a:pt x="3469" y="11409"/>
                    <a:pt x="3469" y="11109"/>
                  </a:cubicBezTo>
                  <a:cubicBezTo>
                    <a:pt x="3469" y="10808"/>
                    <a:pt x="3269" y="10608"/>
                    <a:pt x="2969" y="10608"/>
                  </a:cubicBezTo>
                  <a:cubicBezTo>
                    <a:pt x="2535" y="10608"/>
                    <a:pt x="2202" y="10275"/>
                    <a:pt x="2202" y="9841"/>
                  </a:cubicBezTo>
                  <a:lnTo>
                    <a:pt x="2202" y="9074"/>
                  </a:lnTo>
                  <a:cubicBezTo>
                    <a:pt x="2202" y="8640"/>
                    <a:pt x="2535" y="8307"/>
                    <a:pt x="2969" y="8307"/>
                  </a:cubicBezTo>
                  <a:cubicBezTo>
                    <a:pt x="3269" y="8307"/>
                    <a:pt x="3469" y="8106"/>
                    <a:pt x="3469" y="7806"/>
                  </a:cubicBezTo>
                  <a:cubicBezTo>
                    <a:pt x="3469" y="7506"/>
                    <a:pt x="3269" y="7306"/>
                    <a:pt x="2969" y="7306"/>
                  </a:cubicBezTo>
                  <a:cubicBezTo>
                    <a:pt x="2535" y="7306"/>
                    <a:pt x="2202" y="6972"/>
                    <a:pt x="2202" y="6572"/>
                  </a:cubicBezTo>
                  <a:lnTo>
                    <a:pt x="2202" y="5771"/>
                  </a:lnTo>
                  <a:cubicBezTo>
                    <a:pt x="2202" y="5338"/>
                    <a:pt x="2535" y="5004"/>
                    <a:pt x="2969" y="5004"/>
                  </a:cubicBezTo>
                  <a:cubicBezTo>
                    <a:pt x="3269" y="5004"/>
                    <a:pt x="3469" y="4804"/>
                    <a:pt x="3469" y="4504"/>
                  </a:cubicBezTo>
                  <a:cubicBezTo>
                    <a:pt x="3469" y="4237"/>
                    <a:pt x="3269" y="4004"/>
                    <a:pt x="2969" y="4004"/>
                  </a:cubicBezTo>
                  <a:cubicBezTo>
                    <a:pt x="2535" y="4004"/>
                    <a:pt x="2202" y="3670"/>
                    <a:pt x="2202" y="3270"/>
                  </a:cubicBezTo>
                  <a:lnTo>
                    <a:pt x="2202" y="2436"/>
                  </a:lnTo>
                  <a:cubicBezTo>
                    <a:pt x="2202" y="2002"/>
                    <a:pt x="2535" y="1669"/>
                    <a:pt x="2969" y="1669"/>
                  </a:cubicBezTo>
                  <a:lnTo>
                    <a:pt x="4303" y="1669"/>
                  </a:lnTo>
                  <a:cubicBezTo>
                    <a:pt x="4704" y="1669"/>
                    <a:pt x="5037" y="2002"/>
                    <a:pt x="5037" y="2436"/>
                  </a:cubicBezTo>
                  <a:cubicBezTo>
                    <a:pt x="5037" y="2736"/>
                    <a:pt x="5271" y="2936"/>
                    <a:pt x="5537" y="2936"/>
                  </a:cubicBezTo>
                  <a:cubicBezTo>
                    <a:pt x="5838" y="2936"/>
                    <a:pt x="6038" y="2736"/>
                    <a:pt x="6038" y="2436"/>
                  </a:cubicBezTo>
                  <a:cubicBezTo>
                    <a:pt x="6038" y="2002"/>
                    <a:pt x="6371" y="1669"/>
                    <a:pt x="6805" y="1669"/>
                  </a:cubicBezTo>
                  <a:lnTo>
                    <a:pt x="7606" y="1669"/>
                  </a:lnTo>
                  <a:cubicBezTo>
                    <a:pt x="8006" y="1669"/>
                    <a:pt x="8339" y="2002"/>
                    <a:pt x="8339" y="2436"/>
                  </a:cubicBezTo>
                  <a:cubicBezTo>
                    <a:pt x="8339" y="2736"/>
                    <a:pt x="8540" y="2936"/>
                    <a:pt x="8840" y="2936"/>
                  </a:cubicBezTo>
                  <a:cubicBezTo>
                    <a:pt x="9140" y="2936"/>
                    <a:pt x="9340" y="2736"/>
                    <a:pt x="9340" y="2436"/>
                  </a:cubicBezTo>
                  <a:cubicBezTo>
                    <a:pt x="9340" y="2002"/>
                    <a:pt x="9674" y="1669"/>
                    <a:pt x="10107" y="1669"/>
                  </a:cubicBezTo>
                  <a:lnTo>
                    <a:pt x="10875" y="1669"/>
                  </a:lnTo>
                  <a:cubicBezTo>
                    <a:pt x="11308" y="1669"/>
                    <a:pt x="11642" y="2002"/>
                    <a:pt x="11642" y="2436"/>
                  </a:cubicBezTo>
                  <a:cubicBezTo>
                    <a:pt x="11642" y="2736"/>
                    <a:pt x="11842" y="2936"/>
                    <a:pt x="12142" y="2936"/>
                  </a:cubicBezTo>
                  <a:cubicBezTo>
                    <a:pt x="12442" y="2936"/>
                    <a:pt x="12643" y="2736"/>
                    <a:pt x="12643" y="2436"/>
                  </a:cubicBezTo>
                  <a:cubicBezTo>
                    <a:pt x="12643" y="2002"/>
                    <a:pt x="12976" y="1669"/>
                    <a:pt x="13376" y="1669"/>
                  </a:cubicBezTo>
                  <a:lnTo>
                    <a:pt x="14177" y="1669"/>
                  </a:lnTo>
                  <a:cubicBezTo>
                    <a:pt x="14611" y="1669"/>
                    <a:pt x="14944" y="2002"/>
                    <a:pt x="14944" y="2436"/>
                  </a:cubicBezTo>
                  <a:cubicBezTo>
                    <a:pt x="14944" y="2736"/>
                    <a:pt x="15144" y="2936"/>
                    <a:pt x="15445" y="2936"/>
                  </a:cubicBezTo>
                  <a:cubicBezTo>
                    <a:pt x="15711" y="2936"/>
                    <a:pt x="15945" y="2736"/>
                    <a:pt x="15945" y="2436"/>
                  </a:cubicBezTo>
                  <a:cubicBezTo>
                    <a:pt x="15945" y="2002"/>
                    <a:pt x="16278" y="1669"/>
                    <a:pt x="16679" y="1669"/>
                  </a:cubicBezTo>
                  <a:lnTo>
                    <a:pt x="17479" y="1669"/>
                  </a:lnTo>
                  <a:cubicBezTo>
                    <a:pt x="17880" y="1669"/>
                    <a:pt x="18213" y="2002"/>
                    <a:pt x="18213" y="2436"/>
                  </a:cubicBezTo>
                  <a:cubicBezTo>
                    <a:pt x="18213" y="2736"/>
                    <a:pt x="18447" y="2936"/>
                    <a:pt x="18714" y="2936"/>
                  </a:cubicBezTo>
                  <a:cubicBezTo>
                    <a:pt x="19014" y="2936"/>
                    <a:pt x="19214" y="2736"/>
                    <a:pt x="19214" y="2436"/>
                  </a:cubicBezTo>
                  <a:cubicBezTo>
                    <a:pt x="19214" y="2002"/>
                    <a:pt x="19547" y="1669"/>
                    <a:pt x="19981" y="1669"/>
                  </a:cubicBezTo>
                  <a:lnTo>
                    <a:pt x="20782" y="1669"/>
                  </a:lnTo>
                  <a:cubicBezTo>
                    <a:pt x="21182" y="1669"/>
                    <a:pt x="21516" y="2002"/>
                    <a:pt x="21516" y="2436"/>
                  </a:cubicBezTo>
                  <a:cubicBezTo>
                    <a:pt x="21516" y="2736"/>
                    <a:pt x="21716" y="2936"/>
                    <a:pt x="22016" y="2936"/>
                  </a:cubicBezTo>
                  <a:cubicBezTo>
                    <a:pt x="22316" y="2936"/>
                    <a:pt x="22516" y="2736"/>
                    <a:pt x="22516" y="2436"/>
                  </a:cubicBezTo>
                  <a:cubicBezTo>
                    <a:pt x="22516" y="2002"/>
                    <a:pt x="22850" y="1669"/>
                    <a:pt x="23283" y="1669"/>
                  </a:cubicBezTo>
                  <a:lnTo>
                    <a:pt x="24051" y="1669"/>
                  </a:lnTo>
                  <a:cubicBezTo>
                    <a:pt x="24484" y="1669"/>
                    <a:pt x="24818" y="2002"/>
                    <a:pt x="24818" y="2436"/>
                  </a:cubicBezTo>
                  <a:cubicBezTo>
                    <a:pt x="24818" y="2736"/>
                    <a:pt x="25018" y="2936"/>
                    <a:pt x="25318" y="2936"/>
                  </a:cubicBezTo>
                  <a:cubicBezTo>
                    <a:pt x="25618" y="2936"/>
                    <a:pt x="25819" y="2736"/>
                    <a:pt x="25819" y="2436"/>
                  </a:cubicBezTo>
                  <a:cubicBezTo>
                    <a:pt x="25819" y="2002"/>
                    <a:pt x="26152" y="1669"/>
                    <a:pt x="26552" y="1669"/>
                  </a:cubicBezTo>
                  <a:lnTo>
                    <a:pt x="27353" y="1669"/>
                  </a:lnTo>
                  <a:cubicBezTo>
                    <a:pt x="27787" y="1669"/>
                    <a:pt x="28120" y="2002"/>
                    <a:pt x="28120" y="2436"/>
                  </a:cubicBezTo>
                  <a:cubicBezTo>
                    <a:pt x="28120" y="2736"/>
                    <a:pt x="28320" y="2936"/>
                    <a:pt x="28621" y="2936"/>
                  </a:cubicBezTo>
                  <a:cubicBezTo>
                    <a:pt x="28887" y="2936"/>
                    <a:pt x="29121" y="2736"/>
                    <a:pt x="29121" y="2436"/>
                  </a:cubicBezTo>
                  <a:cubicBezTo>
                    <a:pt x="29121" y="2002"/>
                    <a:pt x="29455" y="1669"/>
                    <a:pt x="29855" y="1669"/>
                  </a:cubicBezTo>
                  <a:lnTo>
                    <a:pt x="30655" y="1669"/>
                  </a:lnTo>
                  <a:cubicBezTo>
                    <a:pt x="31056" y="1669"/>
                    <a:pt x="31389" y="2002"/>
                    <a:pt x="31389" y="2436"/>
                  </a:cubicBezTo>
                  <a:cubicBezTo>
                    <a:pt x="31389" y="2736"/>
                    <a:pt x="31623" y="2936"/>
                    <a:pt x="31890" y="2936"/>
                  </a:cubicBezTo>
                  <a:cubicBezTo>
                    <a:pt x="32190" y="2936"/>
                    <a:pt x="32390" y="2736"/>
                    <a:pt x="32390" y="2436"/>
                  </a:cubicBezTo>
                  <a:cubicBezTo>
                    <a:pt x="32390" y="2002"/>
                    <a:pt x="32724" y="1669"/>
                    <a:pt x="33157" y="1669"/>
                  </a:cubicBezTo>
                  <a:lnTo>
                    <a:pt x="33958" y="1669"/>
                  </a:lnTo>
                  <a:cubicBezTo>
                    <a:pt x="34358" y="1669"/>
                    <a:pt x="34692" y="2002"/>
                    <a:pt x="34692" y="2436"/>
                  </a:cubicBezTo>
                  <a:cubicBezTo>
                    <a:pt x="34692" y="2736"/>
                    <a:pt x="34892" y="2936"/>
                    <a:pt x="35192" y="2936"/>
                  </a:cubicBezTo>
                  <a:cubicBezTo>
                    <a:pt x="35492" y="2936"/>
                    <a:pt x="35692" y="2736"/>
                    <a:pt x="35692" y="2436"/>
                  </a:cubicBezTo>
                  <a:cubicBezTo>
                    <a:pt x="35692" y="2002"/>
                    <a:pt x="36026" y="1669"/>
                    <a:pt x="36460" y="1669"/>
                  </a:cubicBezTo>
                  <a:lnTo>
                    <a:pt x="37227" y="1669"/>
                  </a:lnTo>
                  <a:cubicBezTo>
                    <a:pt x="37660" y="1669"/>
                    <a:pt x="37994" y="2002"/>
                    <a:pt x="37994" y="2436"/>
                  </a:cubicBezTo>
                  <a:cubicBezTo>
                    <a:pt x="37994" y="2736"/>
                    <a:pt x="38194" y="2936"/>
                    <a:pt x="38494" y="2936"/>
                  </a:cubicBezTo>
                  <a:cubicBezTo>
                    <a:pt x="38795" y="2936"/>
                    <a:pt x="38995" y="2736"/>
                    <a:pt x="38995" y="2436"/>
                  </a:cubicBezTo>
                  <a:cubicBezTo>
                    <a:pt x="38995" y="2002"/>
                    <a:pt x="39328" y="1669"/>
                    <a:pt x="39729" y="1669"/>
                  </a:cubicBezTo>
                  <a:close/>
                  <a:moveTo>
                    <a:pt x="2435" y="1"/>
                  </a:moveTo>
                  <a:cubicBezTo>
                    <a:pt x="1101" y="1"/>
                    <a:pt x="0" y="1101"/>
                    <a:pt x="0" y="2436"/>
                  </a:cubicBezTo>
                  <a:lnTo>
                    <a:pt x="0" y="3270"/>
                  </a:lnTo>
                  <a:cubicBezTo>
                    <a:pt x="0" y="3737"/>
                    <a:pt x="134" y="4137"/>
                    <a:pt x="334" y="4504"/>
                  </a:cubicBezTo>
                  <a:cubicBezTo>
                    <a:pt x="134" y="4904"/>
                    <a:pt x="0" y="5304"/>
                    <a:pt x="0" y="5771"/>
                  </a:cubicBezTo>
                  <a:lnTo>
                    <a:pt x="0" y="6572"/>
                  </a:lnTo>
                  <a:cubicBezTo>
                    <a:pt x="0" y="7006"/>
                    <a:pt x="134" y="7439"/>
                    <a:pt x="334" y="7806"/>
                  </a:cubicBezTo>
                  <a:cubicBezTo>
                    <a:pt x="134" y="8173"/>
                    <a:pt x="0" y="8607"/>
                    <a:pt x="0" y="9074"/>
                  </a:cubicBezTo>
                  <a:lnTo>
                    <a:pt x="0" y="9841"/>
                  </a:lnTo>
                  <a:cubicBezTo>
                    <a:pt x="0" y="10308"/>
                    <a:pt x="134" y="10742"/>
                    <a:pt x="334" y="11109"/>
                  </a:cubicBezTo>
                  <a:cubicBezTo>
                    <a:pt x="134" y="11476"/>
                    <a:pt x="0" y="11909"/>
                    <a:pt x="0" y="12343"/>
                  </a:cubicBezTo>
                  <a:lnTo>
                    <a:pt x="0" y="13143"/>
                  </a:lnTo>
                  <a:cubicBezTo>
                    <a:pt x="0" y="13610"/>
                    <a:pt x="134" y="14011"/>
                    <a:pt x="334" y="14411"/>
                  </a:cubicBezTo>
                  <a:cubicBezTo>
                    <a:pt x="134" y="14778"/>
                    <a:pt x="0" y="15212"/>
                    <a:pt x="0" y="15645"/>
                  </a:cubicBezTo>
                  <a:lnTo>
                    <a:pt x="0" y="16446"/>
                  </a:lnTo>
                  <a:cubicBezTo>
                    <a:pt x="0" y="16913"/>
                    <a:pt x="134" y="17313"/>
                    <a:pt x="334" y="17713"/>
                  </a:cubicBezTo>
                  <a:cubicBezTo>
                    <a:pt x="134" y="18080"/>
                    <a:pt x="0" y="18481"/>
                    <a:pt x="0" y="18948"/>
                  </a:cubicBezTo>
                  <a:lnTo>
                    <a:pt x="0" y="19748"/>
                  </a:lnTo>
                  <a:cubicBezTo>
                    <a:pt x="0" y="20215"/>
                    <a:pt x="134" y="20615"/>
                    <a:pt x="334" y="20982"/>
                  </a:cubicBezTo>
                  <a:cubicBezTo>
                    <a:pt x="134" y="21383"/>
                    <a:pt x="0" y="21783"/>
                    <a:pt x="0" y="22250"/>
                  </a:cubicBezTo>
                  <a:lnTo>
                    <a:pt x="0" y="23051"/>
                  </a:lnTo>
                  <a:cubicBezTo>
                    <a:pt x="0" y="23484"/>
                    <a:pt x="134" y="23918"/>
                    <a:pt x="334" y="24285"/>
                  </a:cubicBezTo>
                  <a:cubicBezTo>
                    <a:pt x="134" y="24652"/>
                    <a:pt x="0" y="25085"/>
                    <a:pt x="0" y="25552"/>
                  </a:cubicBezTo>
                  <a:lnTo>
                    <a:pt x="0" y="26320"/>
                  </a:lnTo>
                  <a:cubicBezTo>
                    <a:pt x="0" y="26787"/>
                    <a:pt x="134" y="27220"/>
                    <a:pt x="334" y="27587"/>
                  </a:cubicBezTo>
                  <a:cubicBezTo>
                    <a:pt x="134" y="27954"/>
                    <a:pt x="0" y="28388"/>
                    <a:pt x="0" y="28821"/>
                  </a:cubicBezTo>
                  <a:lnTo>
                    <a:pt x="0" y="29622"/>
                  </a:lnTo>
                  <a:cubicBezTo>
                    <a:pt x="0" y="30089"/>
                    <a:pt x="134" y="30489"/>
                    <a:pt x="334" y="30889"/>
                  </a:cubicBezTo>
                  <a:cubicBezTo>
                    <a:pt x="134" y="31256"/>
                    <a:pt x="0" y="31657"/>
                    <a:pt x="0" y="32124"/>
                  </a:cubicBezTo>
                  <a:lnTo>
                    <a:pt x="0" y="32924"/>
                  </a:lnTo>
                  <a:cubicBezTo>
                    <a:pt x="0" y="33391"/>
                    <a:pt x="134" y="33792"/>
                    <a:pt x="334" y="34158"/>
                  </a:cubicBezTo>
                  <a:cubicBezTo>
                    <a:pt x="134" y="34559"/>
                    <a:pt x="0" y="34959"/>
                    <a:pt x="0" y="35426"/>
                  </a:cubicBezTo>
                  <a:lnTo>
                    <a:pt x="0" y="36227"/>
                  </a:lnTo>
                  <a:cubicBezTo>
                    <a:pt x="0" y="36660"/>
                    <a:pt x="134" y="37094"/>
                    <a:pt x="334" y="37461"/>
                  </a:cubicBezTo>
                  <a:cubicBezTo>
                    <a:pt x="134" y="37828"/>
                    <a:pt x="0" y="38261"/>
                    <a:pt x="0" y="38728"/>
                  </a:cubicBezTo>
                  <a:lnTo>
                    <a:pt x="0" y="39496"/>
                  </a:lnTo>
                  <a:cubicBezTo>
                    <a:pt x="0" y="39963"/>
                    <a:pt x="134" y="40396"/>
                    <a:pt x="334" y="40763"/>
                  </a:cubicBezTo>
                  <a:cubicBezTo>
                    <a:pt x="134" y="41130"/>
                    <a:pt x="0" y="41564"/>
                    <a:pt x="0" y="41997"/>
                  </a:cubicBezTo>
                  <a:lnTo>
                    <a:pt x="0" y="42798"/>
                  </a:lnTo>
                  <a:cubicBezTo>
                    <a:pt x="0" y="43265"/>
                    <a:pt x="134" y="43665"/>
                    <a:pt x="334" y="44066"/>
                  </a:cubicBezTo>
                  <a:cubicBezTo>
                    <a:pt x="134" y="44432"/>
                    <a:pt x="0" y="44833"/>
                    <a:pt x="0" y="45300"/>
                  </a:cubicBezTo>
                  <a:lnTo>
                    <a:pt x="0" y="46100"/>
                  </a:lnTo>
                  <a:cubicBezTo>
                    <a:pt x="0" y="46567"/>
                    <a:pt x="134" y="46968"/>
                    <a:pt x="334" y="47335"/>
                  </a:cubicBezTo>
                  <a:cubicBezTo>
                    <a:pt x="134" y="47735"/>
                    <a:pt x="0" y="48135"/>
                    <a:pt x="0" y="48602"/>
                  </a:cubicBezTo>
                  <a:lnTo>
                    <a:pt x="0" y="49436"/>
                  </a:lnTo>
                  <a:cubicBezTo>
                    <a:pt x="0" y="50770"/>
                    <a:pt x="1101" y="51838"/>
                    <a:pt x="2435" y="51838"/>
                  </a:cubicBezTo>
                  <a:lnTo>
                    <a:pt x="3770" y="51838"/>
                  </a:lnTo>
                  <a:cubicBezTo>
                    <a:pt x="4203" y="51838"/>
                    <a:pt x="4637" y="51738"/>
                    <a:pt x="5004" y="51504"/>
                  </a:cubicBezTo>
                  <a:cubicBezTo>
                    <a:pt x="5371" y="51738"/>
                    <a:pt x="5804" y="51838"/>
                    <a:pt x="6271" y="51838"/>
                  </a:cubicBezTo>
                  <a:lnTo>
                    <a:pt x="7105" y="51838"/>
                  </a:lnTo>
                  <a:cubicBezTo>
                    <a:pt x="7539" y="51838"/>
                    <a:pt x="7973" y="51738"/>
                    <a:pt x="8339" y="51504"/>
                  </a:cubicBezTo>
                  <a:cubicBezTo>
                    <a:pt x="8706" y="51738"/>
                    <a:pt x="9140" y="51838"/>
                    <a:pt x="9607" y="51838"/>
                  </a:cubicBezTo>
                  <a:lnTo>
                    <a:pt x="10441" y="51838"/>
                  </a:lnTo>
                  <a:cubicBezTo>
                    <a:pt x="10875" y="51838"/>
                    <a:pt x="11308" y="51738"/>
                    <a:pt x="11675" y="51504"/>
                  </a:cubicBezTo>
                  <a:cubicBezTo>
                    <a:pt x="12042" y="51738"/>
                    <a:pt x="12476" y="51838"/>
                    <a:pt x="12943" y="51838"/>
                  </a:cubicBezTo>
                  <a:lnTo>
                    <a:pt x="13777" y="51838"/>
                  </a:lnTo>
                  <a:cubicBezTo>
                    <a:pt x="14210" y="51838"/>
                    <a:pt x="14644" y="51738"/>
                    <a:pt x="15011" y="51504"/>
                  </a:cubicBezTo>
                  <a:cubicBezTo>
                    <a:pt x="15378" y="51738"/>
                    <a:pt x="15811" y="51838"/>
                    <a:pt x="16278" y="51838"/>
                  </a:cubicBezTo>
                  <a:lnTo>
                    <a:pt x="17112" y="51838"/>
                  </a:lnTo>
                  <a:cubicBezTo>
                    <a:pt x="17546" y="51838"/>
                    <a:pt x="17980" y="51738"/>
                    <a:pt x="18347" y="51504"/>
                  </a:cubicBezTo>
                  <a:cubicBezTo>
                    <a:pt x="18714" y="51738"/>
                    <a:pt x="19147" y="51838"/>
                    <a:pt x="19614" y="51838"/>
                  </a:cubicBezTo>
                  <a:lnTo>
                    <a:pt x="20448" y="51838"/>
                  </a:lnTo>
                  <a:cubicBezTo>
                    <a:pt x="20882" y="51838"/>
                    <a:pt x="21315" y="51738"/>
                    <a:pt x="21682" y="51504"/>
                  </a:cubicBezTo>
                  <a:cubicBezTo>
                    <a:pt x="22049" y="51738"/>
                    <a:pt x="22483" y="51838"/>
                    <a:pt x="22950" y="51838"/>
                  </a:cubicBezTo>
                  <a:lnTo>
                    <a:pt x="23784" y="51838"/>
                  </a:lnTo>
                  <a:cubicBezTo>
                    <a:pt x="24217" y="51838"/>
                    <a:pt x="24651" y="51738"/>
                    <a:pt x="25018" y="51504"/>
                  </a:cubicBezTo>
                  <a:cubicBezTo>
                    <a:pt x="25385" y="51738"/>
                    <a:pt x="25819" y="51838"/>
                    <a:pt x="26286" y="51838"/>
                  </a:cubicBezTo>
                  <a:lnTo>
                    <a:pt x="27120" y="51838"/>
                  </a:lnTo>
                  <a:cubicBezTo>
                    <a:pt x="27553" y="51838"/>
                    <a:pt x="27987" y="51738"/>
                    <a:pt x="28354" y="51504"/>
                  </a:cubicBezTo>
                  <a:cubicBezTo>
                    <a:pt x="28721" y="51738"/>
                    <a:pt x="29154" y="51838"/>
                    <a:pt x="29621" y="51838"/>
                  </a:cubicBezTo>
                  <a:lnTo>
                    <a:pt x="30455" y="51838"/>
                  </a:lnTo>
                  <a:cubicBezTo>
                    <a:pt x="30889" y="51838"/>
                    <a:pt x="31323" y="51738"/>
                    <a:pt x="31689" y="51504"/>
                  </a:cubicBezTo>
                  <a:cubicBezTo>
                    <a:pt x="32056" y="51738"/>
                    <a:pt x="32490" y="51838"/>
                    <a:pt x="32957" y="51838"/>
                  </a:cubicBezTo>
                  <a:lnTo>
                    <a:pt x="33791" y="51838"/>
                  </a:lnTo>
                  <a:cubicBezTo>
                    <a:pt x="34225" y="51838"/>
                    <a:pt x="34658" y="51738"/>
                    <a:pt x="35025" y="51504"/>
                  </a:cubicBezTo>
                  <a:cubicBezTo>
                    <a:pt x="35392" y="51738"/>
                    <a:pt x="35826" y="51838"/>
                    <a:pt x="36293" y="51838"/>
                  </a:cubicBezTo>
                  <a:lnTo>
                    <a:pt x="37127" y="51838"/>
                  </a:lnTo>
                  <a:cubicBezTo>
                    <a:pt x="37560" y="51838"/>
                    <a:pt x="37994" y="51738"/>
                    <a:pt x="38361" y="51504"/>
                  </a:cubicBezTo>
                  <a:cubicBezTo>
                    <a:pt x="38728" y="51738"/>
                    <a:pt x="39161" y="51838"/>
                    <a:pt x="39628" y="51838"/>
                  </a:cubicBezTo>
                  <a:lnTo>
                    <a:pt x="40963" y="51838"/>
                  </a:lnTo>
                  <a:cubicBezTo>
                    <a:pt x="42297" y="51838"/>
                    <a:pt x="43364" y="50770"/>
                    <a:pt x="43364" y="49436"/>
                  </a:cubicBezTo>
                  <a:lnTo>
                    <a:pt x="43364" y="48469"/>
                  </a:lnTo>
                  <a:cubicBezTo>
                    <a:pt x="43364" y="48002"/>
                    <a:pt x="43231" y="47601"/>
                    <a:pt x="43031" y="47234"/>
                  </a:cubicBezTo>
                  <a:cubicBezTo>
                    <a:pt x="43231" y="46834"/>
                    <a:pt x="43364" y="46434"/>
                    <a:pt x="43364" y="45967"/>
                  </a:cubicBezTo>
                  <a:lnTo>
                    <a:pt x="43364" y="45166"/>
                  </a:lnTo>
                  <a:cubicBezTo>
                    <a:pt x="43364" y="44733"/>
                    <a:pt x="43231" y="44299"/>
                    <a:pt x="43031" y="43932"/>
                  </a:cubicBezTo>
                  <a:cubicBezTo>
                    <a:pt x="43231" y="43532"/>
                    <a:pt x="43364" y="43132"/>
                    <a:pt x="43364" y="42665"/>
                  </a:cubicBezTo>
                  <a:lnTo>
                    <a:pt x="43364" y="41864"/>
                  </a:lnTo>
                  <a:cubicBezTo>
                    <a:pt x="43364" y="41430"/>
                    <a:pt x="43231" y="40997"/>
                    <a:pt x="43031" y="40630"/>
                  </a:cubicBezTo>
                  <a:cubicBezTo>
                    <a:pt x="43231" y="40263"/>
                    <a:pt x="43364" y="39829"/>
                    <a:pt x="43364" y="39362"/>
                  </a:cubicBezTo>
                  <a:lnTo>
                    <a:pt x="43364" y="38595"/>
                  </a:lnTo>
                  <a:cubicBezTo>
                    <a:pt x="43364" y="38128"/>
                    <a:pt x="43231" y="37694"/>
                    <a:pt x="43031" y="37327"/>
                  </a:cubicBezTo>
                  <a:cubicBezTo>
                    <a:pt x="43231" y="36960"/>
                    <a:pt x="43364" y="36527"/>
                    <a:pt x="43364" y="36093"/>
                  </a:cubicBezTo>
                  <a:lnTo>
                    <a:pt x="43364" y="35293"/>
                  </a:lnTo>
                  <a:cubicBezTo>
                    <a:pt x="43364" y="34826"/>
                    <a:pt x="43231" y="34425"/>
                    <a:pt x="43031" y="34025"/>
                  </a:cubicBezTo>
                  <a:cubicBezTo>
                    <a:pt x="43231" y="33658"/>
                    <a:pt x="43364" y="33258"/>
                    <a:pt x="43364" y="32791"/>
                  </a:cubicBezTo>
                  <a:lnTo>
                    <a:pt x="43364" y="31990"/>
                  </a:lnTo>
                  <a:cubicBezTo>
                    <a:pt x="43364" y="31523"/>
                    <a:pt x="43231" y="31123"/>
                    <a:pt x="43031" y="30756"/>
                  </a:cubicBezTo>
                  <a:cubicBezTo>
                    <a:pt x="43231" y="30356"/>
                    <a:pt x="43364" y="29955"/>
                    <a:pt x="43364" y="29488"/>
                  </a:cubicBezTo>
                  <a:lnTo>
                    <a:pt x="43364" y="28688"/>
                  </a:lnTo>
                  <a:cubicBezTo>
                    <a:pt x="43364" y="28254"/>
                    <a:pt x="43231" y="27821"/>
                    <a:pt x="43031" y="27454"/>
                  </a:cubicBezTo>
                  <a:cubicBezTo>
                    <a:pt x="43231" y="27087"/>
                    <a:pt x="43364" y="26653"/>
                    <a:pt x="43364" y="26186"/>
                  </a:cubicBezTo>
                  <a:lnTo>
                    <a:pt x="43364" y="25419"/>
                  </a:lnTo>
                  <a:cubicBezTo>
                    <a:pt x="43364" y="24952"/>
                    <a:pt x="43231" y="24518"/>
                    <a:pt x="43031" y="24151"/>
                  </a:cubicBezTo>
                  <a:cubicBezTo>
                    <a:pt x="43231" y="23784"/>
                    <a:pt x="43364" y="23351"/>
                    <a:pt x="43364" y="22917"/>
                  </a:cubicBezTo>
                  <a:lnTo>
                    <a:pt x="43364" y="22117"/>
                  </a:lnTo>
                  <a:cubicBezTo>
                    <a:pt x="43364" y="21650"/>
                    <a:pt x="43231" y="21249"/>
                    <a:pt x="43031" y="20849"/>
                  </a:cubicBezTo>
                  <a:cubicBezTo>
                    <a:pt x="43231" y="20482"/>
                    <a:pt x="43364" y="20082"/>
                    <a:pt x="43364" y="19615"/>
                  </a:cubicBezTo>
                  <a:lnTo>
                    <a:pt x="43364" y="18814"/>
                  </a:lnTo>
                  <a:cubicBezTo>
                    <a:pt x="43364" y="18347"/>
                    <a:pt x="43231" y="17947"/>
                    <a:pt x="43031" y="17580"/>
                  </a:cubicBezTo>
                  <a:cubicBezTo>
                    <a:pt x="43231" y="17180"/>
                    <a:pt x="43364" y="16779"/>
                    <a:pt x="43364" y="16312"/>
                  </a:cubicBezTo>
                  <a:lnTo>
                    <a:pt x="43364" y="15545"/>
                  </a:lnTo>
                  <a:cubicBezTo>
                    <a:pt x="43364" y="15078"/>
                    <a:pt x="43231" y="14644"/>
                    <a:pt x="43031" y="14278"/>
                  </a:cubicBezTo>
                  <a:cubicBezTo>
                    <a:pt x="43231" y="13911"/>
                    <a:pt x="43364" y="13477"/>
                    <a:pt x="43364" y="13043"/>
                  </a:cubicBezTo>
                  <a:lnTo>
                    <a:pt x="43364" y="12243"/>
                  </a:lnTo>
                  <a:cubicBezTo>
                    <a:pt x="43364" y="11776"/>
                    <a:pt x="43231" y="11342"/>
                    <a:pt x="43031" y="10975"/>
                  </a:cubicBezTo>
                  <a:cubicBezTo>
                    <a:pt x="43231" y="10608"/>
                    <a:pt x="43364" y="10208"/>
                    <a:pt x="43364" y="9741"/>
                  </a:cubicBezTo>
                  <a:lnTo>
                    <a:pt x="43364" y="8940"/>
                  </a:lnTo>
                  <a:cubicBezTo>
                    <a:pt x="43364" y="8473"/>
                    <a:pt x="43231" y="8073"/>
                    <a:pt x="43031" y="7706"/>
                  </a:cubicBezTo>
                  <a:cubicBezTo>
                    <a:pt x="43231" y="7306"/>
                    <a:pt x="43364" y="6906"/>
                    <a:pt x="43364" y="6439"/>
                  </a:cubicBezTo>
                  <a:lnTo>
                    <a:pt x="43364" y="5638"/>
                  </a:lnTo>
                  <a:cubicBezTo>
                    <a:pt x="43364" y="5204"/>
                    <a:pt x="43231" y="4771"/>
                    <a:pt x="43031" y="4404"/>
                  </a:cubicBezTo>
                  <a:cubicBezTo>
                    <a:pt x="43231" y="4037"/>
                    <a:pt x="43364" y="3603"/>
                    <a:pt x="43364" y="3136"/>
                  </a:cubicBezTo>
                  <a:lnTo>
                    <a:pt x="43364" y="2436"/>
                  </a:lnTo>
                  <a:cubicBezTo>
                    <a:pt x="42964" y="1101"/>
                    <a:pt x="41863" y="1"/>
                    <a:pt x="40562" y="1"/>
                  </a:cubicBezTo>
                  <a:lnTo>
                    <a:pt x="39228" y="1"/>
                  </a:lnTo>
                  <a:cubicBezTo>
                    <a:pt x="38795" y="1"/>
                    <a:pt x="38361" y="134"/>
                    <a:pt x="37994" y="334"/>
                  </a:cubicBezTo>
                  <a:cubicBezTo>
                    <a:pt x="37627" y="134"/>
                    <a:pt x="37193" y="1"/>
                    <a:pt x="36726" y="1"/>
                  </a:cubicBezTo>
                  <a:lnTo>
                    <a:pt x="35959" y="1"/>
                  </a:lnTo>
                  <a:cubicBezTo>
                    <a:pt x="35492" y="1"/>
                    <a:pt x="35059" y="134"/>
                    <a:pt x="34692" y="334"/>
                  </a:cubicBezTo>
                  <a:cubicBezTo>
                    <a:pt x="34325" y="134"/>
                    <a:pt x="33891" y="1"/>
                    <a:pt x="33457" y="1"/>
                  </a:cubicBezTo>
                  <a:lnTo>
                    <a:pt x="32657" y="1"/>
                  </a:lnTo>
                  <a:cubicBezTo>
                    <a:pt x="32190" y="1"/>
                    <a:pt x="31790" y="134"/>
                    <a:pt x="31389" y="334"/>
                  </a:cubicBezTo>
                  <a:cubicBezTo>
                    <a:pt x="31022" y="134"/>
                    <a:pt x="30622" y="1"/>
                    <a:pt x="30155" y="1"/>
                  </a:cubicBezTo>
                  <a:lnTo>
                    <a:pt x="29354" y="1"/>
                  </a:lnTo>
                  <a:cubicBezTo>
                    <a:pt x="28887" y="1"/>
                    <a:pt x="28487" y="134"/>
                    <a:pt x="28120" y="334"/>
                  </a:cubicBezTo>
                  <a:cubicBezTo>
                    <a:pt x="27720" y="134"/>
                    <a:pt x="27320" y="1"/>
                    <a:pt x="26853" y="1"/>
                  </a:cubicBezTo>
                  <a:lnTo>
                    <a:pt x="26052" y="1"/>
                  </a:lnTo>
                  <a:cubicBezTo>
                    <a:pt x="25618" y="1"/>
                    <a:pt x="25185" y="134"/>
                    <a:pt x="24818" y="334"/>
                  </a:cubicBezTo>
                  <a:cubicBezTo>
                    <a:pt x="24451" y="134"/>
                    <a:pt x="24017" y="1"/>
                    <a:pt x="23550" y="1"/>
                  </a:cubicBezTo>
                  <a:lnTo>
                    <a:pt x="22783" y="1"/>
                  </a:lnTo>
                  <a:cubicBezTo>
                    <a:pt x="22316" y="1"/>
                    <a:pt x="21882" y="134"/>
                    <a:pt x="21516" y="334"/>
                  </a:cubicBezTo>
                  <a:cubicBezTo>
                    <a:pt x="21149" y="134"/>
                    <a:pt x="20715" y="1"/>
                    <a:pt x="20281" y="1"/>
                  </a:cubicBezTo>
                  <a:lnTo>
                    <a:pt x="19481" y="1"/>
                  </a:lnTo>
                  <a:cubicBezTo>
                    <a:pt x="19014" y="1"/>
                    <a:pt x="18613" y="134"/>
                    <a:pt x="18213" y="334"/>
                  </a:cubicBezTo>
                  <a:cubicBezTo>
                    <a:pt x="17846" y="134"/>
                    <a:pt x="17446" y="1"/>
                    <a:pt x="16979" y="1"/>
                  </a:cubicBezTo>
                  <a:lnTo>
                    <a:pt x="16178" y="1"/>
                  </a:lnTo>
                  <a:cubicBezTo>
                    <a:pt x="15711" y="1"/>
                    <a:pt x="15311" y="134"/>
                    <a:pt x="14944" y="334"/>
                  </a:cubicBezTo>
                  <a:cubicBezTo>
                    <a:pt x="14544" y="134"/>
                    <a:pt x="14144" y="1"/>
                    <a:pt x="13677" y="1"/>
                  </a:cubicBezTo>
                  <a:lnTo>
                    <a:pt x="12876" y="1"/>
                  </a:lnTo>
                  <a:cubicBezTo>
                    <a:pt x="12442" y="1"/>
                    <a:pt x="12009" y="134"/>
                    <a:pt x="11642" y="334"/>
                  </a:cubicBezTo>
                  <a:cubicBezTo>
                    <a:pt x="11275" y="134"/>
                    <a:pt x="10841" y="1"/>
                    <a:pt x="10374" y="1"/>
                  </a:cubicBezTo>
                  <a:lnTo>
                    <a:pt x="9607" y="1"/>
                  </a:lnTo>
                  <a:cubicBezTo>
                    <a:pt x="9140" y="1"/>
                    <a:pt x="8706" y="134"/>
                    <a:pt x="8339" y="334"/>
                  </a:cubicBezTo>
                  <a:cubicBezTo>
                    <a:pt x="7973" y="134"/>
                    <a:pt x="7539" y="1"/>
                    <a:pt x="7105" y="1"/>
                  </a:cubicBezTo>
                  <a:lnTo>
                    <a:pt x="6271" y="1"/>
                  </a:lnTo>
                  <a:cubicBezTo>
                    <a:pt x="5804" y="1"/>
                    <a:pt x="5371" y="134"/>
                    <a:pt x="5004" y="334"/>
                  </a:cubicBezTo>
                  <a:cubicBezTo>
                    <a:pt x="4637" y="134"/>
                    <a:pt x="4203" y="1"/>
                    <a:pt x="3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7" name="Google Shape;1797;p41"/>
            <p:cNvSpPr/>
            <p:nvPr/>
          </p:nvSpPr>
          <p:spPr>
            <a:xfrm>
              <a:off x="4109775" y="652575"/>
              <a:ext cx="990725" cy="1212550"/>
            </a:xfrm>
            <a:custGeom>
              <a:avLst/>
              <a:gdLst/>
              <a:ahLst/>
              <a:cxnLst/>
              <a:rect l="l" t="t" r="r" b="b"/>
              <a:pathLst>
                <a:path w="39629" h="48502" extrusionOk="0">
                  <a:moveTo>
                    <a:pt x="768" y="1"/>
                  </a:moveTo>
                  <a:lnTo>
                    <a:pt x="2102" y="1"/>
                  </a:lnTo>
                  <a:cubicBezTo>
                    <a:pt x="2502" y="1"/>
                    <a:pt x="2836" y="334"/>
                    <a:pt x="2836" y="768"/>
                  </a:cubicBezTo>
                  <a:cubicBezTo>
                    <a:pt x="2836" y="1068"/>
                    <a:pt x="3036" y="1268"/>
                    <a:pt x="3336" y="1268"/>
                  </a:cubicBezTo>
                  <a:cubicBezTo>
                    <a:pt x="3636" y="1268"/>
                    <a:pt x="3836" y="1068"/>
                    <a:pt x="3836" y="768"/>
                  </a:cubicBezTo>
                  <a:cubicBezTo>
                    <a:pt x="3836" y="334"/>
                    <a:pt x="4170" y="1"/>
                    <a:pt x="4604" y="1"/>
                  </a:cubicBezTo>
                  <a:lnTo>
                    <a:pt x="5371" y="1"/>
                  </a:lnTo>
                  <a:cubicBezTo>
                    <a:pt x="5805" y="1"/>
                    <a:pt x="6138" y="334"/>
                    <a:pt x="6138" y="768"/>
                  </a:cubicBezTo>
                  <a:cubicBezTo>
                    <a:pt x="6138" y="1068"/>
                    <a:pt x="6338" y="1268"/>
                    <a:pt x="6638" y="1268"/>
                  </a:cubicBezTo>
                  <a:cubicBezTo>
                    <a:pt x="6939" y="1268"/>
                    <a:pt x="7139" y="1068"/>
                    <a:pt x="7139" y="768"/>
                  </a:cubicBezTo>
                  <a:cubicBezTo>
                    <a:pt x="7139" y="334"/>
                    <a:pt x="7472" y="1"/>
                    <a:pt x="7873" y="1"/>
                  </a:cubicBezTo>
                  <a:lnTo>
                    <a:pt x="8673" y="1"/>
                  </a:lnTo>
                  <a:cubicBezTo>
                    <a:pt x="9107" y="1"/>
                    <a:pt x="9440" y="334"/>
                    <a:pt x="9440" y="768"/>
                  </a:cubicBezTo>
                  <a:cubicBezTo>
                    <a:pt x="9440" y="1068"/>
                    <a:pt x="9641" y="1268"/>
                    <a:pt x="9941" y="1268"/>
                  </a:cubicBezTo>
                  <a:cubicBezTo>
                    <a:pt x="10208" y="1268"/>
                    <a:pt x="10441" y="1068"/>
                    <a:pt x="10441" y="768"/>
                  </a:cubicBezTo>
                  <a:cubicBezTo>
                    <a:pt x="10441" y="334"/>
                    <a:pt x="10775" y="1"/>
                    <a:pt x="11175" y="1"/>
                  </a:cubicBezTo>
                  <a:lnTo>
                    <a:pt x="11976" y="1"/>
                  </a:lnTo>
                  <a:cubicBezTo>
                    <a:pt x="12376" y="1"/>
                    <a:pt x="12709" y="334"/>
                    <a:pt x="12709" y="768"/>
                  </a:cubicBezTo>
                  <a:cubicBezTo>
                    <a:pt x="12709" y="1068"/>
                    <a:pt x="12943" y="1268"/>
                    <a:pt x="13210" y="1268"/>
                  </a:cubicBezTo>
                  <a:cubicBezTo>
                    <a:pt x="13510" y="1268"/>
                    <a:pt x="13710" y="1068"/>
                    <a:pt x="13710" y="768"/>
                  </a:cubicBezTo>
                  <a:cubicBezTo>
                    <a:pt x="13710" y="334"/>
                    <a:pt x="14044" y="1"/>
                    <a:pt x="14477" y="1"/>
                  </a:cubicBezTo>
                  <a:lnTo>
                    <a:pt x="15278" y="1"/>
                  </a:lnTo>
                  <a:cubicBezTo>
                    <a:pt x="15678" y="1"/>
                    <a:pt x="16012" y="334"/>
                    <a:pt x="16012" y="768"/>
                  </a:cubicBezTo>
                  <a:cubicBezTo>
                    <a:pt x="16012" y="1068"/>
                    <a:pt x="16212" y="1268"/>
                    <a:pt x="16512" y="1268"/>
                  </a:cubicBezTo>
                  <a:cubicBezTo>
                    <a:pt x="16812" y="1268"/>
                    <a:pt x="17013" y="1068"/>
                    <a:pt x="17013" y="768"/>
                  </a:cubicBezTo>
                  <a:cubicBezTo>
                    <a:pt x="17013" y="334"/>
                    <a:pt x="17346" y="1"/>
                    <a:pt x="17780" y="1"/>
                  </a:cubicBezTo>
                  <a:lnTo>
                    <a:pt x="18547" y="1"/>
                  </a:lnTo>
                  <a:cubicBezTo>
                    <a:pt x="18981" y="1"/>
                    <a:pt x="19314" y="334"/>
                    <a:pt x="19314" y="768"/>
                  </a:cubicBezTo>
                  <a:cubicBezTo>
                    <a:pt x="19314" y="1068"/>
                    <a:pt x="19514" y="1268"/>
                    <a:pt x="19815" y="1268"/>
                  </a:cubicBezTo>
                  <a:cubicBezTo>
                    <a:pt x="20115" y="1268"/>
                    <a:pt x="20315" y="1068"/>
                    <a:pt x="20315" y="768"/>
                  </a:cubicBezTo>
                  <a:cubicBezTo>
                    <a:pt x="20315" y="334"/>
                    <a:pt x="20648" y="1"/>
                    <a:pt x="21049" y="1"/>
                  </a:cubicBezTo>
                  <a:lnTo>
                    <a:pt x="21849" y="1"/>
                  </a:lnTo>
                  <a:cubicBezTo>
                    <a:pt x="22283" y="1"/>
                    <a:pt x="22617" y="334"/>
                    <a:pt x="22617" y="768"/>
                  </a:cubicBezTo>
                  <a:cubicBezTo>
                    <a:pt x="22617" y="1068"/>
                    <a:pt x="22817" y="1268"/>
                    <a:pt x="23117" y="1268"/>
                  </a:cubicBezTo>
                  <a:cubicBezTo>
                    <a:pt x="23384" y="1268"/>
                    <a:pt x="23617" y="1068"/>
                    <a:pt x="23617" y="768"/>
                  </a:cubicBezTo>
                  <a:cubicBezTo>
                    <a:pt x="23617" y="334"/>
                    <a:pt x="23951" y="1"/>
                    <a:pt x="24351" y="1"/>
                  </a:cubicBezTo>
                  <a:lnTo>
                    <a:pt x="25152" y="1"/>
                  </a:lnTo>
                  <a:cubicBezTo>
                    <a:pt x="25552" y="1"/>
                    <a:pt x="25886" y="334"/>
                    <a:pt x="25886" y="768"/>
                  </a:cubicBezTo>
                  <a:cubicBezTo>
                    <a:pt x="25886" y="1068"/>
                    <a:pt x="26119" y="1268"/>
                    <a:pt x="26386" y="1268"/>
                  </a:cubicBezTo>
                  <a:cubicBezTo>
                    <a:pt x="26686" y="1268"/>
                    <a:pt x="26886" y="1068"/>
                    <a:pt x="26886" y="768"/>
                  </a:cubicBezTo>
                  <a:cubicBezTo>
                    <a:pt x="26886" y="334"/>
                    <a:pt x="27220" y="1"/>
                    <a:pt x="27653" y="1"/>
                  </a:cubicBezTo>
                  <a:lnTo>
                    <a:pt x="28454" y="1"/>
                  </a:lnTo>
                  <a:cubicBezTo>
                    <a:pt x="28854" y="1"/>
                    <a:pt x="29188" y="334"/>
                    <a:pt x="29188" y="768"/>
                  </a:cubicBezTo>
                  <a:cubicBezTo>
                    <a:pt x="29188" y="1068"/>
                    <a:pt x="29388" y="1268"/>
                    <a:pt x="29688" y="1268"/>
                  </a:cubicBezTo>
                  <a:cubicBezTo>
                    <a:pt x="29988" y="1268"/>
                    <a:pt x="30189" y="1068"/>
                    <a:pt x="30189" y="768"/>
                  </a:cubicBezTo>
                  <a:cubicBezTo>
                    <a:pt x="30189" y="334"/>
                    <a:pt x="30522" y="1"/>
                    <a:pt x="30956" y="1"/>
                  </a:cubicBezTo>
                  <a:lnTo>
                    <a:pt x="31723" y="1"/>
                  </a:lnTo>
                  <a:cubicBezTo>
                    <a:pt x="32157" y="1"/>
                    <a:pt x="32490" y="334"/>
                    <a:pt x="32490" y="768"/>
                  </a:cubicBezTo>
                  <a:cubicBezTo>
                    <a:pt x="32490" y="1068"/>
                    <a:pt x="32690" y="1268"/>
                    <a:pt x="32991" y="1268"/>
                  </a:cubicBezTo>
                  <a:cubicBezTo>
                    <a:pt x="33291" y="1268"/>
                    <a:pt x="33491" y="1068"/>
                    <a:pt x="33491" y="768"/>
                  </a:cubicBezTo>
                  <a:cubicBezTo>
                    <a:pt x="33491" y="334"/>
                    <a:pt x="33825" y="1"/>
                    <a:pt x="34225" y="1"/>
                  </a:cubicBezTo>
                  <a:lnTo>
                    <a:pt x="35025" y="1"/>
                  </a:lnTo>
                  <a:cubicBezTo>
                    <a:pt x="35459" y="1"/>
                    <a:pt x="35793" y="334"/>
                    <a:pt x="35793" y="768"/>
                  </a:cubicBezTo>
                  <a:cubicBezTo>
                    <a:pt x="35793" y="1068"/>
                    <a:pt x="35993" y="1268"/>
                    <a:pt x="36293" y="1268"/>
                  </a:cubicBezTo>
                  <a:cubicBezTo>
                    <a:pt x="36560" y="1268"/>
                    <a:pt x="36793" y="1068"/>
                    <a:pt x="36793" y="768"/>
                  </a:cubicBezTo>
                  <a:cubicBezTo>
                    <a:pt x="36793" y="334"/>
                    <a:pt x="37127" y="1"/>
                    <a:pt x="37527" y="1"/>
                  </a:cubicBezTo>
                  <a:lnTo>
                    <a:pt x="38861" y="1"/>
                  </a:lnTo>
                  <a:cubicBezTo>
                    <a:pt x="39295" y="1"/>
                    <a:pt x="39629" y="334"/>
                    <a:pt x="39629" y="768"/>
                  </a:cubicBezTo>
                  <a:lnTo>
                    <a:pt x="39629" y="1468"/>
                  </a:lnTo>
                  <a:cubicBezTo>
                    <a:pt x="39629" y="1902"/>
                    <a:pt x="39295" y="2235"/>
                    <a:pt x="38861" y="2235"/>
                  </a:cubicBezTo>
                  <a:cubicBezTo>
                    <a:pt x="38561" y="2235"/>
                    <a:pt x="38361" y="2436"/>
                    <a:pt x="38361" y="2736"/>
                  </a:cubicBezTo>
                  <a:cubicBezTo>
                    <a:pt x="38361" y="3036"/>
                    <a:pt x="38561" y="3236"/>
                    <a:pt x="38861" y="3236"/>
                  </a:cubicBezTo>
                  <a:cubicBezTo>
                    <a:pt x="39295" y="3236"/>
                    <a:pt x="39629" y="3570"/>
                    <a:pt x="39629" y="3970"/>
                  </a:cubicBezTo>
                  <a:lnTo>
                    <a:pt x="39629" y="4771"/>
                  </a:lnTo>
                  <a:cubicBezTo>
                    <a:pt x="39629" y="5204"/>
                    <a:pt x="39295" y="5504"/>
                    <a:pt x="38861" y="5504"/>
                  </a:cubicBezTo>
                  <a:cubicBezTo>
                    <a:pt x="38561" y="5504"/>
                    <a:pt x="38361" y="5738"/>
                    <a:pt x="38361" y="6038"/>
                  </a:cubicBezTo>
                  <a:cubicBezTo>
                    <a:pt x="38361" y="6305"/>
                    <a:pt x="38561" y="6539"/>
                    <a:pt x="38861" y="6539"/>
                  </a:cubicBezTo>
                  <a:cubicBezTo>
                    <a:pt x="39295" y="6539"/>
                    <a:pt x="39629" y="6872"/>
                    <a:pt x="39629" y="7272"/>
                  </a:cubicBezTo>
                  <a:lnTo>
                    <a:pt x="39629" y="8073"/>
                  </a:lnTo>
                  <a:cubicBezTo>
                    <a:pt x="39629" y="8473"/>
                    <a:pt x="39295" y="8807"/>
                    <a:pt x="38861" y="8807"/>
                  </a:cubicBezTo>
                  <a:cubicBezTo>
                    <a:pt x="38561" y="8807"/>
                    <a:pt x="38361" y="9007"/>
                    <a:pt x="38361" y="9307"/>
                  </a:cubicBezTo>
                  <a:cubicBezTo>
                    <a:pt x="38361" y="9607"/>
                    <a:pt x="38561" y="9808"/>
                    <a:pt x="38861" y="9808"/>
                  </a:cubicBezTo>
                  <a:cubicBezTo>
                    <a:pt x="39295" y="9808"/>
                    <a:pt x="39629" y="10141"/>
                    <a:pt x="39629" y="10575"/>
                  </a:cubicBezTo>
                  <a:lnTo>
                    <a:pt x="39629" y="11375"/>
                  </a:lnTo>
                  <a:cubicBezTo>
                    <a:pt x="39629" y="11776"/>
                    <a:pt x="39295" y="12109"/>
                    <a:pt x="38861" y="12109"/>
                  </a:cubicBezTo>
                  <a:cubicBezTo>
                    <a:pt x="38561" y="12109"/>
                    <a:pt x="38361" y="12309"/>
                    <a:pt x="38361" y="12610"/>
                  </a:cubicBezTo>
                  <a:cubicBezTo>
                    <a:pt x="38361" y="12910"/>
                    <a:pt x="38561" y="13110"/>
                    <a:pt x="38861" y="13110"/>
                  </a:cubicBezTo>
                  <a:cubicBezTo>
                    <a:pt x="39295" y="13110"/>
                    <a:pt x="39629" y="13443"/>
                    <a:pt x="39629" y="13877"/>
                  </a:cubicBezTo>
                  <a:lnTo>
                    <a:pt x="39629" y="14644"/>
                  </a:lnTo>
                  <a:cubicBezTo>
                    <a:pt x="39629" y="15078"/>
                    <a:pt x="39295" y="15412"/>
                    <a:pt x="38861" y="15412"/>
                  </a:cubicBezTo>
                  <a:cubicBezTo>
                    <a:pt x="38561" y="15412"/>
                    <a:pt x="38361" y="15612"/>
                    <a:pt x="38361" y="15912"/>
                  </a:cubicBezTo>
                  <a:cubicBezTo>
                    <a:pt x="38361" y="16212"/>
                    <a:pt x="38561" y="16412"/>
                    <a:pt x="38861" y="16412"/>
                  </a:cubicBezTo>
                  <a:cubicBezTo>
                    <a:pt x="39295" y="16412"/>
                    <a:pt x="39629" y="16746"/>
                    <a:pt x="39629" y="17146"/>
                  </a:cubicBezTo>
                  <a:lnTo>
                    <a:pt x="39629" y="17947"/>
                  </a:lnTo>
                  <a:cubicBezTo>
                    <a:pt x="39629" y="18380"/>
                    <a:pt x="39295" y="18714"/>
                    <a:pt x="38861" y="18714"/>
                  </a:cubicBezTo>
                  <a:cubicBezTo>
                    <a:pt x="38561" y="18714"/>
                    <a:pt x="38361" y="18914"/>
                    <a:pt x="38361" y="19214"/>
                  </a:cubicBezTo>
                  <a:cubicBezTo>
                    <a:pt x="38361" y="19481"/>
                    <a:pt x="38561" y="19715"/>
                    <a:pt x="38861" y="19715"/>
                  </a:cubicBezTo>
                  <a:cubicBezTo>
                    <a:pt x="39295" y="19715"/>
                    <a:pt x="39629" y="20048"/>
                    <a:pt x="39629" y="20449"/>
                  </a:cubicBezTo>
                  <a:lnTo>
                    <a:pt x="39629" y="21249"/>
                  </a:lnTo>
                  <a:cubicBezTo>
                    <a:pt x="39629" y="21649"/>
                    <a:pt x="39295" y="21983"/>
                    <a:pt x="38861" y="21983"/>
                  </a:cubicBezTo>
                  <a:cubicBezTo>
                    <a:pt x="38561" y="21983"/>
                    <a:pt x="38361" y="22216"/>
                    <a:pt x="38361" y="22483"/>
                  </a:cubicBezTo>
                  <a:cubicBezTo>
                    <a:pt x="38361" y="22784"/>
                    <a:pt x="38561" y="22984"/>
                    <a:pt x="38861" y="22984"/>
                  </a:cubicBezTo>
                  <a:cubicBezTo>
                    <a:pt x="39295" y="22984"/>
                    <a:pt x="39629" y="23317"/>
                    <a:pt x="39629" y="23751"/>
                  </a:cubicBezTo>
                  <a:lnTo>
                    <a:pt x="39629" y="24551"/>
                  </a:lnTo>
                  <a:cubicBezTo>
                    <a:pt x="39629" y="24952"/>
                    <a:pt x="39295" y="25285"/>
                    <a:pt x="38861" y="25285"/>
                  </a:cubicBezTo>
                  <a:cubicBezTo>
                    <a:pt x="38561" y="25285"/>
                    <a:pt x="38361" y="25485"/>
                    <a:pt x="38361" y="25786"/>
                  </a:cubicBezTo>
                  <a:cubicBezTo>
                    <a:pt x="38361" y="26086"/>
                    <a:pt x="38561" y="26286"/>
                    <a:pt x="38861" y="26286"/>
                  </a:cubicBezTo>
                  <a:cubicBezTo>
                    <a:pt x="39295" y="26286"/>
                    <a:pt x="39629" y="26620"/>
                    <a:pt x="39629" y="27053"/>
                  </a:cubicBezTo>
                  <a:lnTo>
                    <a:pt x="39629" y="27820"/>
                  </a:lnTo>
                  <a:cubicBezTo>
                    <a:pt x="39629" y="28254"/>
                    <a:pt x="39295" y="28588"/>
                    <a:pt x="38861" y="28588"/>
                  </a:cubicBezTo>
                  <a:cubicBezTo>
                    <a:pt x="38561" y="28588"/>
                    <a:pt x="38361" y="28788"/>
                    <a:pt x="38361" y="29088"/>
                  </a:cubicBezTo>
                  <a:cubicBezTo>
                    <a:pt x="38361" y="29388"/>
                    <a:pt x="38561" y="29588"/>
                    <a:pt x="38861" y="29588"/>
                  </a:cubicBezTo>
                  <a:cubicBezTo>
                    <a:pt x="39295" y="29588"/>
                    <a:pt x="39629" y="29922"/>
                    <a:pt x="39629" y="30322"/>
                  </a:cubicBezTo>
                  <a:lnTo>
                    <a:pt x="39629" y="31123"/>
                  </a:lnTo>
                  <a:cubicBezTo>
                    <a:pt x="39629" y="31556"/>
                    <a:pt x="39295" y="31890"/>
                    <a:pt x="38861" y="31890"/>
                  </a:cubicBezTo>
                  <a:cubicBezTo>
                    <a:pt x="38561" y="31890"/>
                    <a:pt x="38361" y="32090"/>
                    <a:pt x="38361" y="32390"/>
                  </a:cubicBezTo>
                  <a:cubicBezTo>
                    <a:pt x="38361" y="32657"/>
                    <a:pt x="38561" y="32891"/>
                    <a:pt x="38861" y="32891"/>
                  </a:cubicBezTo>
                  <a:cubicBezTo>
                    <a:pt x="39295" y="32891"/>
                    <a:pt x="39629" y="33224"/>
                    <a:pt x="39629" y="33625"/>
                  </a:cubicBezTo>
                  <a:lnTo>
                    <a:pt x="39629" y="34425"/>
                  </a:lnTo>
                  <a:cubicBezTo>
                    <a:pt x="39629" y="34825"/>
                    <a:pt x="39295" y="35159"/>
                    <a:pt x="38861" y="35159"/>
                  </a:cubicBezTo>
                  <a:cubicBezTo>
                    <a:pt x="38561" y="35159"/>
                    <a:pt x="38361" y="35393"/>
                    <a:pt x="38361" y="35659"/>
                  </a:cubicBezTo>
                  <a:cubicBezTo>
                    <a:pt x="38361" y="35960"/>
                    <a:pt x="38561" y="36160"/>
                    <a:pt x="38861" y="36160"/>
                  </a:cubicBezTo>
                  <a:cubicBezTo>
                    <a:pt x="39295" y="36160"/>
                    <a:pt x="39629" y="36493"/>
                    <a:pt x="39629" y="36927"/>
                  </a:cubicBezTo>
                  <a:lnTo>
                    <a:pt x="39629" y="37728"/>
                  </a:lnTo>
                  <a:cubicBezTo>
                    <a:pt x="39629" y="38128"/>
                    <a:pt x="39295" y="38461"/>
                    <a:pt x="38861" y="38461"/>
                  </a:cubicBezTo>
                  <a:cubicBezTo>
                    <a:pt x="38561" y="38461"/>
                    <a:pt x="38361" y="38662"/>
                    <a:pt x="38361" y="38962"/>
                  </a:cubicBezTo>
                  <a:cubicBezTo>
                    <a:pt x="38361" y="39262"/>
                    <a:pt x="38561" y="39462"/>
                    <a:pt x="38861" y="39462"/>
                  </a:cubicBezTo>
                  <a:cubicBezTo>
                    <a:pt x="39295" y="39462"/>
                    <a:pt x="39629" y="39796"/>
                    <a:pt x="39629" y="40229"/>
                  </a:cubicBezTo>
                  <a:lnTo>
                    <a:pt x="39629" y="40997"/>
                  </a:lnTo>
                  <a:cubicBezTo>
                    <a:pt x="39629" y="41430"/>
                    <a:pt x="39295" y="41764"/>
                    <a:pt x="38861" y="41764"/>
                  </a:cubicBezTo>
                  <a:cubicBezTo>
                    <a:pt x="38561" y="41764"/>
                    <a:pt x="38361" y="41964"/>
                    <a:pt x="38361" y="42264"/>
                  </a:cubicBezTo>
                  <a:cubicBezTo>
                    <a:pt x="38361" y="42564"/>
                    <a:pt x="38561" y="42764"/>
                    <a:pt x="38861" y="42764"/>
                  </a:cubicBezTo>
                  <a:cubicBezTo>
                    <a:pt x="39295" y="42764"/>
                    <a:pt x="39629" y="43098"/>
                    <a:pt x="39629" y="43498"/>
                  </a:cubicBezTo>
                  <a:lnTo>
                    <a:pt x="39629" y="44299"/>
                  </a:lnTo>
                  <a:cubicBezTo>
                    <a:pt x="39629" y="44733"/>
                    <a:pt x="39295" y="45066"/>
                    <a:pt x="38861" y="45066"/>
                  </a:cubicBezTo>
                  <a:cubicBezTo>
                    <a:pt x="38561" y="45066"/>
                    <a:pt x="38361" y="45266"/>
                    <a:pt x="38361" y="45566"/>
                  </a:cubicBezTo>
                  <a:cubicBezTo>
                    <a:pt x="38361" y="45833"/>
                    <a:pt x="38561" y="46067"/>
                    <a:pt x="38861" y="46067"/>
                  </a:cubicBezTo>
                  <a:cubicBezTo>
                    <a:pt x="39295" y="46067"/>
                    <a:pt x="39629" y="46400"/>
                    <a:pt x="39629" y="46801"/>
                  </a:cubicBezTo>
                  <a:lnTo>
                    <a:pt x="39629" y="47768"/>
                  </a:lnTo>
                  <a:cubicBezTo>
                    <a:pt x="39629" y="48168"/>
                    <a:pt x="39295" y="48502"/>
                    <a:pt x="38861" y="48502"/>
                  </a:cubicBezTo>
                  <a:lnTo>
                    <a:pt x="37527" y="48502"/>
                  </a:lnTo>
                  <a:cubicBezTo>
                    <a:pt x="37327" y="48502"/>
                    <a:pt x="37127" y="48435"/>
                    <a:pt x="36993" y="48268"/>
                  </a:cubicBezTo>
                  <a:cubicBezTo>
                    <a:pt x="36860" y="48102"/>
                    <a:pt x="36793" y="47901"/>
                    <a:pt x="36827" y="47668"/>
                  </a:cubicBezTo>
                  <a:lnTo>
                    <a:pt x="36827" y="47635"/>
                  </a:lnTo>
                  <a:cubicBezTo>
                    <a:pt x="36827" y="47334"/>
                    <a:pt x="36627" y="47134"/>
                    <a:pt x="36326" y="47134"/>
                  </a:cubicBezTo>
                  <a:cubicBezTo>
                    <a:pt x="36026" y="47134"/>
                    <a:pt x="35826" y="47334"/>
                    <a:pt x="35826" y="47635"/>
                  </a:cubicBezTo>
                  <a:lnTo>
                    <a:pt x="35826" y="47668"/>
                  </a:lnTo>
                  <a:cubicBezTo>
                    <a:pt x="35859" y="47901"/>
                    <a:pt x="35793" y="48102"/>
                    <a:pt x="35659" y="48268"/>
                  </a:cubicBezTo>
                  <a:cubicBezTo>
                    <a:pt x="35526" y="48435"/>
                    <a:pt x="35326" y="48502"/>
                    <a:pt x="35125" y="48502"/>
                  </a:cubicBezTo>
                  <a:lnTo>
                    <a:pt x="34292" y="48502"/>
                  </a:lnTo>
                  <a:cubicBezTo>
                    <a:pt x="34058" y="48502"/>
                    <a:pt x="33858" y="48435"/>
                    <a:pt x="33724" y="48268"/>
                  </a:cubicBezTo>
                  <a:cubicBezTo>
                    <a:pt x="33624" y="48102"/>
                    <a:pt x="33524" y="47901"/>
                    <a:pt x="33558" y="47668"/>
                  </a:cubicBezTo>
                  <a:lnTo>
                    <a:pt x="33558" y="47635"/>
                  </a:lnTo>
                  <a:cubicBezTo>
                    <a:pt x="33558" y="47334"/>
                    <a:pt x="33358" y="47134"/>
                    <a:pt x="33057" y="47134"/>
                  </a:cubicBezTo>
                  <a:cubicBezTo>
                    <a:pt x="32790" y="47134"/>
                    <a:pt x="32557" y="47334"/>
                    <a:pt x="32557" y="47635"/>
                  </a:cubicBezTo>
                  <a:lnTo>
                    <a:pt x="32557" y="47668"/>
                  </a:lnTo>
                  <a:cubicBezTo>
                    <a:pt x="32624" y="47901"/>
                    <a:pt x="32524" y="48102"/>
                    <a:pt x="32390" y="48268"/>
                  </a:cubicBezTo>
                  <a:cubicBezTo>
                    <a:pt x="32290" y="48435"/>
                    <a:pt x="32057" y="48502"/>
                    <a:pt x="31856" y="48502"/>
                  </a:cubicBezTo>
                  <a:lnTo>
                    <a:pt x="31023" y="48502"/>
                  </a:lnTo>
                  <a:cubicBezTo>
                    <a:pt x="30822" y="48502"/>
                    <a:pt x="30622" y="48435"/>
                    <a:pt x="30489" y="48268"/>
                  </a:cubicBezTo>
                  <a:cubicBezTo>
                    <a:pt x="30355" y="48102"/>
                    <a:pt x="30289" y="47901"/>
                    <a:pt x="30322" y="47668"/>
                  </a:cubicBezTo>
                  <a:lnTo>
                    <a:pt x="30322" y="47635"/>
                  </a:lnTo>
                  <a:cubicBezTo>
                    <a:pt x="30322" y="47334"/>
                    <a:pt x="30122" y="47134"/>
                    <a:pt x="29822" y="47134"/>
                  </a:cubicBezTo>
                  <a:cubicBezTo>
                    <a:pt x="29521" y="47134"/>
                    <a:pt x="29321" y="47334"/>
                    <a:pt x="29321" y="47635"/>
                  </a:cubicBezTo>
                  <a:lnTo>
                    <a:pt x="29321" y="47668"/>
                  </a:lnTo>
                  <a:cubicBezTo>
                    <a:pt x="29355" y="47901"/>
                    <a:pt x="29288" y="48102"/>
                    <a:pt x="29155" y="48268"/>
                  </a:cubicBezTo>
                  <a:cubicBezTo>
                    <a:pt x="29021" y="48435"/>
                    <a:pt x="28821" y="48502"/>
                    <a:pt x="28621" y="48502"/>
                  </a:cubicBezTo>
                  <a:lnTo>
                    <a:pt x="27787" y="48502"/>
                  </a:lnTo>
                  <a:cubicBezTo>
                    <a:pt x="27553" y="48502"/>
                    <a:pt x="27353" y="48435"/>
                    <a:pt x="27220" y="48268"/>
                  </a:cubicBezTo>
                  <a:cubicBezTo>
                    <a:pt x="27120" y="48102"/>
                    <a:pt x="27020" y="47901"/>
                    <a:pt x="27053" y="47668"/>
                  </a:cubicBezTo>
                  <a:lnTo>
                    <a:pt x="27053" y="47635"/>
                  </a:lnTo>
                  <a:cubicBezTo>
                    <a:pt x="27053" y="47334"/>
                    <a:pt x="26853" y="47134"/>
                    <a:pt x="26553" y="47134"/>
                  </a:cubicBezTo>
                  <a:cubicBezTo>
                    <a:pt x="26286" y="47134"/>
                    <a:pt x="26052" y="47334"/>
                    <a:pt x="26052" y="47635"/>
                  </a:cubicBezTo>
                  <a:lnTo>
                    <a:pt x="26052" y="47668"/>
                  </a:lnTo>
                  <a:cubicBezTo>
                    <a:pt x="26119" y="47901"/>
                    <a:pt x="26019" y="48102"/>
                    <a:pt x="25886" y="48268"/>
                  </a:cubicBezTo>
                  <a:cubicBezTo>
                    <a:pt x="25785" y="48435"/>
                    <a:pt x="25552" y="48502"/>
                    <a:pt x="25352" y="48502"/>
                  </a:cubicBezTo>
                  <a:lnTo>
                    <a:pt x="24518" y="48502"/>
                  </a:lnTo>
                  <a:cubicBezTo>
                    <a:pt x="24318" y="48502"/>
                    <a:pt x="24118" y="48435"/>
                    <a:pt x="23984" y="48268"/>
                  </a:cubicBezTo>
                  <a:cubicBezTo>
                    <a:pt x="23851" y="48102"/>
                    <a:pt x="23784" y="47901"/>
                    <a:pt x="23817" y="47668"/>
                  </a:cubicBezTo>
                  <a:lnTo>
                    <a:pt x="23817" y="47635"/>
                  </a:lnTo>
                  <a:cubicBezTo>
                    <a:pt x="23817" y="47334"/>
                    <a:pt x="23617" y="47134"/>
                    <a:pt x="23317" y="47134"/>
                  </a:cubicBezTo>
                  <a:cubicBezTo>
                    <a:pt x="23017" y="47134"/>
                    <a:pt x="22817" y="47334"/>
                    <a:pt x="22817" y="47635"/>
                  </a:cubicBezTo>
                  <a:lnTo>
                    <a:pt x="22817" y="47668"/>
                  </a:lnTo>
                  <a:cubicBezTo>
                    <a:pt x="22850" y="47901"/>
                    <a:pt x="22783" y="48102"/>
                    <a:pt x="22650" y="48268"/>
                  </a:cubicBezTo>
                  <a:cubicBezTo>
                    <a:pt x="22516" y="48435"/>
                    <a:pt x="22316" y="48502"/>
                    <a:pt x="22116" y="48502"/>
                  </a:cubicBezTo>
                  <a:lnTo>
                    <a:pt x="21282" y="48502"/>
                  </a:lnTo>
                  <a:cubicBezTo>
                    <a:pt x="21082" y="48502"/>
                    <a:pt x="20849" y="48435"/>
                    <a:pt x="20715" y="48268"/>
                  </a:cubicBezTo>
                  <a:cubicBezTo>
                    <a:pt x="20615" y="48102"/>
                    <a:pt x="20515" y="47901"/>
                    <a:pt x="20582" y="47668"/>
                  </a:cubicBezTo>
                  <a:lnTo>
                    <a:pt x="20582" y="47635"/>
                  </a:lnTo>
                  <a:cubicBezTo>
                    <a:pt x="20582" y="47334"/>
                    <a:pt x="20348" y="47134"/>
                    <a:pt x="20081" y="47134"/>
                  </a:cubicBezTo>
                  <a:cubicBezTo>
                    <a:pt x="19781" y="47134"/>
                    <a:pt x="19581" y="47334"/>
                    <a:pt x="19581" y="47635"/>
                  </a:cubicBezTo>
                  <a:lnTo>
                    <a:pt x="19581" y="47668"/>
                  </a:lnTo>
                  <a:cubicBezTo>
                    <a:pt x="19614" y="47901"/>
                    <a:pt x="19514" y="48102"/>
                    <a:pt x="19414" y="48268"/>
                  </a:cubicBezTo>
                  <a:cubicBezTo>
                    <a:pt x="19281" y="48435"/>
                    <a:pt x="19081" y="48502"/>
                    <a:pt x="18847" y="48502"/>
                  </a:cubicBezTo>
                  <a:lnTo>
                    <a:pt x="18013" y="48502"/>
                  </a:lnTo>
                  <a:cubicBezTo>
                    <a:pt x="17813" y="48502"/>
                    <a:pt x="17613" y="48435"/>
                    <a:pt x="17480" y="48268"/>
                  </a:cubicBezTo>
                  <a:cubicBezTo>
                    <a:pt x="17346" y="48102"/>
                    <a:pt x="17279" y="47901"/>
                    <a:pt x="17313" y="47668"/>
                  </a:cubicBezTo>
                  <a:lnTo>
                    <a:pt x="17313" y="47635"/>
                  </a:lnTo>
                  <a:cubicBezTo>
                    <a:pt x="17313" y="47334"/>
                    <a:pt x="17113" y="47134"/>
                    <a:pt x="16812" y="47134"/>
                  </a:cubicBezTo>
                  <a:cubicBezTo>
                    <a:pt x="16512" y="47134"/>
                    <a:pt x="16312" y="47334"/>
                    <a:pt x="16312" y="47635"/>
                  </a:cubicBezTo>
                  <a:lnTo>
                    <a:pt x="16312" y="47668"/>
                  </a:lnTo>
                  <a:cubicBezTo>
                    <a:pt x="16345" y="47901"/>
                    <a:pt x="16279" y="48102"/>
                    <a:pt x="16145" y="48268"/>
                  </a:cubicBezTo>
                  <a:cubicBezTo>
                    <a:pt x="16012" y="48435"/>
                    <a:pt x="15812" y="48502"/>
                    <a:pt x="15612" y="48502"/>
                  </a:cubicBezTo>
                  <a:lnTo>
                    <a:pt x="14778" y="48502"/>
                  </a:lnTo>
                  <a:cubicBezTo>
                    <a:pt x="14577" y="48502"/>
                    <a:pt x="14344" y="48435"/>
                    <a:pt x="14244" y="48268"/>
                  </a:cubicBezTo>
                  <a:cubicBezTo>
                    <a:pt x="14110" y="48102"/>
                    <a:pt x="14010" y="47901"/>
                    <a:pt x="14077" y="47668"/>
                  </a:cubicBezTo>
                  <a:lnTo>
                    <a:pt x="14077" y="47635"/>
                  </a:lnTo>
                  <a:cubicBezTo>
                    <a:pt x="14077" y="47334"/>
                    <a:pt x="13844" y="47134"/>
                    <a:pt x="13577" y="47134"/>
                  </a:cubicBezTo>
                  <a:cubicBezTo>
                    <a:pt x="13277" y="47134"/>
                    <a:pt x="13076" y="47334"/>
                    <a:pt x="13076" y="47635"/>
                  </a:cubicBezTo>
                  <a:lnTo>
                    <a:pt x="13076" y="47668"/>
                  </a:lnTo>
                  <a:cubicBezTo>
                    <a:pt x="13110" y="47901"/>
                    <a:pt x="13010" y="48102"/>
                    <a:pt x="12910" y="48268"/>
                  </a:cubicBezTo>
                  <a:cubicBezTo>
                    <a:pt x="12776" y="48435"/>
                    <a:pt x="12576" y="48502"/>
                    <a:pt x="12343" y="48502"/>
                  </a:cubicBezTo>
                  <a:lnTo>
                    <a:pt x="11509" y="48502"/>
                  </a:lnTo>
                  <a:cubicBezTo>
                    <a:pt x="11308" y="48502"/>
                    <a:pt x="11108" y="48435"/>
                    <a:pt x="10975" y="48268"/>
                  </a:cubicBezTo>
                  <a:cubicBezTo>
                    <a:pt x="10841" y="48102"/>
                    <a:pt x="10775" y="47901"/>
                    <a:pt x="10808" y="47668"/>
                  </a:cubicBezTo>
                  <a:lnTo>
                    <a:pt x="10808" y="47635"/>
                  </a:lnTo>
                  <a:cubicBezTo>
                    <a:pt x="10808" y="47334"/>
                    <a:pt x="10608" y="47134"/>
                    <a:pt x="10308" y="47134"/>
                  </a:cubicBezTo>
                  <a:cubicBezTo>
                    <a:pt x="10008" y="47134"/>
                    <a:pt x="9807" y="47334"/>
                    <a:pt x="9807" y="47635"/>
                  </a:cubicBezTo>
                  <a:lnTo>
                    <a:pt x="9807" y="47668"/>
                  </a:lnTo>
                  <a:cubicBezTo>
                    <a:pt x="9841" y="47901"/>
                    <a:pt x="9774" y="48102"/>
                    <a:pt x="9641" y="48268"/>
                  </a:cubicBezTo>
                  <a:cubicBezTo>
                    <a:pt x="9507" y="48435"/>
                    <a:pt x="9307" y="48502"/>
                    <a:pt x="9107" y="48502"/>
                  </a:cubicBezTo>
                  <a:lnTo>
                    <a:pt x="8273" y="48502"/>
                  </a:lnTo>
                  <a:cubicBezTo>
                    <a:pt x="8073" y="48502"/>
                    <a:pt x="7839" y="48435"/>
                    <a:pt x="7739" y="48268"/>
                  </a:cubicBezTo>
                  <a:cubicBezTo>
                    <a:pt x="7606" y="48102"/>
                    <a:pt x="7506" y="47901"/>
                    <a:pt x="7572" y="47668"/>
                  </a:cubicBezTo>
                  <a:lnTo>
                    <a:pt x="7572" y="47635"/>
                  </a:lnTo>
                  <a:cubicBezTo>
                    <a:pt x="7572" y="47334"/>
                    <a:pt x="7339" y="47134"/>
                    <a:pt x="7072" y="47134"/>
                  </a:cubicBezTo>
                  <a:cubicBezTo>
                    <a:pt x="6772" y="47134"/>
                    <a:pt x="6572" y="47334"/>
                    <a:pt x="6572" y="47635"/>
                  </a:cubicBezTo>
                  <a:lnTo>
                    <a:pt x="6572" y="47668"/>
                  </a:lnTo>
                  <a:cubicBezTo>
                    <a:pt x="6605" y="47901"/>
                    <a:pt x="6505" y="48102"/>
                    <a:pt x="6405" y="48268"/>
                  </a:cubicBezTo>
                  <a:cubicBezTo>
                    <a:pt x="6272" y="48435"/>
                    <a:pt x="6071" y="48502"/>
                    <a:pt x="5838" y="48502"/>
                  </a:cubicBezTo>
                  <a:lnTo>
                    <a:pt x="5004" y="48502"/>
                  </a:lnTo>
                  <a:cubicBezTo>
                    <a:pt x="4804" y="48502"/>
                    <a:pt x="4604" y="48435"/>
                    <a:pt x="4470" y="48268"/>
                  </a:cubicBezTo>
                  <a:cubicBezTo>
                    <a:pt x="4337" y="48102"/>
                    <a:pt x="4270" y="47901"/>
                    <a:pt x="4303" y="47668"/>
                  </a:cubicBezTo>
                  <a:lnTo>
                    <a:pt x="4303" y="47635"/>
                  </a:lnTo>
                  <a:cubicBezTo>
                    <a:pt x="4303" y="47334"/>
                    <a:pt x="4103" y="47134"/>
                    <a:pt x="3803" y="47134"/>
                  </a:cubicBezTo>
                  <a:cubicBezTo>
                    <a:pt x="3503" y="47134"/>
                    <a:pt x="3303" y="47334"/>
                    <a:pt x="3303" y="47635"/>
                  </a:cubicBezTo>
                  <a:lnTo>
                    <a:pt x="3303" y="47668"/>
                  </a:lnTo>
                  <a:cubicBezTo>
                    <a:pt x="3336" y="47901"/>
                    <a:pt x="3269" y="48102"/>
                    <a:pt x="3136" y="48268"/>
                  </a:cubicBezTo>
                  <a:cubicBezTo>
                    <a:pt x="3003" y="48435"/>
                    <a:pt x="2802" y="48502"/>
                    <a:pt x="2602" y="48502"/>
                  </a:cubicBezTo>
                  <a:lnTo>
                    <a:pt x="1268" y="48502"/>
                  </a:lnTo>
                  <a:cubicBezTo>
                    <a:pt x="834" y="48502"/>
                    <a:pt x="501" y="48168"/>
                    <a:pt x="501" y="47768"/>
                  </a:cubicBezTo>
                  <a:lnTo>
                    <a:pt x="501" y="46934"/>
                  </a:lnTo>
                  <a:cubicBezTo>
                    <a:pt x="501" y="46500"/>
                    <a:pt x="834" y="46167"/>
                    <a:pt x="1268" y="46167"/>
                  </a:cubicBezTo>
                  <a:cubicBezTo>
                    <a:pt x="1568" y="46167"/>
                    <a:pt x="1768" y="45967"/>
                    <a:pt x="1768" y="45667"/>
                  </a:cubicBezTo>
                  <a:cubicBezTo>
                    <a:pt x="1768" y="45400"/>
                    <a:pt x="1568" y="45166"/>
                    <a:pt x="1268" y="45166"/>
                  </a:cubicBezTo>
                  <a:cubicBezTo>
                    <a:pt x="834" y="45166"/>
                    <a:pt x="501" y="44833"/>
                    <a:pt x="501" y="44432"/>
                  </a:cubicBezTo>
                  <a:lnTo>
                    <a:pt x="501" y="43632"/>
                  </a:lnTo>
                  <a:cubicBezTo>
                    <a:pt x="501" y="43231"/>
                    <a:pt x="834" y="42898"/>
                    <a:pt x="1268" y="42898"/>
                  </a:cubicBezTo>
                  <a:cubicBezTo>
                    <a:pt x="1568" y="42898"/>
                    <a:pt x="1768" y="42664"/>
                    <a:pt x="1768" y="42398"/>
                  </a:cubicBezTo>
                  <a:cubicBezTo>
                    <a:pt x="1768" y="42097"/>
                    <a:pt x="1568" y="41897"/>
                    <a:pt x="1268" y="41897"/>
                  </a:cubicBezTo>
                  <a:cubicBezTo>
                    <a:pt x="834" y="41897"/>
                    <a:pt x="501" y="41564"/>
                    <a:pt x="501" y="41130"/>
                  </a:cubicBezTo>
                  <a:lnTo>
                    <a:pt x="501" y="40329"/>
                  </a:lnTo>
                  <a:cubicBezTo>
                    <a:pt x="501" y="39929"/>
                    <a:pt x="834" y="39596"/>
                    <a:pt x="1268" y="39596"/>
                  </a:cubicBezTo>
                  <a:cubicBezTo>
                    <a:pt x="1568" y="39596"/>
                    <a:pt x="1768" y="39395"/>
                    <a:pt x="1768" y="39095"/>
                  </a:cubicBezTo>
                  <a:cubicBezTo>
                    <a:pt x="1768" y="38795"/>
                    <a:pt x="1568" y="38595"/>
                    <a:pt x="1268" y="38595"/>
                  </a:cubicBezTo>
                  <a:cubicBezTo>
                    <a:pt x="834" y="38595"/>
                    <a:pt x="501" y="38261"/>
                    <a:pt x="501" y="37828"/>
                  </a:cubicBezTo>
                  <a:lnTo>
                    <a:pt x="501" y="37060"/>
                  </a:lnTo>
                  <a:cubicBezTo>
                    <a:pt x="501" y="36627"/>
                    <a:pt x="834" y="36293"/>
                    <a:pt x="1268" y="36293"/>
                  </a:cubicBezTo>
                  <a:cubicBezTo>
                    <a:pt x="1568" y="36293"/>
                    <a:pt x="1768" y="36093"/>
                    <a:pt x="1768" y="35793"/>
                  </a:cubicBezTo>
                  <a:cubicBezTo>
                    <a:pt x="1768" y="35493"/>
                    <a:pt x="1568" y="35292"/>
                    <a:pt x="1268" y="35292"/>
                  </a:cubicBezTo>
                  <a:cubicBezTo>
                    <a:pt x="834" y="35292"/>
                    <a:pt x="501" y="34959"/>
                    <a:pt x="501" y="34559"/>
                  </a:cubicBezTo>
                  <a:lnTo>
                    <a:pt x="501" y="33758"/>
                  </a:lnTo>
                  <a:cubicBezTo>
                    <a:pt x="501" y="33324"/>
                    <a:pt x="834" y="32991"/>
                    <a:pt x="1268" y="32991"/>
                  </a:cubicBezTo>
                  <a:cubicBezTo>
                    <a:pt x="1568" y="32991"/>
                    <a:pt x="1768" y="32791"/>
                    <a:pt x="1768" y="32490"/>
                  </a:cubicBezTo>
                  <a:cubicBezTo>
                    <a:pt x="1768" y="32224"/>
                    <a:pt x="1568" y="31990"/>
                    <a:pt x="1268" y="31990"/>
                  </a:cubicBezTo>
                  <a:cubicBezTo>
                    <a:pt x="834" y="31990"/>
                    <a:pt x="501" y="31657"/>
                    <a:pt x="501" y="31256"/>
                  </a:cubicBezTo>
                  <a:lnTo>
                    <a:pt x="501" y="30456"/>
                  </a:lnTo>
                  <a:cubicBezTo>
                    <a:pt x="501" y="30055"/>
                    <a:pt x="834" y="29722"/>
                    <a:pt x="1268" y="29722"/>
                  </a:cubicBezTo>
                  <a:cubicBezTo>
                    <a:pt x="1568" y="29722"/>
                    <a:pt x="1768" y="29488"/>
                    <a:pt x="1768" y="29221"/>
                  </a:cubicBezTo>
                  <a:cubicBezTo>
                    <a:pt x="1768" y="28921"/>
                    <a:pt x="1568" y="28721"/>
                    <a:pt x="1268" y="28721"/>
                  </a:cubicBezTo>
                  <a:cubicBezTo>
                    <a:pt x="834" y="28721"/>
                    <a:pt x="501" y="28388"/>
                    <a:pt x="501" y="27954"/>
                  </a:cubicBezTo>
                  <a:lnTo>
                    <a:pt x="501" y="27153"/>
                  </a:lnTo>
                  <a:cubicBezTo>
                    <a:pt x="501" y="26753"/>
                    <a:pt x="834" y="26419"/>
                    <a:pt x="1268" y="26419"/>
                  </a:cubicBezTo>
                  <a:cubicBezTo>
                    <a:pt x="1568" y="26419"/>
                    <a:pt x="1768" y="26219"/>
                    <a:pt x="1768" y="25919"/>
                  </a:cubicBezTo>
                  <a:cubicBezTo>
                    <a:pt x="1768" y="25619"/>
                    <a:pt x="1568" y="25419"/>
                    <a:pt x="1268" y="25419"/>
                  </a:cubicBezTo>
                  <a:cubicBezTo>
                    <a:pt x="834" y="25419"/>
                    <a:pt x="501" y="25085"/>
                    <a:pt x="501" y="24652"/>
                  </a:cubicBezTo>
                  <a:lnTo>
                    <a:pt x="501" y="23884"/>
                  </a:lnTo>
                  <a:cubicBezTo>
                    <a:pt x="501" y="23451"/>
                    <a:pt x="834" y="23117"/>
                    <a:pt x="1268" y="23117"/>
                  </a:cubicBezTo>
                  <a:cubicBezTo>
                    <a:pt x="1568" y="23117"/>
                    <a:pt x="1768" y="22917"/>
                    <a:pt x="1768" y="22617"/>
                  </a:cubicBezTo>
                  <a:cubicBezTo>
                    <a:pt x="1768" y="22317"/>
                    <a:pt x="1568" y="22116"/>
                    <a:pt x="1268" y="22116"/>
                  </a:cubicBezTo>
                  <a:cubicBezTo>
                    <a:pt x="834" y="22116"/>
                    <a:pt x="501" y="21783"/>
                    <a:pt x="501" y="21383"/>
                  </a:cubicBezTo>
                  <a:lnTo>
                    <a:pt x="501" y="20582"/>
                  </a:lnTo>
                  <a:cubicBezTo>
                    <a:pt x="501" y="20148"/>
                    <a:pt x="834" y="19815"/>
                    <a:pt x="1268" y="19815"/>
                  </a:cubicBezTo>
                  <a:cubicBezTo>
                    <a:pt x="1568" y="19815"/>
                    <a:pt x="1768" y="19615"/>
                    <a:pt x="1768" y="19314"/>
                  </a:cubicBezTo>
                  <a:cubicBezTo>
                    <a:pt x="1768" y="19048"/>
                    <a:pt x="1568" y="18814"/>
                    <a:pt x="1268" y="18814"/>
                  </a:cubicBezTo>
                  <a:cubicBezTo>
                    <a:pt x="834" y="18814"/>
                    <a:pt x="501" y="18480"/>
                    <a:pt x="501" y="18080"/>
                  </a:cubicBezTo>
                  <a:lnTo>
                    <a:pt x="501" y="17280"/>
                  </a:lnTo>
                  <a:cubicBezTo>
                    <a:pt x="501" y="16846"/>
                    <a:pt x="834" y="16512"/>
                    <a:pt x="1268" y="16512"/>
                  </a:cubicBezTo>
                  <a:cubicBezTo>
                    <a:pt x="1568" y="16512"/>
                    <a:pt x="1768" y="16312"/>
                    <a:pt x="1768" y="16012"/>
                  </a:cubicBezTo>
                  <a:cubicBezTo>
                    <a:pt x="1768" y="15745"/>
                    <a:pt x="1568" y="15512"/>
                    <a:pt x="1268" y="15512"/>
                  </a:cubicBezTo>
                  <a:cubicBezTo>
                    <a:pt x="834" y="15512"/>
                    <a:pt x="501" y="15178"/>
                    <a:pt x="501" y="14778"/>
                  </a:cubicBezTo>
                  <a:lnTo>
                    <a:pt x="501" y="13977"/>
                  </a:lnTo>
                  <a:cubicBezTo>
                    <a:pt x="501" y="13577"/>
                    <a:pt x="834" y="13243"/>
                    <a:pt x="1268" y="13243"/>
                  </a:cubicBezTo>
                  <a:cubicBezTo>
                    <a:pt x="1568" y="13243"/>
                    <a:pt x="1768" y="13010"/>
                    <a:pt x="1768" y="12743"/>
                  </a:cubicBezTo>
                  <a:cubicBezTo>
                    <a:pt x="1768" y="12443"/>
                    <a:pt x="1568" y="12243"/>
                    <a:pt x="1268" y="12243"/>
                  </a:cubicBezTo>
                  <a:cubicBezTo>
                    <a:pt x="834" y="12243"/>
                    <a:pt x="501" y="11909"/>
                    <a:pt x="501" y="11475"/>
                  </a:cubicBezTo>
                  <a:lnTo>
                    <a:pt x="501" y="10675"/>
                  </a:lnTo>
                  <a:cubicBezTo>
                    <a:pt x="501" y="10275"/>
                    <a:pt x="834" y="9941"/>
                    <a:pt x="1268" y="9941"/>
                  </a:cubicBezTo>
                  <a:cubicBezTo>
                    <a:pt x="1568" y="9941"/>
                    <a:pt x="1768" y="9741"/>
                    <a:pt x="1768" y="9441"/>
                  </a:cubicBezTo>
                  <a:cubicBezTo>
                    <a:pt x="1768" y="9140"/>
                    <a:pt x="1568" y="8940"/>
                    <a:pt x="1268" y="8940"/>
                  </a:cubicBezTo>
                  <a:cubicBezTo>
                    <a:pt x="834" y="8940"/>
                    <a:pt x="501" y="8607"/>
                    <a:pt x="501" y="8173"/>
                  </a:cubicBezTo>
                  <a:lnTo>
                    <a:pt x="501" y="7406"/>
                  </a:lnTo>
                  <a:cubicBezTo>
                    <a:pt x="501" y="6972"/>
                    <a:pt x="834" y="6639"/>
                    <a:pt x="1268" y="6639"/>
                  </a:cubicBezTo>
                  <a:cubicBezTo>
                    <a:pt x="1568" y="6639"/>
                    <a:pt x="1768" y="6438"/>
                    <a:pt x="1768" y="6138"/>
                  </a:cubicBezTo>
                  <a:cubicBezTo>
                    <a:pt x="1768" y="5838"/>
                    <a:pt x="1568" y="5638"/>
                    <a:pt x="1268" y="5638"/>
                  </a:cubicBezTo>
                  <a:cubicBezTo>
                    <a:pt x="834" y="5638"/>
                    <a:pt x="501" y="5304"/>
                    <a:pt x="501" y="4904"/>
                  </a:cubicBezTo>
                  <a:lnTo>
                    <a:pt x="501" y="4103"/>
                  </a:lnTo>
                  <a:cubicBezTo>
                    <a:pt x="501" y="3670"/>
                    <a:pt x="834" y="3336"/>
                    <a:pt x="1268" y="3336"/>
                  </a:cubicBezTo>
                  <a:cubicBezTo>
                    <a:pt x="1568" y="3336"/>
                    <a:pt x="1768" y="3136"/>
                    <a:pt x="1768" y="2836"/>
                  </a:cubicBezTo>
                  <a:cubicBezTo>
                    <a:pt x="1768" y="2569"/>
                    <a:pt x="1568" y="2336"/>
                    <a:pt x="1268" y="2336"/>
                  </a:cubicBezTo>
                  <a:cubicBezTo>
                    <a:pt x="834" y="2336"/>
                    <a:pt x="501" y="2002"/>
                    <a:pt x="501" y="1602"/>
                  </a:cubicBezTo>
                  <a:lnTo>
                    <a:pt x="501" y="768"/>
                  </a:lnTo>
                  <a:cubicBezTo>
                    <a:pt x="0" y="367"/>
                    <a:pt x="334" y="1"/>
                    <a:pt x="7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8" name="Google Shape;1798;p41"/>
            <p:cNvSpPr/>
            <p:nvPr/>
          </p:nvSpPr>
          <p:spPr>
            <a:xfrm>
              <a:off x="4204000" y="745975"/>
              <a:ext cx="802275" cy="1025750"/>
            </a:xfrm>
            <a:custGeom>
              <a:avLst/>
              <a:gdLst/>
              <a:ahLst/>
              <a:cxnLst/>
              <a:rect l="l" t="t" r="r" b="b"/>
              <a:pathLst>
                <a:path w="32091" h="41030" extrusionOk="0">
                  <a:moveTo>
                    <a:pt x="1" y="1"/>
                  </a:moveTo>
                  <a:lnTo>
                    <a:pt x="32090" y="1"/>
                  </a:lnTo>
                  <a:lnTo>
                    <a:pt x="32090" y="41030"/>
                  </a:lnTo>
                  <a:lnTo>
                    <a:pt x="1" y="4103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9" name="Google Shape;1799;p41"/>
            <p:cNvSpPr/>
            <p:nvPr/>
          </p:nvSpPr>
          <p:spPr>
            <a:xfrm>
              <a:off x="4262375" y="809350"/>
              <a:ext cx="115125" cy="71750"/>
            </a:xfrm>
            <a:custGeom>
              <a:avLst/>
              <a:gdLst/>
              <a:ahLst/>
              <a:cxnLst/>
              <a:rect l="l" t="t" r="r" b="b"/>
              <a:pathLst>
                <a:path w="4605" h="2870" extrusionOk="0">
                  <a:moveTo>
                    <a:pt x="501" y="1"/>
                  </a:moveTo>
                  <a:cubicBezTo>
                    <a:pt x="401" y="34"/>
                    <a:pt x="334" y="34"/>
                    <a:pt x="234" y="101"/>
                  </a:cubicBezTo>
                  <a:cubicBezTo>
                    <a:pt x="168" y="134"/>
                    <a:pt x="101" y="201"/>
                    <a:pt x="67" y="268"/>
                  </a:cubicBezTo>
                  <a:cubicBezTo>
                    <a:pt x="34" y="301"/>
                    <a:pt x="1" y="368"/>
                    <a:pt x="1" y="501"/>
                  </a:cubicBezTo>
                  <a:cubicBezTo>
                    <a:pt x="1" y="601"/>
                    <a:pt x="34" y="668"/>
                    <a:pt x="67" y="768"/>
                  </a:cubicBezTo>
                  <a:cubicBezTo>
                    <a:pt x="101" y="835"/>
                    <a:pt x="168" y="868"/>
                    <a:pt x="234" y="935"/>
                  </a:cubicBezTo>
                  <a:cubicBezTo>
                    <a:pt x="334" y="968"/>
                    <a:pt x="401" y="1001"/>
                    <a:pt x="501" y="1001"/>
                  </a:cubicBezTo>
                  <a:lnTo>
                    <a:pt x="1869" y="1001"/>
                  </a:lnTo>
                  <a:lnTo>
                    <a:pt x="1869" y="1869"/>
                  </a:lnTo>
                  <a:lnTo>
                    <a:pt x="501" y="1869"/>
                  </a:lnTo>
                  <a:cubicBezTo>
                    <a:pt x="401" y="1935"/>
                    <a:pt x="334" y="1935"/>
                    <a:pt x="234" y="1969"/>
                  </a:cubicBezTo>
                  <a:cubicBezTo>
                    <a:pt x="168" y="2002"/>
                    <a:pt x="101" y="2102"/>
                    <a:pt x="67" y="2136"/>
                  </a:cubicBezTo>
                  <a:cubicBezTo>
                    <a:pt x="34" y="2169"/>
                    <a:pt x="1" y="2269"/>
                    <a:pt x="1" y="2369"/>
                  </a:cubicBezTo>
                  <a:cubicBezTo>
                    <a:pt x="1" y="2469"/>
                    <a:pt x="34" y="2536"/>
                    <a:pt x="67" y="2636"/>
                  </a:cubicBezTo>
                  <a:cubicBezTo>
                    <a:pt x="101" y="2703"/>
                    <a:pt x="168" y="2769"/>
                    <a:pt x="234" y="2803"/>
                  </a:cubicBezTo>
                  <a:cubicBezTo>
                    <a:pt x="334" y="2836"/>
                    <a:pt x="401" y="2869"/>
                    <a:pt x="501" y="2869"/>
                  </a:cubicBezTo>
                  <a:lnTo>
                    <a:pt x="4104" y="2869"/>
                  </a:lnTo>
                  <a:cubicBezTo>
                    <a:pt x="4204" y="2836"/>
                    <a:pt x="4304" y="2836"/>
                    <a:pt x="4371" y="2803"/>
                  </a:cubicBezTo>
                  <a:cubicBezTo>
                    <a:pt x="4437" y="2769"/>
                    <a:pt x="4504" y="2703"/>
                    <a:pt x="4537" y="2636"/>
                  </a:cubicBezTo>
                  <a:cubicBezTo>
                    <a:pt x="4571" y="2603"/>
                    <a:pt x="4604" y="2502"/>
                    <a:pt x="4604" y="2369"/>
                  </a:cubicBezTo>
                  <a:cubicBezTo>
                    <a:pt x="4604" y="2302"/>
                    <a:pt x="4571" y="2202"/>
                    <a:pt x="4537" y="2136"/>
                  </a:cubicBezTo>
                  <a:cubicBezTo>
                    <a:pt x="4504" y="2035"/>
                    <a:pt x="4437" y="2002"/>
                    <a:pt x="4371" y="1969"/>
                  </a:cubicBezTo>
                  <a:cubicBezTo>
                    <a:pt x="4270" y="1935"/>
                    <a:pt x="4204" y="1869"/>
                    <a:pt x="4104" y="1869"/>
                  </a:cubicBezTo>
                  <a:lnTo>
                    <a:pt x="2769" y="1869"/>
                  </a:lnTo>
                  <a:lnTo>
                    <a:pt x="2769" y="1001"/>
                  </a:lnTo>
                  <a:lnTo>
                    <a:pt x="4104" y="1001"/>
                  </a:lnTo>
                  <a:cubicBezTo>
                    <a:pt x="4204" y="968"/>
                    <a:pt x="4304" y="968"/>
                    <a:pt x="4371" y="935"/>
                  </a:cubicBezTo>
                  <a:cubicBezTo>
                    <a:pt x="4437" y="868"/>
                    <a:pt x="4504" y="835"/>
                    <a:pt x="4537" y="768"/>
                  </a:cubicBezTo>
                  <a:cubicBezTo>
                    <a:pt x="4571" y="701"/>
                    <a:pt x="4604" y="634"/>
                    <a:pt x="4604" y="501"/>
                  </a:cubicBezTo>
                  <a:cubicBezTo>
                    <a:pt x="4604" y="434"/>
                    <a:pt x="4571" y="334"/>
                    <a:pt x="4537" y="268"/>
                  </a:cubicBezTo>
                  <a:cubicBezTo>
                    <a:pt x="4504" y="167"/>
                    <a:pt x="4437" y="134"/>
                    <a:pt x="4371" y="101"/>
                  </a:cubicBezTo>
                  <a:cubicBezTo>
                    <a:pt x="4270" y="34"/>
                    <a:pt x="4204" y="1"/>
                    <a:pt x="41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0" name="Google Shape;1800;p41"/>
            <p:cNvSpPr/>
            <p:nvPr/>
          </p:nvSpPr>
          <p:spPr>
            <a:xfrm>
              <a:off x="4262375" y="946125"/>
              <a:ext cx="115950" cy="74250"/>
            </a:xfrm>
            <a:custGeom>
              <a:avLst/>
              <a:gdLst/>
              <a:ahLst/>
              <a:cxnLst/>
              <a:rect l="l" t="t" r="r" b="b"/>
              <a:pathLst>
                <a:path w="4638" h="2970" extrusionOk="0">
                  <a:moveTo>
                    <a:pt x="1935" y="901"/>
                  </a:moveTo>
                  <a:lnTo>
                    <a:pt x="3703" y="1368"/>
                  </a:lnTo>
                  <a:lnTo>
                    <a:pt x="3703" y="1435"/>
                  </a:lnTo>
                  <a:lnTo>
                    <a:pt x="1935" y="1935"/>
                  </a:lnTo>
                  <a:lnTo>
                    <a:pt x="1935" y="901"/>
                  </a:lnTo>
                  <a:close/>
                  <a:moveTo>
                    <a:pt x="401" y="0"/>
                  </a:moveTo>
                  <a:cubicBezTo>
                    <a:pt x="334" y="0"/>
                    <a:pt x="234" y="0"/>
                    <a:pt x="201" y="34"/>
                  </a:cubicBezTo>
                  <a:cubicBezTo>
                    <a:pt x="101" y="34"/>
                    <a:pt x="67" y="134"/>
                    <a:pt x="34" y="167"/>
                  </a:cubicBezTo>
                  <a:cubicBezTo>
                    <a:pt x="1" y="200"/>
                    <a:pt x="1" y="300"/>
                    <a:pt x="1" y="401"/>
                  </a:cubicBezTo>
                  <a:cubicBezTo>
                    <a:pt x="1" y="501"/>
                    <a:pt x="1" y="634"/>
                    <a:pt x="34" y="667"/>
                  </a:cubicBezTo>
                  <a:cubicBezTo>
                    <a:pt x="67" y="701"/>
                    <a:pt x="168" y="801"/>
                    <a:pt x="201" y="801"/>
                  </a:cubicBezTo>
                  <a:cubicBezTo>
                    <a:pt x="234" y="801"/>
                    <a:pt x="334" y="834"/>
                    <a:pt x="401" y="834"/>
                  </a:cubicBezTo>
                  <a:lnTo>
                    <a:pt x="1102" y="834"/>
                  </a:lnTo>
                  <a:lnTo>
                    <a:pt x="1102" y="2135"/>
                  </a:lnTo>
                  <a:lnTo>
                    <a:pt x="401" y="2135"/>
                  </a:lnTo>
                  <a:cubicBezTo>
                    <a:pt x="334" y="2135"/>
                    <a:pt x="268" y="2168"/>
                    <a:pt x="201" y="2168"/>
                  </a:cubicBezTo>
                  <a:cubicBezTo>
                    <a:pt x="101" y="2168"/>
                    <a:pt x="67" y="2235"/>
                    <a:pt x="34" y="2302"/>
                  </a:cubicBezTo>
                  <a:cubicBezTo>
                    <a:pt x="1" y="2335"/>
                    <a:pt x="1" y="2402"/>
                    <a:pt x="1" y="2535"/>
                  </a:cubicBezTo>
                  <a:cubicBezTo>
                    <a:pt x="1" y="2635"/>
                    <a:pt x="1" y="2736"/>
                    <a:pt x="34" y="2802"/>
                  </a:cubicBezTo>
                  <a:cubicBezTo>
                    <a:pt x="67" y="2836"/>
                    <a:pt x="168" y="2869"/>
                    <a:pt x="201" y="2902"/>
                  </a:cubicBezTo>
                  <a:cubicBezTo>
                    <a:pt x="234" y="2902"/>
                    <a:pt x="334" y="2969"/>
                    <a:pt x="401" y="2969"/>
                  </a:cubicBezTo>
                  <a:lnTo>
                    <a:pt x="1669" y="2969"/>
                  </a:lnTo>
                  <a:lnTo>
                    <a:pt x="4004" y="2402"/>
                  </a:lnTo>
                  <a:cubicBezTo>
                    <a:pt x="4070" y="2369"/>
                    <a:pt x="4170" y="2369"/>
                    <a:pt x="4237" y="2335"/>
                  </a:cubicBezTo>
                  <a:cubicBezTo>
                    <a:pt x="4337" y="2302"/>
                    <a:pt x="4404" y="2235"/>
                    <a:pt x="4471" y="2202"/>
                  </a:cubicBezTo>
                  <a:cubicBezTo>
                    <a:pt x="4504" y="2135"/>
                    <a:pt x="4537" y="2068"/>
                    <a:pt x="4571" y="2002"/>
                  </a:cubicBezTo>
                  <a:cubicBezTo>
                    <a:pt x="4637" y="1902"/>
                    <a:pt x="4637" y="1835"/>
                    <a:pt x="4637" y="1701"/>
                  </a:cubicBezTo>
                  <a:lnTo>
                    <a:pt x="4637" y="1368"/>
                  </a:lnTo>
                  <a:cubicBezTo>
                    <a:pt x="4637" y="1234"/>
                    <a:pt x="4637" y="1168"/>
                    <a:pt x="4571" y="1068"/>
                  </a:cubicBezTo>
                  <a:cubicBezTo>
                    <a:pt x="4537" y="1001"/>
                    <a:pt x="4504" y="901"/>
                    <a:pt x="4471" y="868"/>
                  </a:cubicBezTo>
                  <a:cubicBezTo>
                    <a:pt x="4371" y="834"/>
                    <a:pt x="4337" y="801"/>
                    <a:pt x="4237" y="734"/>
                  </a:cubicBezTo>
                  <a:cubicBezTo>
                    <a:pt x="4170" y="701"/>
                    <a:pt x="4070" y="701"/>
                    <a:pt x="4004" y="667"/>
                  </a:cubicBezTo>
                  <a:cubicBezTo>
                    <a:pt x="3603" y="567"/>
                    <a:pt x="3203" y="467"/>
                    <a:pt x="2836" y="334"/>
                  </a:cubicBezTo>
                  <a:cubicBezTo>
                    <a:pt x="2402" y="200"/>
                    <a:pt x="2036" y="134"/>
                    <a:pt x="16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1" name="Google Shape;1801;p41"/>
            <p:cNvSpPr/>
            <p:nvPr/>
          </p:nvSpPr>
          <p:spPr>
            <a:xfrm>
              <a:off x="4261550" y="1082875"/>
              <a:ext cx="115950" cy="73425"/>
            </a:xfrm>
            <a:custGeom>
              <a:avLst/>
              <a:gdLst/>
              <a:ahLst/>
              <a:cxnLst/>
              <a:rect l="l" t="t" r="r" b="b"/>
              <a:pathLst>
                <a:path w="4638" h="2937" extrusionOk="0">
                  <a:moveTo>
                    <a:pt x="3870" y="935"/>
                  </a:moveTo>
                  <a:lnTo>
                    <a:pt x="3870" y="1402"/>
                  </a:lnTo>
                  <a:cubicBezTo>
                    <a:pt x="3870" y="1535"/>
                    <a:pt x="3803" y="1602"/>
                    <a:pt x="3770" y="1702"/>
                  </a:cubicBezTo>
                  <a:cubicBezTo>
                    <a:pt x="3736" y="1702"/>
                    <a:pt x="3703" y="1735"/>
                    <a:pt x="3703" y="1769"/>
                  </a:cubicBezTo>
                  <a:cubicBezTo>
                    <a:pt x="3703" y="1836"/>
                    <a:pt x="3636" y="1836"/>
                    <a:pt x="3603" y="1869"/>
                  </a:cubicBezTo>
                  <a:cubicBezTo>
                    <a:pt x="3570" y="1902"/>
                    <a:pt x="3570" y="1902"/>
                    <a:pt x="3470" y="1936"/>
                  </a:cubicBezTo>
                  <a:cubicBezTo>
                    <a:pt x="3403" y="2002"/>
                    <a:pt x="3369" y="2002"/>
                    <a:pt x="3269" y="2002"/>
                  </a:cubicBezTo>
                  <a:cubicBezTo>
                    <a:pt x="3203" y="2002"/>
                    <a:pt x="3136" y="2002"/>
                    <a:pt x="3069" y="1936"/>
                  </a:cubicBezTo>
                  <a:cubicBezTo>
                    <a:pt x="2969" y="1902"/>
                    <a:pt x="2936" y="1902"/>
                    <a:pt x="2902" y="1869"/>
                  </a:cubicBezTo>
                  <a:cubicBezTo>
                    <a:pt x="2869" y="1869"/>
                    <a:pt x="2802" y="1836"/>
                    <a:pt x="2769" y="1769"/>
                  </a:cubicBezTo>
                  <a:cubicBezTo>
                    <a:pt x="2736" y="1735"/>
                    <a:pt x="2702" y="1702"/>
                    <a:pt x="2702" y="1669"/>
                  </a:cubicBezTo>
                  <a:cubicBezTo>
                    <a:pt x="2669" y="1569"/>
                    <a:pt x="2602" y="1502"/>
                    <a:pt x="2602" y="1369"/>
                  </a:cubicBezTo>
                  <a:lnTo>
                    <a:pt x="2636" y="1369"/>
                  </a:lnTo>
                  <a:lnTo>
                    <a:pt x="2636" y="935"/>
                  </a:lnTo>
                  <a:close/>
                  <a:moveTo>
                    <a:pt x="501" y="1"/>
                  </a:moveTo>
                  <a:cubicBezTo>
                    <a:pt x="401" y="1"/>
                    <a:pt x="301" y="1"/>
                    <a:pt x="234" y="34"/>
                  </a:cubicBezTo>
                  <a:cubicBezTo>
                    <a:pt x="167" y="34"/>
                    <a:pt x="100" y="68"/>
                    <a:pt x="67" y="134"/>
                  </a:cubicBezTo>
                  <a:cubicBezTo>
                    <a:pt x="34" y="234"/>
                    <a:pt x="0" y="334"/>
                    <a:pt x="0" y="435"/>
                  </a:cubicBezTo>
                  <a:cubicBezTo>
                    <a:pt x="0" y="568"/>
                    <a:pt x="34" y="668"/>
                    <a:pt x="67" y="735"/>
                  </a:cubicBezTo>
                  <a:cubicBezTo>
                    <a:pt x="100" y="835"/>
                    <a:pt x="167" y="868"/>
                    <a:pt x="234" y="902"/>
                  </a:cubicBezTo>
                  <a:cubicBezTo>
                    <a:pt x="334" y="902"/>
                    <a:pt x="401" y="935"/>
                    <a:pt x="501" y="935"/>
                  </a:cubicBezTo>
                  <a:lnTo>
                    <a:pt x="1868" y="935"/>
                  </a:lnTo>
                  <a:lnTo>
                    <a:pt x="1868" y="1302"/>
                  </a:lnTo>
                  <a:cubicBezTo>
                    <a:pt x="1868" y="1569"/>
                    <a:pt x="1902" y="1769"/>
                    <a:pt x="1935" y="1969"/>
                  </a:cubicBezTo>
                  <a:cubicBezTo>
                    <a:pt x="1968" y="2202"/>
                    <a:pt x="2069" y="2369"/>
                    <a:pt x="2202" y="2469"/>
                  </a:cubicBezTo>
                  <a:cubicBezTo>
                    <a:pt x="2302" y="2636"/>
                    <a:pt x="2469" y="2736"/>
                    <a:pt x="2636" y="2803"/>
                  </a:cubicBezTo>
                  <a:cubicBezTo>
                    <a:pt x="2869" y="2903"/>
                    <a:pt x="3036" y="2936"/>
                    <a:pt x="3269" y="2936"/>
                  </a:cubicBezTo>
                  <a:cubicBezTo>
                    <a:pt x="3436" y="2936"/>
                    <a:pt x="3603" y="2936"/>
                    <a:pt x="3736" y="2903"/>
                  </a:cubicBezTo>
                  <a:cubicBezTo>
                    <a:pt x="3870" y="2870"/>
                    <a:pt x="3937" y="2803"/>
                    <a:pt x="4070" y="2736"/>
                  </a:cubicBezTo>
                  <a:cubicBezTo>
                    <a:pt x="4203" y="2669"/>
                    <a:pt x="4237" y="2569"/>
                    <a:pt x="4337" y="2469"/>
                  </a:cubicBezTo>
                  <a:cubicBezTo>
                    <a:pt x="4404" y="2403"/>
                    <a:pt x="4437" y="2336"/>
                    <a:pt x="4470" y="2236"/>
                  </a:cubicBezTo>
                  <a:cubicBezTo>
                    <a:pt x="4570" y="2036"/>
                    <a:pt x="4637" y="1769"/>
                    <a:pt x="4637" y="1535"/>
                  </a:cubicBezTo>
                  <a:lnTo>
                    <a:pt x="4637" y="435"/>
                  </a:lnTo>
                  <a:cubicBezTo>
                    <a:pt x="4637" y="334"/>
                    <a:pt x="4604" y="234"/>
                    <a:pt x="4570" y="134"/>
                  </a:cubicBezTo>
                  <a:cubicBezTo>
                    <a:pt x="4537" y="101"/>
                    <a:pt x="4470" y="68"/>
                    <a:pt x="4404" y="34"/>
                  </a:cubicBezTo>
                  <a:cubicBezTo>
                    <a:pt x="4303" y="34"/>
                    <a:pt x="4237" y="1"/>
                    <a:pt x="4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2" name="Google Shape;1802;p41"/>
            <p:cNvSpPr/>
            <p:nvPr/>
          </p:nvSpPr>
          <p:spPr>
            <a:xfrm>
              <a:off x="4261550" y="1213800"/>
              <a:ext cx="115950" cy="74250"/>
            </a:xfrm>
            <a:custGeom>
              <a:avLst/>
              <a:gdLst/>
              <a:ahLst/>
              <a:cxnLst/>
              <a:rect l="l" t="t" r="r" b="b"/>
              <a:pathLst>
                <a:path w="4638" h="2970" extrusionOk="0">
                  <a:moveTo>
                    <a:pt x="3870" y="1002"/>
                  </a:moveTo>
                  <a:lnTo>
                    <a:pt x="3870" y="1469"/>
                  </a:lnTo>
                  <a:cubicBezTo>
                    <a:pt x="3870" y="1602"/>
                    <a:pt x="3803" y="1669"/>
                    <a:pt x="3770" y="1769"/>
                  </a:cubicBezTo>
                  <a:cubicBezTo>
                    <a:pt x="3736" y="1769"/>
                    <a:pt x="3703" y="1802"/>
                    <a:pt x="3703" y="1836"/>
                  </a:cubicBezTo>
                  <a:cubicBezTo>
                    <a:pt x="3703" y="1869"/>
                    <a:pt x="3636" y="1869"/>
                    <a:pt x="3603" y="1936"/>
                  </a:cubicBezTo>
                  <a:cubicBezTo>
                    <a:pt x="3570" y="1969"/>
                    <a:pt x="3570" y="1969"/>
                    <a:pt x="3470" y="2002"/>
                  </a:cubicBezTo>
                  <a:cubicBezTo>
                    <a:pt x="3403" y="2036"/>
                    <a:pt x="3369" y="2036"/>
                    <a:pt x="3269" y="2036"/>
                  </a:cubicBezTo>
                  <a:cubicBezTo>
                    <a:pt x="3203" y="2036"/>
                    <a:pt x="3136" y="2036"/>
                    <a:pt x="3069" y="2002"/>
                  </a:cubicBezTo>
                  <a:cubicBezTo>
                    <a:pt x="2969" y="1969"/>
                    <a:pt x="2936" y="1969"/>
                    <a:pt x="2902" y="1936"/>
                  </a:cubicBezTo>
                  <a:cubicBezTo>
                    <a:pt x="2869" y="1936"/>
                    <a:pt x="2802" y="1869"/>
                    <a:pt x="2769" y="1836"/>
                  </a:cubicBezTo>
                  <a:cubicBezTo>
                    <a:pt x="2736" y="1802"/>
                    <a:pt x="2702" y="1769"/>
                    <a:pt x="2702" y="1702"/>
                  </a:cubicBezTo>
                  <a:cubicBezTo>
                    <a:pt x="2669" y="1635"/>
                    <a:pt x="2602" y="1535"/>
                    <a:pt x="2602" y="1435"/>
                  </a:cubicBezTo>
                  <a:lnTo>
                    <a:pt x="2636" y="1435"/>
                  </a:lnTo>
                  <a:lnTo>
                    <a:pt x="2636" y="1002"/>
                  </a:lnTo>
                  <a:close/>
                  <a:moveTo>
                    <a:pt x="501" y="1"/>
                  </a:moveTo>
                  <a:cubicBezTo>
                    <a:pt x="401" y="1"/>
                    <a:pt x="301" y="1"/>
                    <a:pt x="234" y="34"/>
                  </a:cubicBezTo>
                  <a:cubicBezTo>
                    <a:pt x="167" y="34"/>
                    <a:pt x="100" y="101"/>
                    <a:pt x="67" y="168"/>
                  </a:cubicBezTo>
                  <a:cubicBezTo>
                    <a:pt x="34" y="268"/>
                    <a:pt x="0" y="335"/>
                    <a:pt x="0" y="468"/>
                  </a:cubicBezTo>
                  <a:cubicBezTo>
                    <a:pt x="0" y="601"/>
                    <a:pt x="34" y="668"/>
                    <a:pt x="67" y="768"/>
                  </a:cubicBezTo>
                  <a:cubicBezTo>
                    <a:pt x="100" y="835"/>
                    <a:pt x="167" y="868"/>
                    <a:pt x="234" y="935"/>
                  </a:cubicBezTo>
                  <a:cubicBezTo>
                    <a:pt x="334" y="935"/>
                    <a:pt x="401" y="968"/>
                    <a:pt x="501" y="968"/>
                  </a:cubicBezTo>
                  <a:lnTo>
                    <a:pt x="1868" y="968"/>
                  </a:lnTo>
                  <a:lnTo>
                    <a:pt x="1868" y="1335"/>
                  </a:lnTo>
                  <a:cubicBezTo>
                    <a:pt x="1868" y="1602"/>
                    <a:pt x="1902" y="1802"/>
                    <a:pt x="1935" y="2002"/>
                  </a:cubicBezTo>
                  <a:cubicBezTo>
                    <a:pt x="1968" y="2203"/>
                    <a:pt x="2069" y="2369"/>
                    <a:pt x="2202" y="2503"/>
                  </a:cubicBezTo>
                  <a:cubicBezTo>
                    <a:pt x="2302" y="2670"/>
                    <a:pt x="2469" y="2736"/>
                    <a:pt x="2636" y="2836"/>
                  </a:cubicBezTo>
                  <a:cubicBezTo>
                    <a:pt x="2869" y="2936"/>
                    <a:pt x="3036" y="2970"/>
                    <a:pt x="3269" y="2970"/>
                  </a:cubicBezTo>
                  <a:cubicBezTo>
                    <a:pt x="3436" y="2970"/>
                    <a:pt x="3603" y="2970"/>
                    <a:pt x="3736" y="2936"/>
                  </a:cubicBezTo>
                  <a:cubicBezTo>
                    <a:pt x="3870" y="2870"/>
                    <a:pt x="3937" y="2836"/>
                    <a:pt x="4070" y="2736"/>
                  </a:cubicBezTo>
                  <a:cubicBezTo>
                    <a:pt x="4203" y="2670"/>
                    <a:pt x="4237" y="2603"/>
                    <a:pt x="4337" y="2503"/>
                  </a:cubicBezTo>
                  <a:cubicBezTo>
                    <a:pt x="4404" y="2436"/>
                    <a:pt x="4437" y="2336"/>
                    <a:pt x="4470" y="2269"/>
                  </a:cubicBezTo>
                  <a:cubicBezTo>
                    <a:pt x="4570" y="2036"/>
                    <a:pt x="4637" y="1802"/>
                    <a:pt x="4637" y="1535"/>
                  </a:cubicBezTo>
                  <a:lnTo>
                    <a:pt x="4637" y="468"/>
                  </a:lnTo>
                  <a:cubicBezTo>
                    <a:pt x="4637" y="335"/>
                    <a:pt x="4604" y="268"/>
                    <a:pt x="4570" y="168"/>
                  </a:cubicBezTo>
                  <a:cubicBezTo>
                    <a:pt x="4537" y="134"/>
                    <a:pt x="4470" y="101"/>
                    <a:pt x="4404" y="34"/>
                  </a:cubicBezTo>
                  <a:cubicBezTo>
                    <a:pt x="4303" y="34"/>
                    <a:pt x="4237" y="1"/>
                    <a:pt x="41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3" name="Google Shape;1803;p41"/>
            <p:cNvSpPr/>
            <p:nvPr/>
          </p:nvSpPr>
          <p:spPr>
            <a:xfrm>
              <a:off x="4262375" y="1333075"/>
              <a:ext cx="113450" cy="80075"/>
            </a:xfrm>
            <a:custGeom>
              <a:avLst/>
              <a:gdLst/>
              <a:ahLst/>
              <a:cxnLst/>
              <a:rect l="l" t="t" r="r" b="b"/>
              <a:pathLst>
                <a:path w="4538" h="3203" extrusionOk="0">
                  <a:moveTo>
                    <a:pt x="4137" y="0"/>
                  </a:moveTo>
                  <a:cubicBezTo>
                    <a:pt x="4037" y="0"/>
                    <a:pt x="3970" y="0"/>
                    <a:pt x="3870" y="67"/>
                  </a:cubicBezTo>
                  <a:cubicBezTo>
                    <a:pt x="3770" y="167"/>
                    <a:pt x="3703" y="200"/>
                    <a:pt x="3603" y="234"/>
                  </a:cubicBezTo>
                  <a:lnTo>
                    <a:pt x="1869" y="1201"/>
                  </a:lnTo>
                  <a:lnTo>
                    <a:pt x="501" y="1201"/>
                  </a:lnTo>
                  <a:cubicBezTo>
                    <a:pt x="401" y="1234"/>
                    <a:pt x="334" y="1234"/>
                    <a:pt x="234" y="1268"/>
                  </a:cubicBezTo>
                  <a:cubicBezTo>
                    <a:pt x="168" y="1334"/>
                    <a:pt x="101" y="1401"/>
                    <a:pt x="67" y="1434"/>
                  </a:cubicBezTo>
                  <a:cubicBezTo>
                    <a:pt x="34" y="1501"/>
                    <a:pt x="1" y="1568"/>
                    <a:pt x="1" y="1701"/>
                  </a:cubicBezTo>
                  <a:cubicBezTo>
                    <a:pt x="1" y="1768"/>
                    <a:pt x="34" y="1868"/>
                    <a:pt x="67" y="1935"/>
                  </a:cubicBezTo>
                  <a:cubicBezTo>
                    <a:pt x="101" y="2035"/>
                    <a:pt x="168" y="2102"/>
                    <a:pt x="234" y="2102"/>
                  </a:cubicBezTo>
                  <a:cubicBezTo>
                    <a:pt x="334" y="2102"/>
                    <a:pt x="401" y="2168"/>
                    <a:pt x="501" y="2168"/>
                  </a:cubicBezTo>
                  <a:lnTo>
                    <a:pt x="735" y="2168"/>
                  </a:lnTo>
                  <a:lnTo>
                    <a:pt x="735" y="2035"/>
                  </a:lnTo>
                  <a:lnTo>
                    <a:pt x="1869" y="2035"/>
                  </a:lnTo>
                  <a:lnTo>
                    <a:pt x="3603" y="3002"/>
                  </a:lnTo>
                  <a:cubicBezTo>
                    <a:pt x="3737" y="3069"/>
                    <a:pt x="3870" y="3102"/>
                    <a:pt x="3970" y="3169"/>
                  </a:cubicBezTo>
                  <a:cubicBezTo>
                    <a:pt x="4070" y="3202"/>
                    <a:pt x="4104" y="3202"/>
                    <a:pt x="4170" y="3202"/>
                  </a:cubicBezTo>
                  <a:cubicBezTo>
                    <a:pt x="4204" y="3202"/>
                    <a:pt x="4304" y="3202"/>
                    <a:pt x="4337" y="3169"/>
                  </a:cubicBezTo>
                  <a:cubicBezTo>
                    <a:pt x="4371" y="3102"/>
                    <a:pt x="4437" y="3069"/>
                    <a:pt x="4504" y="3002"/>
                  </a:cubicBezTo>
                  <a:cubicBezTo>
                    <a:pt x="4504" y="2935"/>
                    <a:pt x="4537" y="2902"/>
                    <a:pt x="4537" y="2869"/>
                  </a:cubicBezTo>
                  <a:lnTo>
                    <a:pt x="4537" y="2735"/>
                  </a:lnTo>
                  <a:cubicBezTo>
                    <a:pt x="4537" y="2702"/>
                    <a:pt x="4537" y="2602"/>
                    <a:pt x="4504" y="2569"/>
                  </a:cubicBezTo>
                  <a:lnTo>
                    <a:pt x="4371" y="2435"/>
                  </a:lnTo>
                  <a:cubicBezTo>
                    <a:pt x="4337" y="2402"/>
                    <a:pt x="4237" y="2368"/>
                    <a:pt x="4204" y="2335"/>
                  </a:cubicBezTo>
                  <a:cubicBezTo>
                    <a:pt x="4170" y="2268"/>
                    <a:pt x="4070" y="2268"/>
                    <a:pt x="4037" y="2235"/>
                  </a:cubicBezTo>
                  <a:lnTo>
                    <a:pt x="2769" y="1668"/>
                  </a:lnTo>
                  <a:lnTo>
                    <a:pt x="2769" y="1568"/>
                  </a:lnTo>
                  <a:lnTo>
                    <a:pt x="4037" y="1001"/>
                  </a:lnTo>
                  <a:cubicBezTo>
                    <a:pt x="4070" y="1001"/>
                    <a:pt x="4170" y="934"/>
                    <a:pt x="4204" y="901"/>
                  </a:cubicBezTo>
                  <a:cubicBezTo>
                    <a:pt x="4270" y="867"/>
                    <a:pt x="4337" y="834"/>
                    <a:pt x="4371" y="767"/>
                  </a:cubicBezTo>
                  <a:lnTo>
                    <a:pt x="4504" y="667"/>
                  </a:lnTo>
                  <a:cubicBezTo>
                    <a:pt x="4537" y="600"/>
                    <a:pt x="4537" y="567"/>
                    <a:pt x="4537" y="500"/>
                  </a:cubicBezTo>
                  <a:cubicBezTo>
                    <a:pt x="4537" y="400"/>
                    <a:pt x="4504" y="267"/>
                    <a:pt x="4437" y="200"/>
                  </a:cubicBezTo>
                  <a:cubicBezTo>
                    <a:pt x="4404" y="100"/>
                    <a:pt x="4337" y="67"/>
                    <a:pt x="4304" y="33"/>
                  </a:cubicBezTo>
                  <a:cubicBezTo>
                    <a:pt x="4237" y="0"/>
                    <a:pt x="4170" y="0"/>
                    <a:pt x="41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4" name="Google Shape;1804;p41"/>
            <p:cNvSpPr/>
            <p:nvPr/>
          </p:nvSpPr>
          <p:spPr>
            <a:xfrm>
              <a:off x="4394975" y="813525"/>
              <a:ext cx="164300" cy="241875"/>
            </a:xfrm>
            <a:custGeom>
              <a:avLst/>
              <a:gdLst/>
              <a:ahLst/>
              <a:cxnLst/>
              <a:rect l="l" t="t" r="r" b="b"/>
              <a:pathLst>
                <a:path w="6572" h="9675" extrusionOk="0">
                  <a:moveTo>
                    <a:pt x="1001" y="0"/>
                  </a:moveTo>
                  <a:cubicBezTo>
                    <a:pt x="834" y="34"/>
                    <a:pt x="668" y="34"/>
                    <a:pt x="501" y="134"/>
                  </a:cubicBezTo>
                  <a:cubicBezTo>
                    <a:pt x="334" y="167"/>
                    <a:pt x="201" y="301"/>
                    <a:pt x="101" y="434"/>
                  </a:cubicBezTo>
                  <a:cubicBezTo>
                    <a:pt x="34" y="534"/>
                    <a:pt x="1" y="701"/>
                    <a:pt x="1" y="968"/>
                  </a:cubicBezTo>
                  <a:cubicBezTo>
                    <a:pt x="1" y="1201"/>
                    <a:pt x="34" y="1368"/>
                    <a:pt x="101" y="1502"/>
                  </a:cubicBezTo>
                  <a:cubicBezTo>
                    <a:pt x="201" y="1635"/>
                    <a:pt x="334" y="1702"/>
                    <a:pt x="501" y="1802"/>
                  </a:cubicBezTo>
                  <a:cubicBezTo>
                    <a:pt x="601" y="1868"/>
                    <a:pt x="834" y="1935"/>
                    <a:pt x="1001" y="1935"/>
                  </a:cubicBezTo>
                  <a:cubicBezTo>
                    <a:pt x="1168" y="1969"/>
                    <a:pt x="1368" y="1969"/>
                    <a:pt x="1535" y="1969"/>
                  </a:cubicBezTo>
                  <a:lnTo>
                    <a:pt x="2235" y="1969"/>
                  </a:lnTo>
                  <a:lnTo>
                    <a:pt x="2235" y="8073"/>
                  </a:lnTo>
                  <a:lnTo>
                    <a:pt x="2235" y="8673"/>
                  </a:lnTo>
                  <a:cubicBezTo>
                    <a:pt x="2269" y="8840"/>
                    <a:pt x="2269" y="9007"/>
                    <a:pt x="2369" y="9174"/>
                  </a:cubicBezTo>
                  <a:cubicBezTo>
                    <a:pt x="2402" y="9340"/>
                    <a:pt x="2502" y="9474"/>
                    <a:pt x="2669" y="9541"/>
                  </a:cubicBezTo>
                  <a:cubicBezTo>
                    <a:pt x="2836" y="9641"/>
                    <a:pt x="3003" y="9674"/>
                    <a:pt x="3270" y="9674"/>
                  </a:cubicBezTo>
                  <a:cubicBezTo>
                    <a:pt x="3570" y="9674"/>
                    <a:pt x="3770" y="9674"/>
                    <a:pt x="3903" y="9541"/>
                  </a:cubicBezTo>
                  <a:cubicBezTo>
                    <a:pt x="4037" y="9441"/>
                    <a:pt x="4103" y="9340"/>
                    <a:pt x="4204" y="9174"/>
                  </a:cubicBezTo>
                  <a:cubicBezTo>
                    <a:pt x="4270" y="9040"/>
                    <a:pt x="4337" y="8873"/>
                    <a:pt x="4337" y="8673"/>
                  </a:cubicBezTo>
                  <a:lnTo>
                    <a:pt x="4337" y="8073"/>
                  </a:lnTo>
                  <a:lnTo>
                    <a:pt x="4337" y="1969"/>
                  </a:lnTo>
                  <a:lnTo>
                    <a:pt x="5037" y="1969"/>
                  </a:lnTo>
                  <a:cubicBezTo>
                    <a:pt x="5204" y="1969"/>
                    <a:pt x="5404" y="1935"/>
                    <a:pt x="5571" y="1935"/>
                  </a:cubicBezTo>
                  <a:cubicBezTo>
                    <a:pt x="5738" y="1935"/>
                    <a:pt x="5905" y="1868"/>
                    <a:pt x="6072" y="1802"/>
                  </a:cubicBezTo>
                  <a:cubicBezTo>
                    <a:pt x="6238" y="1768"/>
                    <a:pt x="6372" y="1635"/>
                    <a:pt x="6438" y="1502"/>
                  </a:cubicBezTo>
                  <a:cubicBezTo>
                    <a:pt x="6539" y="1368"/>
                    <a:pt x="6572" y="1201"/>
                    <a:pt x="6572" y="968"/>
                  </a:cubicBezTo>
                  <a:cubicBezTo>
                    <a:pt x="6572" y="768"/>
                    <a:pt x="6539" y="534"/>
                    <a:pt x="6438" y="434"/>
                  </a:cubicBezTo>
                  <a:cubicBezTo>
                    <a:pt x="6372" y="301"/>
                    <a:pt x="6238" y="201"/>
                    <a:pt x="6072" y="134"/>
                  </a:cubicBezTo>
                  <a:cubicBezTo>
                    <a:pt x="5938" y="34"/>
                    <a:pt x="5738" y="0"/>
                    <a:pt x="55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5" name="Google Shape;1805;p41"/>
            <p:cNvSpPr/>
            <p:nvPr/>
          </p:nvSpPr>
          <p:spPr>
            <a:xfrm>
              <a:off x="4586775" y="813525"/>
              <a:ext cx="160975" cy="245200"/>
            </a:xfrm>
            <a:custGeom>
              <a:avLst/>
              <a:gdLst/>
              <a:ahLst/>
              <a:cxnLst/>
              <a:rect l="l" t="t" r="r" b="b"/>
              <a:pathLst>
                <a:path w="6439" h="9808" extrusionOk="0">
                  <a:moveTo>
                    <a:pt x="3070" y="1635"/>
                  </a:moveTo>
                  <a:cubicBezTo>
                    <a:pt x="3270" y="1668"/>
                    <a:pt x="3503" y="1702"/>
                    <a:pt x="3670" y="1802"/>
                  </a:cubicBezTo>
                  <a:cubicBezTo>
                    <a:pt x="3737" y="1802"/>
                    <a:pt x="3770" y="1868"/>
                    <a:pt x="3870" y="1902"/>
                  </a:cubicBezTo>
                  <a:cubicBezTo>
                    <a:pt x="3937" y="1969"/>
                    <a:pt x="4037" y="2035"/>
                    <a:pt x="4070" y="2135"/>
                  </a:cubicBezTo>
                  <a:cubicBezTo>
                    <a:pt x="4104" y="2202"/>
                    <a:pt x="4170" y="2302"/>
                    <a:pt x="4204" y="2402"/>
                  </a:cubicBezTo>
                  <a:cubicBezTo>
                    <a:pt x="4237" y="2536"/>
                    <a:pt x="4237" y="2669"/>
                    <a:pt x="4237" y="2836"/>
                  </a:cubicBezTo>
                  <a:cubicBezTo>
                    <a:pt x="4237" y="3003"/>
                    <a:pt x="4237" y="3169"/>
                    <a:pt x="4204" y="3303"/>
                  </a:cubicBezTo>
                  <a:cubicBezTo>
                    <a:pt x="4204" y="3403"/>
                    <a:pt x="4170" y="3503"/>
                    <a:pt x="4070" y="3636"/>
                  </a:cubicBezTo>
                  <a:cubicBezTo>
                    <a:pt x="4004" y="3736"/>
                    <a:pt x="3937" y="3803"/>
                    <a:pt x="3870" y="3870"/>
                  </a:cubicBezTo>
                  <a:cubicBezTo>
                    <a:pt x="3837" y="3970"/>
                    <a:pt x="3737" y="4003"/>
                    <a:pt x="3670" y="4037"/>
                  </a:cubicBezTo>
                  <a:cubicBezTo>
                    <a:pt x="3503" y="4137"/>
                    <a:pt x="3270" y="4203"/>
                    <a:pt x="3036" y="4203"/>
                  </a:cubicBezTo>
                  <a:lnTo>
                    <a:pt x="2069" y="4203"/>
                  </a:lnTo>
                  <a:lnTo>
                    <a:pt x="2069" y="1635"/>
                  </a:lnTo>
                  <a:close/>
                  <a:moveTo>
                    <a:pt x="1001" y="0"/>
                  </a:moveTo>
                  <a:cubicBezTo>
                    <a:pt x="735" y="0"/>
                    <a:pt x="534" y="34"/>
                    <a:pt x="401" y="134"/>
                  </a:cubicBezTo>
                  <a:cubicBezTo>
                    <a:pt x="268" y="267"/>
                    <a:pt x="201" y="334"/>
                    <a:pt x="101" y="501"/>
                  </a:cubicBezTo>
                  <a:cubicBezTo>
                    <a:pt x="34" y="634"/>
                    <a:pt x="1" y="801"/>
                    <a:pt x="1" y="1001"/>
                  </a:cubicBezTo>
                  <a:lnTo>
                    <a:pt x="1" y="1602"/>
                  </a:lnTo>
                  <a:lnTo>
                    <a:pt x="101" y="1602"/>
                  </a:lnTo>
                  <a:lnTo>
                    <a:pt x="101" y="8173"/>
                  </a:lnTo>
                  <a:lnTo>
                    <a:pt x="101" y="8773"/>
                  </a:lnTo>
                  <a:cubicBezTo>
                    <a:pt x="167" y="8940"/>
                    <a:pt x="167" y="9107"/>
                    <a:pt x="234" y="9274"/>
                  </a:cubicBezTo>
                  <a:cubicBezTo>
                    <a:pt x="268" y="9441"/>
                    <a:pt x="401" y="9541"/>
                    <a:pt x="534" y="9641"/>
                  </a:cubicBezTo>
                  <a:cubicBezTo>
                    <a:pt x="634" y="9707"/>
                    <a:pt x="868" y="9774"/>
                    <a:pt x="1101" y="9774"/>
                  </a:cubicBezTo>
                  <a:cubicBezTo>
                    <a:pt x="1402" y="9774"/>
                    <a:pt x="1602" y="9774"/>
                    <a:pt x="1735" y="9641"/>
                  </a:cubicBezTo>
                  <a:cubicBezTo>
                    <a:pt x="1869" y="9507"/>
                    <a:pt x="1935" y="9441"/>
                    <a:pt x="2035" y="9274"/>
                  </a:cubicBezTo>
                  <a:cubicBezTo>
                    <a:pt x="2102" y="9140"/>
                    <a:pt x="2169" y="8974"/>
                    <a:pt x="2169" y="8773"/>
                  </a:cubicBezTo>
                  <a:lnTo>
                    <a:pt x="2169" y="8173"/>
                  </a:lnTo>
                  <a:lnTo>
                    <a:pt x="2169" y="5871"/>
                  </a:lnTo>
                  <a:lnTo>
                    <a:pt x="2936" y="5871"/>
                  </a:lnTo>
                  <a:cubicBezTo>
                    <a:pt x="3170" y="5871"/>
                    <a:pt x="3303" y="5871"/>
                    <a:pt x="3503" y="5971"/>
                  </a:cubicBezTo>
                  <a:cubicBezTo>
                    <a:pt x="3670" y="6038"/>
                    <a:pt x="3737" y="6138"/>
                    <a:pt x="3837" y="6272"/>
                  </a:cubicBezTo>
                  <a:cubicBezTo>
                    <a:pt x="3903" y="6372"/>
                    <a:pt x="3937" y="6538"/>
                    <a:pt x="4004" y="6705"/>
                  </a:cubicBezTo>
                  <a:cubicBezTo>
                    <a:pt x="4037" y="6872"/>
                    <a:pt x="4037" y="7039"/>
                    <a:pt x="4037" y="7272"/>
                  </a:cubicBezTo>
                  <a:lnTo>
                    <a:pt x="4037" y="8707"/>
                  </a:lnTo>
                  <a:cubicBezTo>
                    <a:pt x="4037" y="8873"/>
                    <a:pt x="4070" y="9040"/>
                    <a:pt x="4170" y="9174"/>
                  </a:cubicBezTo>
                  <a:cubicBezTo>
                    <a:pt x="4237" y="9307"/>
                    <a:pt x="4370" y="9441"/>
                    <a:pt x="4504" y="9507"/>
                  </a:cubicBezTo>
                  <a:cubicBezTo>
                    <a:pt x="4604" y="9607"/>
                    <a:pt x="4737" y="9674"/>
                    <a:pt x="4904" y="9707"/>
                  </a:cubicBezTo>
                  <a:cubicBezTo>
                    <a:pt x="5071" y="9774"/>
                    <a:pt x="5204" y="9807"/>
                    <a:pt x="5371" y="9807"/>
                  </a:cubicBezTo>
                  <a:cubicBezTo>
                    <a:pt x="5538" y="9807"/>
                    <a:pt x="5671" y="9807"/>
                    <a:pt x="5771" y="9774"/>
                  </a:cubicBezTo>
                  <a:cubicBezTo>
                    <a:pt x="5905" y="9707"/>
                    <a:pt x="6038" y="9674"/>
                    <a:pt x="6105" y="9607"/>
                  </a:cubicBezTo>
                  <a:cubicBezTo>
                    <a:pt x="6205" y="9541"/>
                    <a:pt x="6339" y="9474"/>
                    <a:pt x="6372" y="9340"/>
                  </a:cubicBezTo>
                  <a:cubicBezTo>
                    <a:pt x="6405" y="9207"/>
                    <a:pt x="6439" y="9107"/>
                    <a:pt x="6439" y="8940"/>
                  </a:cubicBezTo>
                  <a:cubicBezTo>
                    <a:pt x="6439" y="8873"/>
                    <a:pt x="6405" y="8807"/>
                    <a:pt x="6405" y="8707"/>
                  </a:cubicBezTo>
                  <a:cubicBezTo>
                    <a:pt x="6372" y="8640"/>
                    <a:pt x="6339" y="8540"/>
                    <a:pt x="6205" y="8440"/>
                  </a:cubicBezTo>
                  <a:cubicBezTo>
                    <a:pt x="6172" y="8440"/>
                    <a:pt x="6172" y="8373"/>
                    <a:pt x="6105" y="8340"/>
                  </a:cubicBezTo>
                  <a:cubicBezTo>
                    <a:pt x="6072" y="8306"/>
                    <a:pt x="6072" y="8273"/>
                    <a:pt x="6072" y="8206"/>
                  </a:cubicBezTo>
                  <a:lnTo>
                    <a:pt x="6072" y="7206"/>
                  </a:lnTo>
                  <a:cubicBezTo>
                    <a:pt x="6072" y="6939"/>
                    <a:pt x="6038" y="6639"/>
                    <a:pt x="5938" y="6438"/>
                  </a:cubicBezTo>
                  <a:cubicBezTo>
                    <a:pt x="5872" y="6205"/>
                    <a:pt x="5738" y="6005"/>
                    <a:pt x="5605" y="5838"/>
                  </a:cubicBezTo>
                  <a:cubicBezTo>
                    <a:pt x="5505" y="5671"/>
                    <a:pt x="5338" y="5504"/>
                    <a:pt x="5171" y="5438"/>
                  </a:cubicBezTo>
                  <a:lnTo>
                    <a:pt x="4671" y="5171"/>
                  </a:lnTo>
                  <a:cubicBezTo>
                    <a:pt x="4904" y="5104"/>
                    <a:pt x="5171" y="5004"/>
                    <a:pt x="5338" y="4871"/>
                  </a:cubicBezTo>
                  <a:cubicBezTo>
                    <a:pt x="5505" y="4804"/>
                    <a:pt x="5671" y="4637"/>
                    <a:pt x="5771" y="4504"/>
                  </a:cubicBezTo>
                  <a:cubicBezTo>
                    <a:pt x="5905" y="4337"/>
                    <a:pt x="6005" y="4203"/>
                    <a:pt x="6072" y="4037"/>
                  </a:cubicBezTo>
                  <a:cubicBezTo>
                    <a:pt x="6105" y="3870"/>
                    <a:pt x="6205" y="3770"/>
                    <a:pt x="6238" y="3603"/>
                  </a:cubicBezTo>
                  <a:cubicBezTo>
                    <a:pt x="6272" y="3436"/>
                    <a:pt x="6339" y="3303"/>
                    <a:pt x="6339" y="3169"/>
                  </a:cubicBezTo>
                  <a:lnTo>
                    <a:pt x="6339" y="2869"/>
                  </a:lnTo>
                  <a:cubicBezTo>
                    <a:pt x="6339" y="2502"/>
                    <a:pt x="6272" y="2202"/>
                    <a:pt x="6205" y="1935"/>
                  </a:cubicBezTo>
                  <a:cubicBezTo>
                    <a:pt x="6105" y="1635"/>
                    <a:pt x="6038" y="1435"/>
                    <a:pt x="5872" y="1201"/>
                  </a:cubicBezTo>
                  <a:cubicBezTo>
                    <a:pt x="5705" y="1001"/>
                    <a:pt x="5538" y="834"/>
                    <a:pt x="5371" y="701"/>
                  </a:cubicBezTo>
                  <a:cubicBezTo>
                    <a:pt x="5204" y="601"/>
                    <a:pt x="5038" y="467"/>
                    <a:pt x="4837" y="367"/>
                  </a:cubicBezTo>
                  <a:cubicBezTo>
                    <a:pt x="4370" y="167"/>
                    <a:pt x="3870" y="34"/>
                    <a:pt x="32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6" name="Google Shape;1806;p41"/>
            <p:cNvSpPr/>
            <p:nvPr/>
          </p:nvSpPr>
          <p:spPr>
            <a:xfrm>
              <a:off x="4773575" y="811025"/>
              <a:ext cx="164325" cy="245200"/>
            </a:xfrm>
            <a:custGeom>
              <a:avLst/>
              <a:gdLst/>
              <a:ahLst/>
              <a:cxnLst/>
              <a:rect l="l" t="t" r="r" b="b"/>
              <a:pathLst>
                <a:path w="6573" h="9808" extrusionOk="0">
                  <a:moveTo>
                    <a:pt x="3303" y="1902"/>
                  </a:moveTo>
                  <a:lnTo>
                    <a:pt x="4370" y="5604"/>
                  </a:lnTo>
                  <a:lnTo>
                    <a:pt x="2136" y="5604"/>
                  </a:lnTo>
                  <a:lnTo>
                    <a:pt x="3136" y="1902"/>
                  </a:lnTo>
                  <a:close/>
                  <a:moveTo>
                    <a:pt x="2903" y="0"/>
                  </a:moveTo>
                  <a:cubicBezTo>
                    <a:pt x="2636" y="0"/>
                    <a:pt x="2436" y="67"/>
                    <a:pt x="2269" y="134"/>
                  </a:cubicBezTo>
                  <a:cubicBezTo>
                    <a:pt x="2102" y="234"/>
                    <a:pt x="1935" y="301"/>
                    <a:pt x="1835" y="434"/>
                  </a:cubicBezTo>
                  <a:cubicBezTo>
                    <a:pt x="1769" y="567"/>
                    <a:pt x="1669" y="668"/>
                    <a:pt x="1602" y="834"/>
                  </a:cubicBezTo>
                  <a:cubicBezTo>
                    <a:pt x="1502" y="1034"/>
                    <a:pt x="1468" y="1201"/>
                    <a:pt x="1435" y="1368"/>
                  </a:cubicBezTo>
                  <a:cubicBezTo>
                    <a:pt x="1235" y="2202"/>
                    <a:pt x="968" y="2969"/>
                    <a:pt x="735" y="3803"/>
                  </a:cubicBezTo>
                  <a:cubicBezTo>
                    <a:pt x="468" y="4637"/>
                    <a:pt x="268" y="5471"/>
                    <a:pt x="1" y="6272"/>
                  </a:cubicBezTo>
                  <a:lnTo>
                    <a:pt x="1" y="6739"/>
                  </a:lnTo>
                  <a:lnTo>
                    <a:pt x="1" y="7239"/>
                  </a:lnTo>
                  <a:lnTo>
                    <a:pt x="1" y="7739"/>
                  </a:lnTo>
                  <a:lnTo>
                    <a:pt x="1" y="8173"/>
                  </a:lnTo>
                  <a:lnTo>
                    <a:pt x="1" y="8406"/>
                  </a:lnTo>
                  <a:lnTo>
                    <a:pt x="1" y="8907"/>
                  </a:lnTo>
                  <a:cubicBezTo>
                    <a:pt x="1" y="9074"/>
                    <a:pt x="1" y="9207"/>
                    <a:pt x="101" y="9340"/>
                  </a:cubicBezTo>
                  <a:cubicBezTo>
                    <a:pt x="167" y="9507"/>
                    <a:pt x="268" y="9607"/>
                    <a:pt x="401" y="9674"/>
                  </a:cubicBezTo>
                  <a:cubicBezTo>
                    <a:pt x="501" y="9774"/>
                    <a:pt x="735" y="9807"/>
                    <a:pt x="935" y="9807"/>
                  </a:cubicBezTo>
                  <a:cubicBezTo>
                    <a:pt x="1135" y="9807"/>
                    <a:pt x="1335" y="9774"/>
                    <a:pt x="1468" y="9674"/>
                  </a:cubicBezTo>
                  <a:cubicBezTo>
                    <a:pt x="1602" y="9641"/>
                    <a:pt x="1669" y="9507"/>
                    <a:pt x="1769" y="9407"/>
                  </a:cubicBezTo>
                  <a:cubicBezTo>
                    <a:pt x="1835" y="9274"/>
                    <a:pt x="1902" y="9107"/>
                    <a:pt x="1902" y="8940"/>
                  </a:cubicBezTo>
                  <a:lnTo>
                    <a:pt x="1902" y="8440"/>
                  </a:lnTo>
                  <a:lnTo>
                    <a:pt x="1902" y="7472"/>
                  </a:lnTo>
                  <a:lnTo>
                    <a:pt x="4637" y="7472"/>
                  </a:lnTo>
                  <a:lnTo>
                    <a:pt x="4637" y="8440"/>
                  </a:lnTo>
                  <a:lnTo>
                    <a:pt x="4637" y="8940"/>
                  </a:lnTo>
                  <a:cubicBezTo>
                    <a:pt x="4704" y="9107"/>
                    <a:pt x="4737" y="9274"/>
                    <a:pt x="4771" y="9407"/>
                  </a:cubicBezTo>
                  <a:cubicBezTo>
                    <a:pt x="4871" y="9507"/>
                    <a:pt x="4938" y="9607"/>
                    <a:pt x="5071" y="9674"/>
                  </a:cubicBezTo>
                  <a:cubicBezTo>
                    <a:pt x="5204" y="9774"/>
                    <a:pt x="5371" y="9807"/>
                    <a:pt x="5605" y="9807"/>
                  </a:cubicBezTo>
                  <a:cubicBezTo>
                    <a:pt x="5872" y="9807"/>
                    <a:pt x="6038" y="9774"/>
                    <a:pt x="6138" y="9674"/>
                  </a:cubicBezTo>
                  <a:cubicBezTo>
                    <a:pt x="6272" y="9607"/>
                    <a:pt x="6372" y="9507"/>
                    <a:pt x="6439" y="9340"/>
                  </a:cubicBezTo>
                  <a:cubicBezTo>
                    <a:pt x="6539" y="9207"/>
                    <a:pt x="6572" y="9074"/>
                    <a:pt x="6572" y="8907"/>
                  </a:cubicBezTo>
                  <a:lnTo>
                    <a:pt x="6572" y="8406"/>
                  </a:lnTo>
                  <a:lnTo>
                    <a:pt x="6572" y="8173"/>
                  </a:lnTo>
                  <a:lnTo>
                    <a:pt x="6572" y="7239"/>
                  </a:lnTo>
                  <a:cubicBezTo>
                    <a:pt x="6539" y="6905"/>
                    <a:pt x="6539" y="6605"/>
                    <a:pt x="6539" y="6272"/>
                  </a:cubicBezTo>
                  <a:lnTo>
                    <a:pt x="5071" y="1368"/>
                  </a:lnTo>
                  <a:cubicBezTo>
                    <a:pt x="5004" y="1168"/>
                    <a:pt x="4938" y="1001"/>
                    <a:pt x="4904" y="834"/>
                  </a:cubicBezTo>
                  <a:cubicBezTo>
                    <a:pt x="4837" y="668"/>
                    <a:pt x="4771" y="567"/>
                    <a:pt x="4637" y="434"/>
                  </a:cubicBezTo>
                  <a:cubicBezTo>
                    <a:pt x="4504" y="301"/>
                    <a:pt x="4404" y="234"/>
                    <a:pt x="4237" y="134"/>
                  </a:cubicBezTo>
                  <a:cubicBezTo>
                    <a:pt x="4070" y="67"/>
                    <a:pt x="3837" y="0"/>
                    <a:pt x="3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7" name="Google Shape;1807;p41"/>
            <p:cNvSpPr/>
            <p:nvPr/>
          </p:nvSpPr>
          <p:spPr>
            <a:xfrm>
              <a:off x="4440000" y="1134600"/>
              <a:ext cx="169325" cy="241025"/>
            </a:xfrm>
            <a:custGeom>
              <a:avLst/>
              <a:gdLst/>
              <a:ahLst/>
              <a:cxnLst/>
              <a:rect l="l" t="t" r="r" b="b"/>
              <a:pathLst>
                <a:path w="6773" h="9641" extrusionOk="0">
                  <a:moveTo>
                    <a:pt x="5772" y="0"/>
                  </a:moveTo>
                  <a:cubicBezTo>
                    <a:pt x="5538" y="0"/>
                    <a:pt x="5471" y="33"/>
                    <a:pt x="5305" y="167"/>
                  </a:cubicBezTo>
                  <a:cubicBezTo>
                    <a:pt x="5138" y="300"/>
                    <a:pt x="5071" y="367"/>
                    <a:pt x="4971" y="500"/>
                  </a:cubicBezTo>
                  <a:cubicBezTo>
                    <a:pt x="4904" y="634"/>
                    <a:pt x="4804" y="801"/>
                    <a:pt x="4771" y="967"/>
                  </a:cubicBezTo>
                  <a:cubicBezTo>
                    <a:pt x="4738" y="1168"/>
                    <a:pt x="4637" y="1401"/>
                    <a:pt x="4604" y="1701"/>
                  </a:cubicBezTo>
                  <a:cubicBezTo>
                    <a:pt x="4571" y="2001"/>
                    <a:pt x="4504" y="2302"/>
                    <a:pt x="4437" y="2569"/>
                  </a:cubicBezTo>
                  <a:cubicBezTo>
                    <a:pt x="4371" y="2869"/>
                    <a:pt x="4304" y="3202"/>
                    <a:pt x="4237" y="3503"/>
                  </a:cubicBezTo>
                  <a:cubicBezTo>
                    <a:pt x="4137" y="3836"/>
                    <a:pt x="4070" y="4136"/>
                    <a:pt x="4004" y="4403"/>
                  </a:cubicBezTo>
                  <a:cubicBezTo>
                    <a:pt x="3837" y="5070"/>
                    <a:pt x="3737" y="5804"/>
                    <a:pt x="3570" y="6505"/>
                  </a:cubicBezTo>
                  <a:lnTo>
                    <a:pt x="3337" y="6505"/>
                  </a:lnTo>
                  <a:cubicBezTo>
                    <a:pt x="3236" y="5804"/>
                    <a:pt x="3070" y="5070"/>
                    <a:pt x="2936" y="4403"/>
                  </a:cubicBezTo>
                  <a:cubicBezTo>
                    <a:pt x="2836" y="4136"/>
                    <a:pt x="2803" y="3803"/>
                    <a:pt x="2736" y="3503"/>
                  </a:cubicBezTo>
                  <a:cubicBezTo>
                    <a:pt x="2636" y="3202"/>
                    <a:pt x="2603" y="2869"/>
                    <a:pt x="2503" y="2569"/>
                  </a:cubicBezTo>
                  <a:cubicBezTo>
                    <a:pt x="2436" y="2302"/>
                    <a:pt x="2403" y="2001"/>
                    <a:pt x="2302" y="1701"/>
                  </a:cubicBezTo>
                  <a:cubicBezTo>
                    <a:pt x="2269" y="1401"/>
                    <a:pt x="2202" y="1168"/>
                    <a:pt x="2136" y="967"/>
                  </a:cubicBezTo>
                  <a:cubicBezTo>
                    <a:pt x="2102" y="801"/>
                    <a:pt x="2002" y="634"/>
                    <a:pt x="1936" y="500"/>
                  </a:cubicBezTo>
                  <a:cubicBezTo>
                    <a:pt x="1869" y="367"/>
                    <a:pt x="1735" y="267"/>
                    <a:pt x="1602" y="167"/>
                  </a:cubicBezTo>
                  <a:cubicBezTo>
                    <a:pt x="1469" y="67"/>
                    <a:pt x="1268" y="33"/>
                    <a:pt x="1068" y="33"/>
                  </a:cubicBezTo>
                  <a:cubicBezTo>
                    <a:pt x="901" y="33"/>
                    <a:pt x="768" y="100"/>
                    <a:pt x="635" y="133"/>
                  </a:cubicBezTo>
                  <a:cubicBezTo>
                    <a:pt x="501" y="167"/>
                    <a:pt x="401" y="200"/>
                    <a:pt x="301" y="300"/>
                  </a:cubicBezTo>
                  <a:cubicBezTo>
                    <a:pt x="234" y="367"/>
                    <a:pt x="134" y="467"/>
                    <a:pt x="101" y="600"/>
                  </a:cubicBezTo>
                  <a:cubicBezTo>
                    <a:pt x="68" y="667"/>
                    <a:pt x="1" y="801"/>
                    <a:pt x="1" y="934"/>
                  </a:cubicBezTo>
                  <a:cubicBezTo>
                    <a:pt x="1" y="1001"/>
                    <a:pt x="1" y="1134"/>
                    <a:pt x="68" y="1201"/>
                  </a:cubicBezTo>
                  <a:cubicBezTo>
                    <a:pt x="68" y="1268"/>
                    <a:pt x="101" y="1301"/>
                    <a:pt x="101" y="1334"/>
                  </a:cubicBezTo>
                  <a:lnTo>
                    <a:pt x="2036" y="8806"/>
                  </a:lnTo>
                  <a:cubicBezTo>
                    <a:pt x="2069" y="8973"/>
                    <a:pt x="2136" y="9107"/>
                    <a:pt x="2269" y="9207"/>
                  </a:cubicBezTo>
                  <a:cubicBezTo>
                    <a:pt x="2369" y="9340"/>
                    <a:pt x="2469" y="9440"/>
                    <a:pt x="2636" y="9507"/>
                  </a:cubicBezTo>
                  <a:cubicBezTo>
                    <a:pt x="2803" y="9607"/>
                    <a:pt x="2970" y="9640"/>
                    <a:pt x="3236" y="9640"/>
                  </a:cubicBezTo>
                  <a:lnTo>
                    <a:pt x="3437" y="9640"/>
                  </a:lnTo>
                  <a:cubicBezTo>
                    <a:pt x="3703" y="9640"/>
                    <a:pt x="3870" y="9607"/>
                    <a:pt x="4037" y="9507"/>
                  </a:cubicBezTo>
                  <a:cubicBezTo>
                    <a:pt x="4204" y="9440"/>
                    <a:pt x="4304" y="9340"/>
                    <a:pt x="4404" y="9207"/>
                  </a:cubicBezTo>
                  <a:cubicBezTo>
                    <a:pt x="4537" y="9107"/>
                    <a:pt x="4604" y="8973"/>
                    <a:pt x="4704" y="8806"/>
                  </a:cubicBezTo>
                  <a:cubicBezTo>
                    <a:pt x="5004" y="7605"/>
                    <a:pt x="5305" y="6305"/>
                    <a:pt x="5672" y="5037"/>
                  </a:cubicBezTo>
                  <a:cubicBezTo>
                    <a:pt x="6072" y="3803"/>
                    <a:pt x="6339" y="2535"/>
                    <a:pt x="6672" y="1301"/>
                  </a:cubicBezTo>
                  <a:cubicBezTo>
                    <a:pt x="6672" y="1268"/>
                    <a:pt x="6739" y="1201"/>
                    <a:pt x="6739" y="1168"/>
                  </a:cubicBezTo>
                  <a:cubicBezTo>
                    <a:pt x="6772" y="1134"/>
                    <a:pt x="6772" y="1101"/>
                    <a:pt x="6772" y="1034"/>
                  </a:cubicBezTo>
                  <a:lnTo>
                    <a:pt x="6772" y="867"/>
                  </a:lnTo>
                  <a:cubicBezTo>
                    <a:pt x="6772" y="767"/>
                    <a:pt x="6739" y="667"/>
                    <a:pt x="6706" y="534"/>
                  </a:cubicBezTo>
                  <a:cubicBezTo>
                    <a:pt x="6639" y="434"/>
                    <a:pt x="6572" y="334"/>
                    <a:pt x="6472" y="267"/>
                  </a:cubicBezTo>
                  <a:cubicBezTo>
                    <a:pt x="6405" y="200"/>
                    <a:pt x="6272" y="133"/>
                    <a:pt x="6139" y="100"/>
                  </a:cubicBezTo>
                  <a:cubicBezTo>
                    <a:pt x="6038" y="33"/>
                    <a:pt x="5905" y="0"/>
                    <a:pt x="577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8" name="Google Shape;1808;p41"/>
            <p:cNvSpPr/>
            <p:nvPr/>
          </p:nvSpPr>
          <p:spPr>
            <a:xfrm>
              <a:off x="4636825" y="1134600"/>
              <a:ext cx="130950" cy="241400"/>
            </a:xfrm>
            <a:custGeom>
              <a:avLst/>
              <a:gdLst/>
              <a:ahLst/>
              <a:cxnLst/>
              <a:rect l="l" t="t" r="r" b="b"/>
              <a:pathLst>
                <a:path w="5238" h="9656" extrusionOk="0">
                  <a:moveTo>
                    <a:pt x="3703" y="0"/>
                  </a:moveTo>
                  <a:lnTo>
                    <a:pt x="3703" y="33"/>
                  </a:lnTo>
                  <a:lnTo>
                    <a:pt x="1001" y="33"/>
                  </a:lnTo>
                  <a:cubicBezTo>
                    <a:pt x="734" y="33"/>
                    <a:pt x="534" y="67"/>
                    <a:pt x="400" y="167"/>
                  </a:cubicBezTo>
                  <a:cubicBezTo>
                    <a:pt x="267" y="300"/>
                    <a:pt x="200" y="367"/>
                    <a:pt x="100" y="534"/>
                  </a:cubicBezTo>
                  <a:cubicBezTo>
                    <a:pt x="33" y="667"/>
                    <a:pt x="0" y="834"/>
                    <a:pt x="0" y="1034"/>
                  </a:cubicBezTo>
                  <a:lnTo>
                    <a:pt x="0" y="1635"/>
                  </a:lnTo>
                  <a:lnTo>
                    <a:pt x="0" y="8039"/>
                  </a:lnTo>
                  <a:lnTo>
                    <a:pt x="0" y="8640"/>
                  </a:lnTo>
                  <a:cubicBezTo>
                    <a:pt x="33" y="8806"/>
                    <a:pt x="33" y="8973"/>
                    <a:pt x="100" y="9140"/>
                  </a:cubicBezTo>
                  <a:cubicBezTo>
                    <a:pt x="167" y="9307"/>
                    <a:pt x="267" y="9407"/>
                    <a:pt x="400" y="9507"/>
                  </a:cubicBezTo>
                  <a:cubicBezTo>
                    <a:pt x="534" y="9574"/>
                    <a:pt x="734" y="9640"/>
                    <a:pt x="1001" y="9640"/>
                  </a:cubicBezTo>
                  <a:lnTo>
                    <a:pt x="3669" y="9640"/>
                  </a:lnTo>
                  <a:cubicBezTo>
                    <a:pt x="3781" y="9640"/>
                    <a:pt x="3907" y="9655"/>
                    <a:pt x="4028" y="9655"/>
                  </a:cubicBezTo>
                  <a:cubicBezTo>
                    <a:pt x="4088" y="9655"/>
                    <a:pt x="4148" y="9651"/>
                    <a:pt x="4203" y="9640"/>
                  </a:cubicBezTo>
                  <a:cubicBezTo>
                    <a:pt x="4370" y="9574"/>
                    <a:pt x="4537" y="9574"/>
                    <a:pt x="4703" y="9507"/>
                  </a:cubicBezTo>
                  <a:cubicBezTo>
                    <a:pt x="4870" y="9473"/>
                    <a:pt x="5004" y="9340"/>
                    <a:pt x="5070" y="9207"/>
                  </a:cubicBezTo>
                  <a:cubicBezTo>
                    <a:pt x="5204" y="9073"/>
                    <a:pt x="5237" y="8906"/>
                    <a:pt x="5237" y="8673"/>
                  </a:cubicBezTo>
                  <a:cubicBezTo>
                    <a:pt x="5237" y="8473"/>
                    <a:pt x="5204" y="8239"/>
                    <a:pt x="5104" y="8139"/>
                  </a:cubicBezTo>
                  <a:cubicBezTo>
                    <a:pt x="5037" y="8006"/>
                    <a:pt x="4870" y="7906"/>
                    <a:pt x="4737" y="7839"/>
                  </a:cubicBezTo>
                  <a:cubicBezTo>
                    <a:pt x="4603" y="7739"/>
                    <a:pt x="4403" y="7706"/>
                    <a:pt x="4236" y="7706"/>
                  </a:cubicBezTo>
                  <a:lnTo>
                    <a:pt x="2035" y="7706"/>
                  </a:lnTo>
                  <a:lnTo>
                    <a:pt x="2035" y="5704"/>
                  </a:lnTo>
                  <a:lnTo>
                    <a:pt x="3436" y="5704"/>
                  </a:lnTo>
                  <a:cubicBezTo>
                    <a:pt x="3669" y="5671"/>
                    <a:pt x="3836" y="5637"/>
                    <a:pt x="3936" y="5604"/>
                  </a:cubicBezTo>
                  <a:cubicBezTo>
                    <a:pt x="4103" y="5504"/>
                    <a:pt x="4236" y="5404"/>
                    <a:pt x="4337" y="5304"/>
                  </a:cubicBezTo>
                  <a:cubicBezTo>
                    <a:pt x="4403" y="5170"/>
                    <a:pt x="4437" y="5004"/>
                    <a:pt x="4437" y="4770"/>
                  </a:cubicBezTo>
                  <a:cubicBezTo>
                    <a:pt x="4437" y="4503"/>
                    <a:pt x="4403" y="4336"/>
                    <a:pt x="4337" y="4203"/>
                  </a:cubicBezTo>
                  <a:cubicBezTo>
                    <a:pt x="4203" y="4103"/>
                    <a:pt x="4070" y="3970"/>
                    <a:pt x="3936" y="3936"/>
                  </a:cubicBezTo>
                  <a:cubicBezTo>
                    <a:pt x="3769" y="3836"/>
                    <a:pt x="3603" y="3803"/>
                    <a:pt x="3436" y="3803"/>
                  </a:cubicBezTo>
                  <a:lnTo>
                    <a:pt x="2035" y="3803"/>
                  </a:lnTo>
                  <a:lnTo>
                    <a:pt x="2035" y="1935"/>
                  </a:lnTo>
                  <a:lnTo>
                    <a:pt x="3703" y="1935"/>
                  </a:lnTo>
                  <a:cubicBezTo>
                    <a:pt x="3814" y="1935"/>
                    <a:pt x="3940" y="1950"/>
                    <a:pt x="4061" y="1950"/>
                  </a:cubicBezTo>
                  <a:cubicBezTo>
                    <a:pt x="4122" y="1950"/>
                    <a:pt x="4181" y="1946"/>
                    <a:pt x="4236" y="1935"/>
                  </a:cubicBezTo>
                  <a:cubicBezTo>
                    <a:pt x="4403" y="1868"/>
                    <a:pt x="4570" y="1868"/>
                    <a:pt x="4737" y="1801"/>
                  </a:cubicBezTo>
                  <a:cubicBezTo>
                    <a:pt x="4904" y="1735"/>
                    <a:pt x="5037" y="1635"/>
                    <a:pt x="5104" y="1501"/>
                  </a:cubicBezTo>
                  <a:cubicBezTo>
                    <a:pt x="5204" y="1368"/>
                    <a:pt x="5237" y="1168"/>
                    <a:pt x="5237" y="967"/>
                  </a:cubicBezTo>
                  <a:cubicBezTo>
                    <a:pt x="5237" y="767"/>
                    <a:pt x="5204" y="534"/>
                    <a:pt x="5104" y="434"/>
                  </a:cubicBezTo>
                  <a:cubicBezTo>
                    <a:pt x="5037" y="300"/>
                    <a:pt x="4904" y="200"/>
                    <a:pt x="4737" y="133"/>
                  </a:cubicBezTo>
                  <a:cubicBezTo>
                    <a:pt x="4603" y="33"/>
                    <a:pt x="4403" y="0"/>
                    <a:pt x="4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9" name="Google Shape;1809;p41"/>
            <p:cNvSpPr/>
            <p:nvPr/>
          </p:nvSpPr>
          <p:spPr>
            <a:xfrm>
              <a:off x="4812775" y="1135425"/>
              <a:ext cx="126775" cy="241025"/>
            </a:xfrm>
            <a:custGeom>
              <a:avLst/>
              <a:gdLst/>
              <a:ahLst/>
              <a:cxnLst/>
              <a:rect l="l" t="t" r="r" b="b"/>
              <a:pathLst>
                <a:path w="5071" h="9641" extrusionOk="0">
                  <a:moveTo>
                    <a:pt x="1068" y="0"/>
                  </a:moveTo>
                  <a:cubicBezTo>
                    <a:pt x="834" y="0"/>
                    <a:pt x="634" y="34"/>
                    <a:pt x="501" y="134"/>
                  </a:cubicBezTo>
                  <a:cubicBezTo>
                    <a:pt x="334" y="267"/>
                    <a:pt x="234" y="334"/>
                    <a:pt x="167" y="501"/>
                  </a:cubicBezTo>
                  <a:cubicBezTo>
                    <a:pt x="134" y="634"/>
                    <a:pt x="34" y="801"/>
                    <a:pt x="34" y="1001"/>
                  </a:cubicBezTo>
                  <a:cubicBezTo>
                    <a:pt x="0" y="1235"/>
                    <a:pt x="0" y="1401"/>
                    <a:pt x="0" y="1602"/>
                  </a:cubicBezTo>
                  <a:lnTo>
                    <a:pt x="67" y="1602"/>
                  </a:lnTo>
                  <a:lnTo>
                    <a:pt x="67" y="8640"/>
                  </a:lnTo>
                  <a:cubicBezTo>
                    <a:pt x="67" y="8840"/>
                    <a:pt x="67" y="9074"/>
                    <a:pt x="167" y="9174"/>
                  </a:cubicBezTo>
                  <a:cubicBezTo>
                    <a:pt x="201" y="9307"/>
                    <a:pt x="334" y="9407"/>
                    <a:pt x="467" y="9474"/>
                  </a:cubicBezTo>
                  <a:cubicBezTo>
                    <a:pt x="634" y="9574"/>
                    <a:pt x="734" y="9607"/>
                    <a:pt x="968" y="9607"/>
                  </a:cubicBezTo>
                  <a:cubicBezTo>
                    <a:pt x="1168" y="9641"/>
                    <a:pt x="1368" y="9641"/>
                    <a:pt x="1635" y="9641"/>
                  </a:cubicBezTo>
                  <a:lnTo>
                    <a:pt x="3570" y="9641"/>
                  </a:lnTo>
                  <a:cubicBezTo>
                    <a:pt x="3736" y="9641"/>
                    <a:pt x="3970" y="9607"/>
                    <a:pt x="4137" y="9607"/>
                  </a:cubicBezTo>
                  <a:cubicBezTo>
                    <a:pt x="4337" y="9607"/>
                    <a:pt x="4504" y="9574"/>
                    <a:pt x="4637" y="9474"/>
                  </a:cubicBezTo>
                  <a:cubicBezTo>
                    <a:pt x="4737" y="9440"/>
                    <a:pt x="4871" y="9307"/>
                    <a:pt x="4971" y="9174"/>
                  </a:cubicBezTo>
                  <a:cubicBezTo>
                    <a:pt x="5037" y="9074"/>
                    <a:pt x="5071" y="8907"/>
                    <a:pt x="5071" y="8640"/>
                  </a:cubicBezTo>
                  <a:cubicBezTo>
                    <a:pt x="5071" y="8440"/>
                    <a:pt x="5037" y="8240"/>
                    <a:pt x="4971" y="8106"/>
                  </a:cubicBezTo>
                  <a:cubicBezTo>
                    <a:pt x="4871" y="7973"/>
                    <a:pt x="4737" y="7906"/>
                    <a:pt x="4637" y="7806"/>
                  </a:cubicBezTo>
                  <a:cubicBezTo>
                    <a:pt x="4470" y="7739"/>
                    <a:pt x="4304" y="7673"/>
                    <a:pt x="4137" y="7673"/>
                  </a:cubicBezTo>
                  <a:cubicBezTo>
                    <a:pt x="3970" y="7639"/>
                    <a:pt x="3803" y="7639"/>
                    <a:pt x="3570" y="7639"/>
                  </a:cubicBezTo>
                  <a:lnTo>
                    <a:pt x="2202" y="7639"/>
                  </a:lnTo>
                  <a:lnTo>
                    <a:pt x="2202" y="1602"/>
                  </a:lnTo>
                  <a:cubicBezTo>
                    <a:pt x="2202" y="1401"/>
                    <a:pt x="2169" y="1235"/>
                    <a:pt x="2169" y="1001"/>
                  </a:cubicBezTo>
                  <a:cubicBezTo>
                    <a:pt x="2169" y="834"/>
                    <a:pt x="2135" y="668"/>
                    <a:pt x="2035" y="501"/>
                  </a:cubicBezTo>
                  <a:cubicBezTo>
                    <a:pt x="1969" y="334"/>
                    <a:pt x="1868" y="234"/>
                    <a:pt x="1702" y="134"/>
                  </a:cubicBezTo>
                  <a:cubicBezTo>
                    <a:pt x="1535" y="34"/>
                    <a:pt x="1335" y="0"/>
                    <a:pt x="10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0" name="Google Shape;1810;p41"/>
            <p:cNvSpPr/>
            <p:nvPr/>
          </p:nvSpPr>
          <p:spPr>
            <a:xfrm>
              <a:off x="4262375" y="1465650"/>
              <a:ext cx="126800" cy="241050"/>
            </a:xfrm>
            <a:custGeom>
              <a:avLst/>
              <a:gdLst/>
              <a:ahLst/>
              <a:cxnLst/>
              <a:rect l="l" t="t" r="r" b="b"/>
              <a:pathLst>
                <a:path w="5072" h="9642" extrusionOk="0">
                  <a:moveTo>
                    <a:pt x="1068" y="1"/>
                  </a:moveTo>
                  <a:cubicBezTo>
                    <a:pt x="835" y="1"/>
                    <a:pt x="635" y="68"/>
                    <a:pt x="501" y="134"/>
                  </a:cubicBezTo>
                  <a:cubicBezTo>
                    <a:pt x="334" y="268"/>
                    <a:pt x="234" y="334"/>
                    <a:pt x="168" y="501"/>
                  </a:cubicBezTo>
                  <a:cubicBezTo>
                    <a:pt x="134" y="635"/>
                    <a:pt x="34" y="801"/>
                    <a:pt x="34" y="1002"/>
                  </a:cubicBezTo>
                  <a:cubicBezTo>
                    <a:pt x="1" y="1235"/>
                    <a:pt x="1" y="1402"/>
                    <a:pt x="1" y="1602"/>
                  </a:cubicBezTo>
                  <a:lnTo>
                    <a:pt x="67" y="1602"/>
                  </a:lnTo>
                  <a:lnTo>
                    <a:pt x="67" y="8640"/>
                  </a:lnTo>
                  <a:cubicBezTo>
                    <a:pt x="67" y="8874"/>
                    <a:pt x="67" y="9074"/>
                    <a:pt x="168" y="9207"/>
                  </a:cubicBezTo>
                  <a:cubicBezTo>
                    <a:pt x="201" y="9307"/>
                    <a:pt x="334" y="9408"/>
                    <a:pt x="468" y="9474"/>
                  </a:cubicBezTo>
                  <a:cubicBezTo>
                    <a:pt x="635" y="9574"/>
                    <a:pt x="735" y="9608"/>
                    <a:pt x="968" y="9608"/>
                  </a:cubicBezTo>
                  <a:cubicBezTo>
                    <a:pt x="1168" y="9641"/>
                    <a:pt x="1368" y="9641"/>
                    <a:pt x="1635" y="9641"/>
                  </a:cubicBezTo>
                  <a:lnTo>
                    <a:pt x="3570" y="9641"/>
                  </a:lnTo>
                  <a:cubicBezTo>
                    <a:pt x="3737" y="9641"/>
                    <a:pt x="3970" y="9608"/>
                    <a:pt x="4137" y="9608"/>
                  </a:cubicBezTo>
                  <a:cubicBezTo>
                    <a:pt x="4337" y="9608"/>
                    <a:pt x="4504" y="9574"/>
                    <a:pt x="4637" y="9474"/>
                  </a:cubicBezTo>
                  <a:cubicBezTo>
                    <a:pt x="4737" y="9441"/>
                    <a:pt x="4871" y="9307"/>
                    <a:pt x="4971" y="9207"/>
                  </a:cubicBezTo>
                  <a:cubicBezTo>
                    <a:pt x="5038" y="9074"/>
                    <a:pt x="5071" y="8907"/>
                    <a:pt x="5071" y="8640"/>
                  </a:cubicBezTo>
                  <a:cubicBezTo>
                    <a:pt x="5071" y="8440"/>
                    <a:pt x="5038" y="8240"/>
                    <a:pt x="4971" y="8107"/>
                  </a:cubicBezTo>
                  <a:cubicBezTo>
                    <a:pt x="4871" y="7973"/>
                    <a:pt x="4737" y="7906"/>
                    <a:pt x="4637" y="7806"/>
                  </a:cubicBezTo>
                  <a:cubicBezTo>
                    <a:pt x="4471" y="7740"/>
                    <a:pt x="4304" y="7673"/>
                    <a:pt x="4137" y="7673"/>
                  </a:cubicBezTo>
                  <a:cubicBezTo>
                    <a:pt x="3970" y="7640"/>
                    <a:pt x="3803" y="7640"/>
                    <a:pt x="3570" y="7640"/>
                  </a:cubicBezTo>
                  <a:lnTo>
                    <a:pt x="2202" y="7640"/>
                  </a:lnTo>
                  <a:lnTo>
                    <a:pt x="2202" y="1602"/>
                  </a:lnTo>
                  <a:cubicBezTo>
                    <a:pt x="2202" y="1402"/>
                    <a:pt x="2169" y="1235"/>
                    <a:pt x="2169" y="1002"/>
                  </a:cubicBezTo>
                  <a:cubicBezTo>
                    <a:pt x="2169" y="835"/>
                    <a:pt x="2136" y="701"/>
                    <a:pt x="2036" y="501"/>
                  </a:cubicBezTo>
                  <a:cubicBezTo>
                    <a:pt x="1969" y="334"/>
                    <a:pt x="1869" y="234"/>
                    <a:pt x="1702" y="134"/>
                  </a:cubicBezTo>
                  <a:cubicBezTo>
                    <a:pt x="1535" y="68"/>
                    <a:pt x="1335" y="1"/>
                    <a:pt x="106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1" name="Google Shape;1811;p41"/>
            <p:cNvSpPr/>
            <p:nvPr/>
          </p:nvSpPr>
          <p:spPr>
            <a:xfrm>
              <a:off x="4428325" y="1465650"/>
              <a:ext cx="55900" cy="242700"/>
            </a:xfrm>
            <a:custGeom>
              <a:avLst/>
              <a:gdLst/>
              <a:ahLst/>
              <a:cxnLst/>
              <a:rect l="l" t="t" r="r" b="b"/>
              <a:pathLst>
                <a:path w="2236" h="9708" extrusionOk="0">
                  <a:moveTo>
                    <a:pt x="1102" y="1"/>
                  </a:moveTo>
                  <a:cubicBezTo>
                    <a:pt x="868" y="1"/>
                    <a:pt x="668" y="68"/>
                    <a:pt x="501" y="134"/>
                  </a:cubicBezTo>
                  <a:cubicBezTo>
                    <a:pt x="368" y="268"/>
                    <a:pt x="234" y="334"/>
                    <a:pt x="168" y="501"/>
                  </a:cubicBezTo>
                  <a:cubicBezTo>
                    <a:pt x="101" y="635"/>
                    <a:pt x="68" y="801"/>
                    <a:pt x="34" y="1002"/>
                  </a:cubicBezTo>
                  <a:cubicBezTo>
                    <a:pt x="1" y="1235"/>
                    <a:pt x="1" y="1402"/>
                    <a:pt x="1" y="1602"/>
                  </a:cubicBezTo>
                  <a:lnTo>
                    <a:pt x="1" y="8107"/>
                  </a:lnTo>
                  <a:cubicBezTo>
                    <a:pt x="1" y="8307"/>
                    <a:pt x="34" y="8474"/>
                    <a:pt x="34" y="8707"/>
                  </a:cubicBezTo>
                  <a:cubicBezTo>
                    <a:pt x="34" y="8840"/>
                    <a:pt x="68" y="9007"/>
                    <a:pt x="168" y="9174"/>
                  </a:cubicBezTo>
                  <a:cubicBezTo>
                    <a:pt x="234" y="9341"/>
                    <a:pt x="334" y="9474"/>
                    <a:pt x="501" y="9574"/>
                  </a:cubicBezTo>
                  <a:cubicBezTo>
                    <a:pt x="668" y="9641"/>
                    <a:pt x="868" y="9708"/>
                    <a:pt x="1102" y="9708"/>
                  </a:cubicBezTo>
                  <a:cubicBezTo>
                    <a:pt x="1368" y="9708"/>
                    <a:pt x="1569" y="9641"/>
                    <a:pt x="1735" y="9574"/>
                  </a:cubicBezTo>
                  <a:cubicBezTo>
                    <a:pt x="1869" y="9441"/>
                    <a:pt x="2002" y="9341"/>
                    <a:pt x="2069" y="9174"/>
                  </a:cubicBezTo>
                  <a:cubicBezTo>
                    <a:pt x="2102" y="9074"/>
                    <a:pt x="2202" y="8907"/>
                    <a:pt x="2202" y="8707"/>
                  </a:cubicBezTo>
                  <a:cubicBezTo>
                    <a:pt x="2236" y="8507"/>
                    <a:pt x="2236" y="8307"/>
                    <a:pt x="2236" y="8107"/>
                  </a:cubicBezTo>
                  <a:lnTo>
                    <a:pt x="2236" y="1602"/>
                  </a:lnTo>
                  <a:cubicBezTo>
                    <a:pt x="2236" y="1402"/>
                    <a:pt x="2202" y="1235"/>
                    <a:pt x="2202" y="1002"/>
                  </a:cubicBezTo>
                  <a:cubicBezTo>
                    <a:pt x="2202" y="835"/>
                    <a:pt x="2169" y="701"/>
                    <a:pt x="2069" y="501"/>
                  </a:cubicBezTo>
                  <a:cubicBezTo>
                    <a:pt x="2002" y="334"/>
                    <a:pt x="1902" y="234"/>
                    <a:pt x="1735" y="134"/>
                  </a:cubicBezTo>
                  <a:cubicBezTo>
                    <a:pt x="1569" y="68"/>
                    <a:pt x="1368" y="1"/>
                    <a:pt x="110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2" name="Google Shape;1812;p41"/>
            <p:cNvSpPr/>
            <p:nvPr/>
          </p:nvSpPr>
          <p:spPr>
            <a:xfrm>
              <a:off x="4538400" y="1464825"/>
              <a:ext cx="186825" cy="243525"/>
            </a:xfrm>
            <a:custGeom>
              <a:avLst/>
              <a:gdLst/>
              <a:ahLst/>
              <a:cxnLst/>
              <a:rect l="l" t="t" r="r" b="b"/>
              <a:pathLst>
                <a:path w="7473" h="9741" extrusionOk="0">
                  <a:moveTo>
                    <a:pt x="6472" y="0"/>
                  </a:moveTo>
                  <a:cubicBezTo>
                    <a:pt x="6272" y="0"/>
                    <a:pt x="6105" y="67"/>
                    <a:pt x="5972" y="101"/>
                  </a:cubicBezTo>
                  <a:cubicBezTo>
                    <a:pt x="5838" y="167"/>
                    <a:pt x="5705" y="267"/>
                    <a:pt x="5672" y="334"/>
                  </a:cubicBezTo>
                  <a:cubicBezTo>
                    <a:pt x="5605" y="434"/>
                    <a:pt x="5605" y="568"/>
                    <a:pt x="5538" y="668"/>
                  </a:cubicBezTo>
                  <a:cubicBezTo>
                    <a:pt x="5505" y="801"/>
                    <a:pt x="5505" y="934"/>
                    <a:pt x="5505" y="1101"/>
                  </a:cubicBezTo>
                  <a:lnTo>
                    <a:pt x="5505" y="6839"/>
                  </a:lnTo>
                  <a:lnTo>
                    <a:pt x="5338" y="6839"/>
                  </a:lnTo>
                  <a:lnTo>
                    <a:pt x="3137" y="901"/>
                  </a:lnTo>
                  <a:cubicBezTo>
                    <a:pt x="3036" y="734"/>
                    <a:pt x="2970" y="601"/>
                    <a:pt x="2870" y="467"/>
                  </a:cubicBezTo>
                  <a:cubicBezTo>
                    <a:pt x="2736" y="401"/>
                    <a:pt x="2636" y="267"/>
                    <a:pt x="2503" y="167"/>
                  </a:cubicBezTo>
                  <a:cubicBezTo>
                    <a:pt x="2336" y="101"/>
                    <a:pt x="2169" y="67"/>
                    <a:pt x="1902" y="67"/>
                  </a:cubicBezTo>
                  <a:lnTo>
                    <a:pt x="1002" y="67"/>
                  </a:lnTo>
                  <a:cubicBezTo>
                    <a:pt x="768" y="67"/>
                    <a:pt x="535" y="101"/>
                    <a:pt x="435" y="167"/>
                  </a:cubicBezTo>
                  <a:cubicBezTo>
                    <a:pt x="301" y="301"/>
                    <a:pt x="201" y="401"/>
                    <a:pt x="134" y="568"/>
                  </a:cubicBezTo>
                  <a:cubicBezTo>
                    <a:pt x="34" y="668"/>
                    <a:pt x="1" y="834"/>
                    <a:pt x="1" y="1068"/>
                  </a:cubicBezTo>
                  <a:lnTo>
                    <a:pt x="1" y="1635"/>
                  </a:lnTo>
                  <a:lnTo>
                    <a:pt x="1" y="8640"/>
                  </a:lnTo>
                  <a:cubicBezTo>
                    <a:pt x="1" y="8807"/>
                    <a:pt x="34" y="8940"/>
                    <a:pt x="34" y="9074"/>
                  </a:cubicBezTo>
                  <a:cubicBezTo>
                    <a:pt x="34" y="9174"/>
                    <a:pt x="134" y="9274"/>
                    <a:pt x="168" y="9407"/>
                  </a:cubicBezTo>
                  <a:cubicBezTo>
                    <a:pt x="201" y="9507"/>
                    <a:pt x="335" y="9607"/>
                    <a:pt x="468" y="9641"/>
                  </a:cubicBezTo>
                  <a:cubicBezTo>
                    <a:pt x="635" y="9674"/>
                    <a:pt x="802" y="9741"/>
                    <a:pt x="1035" y="9741"/>
                  </a:cubicBezTo>
                  <a:cubicBezTo>
                    <a:pt x="1269" y="9741"/>
                    <a:pt x="1402" y="9674"/>
                    <a:pt x="1535" y="9641"/>
                  </a:cubicBezTo>
                  <a:cubicBezTo>
                    <a:pt x="1669" y="9574"/>
                    <a:pt x="1802" y="9474"/>
                    <a:pt x="1836" y="9407"/>
                  </a:cubicBezTo>
                  <a:cubicBezTo>
                    <a:pt x="1902" y="9307"/>
                    <a:pt x="1902" y="9174"/>
                    <a:pt x="1969" y="9074"/>
                  </a:cubicBezTo>
                  <a:cubicBezTo>
                    <a:pt x="2002" y="8940"/>
                    <a:pt x="2002" y="8807"/>
                    <a:pt x="2002" y="8640"/>
                  </a:cubicBezTo>
                  <a:lnTo>
                    <a:pt x="2002" y="2903"/>
                  </a:lnTo>
                  <a:lnTo>
                    <a:pt x="2169" y="2903"/>
                  </a:lnTo>
                  <a:lnTo>
                    <a:pt x="4271" y="8540"/>
                  </a:lnTo>
                  <a:cubicBezTo>
                    <a:pt x="4304" y="8640"/>
                    <a:pt x="4337" y="8773"/>
                    <a:pt x="4371" y="8907"/>
                  </a:cubicBezTo>
                  <a:lnTo>
                    <a:pt x="4638" y="9274"/>
                  </a:lnTo>
                  <a:cubicBezTo>
                    <a:pt x="4771" y="9340"/>
                    <a:pt x="4871" y="9474"/>
                    <a:pt x="5005" y="9574"/>
                  </a:cubicBezTo>
                  <a:cubicBezTo>
                    <a:pt x="5138" y="9641"/>
                    <a:pt x="5338" y="9674"/>
                    <a:pt x="5538" y="9674"/>
                  </a:cubicBezTo>
                  <a:lnTo>
                    <a:pt x="6472" y="9674"/>
                  </a:lnTo>
                  <a:cubicBezTo>
                    <a:pt x="6706" y="9674"/>
                    <a:pt x="6939" y="9641"/>
                    <a:pt x="7039" y="9574"/>
                  </a:cubicBezTo>
                  <a:cubicBezTo>
                    <a:pt x="7173" y="9441"/>
                    <a:pt x="7273" y="9340"/>
                    <a:pt x="7340" y="9174"/>
                  </a:cubicBezTo>
                  <a:cubicBezTo>
                    <a:pt x="7440" y="9074"/>
                    <a:pt x="7473" y="8907"/>
                    <a:pt x="7473" y="8673"/>
                  </a:cubicBezTo>
                  <a:lnTo>
                    <a:pt x="7473" y="8106"/>
                  </a:lnTo>
                  <a:lnTo>
                    <a:pt x="7473" y="1101"/>
                  </a:lnTo>
                  <a:cubicBezTo>
                    <a:pt x="7473" y="968"/>
                    <a:pt x="7440" y="801"/>
                    <a:pt x="7440" y="668"/>
                  </a:cubicBezTo>
                  <a:cubicBezTo>
                    <a:pt x="7440" y="568"/>
                    <a:pt x="7340" y="467"/>
                    <a:pt x="7306" y="334"/>
                  </a:cubicBezTo>
                  <a:cubicBezTo>
                    <a:pt x="7273" y="234"/>
                    <a:pt x="7139" y="134"/>
                    <a:pt x="7006" y="101"/>
                  </a:cubicBezTo>
                  <a:cubicBezTo>
                    <a:pt x="6873" y="67"/>
                    <a:pt x="6706" y="0"/>
                    <a:pt x="64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3" name="Google Shape;1813;p41"/>
            <p:cNvSpPr/>
            <p:nvPr/>
          </p:nvSpPr>
          <p:spPr>
            <a:xfrm>
              <a:off x="4767750" y="1464825"/>
              <a:ext cx="166800" cy="244375"/>
            </a:xfrm>
            <a:custGeom>
              <a:avLst/>
              <a:gdLst/>
              <a:ahLst/>
              <a:cxnLst/>
              <a:rect l="l" t="t" r="r" b="b"/>
              <a:pathLst>
                <a:path w="6672" h="9775" extrusionOk="0">
                  <a:moveTo>
                    <a:pt x="3202" y="0"/>
                  </a:moveTo>
                  <a:cubicBezTo>
                    <a:pt x="2569" y="34"/>
                    <a:pt x="2035" y="167"/>
                    <a:pt x="1568" y="367"/>
                  </a:cubicBezTo>
                  <a:cubicBezTo>
                    <a:pt x="1368" y="501"/>
                    <a:pt x="1168" y="601"/>
                    <a:pt x="1001" y="768"/>
                  </a:cubicBezTo>
                  <a:cubicBezTo>
                    <a:pt x="834" y="934"/>
                    <a:pt x="667" y="1101"/>
                    <a:pt x="501" y="1301"/>
                  </a:cubicBezTo>
                  <a:cubicBezTo>
                    <a:pt x="334" y="1502"/>
                    <a:pt x="200" y="1768"/>
                    <a:pt x="134" y="2035"/>
                  </a:cubicBezTo>
                  <a:cubicBezTo>
                    <a:pt x="34" y="2335"/>
                    <a:pt x="0" y="2669"/>
                    <a:pt x="0" y="3036"/>
                  </a:cubicBezTo>
                  <a:lnTo>
                    <a:pt x="0" y="6939"/>
                  </a:lnTo>
                  <a:cubicBezTo>
                    <a:pt x="0" y="7406"/>
                    <a:pt x="100" y="7773"/>
                    <a:pt x="200" y="8106"/>
                  </a:cubicBezTo>
                  <a:cubicBezTo>
                    <a:pt x="334" y="8406"/>
                    <a:pt x="501" y="8673"/>
                    <a:pt x="701" y="8907"/>
                  </a:cubicBezTo>
                  <a:cubicBezTo>
                    <a:pt x="934" y="9107"/>
                    <a:pt x="1134" y="9274"/>
                    <a:pt x="1368" y="9374"/>
                  </a:cubicBezTo>
                  <a:cubicBezTo>
                    <a:pt x="1635" y="9474"/>
                    <a:pt x="1835" y="9607"/>
                    <a:pt x="2102" y="9641"/>
                  </a:cubicBezTo>
                  <a:cubicBezTo>
                    <a:pt x="2335" y="9741"/>
                    <a:pt x="2502" y="9774"/>
                    <a:pt x="2702" y="9774"/>
                  </a:cubicBezTo>
                  <a:lnTo>
                    <a:pt x="3136" y="9774"/>
                  </a:lnTo>
                  <a:cubicBezTo>
                    <a:pt x="3636" y="9774"/>
                    <a:pt x="4036" y="9674"/>
                    <a:pt x="4370" y="9474"/>
                  </a:cubicBezTo>
                  <a:cubicBezTo>
                    <a:pt x="4704" y="9274"/>
                    <a:pt x="5004" y="9007"/>
                    <a:pt x="5204" y="8673"/>
                  </a:cubicBezTo>
                  <a:lnTo>
                    <a:pt x="5204" y="9107"/>
                  </a:lnTo>
                  <a:cubicBezTo>
                    <a:pt x="5204" y="9140"/>
                    <a:pt x="5271" y="9240"/>
                    <a:pt x="5271" y="9307"/>
                  </a:cubicBezTo>
                  <a:cubicBezTo>
                    <a:pt x="5271" y="9340"/>
                    <a:pt x="5304" y="9441"/>
                    <a:pt x="5337" y="9507"/>
                  </a:cubicBezTo>
                  <a:cubicBezTo>
                    <a:pt x="5437" y="9574"/>
                    <a:pt x="5504" y="9641"/>
                    <a:pt x="5604" y="9674"/>
                  </a:cubicBezTo>
                  <a:cubicBezTo>
                    <a:pt x="5671" y="9741"/>
                    <a:pt x="5838" y="9774"/>
                    <a:pt x="6004" y="9774"/>
                  </a:cubicBezTo>
                  <a:cubicBezTo>
                    <a:pt x="6171" y="9774"/>
                    <a:pt x="6305" y="9741"/>
                    <a:pt x="6371" y="9674"/>
                  </a:cubicBezTo>
                  <a:cubicBezTo>
                    <a:pt x="6471" y="9641"/>
                    <a:pt x="6538" y="9607"/>
                    <a:pt x="6605" y="9507"/>
                  </a:cubicBezTo>
                  <a:cubicBezTo>
                    <a:pt x="6638" y="9474"/>
                    <a:pt x="6672" y="9374"/>
                    <a:pt x="6672" y="9307"/>
                  </a:cubicBezTo>
                  <a:lnTo>
                    <a:pt x="6672" y="9107"/>
                  </a:lnTo>
                  <a:lnTo>
                    <a:pt x="6638" y="9107"/>
                  </a:lnTo>
                  <a:lnTo>
                    <a:pt x="6638" y="6105"/>
                  </a:lnTo>
                  <a:cubicBezTo>
                    <a:pt x="6638" y="5871"/>
                    <a:pt x="6572" y="5771"/>
                    <a:pt x="6538" y="5638"/>
                  </a:cubicBezTo>
                  <a:cubicBezTo>
                    <a:pt x="6471" y="5504"/>
                    <a:pt x="6405" y="5438"/>
                    <a:pt x="6338" y="5371"/>
                  </a:cubicBezTo>
                  <a:cubicBezTo>
                    <a:pt x="6238" y="5338"/>
                    <a:pt x="6205" y="5304"/>
                    <a:pt x="6138" y="5304"/>
                  </a:cubicBezTo>
                  <a:lnTo>
                    <a:pt x="4170" y="5304"/>
                  </a:lnTo>
                  <a:cubicBezTo>
                    <a:pt x="4036" y="5304"/>
                    <a:pt x="3903" y="5338"/>
                    <a:pt x="3836" y="5371"/>
                  </a:cubicBezTo>
                  <a:cubicBezTo>
                    <a:pt x="3736" y="5438"/>
                    <a:pt x="3669" y="5504"/>
                    <a:pt x="3569" y="5604"/>
                  </a:cubicBezTo>
                  <a:cubicBezTo>
                    <a:pt x="3503" y="5705"/>
                    <a:pt x="3469" y="5838"/>
                    <a:pt x="3469" y="6005"/>
                  </a:cubicBezTo>
                  <a:cubicBezTo>
                    <a:pt x="3469" y="6172"/>
                    <a:pt x="3503" y="6305"/>
                    <a:pt x="3569" y="6372"/>
                  </a:cubicBezTo>
                  <a:cubicBezTo>
                    <a:pt x="3669" y="6472"/>
                    <a:pt x="3736" y="6538"/>
                    <a:pt x="3836" y="6605"/>
                  </a:cubicBezTo>
                  <a:cubicBezTo>
                    <a:pt x="3903" y="6639"/>
                    <a:pt x="4036" y="6672"/>
                    <a:pt x="4170" y="6672"/>
                  </a:cubicBezTo>
                  <a:lnTo>
                    <a:pt x="4837" y="6672"/>
                  </a:lnTo>
                  <a:cubicBezTo>
                    <a:pt x="4737" y="6872"/>
                    <a:pt x="4670" y="7039"/>
                    <a:pt x="4570" y="7206"/>
                  </a:cubicBezTo>
                  <a:cubicBezTo>
                    <a:pt x="4470" y="7372"/>
                    <a:pt x="4370" y="7539"/>
                    <a:pt x="4237" y="7673"/>
                  </a:cubicBezTo>
                  <a:cubicBezTo>
                    <a:pt x="4136" y="7806"/>
                    <a:pt x="4003" y="7939"/>
                    <a:pt x="3836" y="8006"/>
                  </a:cubicBezTo>
                  <a:cubicBezTo>
                    <a:pt x="3669" y="8106"/>
                    <a:pt x="3503" y="8140"/>
                    <a:pt x="3336" y="8140"/>
                  </a:cubicBezTo>
                  <a:cubicBezTo>
                    <a:pt x="3202" y="8140"/>
                    <a:pt x="3036" y="8106"/>
                    <a:pt x="2902" y="8073"/>
                  </a:cubicBezTo>
                  <a:cubicBezTo>
                    <a:pt x="2802" y="8006"/>
                    <a:pt x="2669" y="7939"/>
                    <a:pt x="2569" y="7839"/>
                  </a:cubicBezTo>
                  <a:cubicBezTo>
                    <a:pt x="2502" y="7773"/>
                    <a:pt x="2402" y="7639"/>
                    <a:pt x="2369" y="7506"/>
                  </a:cubicBezTo>
                  <a:cubicBezTo>
                    <a:pt x="2335" y="7372"/>
                    <a:pt x="2302" y="7272"/>
                    <a:pt x="2302" y="7106"/>
                  </a:cubicBezTo>
                  <a:lnTo>
                    <a:pt x="2302" y="2669"/>
                  </a:lnTo>
                  <a:cubicBezTo>
                    <a:pt x="2335" y="2502"/>
                    <a:pt x="2335" y="2335"/>
                    <a:pt x="2402" y="2202"/>
                  </a:cubicBezTo>
                  <a:cubicBezTo>
                    <a:pt x="2469" y="2135"/>
                    <a:pt x="2535" y="2002"/>
                    <a:pt x="2669" y="1935"/>
                  </a:cubicBezTo>
                  <a:cubicBezTo>
                    <a:pt x="2802" y="1835"/>
                    <a:pt x="3002" y="1802"/>
                    <a:pt x="3202" y="1802"/>
                  </a:cubicBezTo>
                  <a:cubicBezTo>
                    <a:pt x="3403" y="1802"/>
                    <a:pt x="3636" y="1835"/>
                    <a:pt x="3736" y="1935"/>
                  </a:cubicBezTo>
                  <a:cubicBezTo>
                    <a:pt x="3903" y="2002"/>
                    <a:pt x="4003" y="2135"/>
                    <a:pt x="4070" y="2269"/>
                  </a:cubicBezTo>
                  <a:cubicBezTo>
                    <a:pt x="4170" y="2369"/>
                    <a:pt x="4203" y="2536"/>
                    <a:pt x="4237" y="2769"/>
                  </a:cubicBezTo>
                  <a:cubicBezTo>
                    <a:pt x="4303" y="2969"/>
                    <a:pt x="4303" y="3169"/>
                    <a:pt x="4303" y="3436"/>
                  </a:cubicBezTo>
                  <a:cubicBezTo>
                    <a:pt x="4303" y="3603"/>
                    <a:pt x="4337" y="3703"/>
                    <a:pt x="4403" y="3803"/>
                  </a:cubicBezTo>
                  <a:cubicBezTo>
                    <a:pt x="4503" y="3870"/>
                    <a:pt x="4637" y="3970"/>
                    <a:pt x="4737" y="4003"/>
                  </a:cubicBezTo>
                  <a:cubicBezTo>
                    <a:pt x="4870" y="4070"/>
                    <a:pt x="5037" y="4103"/>
                    <a:pt x="5171" y="4103"/>
                  </a:cubicBezTo>
                  <a:lnTo>
                    <a:pt x="5537" y="4103"/>
                  </a:lnTo>
                  <a:cubicBezTo>
                    <a:pt x="5804" y="4103"/>
                    <a:pt x="6004" y="4037"/>
                    <a:pt x="6171" y="4003"/>
                  </a:cubicBezTo>
                  <a:cubicBezTo>
                    <a:pt x="6338" y="3970"/>
                    <a:pt x="6405" y="3870"/>
                    <a:pt x="6505" y="3803"/>
                  </a:cubicBezTo>
                  <a:cubicBezTo>
                    <a:pt x="6572" y="3703"/>
                    <a:pt x="6638" y="3603"/>
                    <a:pt x="6638" y="3503"/>
                  </a:cubicBezTo>
                  <a:lnTo>
                    <a:pt x="6638" y="3269"/>
                  </a:lnTo>
                  <a:cubicBezTo>
                    <a:pt x="6638" y="3103"/>
                    <a:pt x="6638" y="2869"/>
                    <a:pt x="6572" y="2669"/>
                  </a:cubicBezTo>
                  <a:cubicBezTo>
                    <a:pt x="6538" y="2436"/>
                    <a:pt x="6505" y="2202"/>
                    <a:pt x="6405" y="1969"/>
                  </a:cubicBezTo>
                  <a:cubicBezTo>
                    <a:pt x="6338" y="1702"/>
                    <a:pt x="6238" y="1502"/>
                    <a:pt x="6071" y="1268"/>
                  </a:cubicBezTo>
                  <a:cubicBezTo>
                    <a:pt x="5904" y="1001"/>
                    <a:pt x="5704" y="801"/>
                    <a:pt x="5471" y="634"/>
                  </a:cubicBezTo>
                  <a:cubicBezTo>
                    <a:pt x="5204" y="434"/>
                    <a:pt x="4904" y="301"/>
                    <a:pt x="4537" y="167"/>
                  </a:cubicBezTo>
                  <a:cubicBezTo>
                    <a:pt x="4170" y="34"/>
                    <a:pt x="3703" y="0"/>
                    <a:pt x="3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60417" y="2051892"/>
            <a:ext cx="8471167" cy="29256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4267" b="1" kern="0" dirty="0">
                <a:solidFill>
                  <a:srgbClr val="C00000"/>
                </a:solidFill>
                <a:latin typeface="Arial"/>
                <a:cs typeface="Arial"/>
                <a:sym typeface="Arial"/>
              </a:rPr>
              <a:t>BÀI 6: TRƯỜNG HỢP BẰNG NHAU THỨ BA CỦA TAM GIÁC: GÓC – CẠNH – GÓC (TIẾT 3)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E184DE7-3575-6DEA-C9D0-BD2511213349}"/>
              </a:ext>
            </a:extLst>
          </p:cNvPr>
          <p:cNvGrpSpPr/>
          <p:nvPr/>
        </p:nvGrpSpPr>
        <p:grpSpPr>
          <a:xfrm>
            <a:off x="-1112412" y="5240200"/>
            <a:ext cx="15327747" cy="1682496"/>
            <a:chOff x="-1140691" y="5175504"/>
            <a:chExt cx="15327746" cy="1682496"/>
          </a:xfrm>
        </p:grpSpPr>
        <p:pic>
          <p:nvPicPr>
            <p:cNvPr id="4" name="Picture 6">
              <a:extLst>
                <a:ext uri="{FF2B5EF4-FFF2-40B4-BE49-F238E27FC236}">
                  <a16:creationId xmlns:a16="http://schemas.microsoft.com/office/drawing/2014/main" id="{3E494D30-ADB8-9F57-AEB8-270C725B239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5" name="Picture 6">
              <a:extLst>
                <a:ext uri="{FF2B5EF4-FFF2-40B4-BE49-F238E27FC236}">
                  <a16:creationId xmlns:a16="http://schemas.microsoft.com/office/drawing/2014/main" id="{E49245B5-4046-56FB-7042-AA5B37E8BA6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6" name="Picture 6">
              <a:extLst>
                <a:ext uri="{FF2B5EF4-FFF2-40B4-BE49-F238E27FC236}">
                  <a16:creationId xmlns:a16="http://schemas.microsoft.com/office/drawing/2014/main" id="{12090104-38A1-06FC-5506-29D2E891262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pic>
        <p:nvPicPr>
          <p:cNvPr id="20" name="Picture 6">
            <a:extLst>
              <a:ext uri="{FF2B5EF4-FFF2-40B4-BE49-F238E27FC236}">
                <a16:creationId xmlns:a16="http://schemas.microsoft.com/office/drawing/2014/main" id="{52289406-86B0-1D1A-5CB2-3DEE5266C2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5767678" y="276061"/>
            <a:ext cx="6203479" cy="6581939"/>
          </a:xfrm>
          <a:prstGeom prst="rect">
            <a:avLst/>
          </a:prstGeom>
        </p:spPr>
      </p:pic>
      <p:pic>
        <p:nvPicPr>
          <p:cNvPr id="10" name="Picture 3">
            <a:extLst>
              <a:ext uri="{FF2B5EF4-FFF2-40B4-BE49-F238E27FC236}">
                <a16:creationId xmlns:a16="http://schemas.microsoft.com/office/drawing/2014/main" id="{77AEFDD7-FCBC-120C-9E85-427C9EB915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8423011" y="211365"/>
            <a:ext cx="828127" cy="796507"/>
          </a:xfrm>
          <a:prstGeom prst="rect">
            <a:avLst/>
          </a:prstGeom>
        </p:spPr>
      </p:pic>
      <p:pic>
        <p:nvPicPr>
          <p:cNvPr id="12" name="Picture 10">
            <a:extLst>
              <a:ext uri="{FF2B5EF4-FFF2-40B4-BE49-F238E27FC236}">
                <a16:creationId xmlns:a16="http://schemas.microsoft.com/office/drawing/2014/main" id="{28943401-6617-D439-050B-C232791DC7F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6186541" y="2978328"/>
            <a:ext cx="1046411" cy="96840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36DC77B-0792-ACF8-4F80-E79EFD48AA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>
            <a:off x="10911279" y="2978327"/>
            <a:ext cx="833667" cy="866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78586A8-697F-1EBC-E48B-FFEB516130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1272856" y="1583218"/>
            <a:ext cx="796789" cy="785199"/>
          </a:xfrm>
          <a:prstGeom prst="rect">
            <a:avLst/>
          </a:prstGeom>
        </p:spPr>
      </p:pic>
      <p:pic>
        <p:nvPicPr>
          <p:cNvPr id="15" name="Picture 17">
            <a:extLst>
              <a:ext uri="{FF2B5EF4-FFF2-40B4-BE49-F238E27FC236}">
                <a16:creationId xmlns:a16="http://schemas.microsoft.com/office/drawing/2014/main" id="{11532108-6B71-7BC9-AA2C-B03AA560D68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5309707" y="1304370"/>
            <a:ext cx="857248" cy="849455"/>
          </a:xfrm>
          <a:prstGeom prst="rect">
            <a:avLst/>
          </a:prstGeom>
        </p:spPr>
      </p:pic>
      <p:pic>
        <p:nvPicPr>
          <p:cNvPr id="16" name="Picture 18">
            <a:extLst>
              <a:ext uri="{FF2B5EF4-FFF2-40B4-BE49-F238E27FC236}">
                <a16:creationId xmlns:a16="http://schemas.microsoft.com/office/drawing/2014/main" id="{24A75B89-019E-40C1-BEA8-B26DF5D4DD8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9500854" y="2554032"/>
            <a:ext cx="670981" cy="670981"/>
          </a:xfrm>
          <a:prstGeom prst="rect">
            <a:avLst/>
          </a:prstGeom>
        </p:spPr>
      </p:pic>
      <p:pic>
        <p:nvPicPr>
          <p:cNvPr id="17" name="Picture 22">
            <a:extLst>
              <a:ext uri="{FF2B5EF4-FFF2-40B4-BE49-F238E27FC236}">
                <a16:creationId xmlns:a16="http://schemas.microsoft.com/office/drawing/2014/main" id="{ACB7035A-F89B-F833-226F-AB16369DBEA7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7310378" y="1709682"/>
            <a:ext cx="844351" cy="844351"/>
          </a:xfrm>
          <a:prstGeom prst="rect">
            <a:avLst/>
          </a:prstGeom>
        </p:spPr>
      </p:pic>
      <p:pic>
        <p:nvPicPr>
          <p:cNvPr id="18" name="Picture 23">
            <a:extLst>
              <a:ext uri="{FF2B5EF4-FFF2-40B4-BE49-F238E27FC236}">
                <a16:creationId xmlns:a16="http://schemas.microsoft.com/office/drawing/2014/main" id="{1F24DED9-4B07-88A2-F455-FC89045985F1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166953" y="672313"/>
            <a:ext cx="1023715" cy="1012547"/>
          </a:xfrm>
          <a:prstGeom prst="rect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67291F7-1CE9-F8D8-E7BF-69634CC2FC59}"/>
              </a:ext>
            </a:extLst>
          </p:cNvPr>
          <p:cNvSpPr txBox="1">
            <a:spLocks/>
          </p:cNvSpPr>
          <p:nvPr/>
        </p:nvSpPr>
        <p:spPr>
          <a:xfrm>
            <a:off x="90466" y="2111387"/>
            <a:ext cx="5617029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377"/>
            <a:r>
              <a:rPr lang="en-US" sz="7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HÁI HOA DÂN CHỦ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4CFE1A0-E7AF-7335-5DC4-8EA980CD2D92}"/>
              </a:ext>
            </a:extLst>
          </p:cNvPr>
          <p:cNvGrpSpPr/>
          <p:nvPr/>
        </p:nvGrpSpPr>
        <p:grpSpPr>
          <a:xfrm>
            <a:off x="-38310" y="4438653"/>
            <a:ext cx="12269297" cy="1591868"/>
            <a:chOff x="-3822" y="4580045"/>
            <a:chExt cx="12269297" cy="1591868"/>
          </a:xfrm>
        </p:grpSpPr>
        <p:pic>
          <p:nvPicPr>
            <p:cNvPr id="22" name="Picture 16">
              <a:extLst>
                <a:ext uri="{FF2B5EF4-FFF2-40B4-BE49-F238E27FC236}">
                  <a16:creationId xmlns:a16="http://schemas.microsoft.com/office/drawing/2014/main" id="{5FF0E80C-B9AD-073A-406E-F32F7D8061F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r="40067"/>
            <a:stretch/>
          </p:blipFill>
          <p:spPr>
            <a:xfrm rot="20678505">
              <a:off x="-3822" y="4812783"/>
              <a:ext cx="1881751" cy="1359130"/>
            </a:xfrm>
            <a:prstGeom prst="rect">
              <a:avLst/>
            </a:prstGeom>
          </p:spPr>
        </p:pic>
        <p:pic>
          <p:nvPicPr>
            <p:cNvPr id="23" name="Picture 16">
              <a:extLst>
                <a:ext uri="{FF2B5EF4-FFF2-40B4-BE49-F238E27FC236}">
                  <a16:creationId xmlns:a16="http://schemas.microsoft.com/office/drawing/2014/main" id="{F1895DA0-99C9-F7C9-4BBB-FA2B642D065B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644428">
              <a:off x="1759075" y="4600319"/>
              <a:ext cx="3139754" cy="1359130"/>
            </a:xfrm>
            <a:prstGeom prst="rect">
              <a:avLst/>
            </a:prstGeom>
          </p:spPr>
        </p:pic>
        <p:pic>
          <p:nvPicPr>
            <p:cNvPr id="24" name="Picture 16">
              <a:extLst>
                <a:ext uri="{FF2B5EF4-FFF2-40B4-BE49-F238E27FC236}">
                  <a16:creationId xmlns:a16="http://schemas.microsoft.com/office/drawing/2014/main" id="{DBE679A6-E5B1-FA99-A145-3581681CE3CC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180549">
              <a:off x="5719881" y="4580045"/>
              <a:ext cx="3139754" cy="1359130"/>
            </a:xfrm>
            <a:prstGeom prst="rect">
              <a:avLst/>
            </a:prstGeom>
          </p:spPr>
        </p:pic>
        <p:pic>
          <p:nvPicPr>
            <p:cNvPr id="25" name="Picture 16">
              <a:extLst>
                <a:ext uri="{FF2B5EF4-FFF2-40B4-BE49-F238E27FC236}">
                  <a16:creationId xmlns:a16="http://schemas.microsoft.com/office/drawing/2014/main" id="{AF5229AB-C5E2-490A-D16F-31438F4AB0BF}"/>
                </a:ext>
              </a:extLst>
            </p:cNvPr>
            <p:cNvPicPr>
              <a:picLocks noChangeAspect="1"/>
            </p:cNvPicPr>
            <p:nvPr/>
          </p:nvPicPr>
          <p:blipFill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/>
            <a:stretch>
              <a:fillRect/>
            </a:stretch>
          </p:blipFill>
          <p:spPr>
            <a:xfrm rot="342150">
              <a:off x="9125721" y="4651195"/>
              <a:ext cx="3139754" cy="1359130"/>
            </a:xfrm>
            <a:prstGeom prst="rect">
              <a:avLst/>
            </a:prstGeom>
          </p:spPr>
        </p:pic>
        <p:pic>
          <p:nvPicPr>
            <p:cNvPr id="27" name="Picture 16">
              <a:extLst>
                <a:ext uri="{FF2B5EF4-FFF2-40B4-BE49-F238E27FC236}">
                  <a16:creationId xmlns:a16="http://schemas.microsoft.com/office/drawing/2014/main" id="{0CD72171-44F0-8F25-429D-BE958624903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rcRect l="60455"/>
            <a:stretch/>
          </p:blipFill>
          <p:spPr>
            <a:xfrm rot="21095236">
              <a:off x="4673503" y="4825296"/>
              <a:ext cx="1095223" cy="1198887"/>
            </a:xfrm>
            <a:prstGeom prst="rect">
              <a:avLst/>
            </a:prstGeom>
          </p:spPr>
        </p:pic>
      </p:grpSp>
      <p:pic>
        <p:nvPicPr>
          <p:cNvPr id="26" name="Picture 7">
            <a:extLst>
              <a:ext uri="{FF2B5EF4-FFF2-40B4-BE49-F238E27FC236}">
                <a16:creationId xmlns:a16="http://schemas.microsoft.com/office/drawing/2014/main" id="{711E2CCB-5FFA-5400-187B-4D0E7FA15EB6}"/>
              </a:ext>
            </a:extLst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5"/>
              </a:ext>
            </a:extLst>
          </a:blip>
          <a:srcRect/>
          <a:stretch>
            <a:fillRect/>
          </a:stretch>
        </p:blipFill>
        <p:spPr>
          <a:xfrm>
            <a:off x="7188934" y="247795"/>
            <a:ext cx="919415" cy="914400"/>
          </a:xfrm>
          <a:prstGeom prst="rect">
            <a:avLst/>
          </a:prstGeom>
        </p:spPr>
      </p:pic>
      <p:pic>
        <p:nvPicPr>
          <p:cNvPr id="31" name="Picture 9">
            <a:extLst>
              <a:ext uri="{FF2B5EF4-FFF2-40B4-BE49-F238E27FC236}">
                <a16:creationId xmlns:a16="http://schemas.microsoft.com/office/drawing/2014/main" id="{4929A72A-7268-2D9C-3E19-8A878F2F367A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7"/>
              </a:ext>
            </a:extLst>
          </a:blip>
          <a:srcRect/>
          <a:stretch>
            <a:fillRect/>
          </a:stretch>
        </p:blipFill>
        <p:spPr>
          <a:xfrm>
            <a:off x="10289781" y="411739"/>
            <a:ext cx="1158464" cy="1188720"/>
          </a:xfrm>
          <a:prstGeom prst="rect">
            <a:avLst/>
          </a:prstGeom>
        </p:spPr>
      </p:pic>
      <p:pic>
        <p:nvPicPr>
          <p:cNvPr id="8" name="Picture 7">
            <a:hlinkClick r:id="rId28" action="ppaction://hlinksldjump"/>
            <a:extLst>
              <a:ext uri="{FF2B5EF4-FFF2-40B4-BE49-F238E27FC236}">
                <a16:creationId xmlns:a16="http://schemas.microsoft.com/office/drawing/2014/main" id="{086EEC77-356E-FD74-CABC-4E28ED1AB921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8022502" y="3141477"/>
            <a:ext cx="2017951" cy="1383912"/>
          </a:xfrm>
          <a:prstGeom prst="rect">
            <a:avLst/>
          </a:prstGeom>
        </p:spPr>
      </p:pic>
      <p:pic>
        <p:nvPicPr>
          <p:cNvPr id="32" name="Picture 11">
            <a:extLst>
              <a:ext uri="{FF2B5EF4-FFF2-40B4-BE49-F238E27FC236}">
                <a16:creationId xmlns:a16="http://schemas.microsoft.com/office/drawing/2014/main" id="{37C5C25E-A44E-87C8-BB4B-A882227505F1}"/>
              </a:ext>
            </a:extLst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1"/>
              </a:ext>
            </a:extLst>
          </a:blip>
          <a:srcRect/>
          <a:stretch>
            <a:fillRect/>
          </a:stretch>
        </p:blipFill>
        <p:spPr>
          <a:xfrm>
            <a:off x="9148462" y="1412391"/>
            <a:ext cx="861823" cy="872932"/>
          </a:xfrm>
          <a:prstGeom prst="rect">
            <a:avLst/>
          </a:prstGeom>
        </p:spPr>
      </p:pic>
      <p:pic>
        <p:nvPicPr>
          <p:cNvPr id="33" name="Picture 5">
            <a:extLst>
              <a:ext uri="{FF2B5EF4-FFF2-40B4-BE49-F238E27FC236}">
                <a16:creationId xmlns:a16="http://schemas.microsoft.com/office/drawing/2014/main" id="{4530212E-86CD-70D1-01DB-5C35AC257963}"/>
              </a:ext>
            </a:extLst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3"/>
              </a:ext>
            </a:extLst>
          </a:blip>
          <a:srcRect/>
          <a:stretch>
            <a:fillRect/>
          </a:stretch>
        </p:blipFill>
        <p:spPr>
          <a:xfrm>
            <a:off x="10482437" y="2522461"/>
            <a:ext cx="560225" cy="560225"/>
          </a:xfrm>
          <a:prstGeom prst="rect">
            <a:avLst/>
          </a:prstGeom>
        </p:spPr>
      </p:pic>
      <p:pic>
        <p:nvPicPr>
          <p:cNvPr id="34" name="Picture 2">
            <a:extLst>
              <a:ext uri="{FF2B5EF4-FFF2-40B4-BE49-F238E27FC236}">
                <a16:creationId xmlns:a16="http://schemas.microsoft.com/office/drawing/2014/main" id="{6CA70E75-2200-94D0-6A61-2641279DF36F}"/>
              </a:ext>
            </a:extLst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5"/>
              </a:ext>
            </a:extLst>
          </a:blip>
          <a:srcRect/>
          <a:stretch>
            <a:fillRect/>
          </a:stretch>
        </p:blipFill>
        <p:spPr>
          <a:xfrm>
            <a:off x="9439450" y="411739"/>
            <a:ext cx="751844" cy="711432"/>
          </a:xfrm>
          <a:prstGeom prst="rect">
            <a:avLst/>
          </a:prstGeom>
        </p:spPr>
      </p:pic>
      <p:pic>
        <p:nvPicPr>
          <p:cNvPr id="35" name="Picture 14">
            <a:extLst>
              <a:ext uri="{FF2B5EF4-FFF2-40B4-BE49-F238E27FC236}">
                <a16:creationId xmlns:a16="http://schemas.microsoft.com/office/drawing/2014/main" id="{3BC28EB1-BD5B-84AE-ED80-C7C7BF783A68}"/>
              </a:ext>
            </a:extLst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7"/>
              </a:ext>
            </a:extLst>
          </a:blip>
          <a:srcRect/>
          <a:stretch>
            <a:fillRect/>
          </a:stretch>
        </p:blipFill>
        <p:spPr>
          <a:xfrm>
            <a:off x="10293815" y="3564906"/>
            <a:ext cx="630797" cy="6250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CA40649-0834-6384-D653-72432C22A04E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69571" y="2822519"/>
            <a:ext cx="682399" cy="6632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7E09598-3AED-44CD-AC84-C689CEA7E9B7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80" y="879278"/>
            <a:ext cx="682399" cy="6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20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5469 0.11134 C -0.03073 0.13171 0.00312 0.12477 0.01641 0.17245 C 0.05091 0.21342 0.08398 0.21991 0.12487 0.16088 C 0.15286 0.13079 0.16406 0.0625 0.20951 0.07037 C 0.25273 0.08287 0.22161 0.17338 0.26654 0.20903 C 0.28281 0.25717 0.25742 0.31944 0.29023 0.375 C 0.32331 0.36296 0.33685 0.29074 0.34036 0.21111 C 0.35273 0.15717 0.38411 0.17338 0.38815 0.11967 C 0.39102 0.05995 0.42773 0.05486 0.42487 -0.01111 C 0.47331 -0.04908 0.49505 -0.00648 0.51432 0.03403 C 0.52292 0.08264 0.54714 0.04028 0.55833 0.06134 C 0.56745 0.07592 0.54909 0.13449 0.56654 0.14074 C 0.59336 0.11898 0.59648 0.08009 0.60234 0.03704 C 0.61497 0.01875 0.62148 -0.00787 0.64023 -0.01783 C 0.6681 -0.02917 0.69219 -0.01736 0.70938 0.01157 C 0.74141 0.0412 0.71276 0.09629 0.73802 0.13819 C 0.75938 0.17014 0.7724 0.15555 0.78438 0.12917 C 0.79414 0.10046 0.7862 0.06273 0.79974 0.03426 C 0.80547 0.02546 0.84557 0.06111 0.8513 0.05231 " pathEditMode="relative" rAng="0" ptsTypes="AAAAAAAAAAAAAAAAAAA">
                                      <p:cBhvr>
                                        <p:cTn id="9" dur="1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3 -0.00463 C 0.0013 0.04769 -0.00586 0.05139 0.02109 0.11111 C 0.03034 0.14468 0.04583 0.19468 0.06198 0.19676 C 0.078 0.19861 0.11016 0.18241 0.1168 0.12246 C 0.11914 0.10162 0.09401 0.08195 0.12409 0.06019 C 0.14844 0.05903 0.14479 0.10741 0.18893 0.10695 C 0.20313 0.09213 0.22826 0.11598 0.23151 0.0625 C 0.19792 0.01528 0.22122 -0.00509 0.20846 -0.03541 C 0.20625 -0.06851 0.15664 -0.07222 0.18529 -0.12801 C 0.20573 -0.17731 0.24792 -0.06365 0.29297 -0.10069 C 0.30313 -0.13981 0.23945 -0.17037 0.25313 -0.23472 C 0.26003 -0.25856 0.27669 -0.25046 0.28711 -0.24791 " pathEditMode="relative" rAng="0" ptsTypes="AAAAAAAAAAAA">
                                      <p:cBhvr>
                                        <p:cTn id="11" dur="1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96" y="-2269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6267FC5-06F7-8E1A-4C63-11F44A843CF0}"/>
              </a:ext>
            </a:extLst>
          </p:cNvPr>
          <p:cNvGrpSpPr/>
          <p:nvPr/>
        </p:nvGrpSpPr>
        <p:grpSpPr>
          <a:xfrm>
            <a:off x="-1112412" y="5240200"/>
            <a:ext cx="15327747" cy="1682496"/>
            <a:chOff x="-1140691" y="5175504"/>
            <a:chExt cx="15327746" cy="1682496"/>
          </a:xfrm>
        </p:grpSpPr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5196795A-F4B2-7459-FB11-F807B6B9A6C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CC1FD025-FD5E-A475-5688-E18388A3A7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0D63AF6D-6238-9CBC-BFB8-6E02A4DA1C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99855FFD-344E-0BEC-871D-5C9A9BDE6278}"/>
                  </a:ext>
                </a:extLst>
              </p:cNvPr>
              <p:cNvSpPr/>
              <p:nvPr/>
            </p:nvSpPr>
            <p:spPr>
              <a:xfrm>
                <a:off x="1214582" y="305958"/>
                <a:ext cx="9336764" cy="19950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77">
                  <a:lnSpc>
                    <a:spcPct val="150000"/>
                  </a:lnSpc>
                  <a:defRPr/>
                </a:pPr>
                <a:r>
                  <a:rPr lang="vi-VN" sz="2667" b="1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Câu 1. </a:t>
                </a:r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 Cho hai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𝑀𝑁𝑃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vi-VN" sz="2667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Times New Roman" panose="02020603050405020304" pitchFamily="18" charset="0"/>
                    <a:sym typeface="Arial"/>
                  </a:rPr>
                  <a:t>;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𝐵</m:t>
                        </m:r>
                      </m:e>
                    </m:acc>
                    <m:r>
                      <a:rPr lang="vi-VN" sz="2667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. Cần điều kiện gì để hai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𝑀𝑁𝑃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bằng nhau theo trường hợp góc</a:t>
                </a:r>
                <a:r>
                  <a:rPr lang="en-US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– </a:t>
                </a:r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cạnh – góc?</a:t>
                </a:r>
                <a:endParaRPr lang="vi-VN" sz="2667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305958"/>
                <a:ext cx="9336764" cy="1995055"/>
              </a:xfrm>
              <a:prstGeom prst="roundRect">
                <a:avLst/>
              </a:prstGeom>
              <a:blipFill>
                <a:blip r:embed="rId8"/>
                <a:stretch>
                  <a:fillRect l="-196" r="-196" b="-5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EE0078FA-1165-505E-840F-C862A1AD3A98}"/>
                  </a:ext>
                </a:extLst>
              </p:cNvPr>
              <p:cNvSpPr/>
              <p:nvPr/>
            </p:nvSpPr>
            <p:spPr>
              <a:xfrm>
                <a:off x="1214585" y="424064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𝑀𝑁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5" y="4240645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B23A4FD1-FAA6-67B1-A04A-CF148F8E78D9}"/>
                  </a:ext>
                </a:extLst>
              </p:cNvPr>
              <p:cNvSpPr/>
              <p:nvPr/>
            </p:nvSpPr>
            <p:spPr>
              <a:xfrm>
                <a:off x="1214582" y="2605812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𝐴𝐶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𝑀𝑃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2605812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301BCDA5-188D-48C7-6D18-43282696C5FC}"/>
                  </a:ext>
                </a:extLst>
              </p:cNvPr>
              <p:cNvSpPr/>
              <p:nvPr/>
            </p:nvSpPr>
            <p:spPr>
              <a:xfrm>
                <a:off x="6442365" y="2605812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𝐵𝐶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𝑁𝑃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5" y="2605812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6921AC71-8368-98CC-4845-2B24631201D6}"/>
                  </a:ext>
                </a:extLst>
              </p:cNvPr>
              <p:cNvSpPr/>
              <p:nvPr/>
            </p:nvSpPr>
            <p:spPr>
              <a:xfrm>
                <a:off x="6442363" y="4240645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𝐴𝐶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𝑀𝑁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3" y="4240645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6434" y="4534415"/>
            <a:ext cx="853047" cy="742495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127295" y="2877128"/>
            <a:ext cx="850123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127295" y="4526972"/>
            <a:ext cx="850123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819357" y="2877128"/>
            <a:ext cx="850123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32" name="Picture 31">
            <a:hlinkClick r:id="rId18" action="ppaction://hlinksldjump"/>
            <a:extLst>
              <a:ext uri="{FF2B5EF4-FFF2-40B4-BE49-F238E27FC236}">
                <a16:creationId xmlns:a16="http://schemas.microsoft.com/office/drawing/2014/main" id="{36DA25FA-4D94-7C60-1CFF-C16DB8E2DF86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51346" y="5429839"/>
            <a:ext cx="1640655" cy="14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462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06808FE7-0502-F5AA-50F1-3BFF13142E1A}"/>
              </a:ext>
            </a:extLst>
          </p:cNvPr>
          <p:cNvGrpSpPr/>
          <p:nvPr/>
        </p:nvGrpSpPr>
        <p:grpSpPr>
          <a:xfrm>
            <a:off x="-1112412" y="5240200"/>
            <a:ext cx="15327747" cy="1682496"/>
            <a:chOff x="-1140691" y="5175504"/>
            <a:chExt cx="15327746" cy="1682496"/>
          </a:xfrm>
        </p:grpSpPr>
        <p:pic>
          <p:nvPicPr>
            <p:cNvPr id="18" name="Picture 6">
              <a:extLst>
                <a:ext uri="{FF2B5EF4-FFF2-40B4-BE49-F238E27FC236}">
                  <a16:creationId xmlns:a16="http://schemas.microsoft.com/office/drawing/2014/main" id="{93A7F665-EBDE-F1AC-D62F-2A22735F9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19" name="Picture 6">
              <a:extLst>
                <a:ext uri="{FF2B5EF4-FFF2-40B4-BE49-F238E27FC236}">
                  <a16:creationId xmlns:a16="http://schemas.microsoft.com/office/drawing/2014/main" id="{3E9AD3EA-BF55-8669-372B-CE1DFC7C18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20" name="Picture 6">
              <a:extLst>
                <a:ext uri="{FF2B5EF4-FFF2-40B4-BE49-F238E27FC236}">
                  <a16:creationId xmlns:a16="http://schemas.microsoft.com/office/drawing/2014/main" id="{B0E40A05-F56D-3EF4-0594-3B43D9281BE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BF8EC4AE-3F26-6574-80AD-6E251B671469}"/>
                  </a:ext>
                </a:extLst>
              </p:cNvPr>
              <p:cNvSpPr/>
              <p:nvPr/>
            </p:nvSpPr>
            <p:spPr>
              <a:xfrm>
                <a:off x="1214580" y="259778"/>
                <a:ext cx="10210504" cy="19950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77">
                  <a:lnSpc>
                    <a:spcPct val="150000"/>
                  </a:lnSpc>
                  <a:defRPr/>
                </a:pPr>
                <a:r>
                  <a:rPr lang="vi-VN" sz="2667" b="1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Câu 2.</a:t>
                </a:r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𝑀𝑁𝑃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𝐵</m:t>
                        </m:r>
                      </m:e>
                    </m:acc>
                    <m:r>
                      <a:rPr lang="vi-VN" sz="2667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𝑁</m:t>
                        </m:r>
                      </m:e>
                    </m:acc>
                    <m:r>
                      <a:rPr lang="vi-VN" sz="2667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=90°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𝐴𝐶</m:t>
                    </m:r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𝑀𝑃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𝐶</m:t>
                        </m:r>
                      </m:e>
                    </m:acc>
                    <m:r>
                      <a:rPr lang="vi-VN" sz="2667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𝑀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Phát biểu nào trong các phát biểu sau đây đúng</a:t>
                </a:r>
                <a:endParaRPr lang="vi-VN" sz="2667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8" name="Câu hỏi">
                <a:extLst>
                  <a:ext uri="{FF2B5EF4-FFF2-40B4-BE49-F238E27FC236}">
                    <a16:creationId xmlns:a16="http://schemas.microsoft.com/office/drawing/2014/main" id="{BF8EC4AE-3F26-6574-80AD-6E251B67146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0" y="259778"/>
                <a:ext cx="10210504" cy="1995055"/>
              </a:xfrm>
              <a:prstGeom prst="roundRect">
                <a:avLst/>
              </a:prstGeom>
              <a:blipFill>
                <a:blip r:embed="rId8"/>
                <a:stretch>
                  <a:fillRect l="-179" r="-179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/>
              <p:nvPr/>
            </p:nvSpPr>
            <p:spPr>
              <a:xfrm>
                <a:off x="6442363" y="420023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320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𝑃𝑁𝑀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9" name="Đáp án đúng">
                <a:extLst>
                  <a:ext uri="{FF2B5EF4-FFF2-40B4-BE49-F238E27FC236}">
                    <a16:creationId xmlns:a16="http://schemas.microsoft.com/office/drawing/2014/main" id="{66DB7CD2-FA3C-2531-055C-8AB3F896009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3" y="4200233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/>
              <p:nvPr/>
            </p:nvSpPr>
            <p:spPr>
              <a:xfrm>
                <a:off x="1214582" y="2559632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320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𝑃𝑀𝑁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0" name="Đáp án sai 1">
                <a:extLst>
                  <a:ext uri="{FF2B5EF4-FFF2-40B4-BE49-F238E27FC236}">
                    <a16:creationId xmlns:a16="http://schemas.microsoft.com/office/drawing/2014/main" id="{A1EA5947-42D2-D1B5-5EAB-7CCC4CEB144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2559632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/>
              <p:nvPr/>
            </p:nvSpPr>
            <p:spPr>
              <a:xfrm>
                <a:off x="1214582" y="420023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𝐴𝐶𝐵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320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𝑃𝑀𝑁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1" name="Đáp án sai 2">
                <a:extLst>
                  <a:ext uri="{FF2B5EF4-FFF2-40B4-BE49-F238E27FC236}">
                    <a16:creationId xmlns:a16="http://schemas.microsoft.com/office/drawing/2014/main" id="{16A7850E-830E-D371-603B-24FC5FCE66C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4200233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/>
              <p:nvPr/>
            </p:nvSpPr>
            <p:spPr>
              <a:xfrm>
                <a:off x="6442363" y="2559631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20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𝐵𝐴𝐶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3200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𝑀𝑁𝑃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32" name="Đáp án sai 3">
                <a:extLst>
                  <a:ext uri="{FF2B5EF4-FFF2-40B4-BE49-F238E27FC236}">
                    <a16:creationId xmlns:a16="http://schemas.microsoft.com/office/drawing/2014/main" id="{976214D2-B342-7750-5C8C-C27E00310D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3" y="2559631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3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AC8476BF-CFEA-75C6-A99E-DFEBA061595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34" name="Picture 5">
            <a:extLst>
              <a:ext uri="{FF2B5EF4-FFF2-40B4-BE49-F238E27FC236}">
                <a16:creationId xmlns:a16="http://schemas.microsoft.com/office/drawing/2014/main" id="{6ED69A8E-3629-71D5-BBA5-B0D841236B4C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>
            <a:off x="10127295" y="4495678"/>
            <a:ext cx="853047" cy="742495"/>
          </a:xfrm>
          <a:prstGeom prst="rect">
            <a:avLst/>
          </a:prstGeom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93F2F73B-7500-D6CF-7EC0-81FB44633811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19357" y="4480792"/>
            <a:ext cx="850123" cy="757381"/>
          </a:xfrm>
          <a:prstGeom prst="rect">
            <a:avLst/>
          </a:prstGeom>
        </p:spPr>
      </p:pic>
      <p:pic>
        <p:nvPicPr>
          <p:cNvPr id="36" name="Picture 10">
            <a:extLst>
              <a:ext uri="{FF2B5EF4-FFF2-40B4-BE49-F238E27FC236}">
                <a16:creationId xmlns:a16="http://schemas.microsoft.com/office/drawing/2014/main" id="{FBEB367B-911F-64C4-9BB5-C939C681C389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10127295" y="2830948"/>
            <a:ext cx="850123" cy="757381"/>
          </a:xfrm>
          <a:prstGeom prst="rect">
            <a:avLst/>
          </a:prstGeom>
        </p:spPr>
      </p:pic>
      <p:pic>
        <p:nvPicPr>
          <p:cNvPr id="37" name="Picture 10">
            <a:extLst>
              <a:ext uri="{FF2B5EF4-FFF2-40B4-BE49-F238E27FC236}">
                <a16:creationId xmlns:a16="http://schemas.microsoft.com/office/drawing/2014/main" id="{2968104A-E55D-7895-FFF7-2F96E1FA4E15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>
            <a:off x="4819357" y="2830948"/>
            <a:ext cx="850123" cy="757381"/>
          </a:xfrm>
          <a:prstGeom prst="rect">
            <a:avLst/>
          </a:prstGeom>
        </p:spPr>
      </p:pic>
      <p:pic>
        <p:nvPicPr>
          <p:cNvPr id="38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7B0910DA-DC4C-E019-946C-6E0766739CA0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21" name="Picture 20">
            <a:hlinkClick r:id="rId18" action="ppaction://hlinksldjump"/>
            <a:extLst>
              <a:ext uri="{FF2B5EF4-FFF2-40B4-BE49-F238E27FC236}">
                <a16:creationId xmlns:a16="http://schemas.microsoft.com/office/drawing/2014/main" id="{A907858F-B36C-B2B5-330B-33A6072D74F2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51346" y="5429839"/>
            <a:ext cx="1640655" cy="14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984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9" grpId="1" animBg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7162FB8B-4004-7703-B9E9-8C753E95146E}"/>
              </a:ext>
            </a:extLst>
          </p:cNvPr>
          <p:cNvGrpSpPr/>
          <p:nvPr/>
        </p:nvGrpSpPr>
        <p:grpSpPr>
          <a:xfrm>
            <a:off x="-1112412" y="5240200"/>
            <a:ext cx="15327747" cy="1682496"/>
            <a:chOff x="-1140691" y="5175504"/>
            <a:chExt cx="15327746" cy="1682496"/>
          </a:xfrm>
        </p:grpSpPr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40D8F887-E5C5-C4FF-26D2-DB1A8990F66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D833EB1A-2297-4248-D7E5-A4CAA295672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D70652E5-B16A-FAB3-218C-A575224ADBD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99855FFD-344E-0BEC-871D-5C9A9BDE6278}"/>
                  </a:ext>
                </a:extLst>
              </p:cNvPr>
              <p:cNvSpPr/>
              <p:nvPr/>
            </p:nvSpPr>
            <p:spPr>
              <a:xfrm>
                <a:off x="1214582" y="390319"/>
                <a:ext cx="9762837" cy="19950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77">
                  <a:lnSpc>
                    <a:spcPct val="150000"/>
                  </a:lnSpc>
                  <a:defRPr/>
                </a:pPr>
                <a:r>
                  <a:rPr lang="en-US" sz="2667" b="1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Câu</a:t>
                </a:r>
                <a:r>
                  <a:rPr lang="vi-VN" sz="2667" b="1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3.</a:t>
                </a:r>
                <a:r>
                  <a:rPr lang="en-US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Cho tam </a:t>
                </a:r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có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</m:t>
                    </m:r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&lt;</m:t>
                    </m:r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lang="en-US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. Tia </a:t>
                </a:r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phângiáccủagóc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</m:oMath>
                </a14:m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cắt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𝐾</m:t>
                    </m:r>
                  </m:oMath>
                </a14:m>
                <a:r>
                  <a:rPr lang="en-US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Từ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𝐵</m:t>
                    </m:r>
                  </m:oMath>
                </a14:m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kẻđườngthẳngvuônggócvới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𝐴𝐾</m:t>
                    </m:r>
                  </m:oMath>
                </a14:m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cắt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𝐻</m:t>
                    </m:r>
                  </m:oMath>
                </a14:m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tại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lang="en-US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 ở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lang="en-US" sz="2667" kern="0" dirty="0">
                    <a:solidFill>
                      <a:prstClr val="black"/>
                    </a:solidFill>
                    <a:latin typeface="Arial (Body)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prstClr val="black"/>
                    </a:solidFill>
                    <a:latin typeface="Arial (Body)"/>
                    <a:sym typeface="Arial"/>
                  </a:rPr>
                  <a:t>Chọncâusai</a:t>
                </a:r>
                <a:endParaRPr lang="vi-VN" sz="2667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99855FFD-344E-0BEC-871D-5C9A9BDE627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390319"/>
                <a:ext cx="9762837" cy="1995055"/>
              </a:xfrm>
              <a:prstGeom prst="roundRect">
                <a:avLst/>
              </a:prstGeom>
              <a:blipFill>
                <a:blip r:embed="rId8"/>
                <a:stretch>
                  <a:fillRect l="-187" t="-7951" r="-125" b="-19878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EE0078FA-1165-505E-840F-C862A1AD3A98}"/>
                  </a:ext>
                </a:extLst>
              </p:cNvPr>
              <p:cNvSpPr/>
              <p:nvPr/>
            </p:nvSpPr>
            <p:spPr>
              <a:xfrm>
                <a:off x="1214585" y="432500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𝐻𝐵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𝐴𝐷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EE0078FA-1165-505E-840F-C862A1AD3A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5" y="4325008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B23A4FD1-FAA6-67B1-A04A-CF148F8E78D9}"/>
                  </a:ext>
                </a:extLst>
              </p:cNvPr>
              <p:cNvSpPr/>
              <p:nvPr/>
            </p:nvSpPr>
            <p:spPr>
              <a:xfrm>
                <a:off x="1214582" y="269017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𝐻𝐵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𝐻𝐷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 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B23A4FD1-FAA6-67B1-A04A-CF148F8E78D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2690173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301BCDA5-188D-48C7-6D18-43282696C5FC}"/>
                  </a:ext>
                </a:extLst>
              </p:cNvPr>
              <p:cNvSpPr/>
              <p:nvPr/>
            </p:nvSpPr>
            <p:spPr>
              <a:xfrm>
                <a:off x="6442365" y="269017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3200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𝐴𝐷</m:t>
                    </m:r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301BCDA5-188D-48C7-6D18-43282696C5F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5" y="2690173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6921AC71-8368-98CC-4845-2B24631201D6}"/>
                  </a:ext>
                </a:extLst>
              </p:cNvPr>
              <p:cNvSpPr/>
              <p:nvPr/>
            </p:nvSpPr>
            <p:spPr>
              <a:xfrm>
                <a:off x="6442363" y="4325008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𝐴𝐵𝐻</m:t>
                        </m:r>
                      </m:e>
                    </m:acc>
                    <m:r>
                      <a:rPr lang="vi-VN" sz="3200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𝐴𝐷𝐻</m:t>
                        </m:r>
                      </m:e>
                    </m:acc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6921AC71-8368-98CC-4845-2B24631201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3" y="4325008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4DDDB707-1754-02DE-ED8A-24AC1AB601F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4816434" y="4618778"/>
            <a:ext cx="853047" cy="742495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AC8E7E92-0417-7D0F-FB99-B5166E878231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127295" y="2961491"/>
            <a:ext cx="850123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8E50EEF4-9841-DB62-BC63-80EC3EEFB17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127295" y="4611334"/>
            <a:ext cx="850123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FB94ED1D-AE58-5D05-84D2-645969C28BF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819357" y="2961491"/>
            <a:ext cx="850123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E7AFEB1A-1837-3509-64B7-750E8B3C548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FDCC2E82-898D-1995-D44B-B2C77A2834B3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32" name="Picture 31">
            <a:hlinkClick r:id="rId18" action="ppaction://hlinksldjump"/>
            <a:extLst>
              <a:ext uri="{FF2B5EF4-FFF2-40B4-BE49-F238E27FC236}">
                <a16:creationId xmlns:a16="http://schemas.microsoft.com/office/drawing/2014/main" id="{14551CCF-3F80-800D-DD21-820721710D4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51346" y="5429839"/>
            <a:ext cx="1640655" cy="14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5215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E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>
            <a:extLst>
              <a:ext uri="{FF2B5EF4-FFF2-40B4-BE49-F238E27FC236}">
                <a16:creationId xmlns:a16="http://schemas.microsoft.com/office/drawing/2014/main" id="{D46B39CD-3F94-437D-DCFE-B53E41791A53}"/>
              </a:ext>
            </a:extLst>
          </p:cNvPr>
          <p:cNvGrpSpPr/>
          <p:nvPr/>
        </p:nvGrpSpPr>
        <p:grpSpPr>
          <a:xfrm>
            <a:off x="-1112412" y="5240200"/>
            <a:ext cx="15327747" cy="1682496"/>
            <a:chOff x="-1140691" y="5175504"/>
            <a:chExt cx="15327746" cy="1682496"/>
          </a:xfrm>
        </p:grpSpPr>
        <p:pic>
          <p:nvPicPr>
            <p:cNvPr id="29" name="Picture 6">
              <a:extLst>
                <a:ext uri="{FF2B5EF4-FFF2-40B4-BE49-F238E27FC236}">
                  <a16:creationId xmlns:a16="http://schemas.microsoft.com/office/drawing/2014/main" id="{CD47CF20-1E38-A55F-2B39-865A31F0D8B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6871855" y="5175504"/>
              <a:ext cx="7315200" cy="1682496"/>
            </a:xfrm>
            <a:prstGeom prst="rect">
              <a:avLst/>
            </a:prstGeom>
          </p:spPr>
        </p:pic>
        <p:pic>
          <p:nvPicPr>
            <p:cNvPr id="30" name="Picture 6">
              <a:extLst>
                <a:ext uri="{FF2B5EF4-FFF2-40B4-BE49-F238E27FC236}">
                  <a16:creationId xmlns:a16="http://schemas.microsoft.com/office/drawing/2014/main" id="{8931F72D-3914-9EF2-26BF-1AE1C5FB08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3214255" y="5175504"/>
              <a:ext cx="7315200" cy="1682496"/>
            </a:xfrm>
            <a:prstGeom prst="rect">
              <a:avLst/>
            </a:prstGeom>
          </p:spPr>
        </p:pic>
        <p:pic>
          <p:nvPicPr>
            <p:cNvPr id="31" name="Picture 6">
              <a:extLst>
                <a:ext uri="{FF2B5EF4-FFF2-40B4-BE49-F238E27FC236}">
                  <a16:creationId xmlns:a16="http://schemas.microsoft.com/office/drawing/2014/main" id="{59D39CC0-9933-D5ED-D1D8-30634A51322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rcRect/>
            <a:stretch>
              <a:fillRect/>
            </a:stretch>
          </p:blipFill>
          <p:spPr>
            <a:xfrm>
              <a:off x="-1140691" y="5175504"/>
              <a:ext cx="7315200" cy="1682496"/>
            </a:xfrm>
            <a:prstGeom prst="rect">
              <a:avLst/>
            </a:prstGeom>
          </p:spPr>
        </p:pic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377">
              <a:defRPr/>
            </a:pPr>
            <a:endParaRPr lang="en-US">
              <a:solidFill>
                <a:prstClr val="white"/>
              </a:solidFill>
              <a:latin typeface="Calibri" panose="020F0502020204030204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DB4A04FF-6236-3742-E1CE-33D9E3726307}"/>
                  </a:ext>
                </a:extLst>
              </p:cNvPr>
              <p:cNvSpPr/>
              <p:nvPr/>
            </p:nvSpPr>
            <p:spPr>
              <a:xfrm>
                <a:off x="1214581" y="287486"/>
                <a:ext cx="9974528" cy="199505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 defTabSz="914377">
                  <a:lnSpc>
                    <a:spcPct val="150000"/>
                  </a:lnSpc>
                  <a:defRPr/>
                </a:pPr>
                <a:r>
                  <a:rPr lang="vi-VN" sz="2667" b="1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Câu 4.</a:t>
                </a:r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 Cho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𝐷𝐸𝐹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 có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𝐵𝐶</m:t>
                    </m:r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𝐹𝐸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𝐵</m:t>
                        </m:r>
                      </m:e>
                    </m:acc>
                    <m:r>
                      <a:rPr lang="vi-VN" sz="2667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𝐹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. Cần thêm một điều kiện gì để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 và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prstClr val="black"/>
                        </a:solidFill>
                        <a:latin typeface="Cambria Math" panose="02040503050406030204" pitchFamily="18" charset="0"/>
                        <a:sym typeface="Arial"/>
                      </a:rPr>
                      <m:t>𝐷𝐹𝐸</m:t>
                    </m:r>
                  </m:oMath>
                </a14:m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 bằng nhau theo trường hợp góc</a:t>
                </a:r>
                <a:r>
                  <a:rPr lang="en-US" sz="2667" kern="0" dirty="0">
                    <a:solidFill>
                      <a:prstClr val="black"/>
                    </a:solidFill>
                    <a:latin typeface="Calibri"/>
                    <a:sym typeface="Arial"/>
                  </a:rPr>
                  <a:t> – </a:t>
                </a:r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cạnh</a:t>
                </a:r>
                <a:r>
                  <a:rPr lang="en-US" sz="2667" kern="0" dirty="0">
                    <a:solidFill>
                      <a:prstClr val="black"/>
                    </a:solidFill>
                    <a:latin typeface="Calibri"/>
                    <a:sym typeface="Arial"/>
                  </a:rPr>
                  <a:t> – </a:t>
                </a:r>
                <a:r>
                  <a:rPr lang="vi-VN" sz="2667" kern="0" dirty="0">
                    <a:solidFill>
                      <a:prstClr val="black"/>
                    </a:solidFill>
                    <a:latin typeface="Arial" panose="020B0604020202020204" pitchFamily="34" charset="0"/>
                    <a:sym typeface="Arial"/>
                  </a:rPr>
                  <a:t>góc?</a:t>
                </a:r>
                <a:endParaRPr lang="vi-VN" sz="2667" noProof="1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7" name="Câu hỏi">
                <a:extLst>
                  <a:ext uri="{FF2B5EF4-FFF2-40B4-BE49-F238E27FC236}">
                    <a16:creationId xmlns:a16="http://schemas.microsoft.com/office/drawing/2014/main" id="{DB4A04FF-6236-3742-E1CE-33D9E372630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1" y="287486"/>
                <a:ext cx="9974528" cy="1995055"/>
              </a:xfrm>
              <a:prstGeom prst="roundRect">
                <a:avLst/>
              </a:prstGeom>
              <a:blipFill>
                <a:blip r:embed="rId8"/>
                <a:stretch>
                  <a:fillRect l="-183" r="-183" b="-5505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/>
              <p:nvPr/>
            </p:nvSpPr>
            <p:spPr>
              <a:xfrm>
                <a:off x="6442363" y="2587340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C.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𝐶</m:t>
                        </m:r>
                      </m:e>
                    </m:acc>
                    <m:r>
                      <a:rPr lang="vi-VN" sz="3200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𝐸</m:t>
                        </m:r>
                      </m:e>
                    </m:acc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8" name="Đáp án đúng">
                <a:extLst>
                  <a:ext uri="{FF2B5EF4-FFF2-40B4-BE49-F238E27FC236}">
                    <a16:creationId xmlns:a16="http://schemas.microsoft.com/office/drawing/2014/main" id="{B78273A2-7E9D-D87F-CCC4-9D3C38DA5CE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3" y="2587340"/>
                <a:ext cx="4535055" cy="1330035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/>
              <p:nvPr/>
            </p:nvSpPr>
            <p:spPr>
              <a:xfrm>
                <a:off x="1214582" y="2587340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A.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vi-VN" sz="3200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𝐸</m:t>
                        </m:r>
                      </m:e>
                    </m:acc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19" name="Đáp án sai 1">
                <a:extLst>
                  <a:ext uri="{FF2B5EF4-FFF2-40B4-BE49-F238E27FC236}">
                    <a16:creationId xmlns:a16="http://schemas.microsoft.com/office/drawing/2014/main" id="{164B94FA-E158-F3A3-52E5-9E90C579B3B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2587340"/>
                <a:ext cx="4535055" cy="1330035"/>
              </a:xfrm>
              <a:prstGeom prst="roundRect">
                <a:avLst/>
              </a:prstGeom>
              <a:blipFill>
                <a:blip r:embed="rId10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/>
              <p:nvPr/>
            </p:nvSpPr>
            <p:spPr>
              <a:xfrm>
                <a:off x="1214582" y="4227941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B.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vi-VN" sz="3200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𝐷</m:t>
                        </m:r>
                      </m:e>
                    </m:acc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0" name="Đáp án sai 2">
                <a:extLst>
                  <a:ext uri="{FF2B5EF4-FFF2-40B4-BE49-F238E27FC236}">
                    <a16:creationId xmlns:a16="http://schemas.microsoft.com/office/drawing/2014/main" id="{BD070FDC-1312-1A12-786F-7C02FCEBFD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4582" y="4227941"/>
                <a:ext cx="4535055" cy="1330035"/>
              </a:xfrm>
              <a:prstGeom prst="round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/>
              <p:nvPr/>
            </p:nvSpPr>
            <p:spPr>
              <a:xfrm>
                <a:off x="6442363" y="4222173"/>
                <a:ext cx="4535055" cy="1330035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914377">
                  <a:defRPr/>
                </a:pPr>
                <a:r>
                  <a:rPr lang="en-US" sz="3200" noProof="1">
                    <a:solidFill>
                      <a:prstClr val="black"/>
                    </a:solidFill>
                    <a:latin typeface="Arial (Body)"/>
                    <a:cs typeface="Arial" panose="020B0604020202020204" pitchFamily="34" charset="0"/>
                    <a:sym typeface="Arial"/>
                  </a:rPr>
                  <a:t>D.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𝐶</m:t>
                        </m:r>
                      </m:e>
                    </m:acc>
                    <m:r>
                      <a:rPr lang="vi-VN" sz="3200" i="1" kern="0">
                        <a:solidFill>
                          <a:prstClr val="black"/>
                        </a:solidFill>
                        <a:latin typeface="Cambria Math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3200" i="1" ker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3200" i="1" kern="0">
                            <a:solidFill>
                              <a:prstClr val="black"/>
                            </a:solidFill>
                            <a:latin typeface="Cambria Math"/>
                            <a:sym typeface="Arial"/>
                          </a:rPr>
                          <m:t>𝐷</m:t>
                        </m:r>
                      </m:e>
                    </m:acc>
                  </m:oMath>
                </a14:m>
                <a:endParaRPr lang="vi-VN" sz="3200" noProof="1">
                  <a:solidFill>
                    <a:prstClr val="black"/>
                  </a:solidFill>
                  <a:latin typeface="Arial (Body)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21" name="Đáp án sai 3">
                <a:extLst>
                  <a:ext uri="{FF2B5EF4-FFF2-40B4-BE49-F238E27FC236}">
                    <a16:creationId xmlns:a16="http://schemas.microsoft.com/office/drawing/2014/main" id="{AF914E71-109A-489E-2E4F-42F7CB1F04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363" y="4222173"/>
                <a:ext cx="4535055" cy="1330035"/>
              </a:xfrm>
              <a:prstGeom prst="roundRect">
                <a:avLst/>
              </a:prstGeom>
              <a:blipFill>
                <a:blip r:embed="rId12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2" name="Picture 5">
            <a:extLst>
              <a:ext uri="{FF2B5EF4-FFF2-40B4-BE49-F238E27FC236}">
                <a16:creationId xmlns:a16="http://schemas.microsoft.com/office/drawing/2014/main" id="{5BE9A5AF-BF69-F85C-F842-1C7B0735BA96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rcRect/>
          <a:stretch>
            <a:fillRect/>
          </a:stretch>
        </p:blipFill>
        <p:spPr>
          <a:xfrm>
            <a:off x="10051095" y="2881110"/>
            <a:ext cx="853047" cy="742495"/>
          </a:xfrm>
          <a:prstGeom prst="rect">
            <a:avLst/>
          </a:prstGeom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FBD0C9BB-F545-BE4E-C99B-7EE3BBBB572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819357" y="4508500"/>
            <a:ext cx="850123" cy="757381"/>
          </a:xfrm>
          <a:prstGeom prst="rect">
            <a:avLst/>
          </a:prstGeom>
        </p:spPr>
      </p:pic>
      <p:pic>
        <p:nvPicPr>
          <p:cNvPr id="24" name="Picture 10">
            <a:extLst>
              <a:ext uri="{FF2B5EF4-FFF2-40B4-BE49-F238E27FC236}">
                <a16:creationId xmlns:a16="http://schemas.microsoft.com/office/drawing/2014/main" id="{9DD1EBFF-06FD-0CB4-0B91-7508A461955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10127295" y="4508500"/>
            <a:ext cx="850123" cy="757381"/>
          </a:xfrm>
          <a:prstGeom prst="rect">
            <a:avLst/>
          </a:prstGeom>
        </p:spPr>
      </p:pic>
      <p:pic>
        <p:nvPicPr>
          <p:cNvPr id="25" name="Picture 10">
            <a:extLst>
              <a:ext uri="{FF2B5EF4-FFF2-40B4-BE49-F238E27FC236}">
                <a16:creationId xmlns:a16="http://schemas.microsoft.com/office/drawing/2014/main" id="{1BCF292E-A189-5939-62F3-2E1BE9F40D7F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rcRect/>
          <a:stretch>
            <a:fillRect/>
          </a:stretch>
        </p:blipFill>
        <p:spPr>
          <a:xfrm>
            <a:off x="4819357" y="2858656"/>
            <a:ext cx="850123" cy="757381"/>
          </a:xfrm>
          <a:prstGeom prst="rect">
            <a:avLst/>
          </a:prstGeom>
        </p:spPr>
      </p:pic>
      <p:pic>
        <p:nvPicPr>
          <p:cNvPr id="26" name="Correct sound effect and wrong sound effect (mp3cut.net)">
            <a:hlinkClick r:id="" action="ppaction://media"/>
            <a:extLst>
              <a:ext uri="{FF2B5EF4-FFF2-40B4-BE49-F238E27FC236}">
                <a16:creationId xmlns:a16="http://schemas.microsoft.com/office/drawing/2014/main" id="{50E0DB1E-6D72-CBFA-1157-BFEAA980FAC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442363" y="-637266"/>
            <a:ext cx="487363" cy="487363"/>
          </a:xfrm>
          <a:prstGeom prst="rect">
            <a:avLst/>
          </a:prstGeom>
        </p:spPr>
      </p:pic>
      <p:pic>
        <p:nvPicPr>
          <p:cNvPr id="27" name="Correct sound effect and wrong sound effect (mp3cut.net) (1)">
            <a:hlinkClick r:id="" action="ppaction://media"/>
            <a:extLst>
              <a:ext uri="{FF2B5EF4-FFF2-40B4-BE49-F238E27FC236}">
                <a16:creationId xmlns:a16="http://schemas.microsoft.com/office/drawing/2014/main" id="{DE48B2AA-F96D-A1EC-7DB6-83255C6177C1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7769225" y="-637266"/>
            <a:ext cx="487363" cy="487363"/>
          </a:xfrm>
          <a:prstGeom prst="rect">
            <a:avLst/>
          </a:prstGeom>
        </p:spPr>
      </p:pic>
      <p:pic>
        <p:nvPicPr>
          <p:cNvPr id="32" name="Picture 31">
            <a:hlinkClick r:id="rId18" action="ppaction://hlinksldjump"/>
            <a:extLst>
              <a:ext uri="{FF2B5EF4-FFF2-40B4-BE49-F238E27FC236}">
                <a16:creationId xmlns:a16="http://schemas.microsoft.com/office/drawing/2014/main" id="{BB5F5F2C-A340-4709-8F37-2FBB3CBF3998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551346" y="5429839"/>
            <a:ext cx="1640655" cy="1493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78886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2" dur="835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7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99694"/>
                                      </p:to>
                                    </p:animClr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4" dur="86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  <p:bldLst>
      <p:bldP spid="17" grpId="0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8" name="Google Shape;1818;p42"/>
          <p:cNvSpPr/>
          <p:nvPr/>
        </p:nvSpPr>
        <p:spPr>
          <a:xfrm rot="-499">
            <a:off x="8218816" y="2961365"/>
            <a:ext cx="2754000" cy="201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19" name="Google Shape;1819;p42"/>
          <p:cNvSpPr/>
          <p:nvPr/>
        </p:nvSpPr>
        <p:spPr>
          <a:xfrm rot="-499">
            <a:off x="4557306" y="2922877"/>
            <a:ext cx="3031119" cy="201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0" name="Google Shape;1820;p42"/>
          <p:cNvSpPr/>
          <p:nvPr/>
        </p:nvSpPr>
        <p:spPr>
          <a:xfrm>
            <a:off x="1222933" y="2961143"/>
            <a:ext cx="2754000" cy="20168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1" name="Google Shape;1821;p42"/>
          <p:cNvSpPr txBox="1">
            <a:spLocks noGrp="1"/>
          </p:cNvSpPr>
          <p:nvPr>
            <p:ph type="title"/>
          </p:nvPr>
        </p:nvSpPr>
        <p:spPr>
          <a:xfrm>
            <a:off x="975451" y="691301"/>
            <a:ext cx="10272000" cy="763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4267" b="1" dirty="0">
                <a:solidFill>
                  <a:schemeClr val="accent1">
                    <a:lumMod val="25000"/>
                  </a:schemeClr>
                </a:solidFill>
                <a:latin typeface="+mn-lt"/>
              </a:rPr>
              <a:t>HƯỚNG DẪN VỀ NHÀ</a:t>
            </a:r>
            <a:endParaRPr sz="4267" b="1" dirty="0">
              <a:solidFill>
                <a:schemeClr val="accent1">
                  <a:lumMod val="25000"/>
                </a:schemeClr>
              </a:solidFill>
              <a:latin typeface="+mn-lt"/>
            </a:endParaRPr>
          </a:p>
        </p:txBody>
      </p:sp>
      <p:sp>
        <p:nvSpPr>
          <p:cNvPr id="1828" name="Google Shape;1828;p42"/>
          <p:cNvSpPr/>
          <p:nvPr/>
        </p:nvSpPr>
        <p:spPr>
          <a:xfrm rot="199366">
            <a:off x="9003887" y="2746607"/>
            <a:ext cx="1262923" cy="3369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2"/>
          <p:cNvSpPr/>
          <p:nvPr/>
        </p:nvSpPr>
        <p:spPr>
          <a:xfrm rot="-241879">
            <a:off x="1968362" y="2801955"/>
            <a:ext cx="1263125" cy="336856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2"/>
          <p:cNvSpPr/>
          <p:nvPr/>
        </p:nvSpPr>
        <p:spPr>
          <a:xfrm rot="-263755">
            <a:off x="5424965" y="2746671"/>
            <a:ext cx="1262915" cy="337004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831" name="Google Shape;1831;p42"/>
          <p:cNvGrpSpPr/>
          <p:nvPr/>
        </p:nvGrpSpPr>
        <p:grpSpPr>
          <a:xfrm rot="238124">
            <a:off x="6951383" y="4248271"/>
            <a:ext cx="1339868" cy="2016939"/>
            <a:chOff x="4988725" y="3085975"/>
            <a:chExt cx="1250925" cy="1883050"/>
          </a:xfrm>
        </p:grpSpPr>
        <p:sp>
          <p:nvSpPr>
            <p:cNvPr id="1832" name="Google Shape;1832;p42"/>
            <p:cNvSpPr/>
            <p:nvPr/>
          </p:nvSpPr>
          <p:spPr>
            <a:xfrm>
              <a:off x="4988725" y="3085975"/>
              <a:ext cx="1250925" cy="1883050"/>
            </a:xfrm>
            <a:custGeom>
              <a:avLst/>
              <a:gdLst/>
              <a:ahLst/>
              <a:cxnLst/>
              <a:rect l="l" t="t" r="r" b="b"/>
              <a:pathLst>
                <a:path w="50037" h="75322" extrusionOk="0">
                  <a:moveTo>
                    <a:pt x="25319" y="1802"/>
                  </a:moveTo>
                  <a:cubicBezTo>
                    <a:pt x="26486" y="1802"/>
                    <a:pt x="27387" y="2703"/>
                    <a:pt x="27387" y="3870"/>
                  </a:cubicBezTo>
                  <a:lnTo>
                    <a:pt x="27387" y="7473"/>
                  </a:lnTo>
                  <a:lnTo>
                    <a:pt x="41330" y="6005"/>
                  </a:lnTo>
                  <a:lnTo>
                    <a:pt x="41397" y="6005"/>
                  </a:lnTo>
                  <a:cubicBezTo>
                    <a:pt x="41497" y="6005"/>
                    <a:pt x="41564" y="6005"/>
                    <a:pt x="41664" y="6039"/>
                  </a:cubicBezTo>
                  <a:lnTo>
                    <a:pt x="41697" y="6039"/>
                  </a:lnTo>
                  <a:cubicBezTo>
                    <a:pt x="41797" y="6072"/>
                    <a:pt x="41864" y="6072"/>
                    <a:pt x="41897" y="6172"/>
                  </a:cubicBezTo>
                  <a:lnTo>
                    <a:pt x="47902" y="10208"/>
                  </a:lnTo>
                  <a:cubicBezTo>
                    <a:pt x="48369" y="10375"/>
                    <a:pt x="48469" y="11109"/>
                    <a:pt x="48035" y="11476"/>
                  </a:cubicBezTo>
                  <a:lnTo>
                    <a:pt x="42998" y="16646"/>
                  </a:lnTo>
                  <a:cubicBezTo>
                    <a:pt x="42831" y="16813"/>
                    <a:pt x="42665" y="16880"/>
                    <a:pt x="42398" y="16913"/>
                  </a:cubicBezTo>
                  <a:lnTo>
                    <a:pt x="27354" y="18514"/>
                  </a:lnTo>
                  <a:lnTo>
                    <a:pt x="27354" y="25953"/>
                  </a:lnTo>
                  <a:lnTo>
                    <a:pt x="38228" y="27387"/>
                  </a:lnTo>
                  <a:cubicBezTo>
                    <a:pt x="38962" y="27487"/>
                    <a:pt x="39462" y="28154"/>
                    <a:pt x="39362" y="28855"/>
                  </a:cubicBezTo>
                  <a:lnTo>
                    <a:pt x="38795" y="33058"/>
                  </a:lnTo>
                  <a:lnTo>
                    <a:pt x="38195" y="37294"/>
                  </a:lnTo>
                  <a:cubicBezTo>
                    <a:pt x="38195" y="37361"/>
                    <a:pt x="38161" y="37461"/>
                    <a:pt x="38161" y="37528"/>
                  </a:cubicBezTo>
                  <a:cubicBezTo>
                    <a:pt x="38161" y="37561"/>
                    <a:pt x="38128" y="37561"/>
                    <a:pt x="38128" y="37628"/>
                  </a:cubicBezTo>
                  <a:cubicBezTo>
                    <a:pt x="38061" y="37661"/>
                    <a:pt x="38061" y="37695"/>
                    <a:pt x="38028" y="37795"/>
                  </a:cubicBezTo>
                  <a:cubicBezTo>
                    <a:pt x="38028" y="37828"/>
                    <a:pt x="37995" y="37828"/>
                    <a:pt x="37995" y="37861"/>
                  </a:cubicBezTo>
                  <a:cubicBezTo>
                    <a:pt x="37961" y="37895"/>
                    <a:pt x="37961" y="37961"/>
                    <a:pt x="37895" y="37995"/>
                  </a:cubicBezTo>
                  <a:lnTo>
                    <a:pt x="37828" y="38061"/>
                  </a:lnTo>
                  <a:lnTo>
                    <a:pt x="37728" y="38162"/>
                  </a:lnTo>
                  <a:cubicBezTo>
                    <a:pt x="37694" y="38195"/>
                    <a:pt x="37694" y="38195"/>
                    <a:pt x="37661" y="38195"/>
                  </a:cubicBezTo>
                  <a:cubicBezTo>
                    <a:pt x="37628" y="38228"/>
                    <a:pt x="37561" y="38228"/>
                    <a:pt x="37528" y="38295"/>
                  </a:cubicBezTo>
                  <a:cubicBezTo>
                    <a:pt x="37494" y="38295"/>
                    <a:pt x="37494" y="38328"/>
                    <a:pt x="37461" y="38328"/>
                  </a:cubicBezTo>
                  <a:cubicBezTo>
                    <a:pt x="37394" y="38328"/>
                    <a:pt x="37361" y="38362"/>
                    <a:pt x="37328" y="38362"/>
                  </a:cubicBezTo>
                  <a:cubicBezTo>
                    <a:pt x="37294" y="38362"/>
                    <a:pt x="37227" y="38362"/>
                    <a:pt x="37227" y="38395"/>
                  </a:cubicBezTo>
                  <a:cubicBezTo>
                    <a:pt x="37194" y="38395"/>
                    <a:pt x="37161" y="38395"/>
                    <a:pt x="37127" y="38462"/>
                  </a:cubicBezTo>
                  <a:lnTo>
                    <a:pt x="36794" y="38462"/>
                  </a:lnTo>
                  <a:lnTo>
                    <a:pt x="27387" y="37161"/>
                  </a:lnTo>
                  <a:lnTo>
                    <a:pt x="27387" y="73554"/>
                  </a:lnTo>
                  <a:lnTo>
                    <a:pt x="23217" y="73554"/>
                  </a:lnTo>
                  <a:lnTo>
                    <a:pt x="23217" y="36627"/>
                  </a:lnTo>
                  <a:lnTo>
                    <a:pt x="7439" y="34492"/>
                  </a:lnTo>
                  <a:cubicBezTo>
                    <a:pt x="7139" y="34426"/>
                    <a:pt x="6839" y="34292"/>
                    <a:pt x="6639" y="34059"/>
                  </a:cubicBezTo>
                  <a:lnTo>
                    <a:pt x="2169" y="29188"/>
                  </a:lnTo>
                  <a:cubicBezTo>
                    <a:pt x="1635" y="28621"/>
                    <a:pt x="1769" y="27654"/>
                    <a:pt x="2469" y="27187"/>
                  </a:cubicBezTo>
                  <a:lnTo>
                    <a:pt x="8107" y="23685"/>
                  </a:lnTo>
                  <a:cubicBezTo>
                    <a:pt x="8140" y="23651"/>
                    <a:pt x="8207" y="23618"/>
                    <a:pt x="8273" y="23618"/>
                  </a:cubicBezTo>
                  <a:cubicBezTo>
                    <a:pt x="8273" y="23618"/>
                    <a:pt x="8307" y="23618"/>
                    <a:pt x="8307" y="23551"/>
                  </a:cubicBezTo>
                  <a:cubicBezTo>
                    <a:pt x="8340" y="23551"/>
                    <a:pt x="8373" y="23518"/>
                    <a:pt x="8440" y="23518"/>
                  </a:cubicBezTo>
                  <a:lnTo>
                    <a:pt x="8941" y="23518"/>
                  </a:lnTo>
                  <a:lnTo>
                    <a:pt x="23217" y="25486"/>
                  </a:lnTo>
                  <a:lnTo>
                    <a:pt x="23217" y="19048"/>
                  </a:lnTo>
                  <a:lnTo>
                    <a:pt x="12476" y="20182"/>
                  </a:lnTo>
                  <a:lnTo>
                    <a:pt x="12176" y="20182"/>
                  </a:lnTo>
                  <a:cubicBezTo>
                    <a:pt x="12143" y="20182"/>
                    <a:pt x="12143" y="20182"/>
                    <a:pt x="12109" y="20149"/>
                  </a:cubicBezTo>
                  <a:cubicBezTo>
                    <a:pt x="12043" y="20149"/>
                    <a:pt x="12043" y="20082"/>
                    <a:pt x="12009" y="20082"/>
                  </a:cubicBezTo>
                  <a:cubicBezTo>
                    <a:pt x="11976" y="20082"/>
                    <a:pt x="11976" y="20049"/>
                    <a:pt x="11943" y="20049"/>
                  </a:cubicBezTo>
                  <a:cubicBezTo>
                    <a:pt x="11876" y="20049"/>
                    <a:pt x="11876" y="20015"/>
                    <a:pt x="11843" y="20015"/>
                  </a:cubicBezTo>
                  <a:lnTo>
                    <a:pt x="11809" y="19982"/>
                  </a:lnTo>
                  <a:lnTo>
                    <a:pt x="11709" y="19882"/>
                  </a:lnTo>
                  <a:lnTo>
                    <a:pt x="11676" y="19848"/>
                  </a:lnTo>
                  <a:cubicBezTo>
                    <a:pt x="11642" y="19815"/>
                    <a:pt x="11642" y="19815"/>
                    <a:pt x="11642" y="19748"/>
                  </a:cubicBezTo>
                  <a:lnTo>
                    <a:pt x="11609" y="19715"/>
                  </a:lnTo>
                  <a:cubicBezTo>
                    <a:pt x="11609" y="19682"/>
                    <a:pt x="11542" y="19648"/>
                    <a:pt x="11542" y="19582"/>
                  </a:cubicBezTo>
                  <a:cubicBezTo>
                    <a:pt x="11542" y="19582"/>
                    <a:pt x="11542" y="19548"/>
                    <a:pt x="11509" y="19548"/>
                  </a:cubicBezTo>
                  <a:cubicBezTo>
                    <a:pt x="11509" y="19515"/>
                    <a:pt x="11476" y="19415"/>
                    <a:pt x="11476" y="19381"/>
                  </a:cubicBezTo>
                  <a:lnTo>
                    <a:pt x="10975" y="14745"/>
                  </a:lnTo>
                  <a:lnTo>
                    <a:pt x="10475" y="10141"/>
                  </a:lnTo>
                  <a:cubicBezTo>
                    <a:pt x="10442" y="9641"/>
                    <a:pt x="10809" y="9174"/>
                    <a:pt x="11309" y="9141"/>
                  </a:cubicBezTo>
                  <a:lnTo>
                    <a:pt x="23217" y="7873"/>
                  </a:lnTo>
                  <a:lnTo>
                    <a:pt x="23217" y="3870"/>
                  </a:lnTo>
                  <a:cubicBezTo>
                    <a:pt x="23217" y="2703"/>
                    <a:pt x="24151" y="1802"/>
                    <a:pt x="25319" y="1802"/>
                  </a:cubicBezTo>
                  <a:close/>
                  <a:moveTo>
                    <a:pt x="25319" y="1"/>
                  </a:moveTo>
                  <a:cubicBezTo>
                    <a:pt x="23217" y="1"/>
                    <a:pt x="21550" y="1669"/>
                    <a:pt x="21550" y="3770"/>
                  </a:cubicBezTo>
                  <a:lnTo>
                    <a:pt x="21550" y="6272"/>
                  </a:lnTo>
                  <a:lnTo>
                    <a:pt x="11142" y="7339"/>
                  </a:lnTo>
                  <a:cubicBezTo>
                    <a:pt x="9708" y="7506"/>
                    <a:pt x="8674" y="8774"/>
                    <a:pt x="8840" y="10175"/>
                  </a:cubicBezTo>
                  <a:lnTo>
                    <a:pt x="9341" y="14811"/>
                  </a:lnTo>
                  <a:lnTo>
                    <a:pt x="9841" y="19448"/>
                  </a:lnTo>
                  <a:cubicBezTo>
                    <a:pt x="9841" y="19615"/>
                    <a:pt x="9875" y="19782"/>
                    <a:pt x="9941" y="19948"/>
                  </a:cubicBezTo>
                  <a:cubicBezTo>
                    <a:pt x="9941" y="20015"/>
                    <a:pt x="9975" y="20049"/>
                    <a:pt x="10008" y="20149"/>
                  </a:cubicBezTo>
                  <a:lnTo>
                    <a:pt x="10141" y="20382"/>
                  </a:lnTo>
                  <a:cubicBezTo>
                    <a:pt x="10175" y="20449"/>
                    <a:pt x="10208" y="20516"/>
                    <a:pt x="10275" y="20549"/>
                  </a:cubicBezTo>
                  <a:cubicBezTo>
                    <a:pt x="10308" y="20616"/>
                    <a:pt x="10342" y="20682"/>
                    <a:pt x="10442" y="20782"/>
                  </a:cubicBezTo>
                  <a:cubicBezTo>
                    <a:pt x="10475" y="20816"/>
                    <a:pt x="10508" y="20882"/>
                    <a:pt x="10542" y="20949"/>
                  </a:cubicBezTo>
                  <a:cubicBezTo>
                    <a:pt x="10608" y="20983"/>
                    <a:pt x="10642" y="21049"/>
                    <a:pt x="10775" y="21149"/>
                  </a:cubicBezTo>
                  <a:cubicBezTo>
                    <a:pt x="10809" y="21183"/>
                    <a:pt x="10875" y="21216"/>
                    <a:pt x="10942" y="21283"/>
                  </a:cubicBezTo>
                  <a:cubicBezTo>
                    <a:pt x="11009" y="21316"/>
                    <a:pt x="11042" y="21349"/>
                    <a:pt x="11175" y="21450"/>
                  </a:cubicBezTo>
                  <a:cubicBezTo>
                    <a:pt x="11209" y="21483"/>
                    <a:pt x="11309" y="21516"/>
                    <a:pt x="11342" y="21516"/>
                  </a:cubicBezTo>
                  <a:cubicBezTo>
                    <a:pt x="11409" y="21550"/>
                    <a:pt x="11509" y="21616"/>
                    <a:pt x="11609" y="21616"/>
                  </a:cubicBezTo>
                  <a:cubicBezTo>
                    <a:pt x="11676" y="21650"/>
                    <a:pt x="11709" y="21650"/>
                    <a:pt x="11809" y="21650"/>
                  </a:cubicBezTo>
                  <a:cubicBezTo>
                    <a:pt x="11876" y="21683"/>
                    <a:pt x="11976" y="21683"/>
                    <a:pt x="12043" y="21683"/>
                  </a:cubicBezTo>
                  <a:lnTo>
                    <a:pt x="12677" y="21683"/>
                  </a:lnTo>
                  <a:lnTo>
                    <a:pt x="21616" y="20782"/>
                  </a:lnTo>
                  <a:lnTo>
                    <a:pt x="21616" y="23451"/>
                  </a:lnTo>
                  <a:lnTo>
                    <a:pt x="9207" y="21783"/>
                  </a:lnTo>
                  <a:cubicBezTo>
                    <a:pt x="9107" y="21783"/>
                    <a:pt x="8974" y="21716"/>
                    <a:pt x="8807" y="21716"/>
                  </a:cubicBezTo>
                  <a:lnTo>
                    <a:pt x="8607" y="21716"/>
                  </a:lnTo>
                  <a:cubicBezTo>
                    <a:pt x="8474" y="21716"/>
                    <a:pt x="8373" y="21783"/>
                    <a:pt x="8273" y="21783"/>
                  </a:cubicBezTo>
                  <a:cubicBezTo>
                    <a:pt x="8207" y="21783"/>
                    <a:pt x="8140" y="21816"/>
                    <a:pt x="8107" y="21816"/>
                  </a:cubicBezTo>
                  <a:cubicBezTo>
                    <a:pt x="8007" y="21850"/>
                    <a:pt x="7873" y="21850"/>
                    <a:pt x="7773" y="21883"/>
                  </a:cubicBezTo>
                  <a:cubicBezTo>
                    <a:pt x="7706" y="21883"/>
                    <a:pt x="7673" y="21950"/>
                    <a:pt x="7640" y="21950"/>
                  </a:cubicBezTo>
                  <a:cubicBezTo>
                    <a:pt x="7473" y="22017"/>
                    <a:pt x="7339" y="22050"/>
                    <a:pt x="7206" y="22150"/>
                  </a:cubicBezTo>
                  <a:lnTo>
                    <a:pt x="1502" y="25786"/>
                  </a:lnTo>
                  <a:cubicBezTo>
                    <a:pt x="768" y="26220"/>
                    <a:pt x="268" y="27020"/>
                    <a:pt x="134" y="27888"/>
                  </a:cubicBezTo>
                  <a:cubicBezTo>
                    <a:pt x="1" y="28788"/>
                    <a:pt x="301" y="29655"/>
                    <a:pt x="868" y="30323"/>
                  </a:cubicBezTo>
                  <a:lnTo>
                    <a:pt x="5338" y="35193"/>
                  </a:lnTo>
                  <a:cubicBezTo>
                    <a:pt x="5805" y="35693"/>
                    <a:pt x="6472" y="36027"/>
                    <a:pt x="7139" y="36160"/>
                  </a:cubicBezTo>
                  <a:lnTo>
                    <a:pt x="21483" y="38128"/>
                  </a:lnTo>
                  <a:lnTo>
                    <a:pt x="21483" y="73654"/>
                  </a:lnTo>
                  <a:cubicBezTo>
                    <a:pt x="21483" y="74554"/>
                    <a:pt x="22217" y="75321"/>
                    <a:pt x="23151" y="75321"/>
                  </a:cubicBezTo>
                  <a:lnTo>
                    <a:pt x="27320" y="75321"/>
                  </a:lnTo>
                  <a:cubicBezTo>
                    <a:pt x="28221" y="75321"/>
                    <a:pt x="28988" y="74554"/>
                    <a:pt x="28988" y="73654"/>
                  </a:cubicBezTo>
                  <a:lnTo>
                    <a:pt x="28988" y="39129"/>
                  </a:lnTo>
                  <a:lnTo>
                    <a:pt x="36494" y="40130"/>
                  </a:lnTo>
                  <a:cubicBezTo>
                    <a:pt x="36627" y="40130"/>
                    <a:pt x="36727" y="40163"/>
                    <a:pt x="36894" y="40163"/>
                  </a:cubicBezTo>
                  <a:lnTo>
                    <a:pt x="37227" y="40163"/>
                  </a:lnTo>
                  <a:cubicBezTo>
                    <a:pt x="37361" y="40163"/>
                    <a:pt x="37428" y="40130"/>
                    <a:pt x="37561" y="40130"/>
                  </a:cubicBezTo>
                  <a:cubicBezTo>
                    <a:pt x="37661" y="40130"/>
                    <a:pt x="37728" y="40063"/>
                    <a:pt x="37828" y="40030"/>
                  </a:cubicBezTo>
                  <a:cubicBezTo>
                    <a:pt x="37895" y="39996"/>
                    <a:pt x="38028" y="39963"/>
                    <a:pt x="38095" y="39896"/>
                  </a:cubicBezTo>
                  <a:cubicBezTo>
                    <a:pt x="38195" y="39863"/>
                    <a:pt x="38228" y="39829"/>
                    <a:pt x="38328" y="39796"/>
                  </a:cubicBezTo>
                  <a:cubicBezTo>
                    <a:pt x="38395" y="39729"/>
                    <a:pt x="38495" y="39696"/>
                    <a:pt x="38562" y="39629"/>
                  </a:cubicBezTo>
                  <a:cubicBezTo>
                    <a:pt x="38662" y="39563"/>
                    <a:pt x="38695" y="39529"/>
                    <a:pt x="38795" y="39496"/>
                  </a:cubicBezTo>
                  <a:cubicBezTo>
                    <a:pt x="38862" y="39396"/>
                    <a:pt x="38929" y="39329"/>
                    <a:pt x="39029" y="39296"/>
                  </a:cubicBezTo>
                  <a:lnTo>
                    <a:pt x="39196" y="39129"/>
                  </a:lnTo>
                  <a:cubicBezTo>
                    <a:pt x="39296" y="39029"/>
                    <a:pt x="39362" y="38895"/>
                    <a:pt x="39396" y="38862"/>
                  </a:cubicBezTo>
                  <a:cubicBezTo>
                    <a:pt x="39462" y="38829"/>
                    <a:pt x="39496" y="38729"/>
                    <a:pt x="39529" y="38695"/>
                  </a:cubicBezTo>
                  <a:cubicBezTo>
                    <a:pt x="39629" y="38562"/>
                    <a:pt x="39663" y="38495"/>
                    <a:pt x="39696" y="38362"/>
                  </a:cubicBezTo>
                  <a:cubicBezTo>
                    <a:pt x="39729" y="38295"/>
                    <a:pt x="39729" y="38228"/>
                    <a:pt x="39763" y="38162"/>
                  </a:cubicBezTo>
                  <a:cubicBezTo>
                    <a:pt x="39863" y="37995"/>
                    <a:pt x="39896" y="37795"/>
                    <a:pt x="39896" y="37628"/>
                  </a:cubicBezTo>
                  <a:lnTo>
                    <a:pt x="40496" y="33391"/>
                  </a:lnTo>
                  <a:lnTo>
                    <a:pt x="41064" y="29188"/>
                  </a:lnTo>
                  <a:cubicBezTo>
                    <a:pt x="41197" y="28388"/>
                    <a:pt x="40997" y="27587"/>
                    <a:pt x="40496" y="26987"/>
                  </a:cubicBezTo>
                  <a:cubicBezTo>
                    <a:pt x="39996" y="26353"/>
                    <a:pt x="39329" y="25919"/>
                    <a:pt x="38528" y="25819"/>
                  </a:cubicBezTo>
                  <a:lnTo>
                    <a:pt x="29022" y="24518"/>
                  </a:lnTo>
                  <a:lnTo>
                    <a:pt x="29022" y="20049"/>
                  </a:lnTo>
                  <a:lnTo>
                    <a:pt x="42631" y="18648"/>
                  </a:lnTo>
                  <a:cubicBezTo>
                    <a:pt x="43198" y="18547"/>
                    <a:pt x="43799" y="18314"/>
                    <a:pt x="44199" y="17880"/>
                  </a:cubicBezTo>
                  <a:lnTo>
                    <a:pt x="49236" y="12710"/>
                  </a:lnTo>
                  <a:cubicBezTo>
                    <a:pt x="49803" y="12110"/>
                    <a:pt x="50037" y="11342"/>
                    <a:pt x="49970" y="10608"/>
                  </a:cubicBezTo>
                  <a:cubicBezTo>
                    <a:pt x="49870" y="9841"/>
                    <a:pt x="49470" y="9141"/>
                    <a:pt x="48836" y="8707"/>
                  </a:cubicBezTo>
                  <a:lnTo>
                    <a:pt x="42831" y="4671"/>
                  </a:lnTo>
                  <a:cubicBezTo>
                    <a:pt x="42665" y="4537"/>
                    <a:pt x="42465" y="4471"/>
                    <a:pt x="42198" y="4371"/>
                  </a:cubicBezTo>
                  <a:cubicBezTo>
                    <a:pt x="42164" y="4371"/>
                    <a:pt x="42131" y="4337"/>
                    <a:pt x="42064" y="4337"/>
                  </a:cubicBezTo>
                  <a:cubicBezTo>
                    <a:pt x="41897" y="4304"/>
                    <a:pt x="41697" y="4271"/>
                    <a:pt x="41531" y="4271"/>
                  </a:cubicBezTo>
                  <a:lnTo>
                    <a:pt x="41130" y="4271"/>
                  </a:lnTo>
                  <a:lnTo>
                    <a:pt x="29055" y="5505"/>
                  </a:lnTo>
                  <a:lnTo>
                    <a:pt x="29055" y="3770"/>
                  </a:lnTo>
                  <a:cubicBezTo>
                    <a:pt x="29055" y="1669"/>
                    <a:pt x="27387" y="1"/>
                    <a:pt x="2531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3" name="Google Shape;1833;p42"/>
            <p:cNvSpPr/>
            <p:nvPr/>
          </p:nvSpPr>
          <p:spPr>
            <a:xfrm>
              <a:off x="5568325" y="3127675"/>
              <a:ext cx="104250" cy="1797975"/>
            </a:xfrm>
            <a:custGeom>
              <a:avLst/>
              <a:gdLst/>
              <a:ahLst/>
              <a:cxnLst/>
              <a:rect l="l" t="t" r="r" b="b"/>
              <a:pathLst>
                <a:path w="4170" h="71919" extrusionOk="0">
                  <a:moveTo>
                    <a:pt x="2102" y="1"/>
                  </a:moveTo>
                  <a:cubicBezTo>
                    <a:pt x="934" y="1"/>
                    <a:pt x="0" y="901"/>
                    <a:pt x="0" y="2102"/>
                  </a:cubicBezTo>
                  <a:lnTo>
                    <a:pt x="0" y="71919"/>
                  </a:lnTo>
                  <a:lnTo>
                    <a:pt x="4170" y="71919"/>
                  </a:lnTo>
                  <a:lnTo>
                    <a:pt x="4170" y="2102"/>
                  </a:lnTo>
                  <a:cubicBezTo>
                    <a:pt x="4170" y="968"/>
                    <a:pt x="3269" y="1"/>
                    <a:pt x="210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2"/>
            <p:cNvSpPr/>
            <p:nvPr/>
          </p:nvSpPr>
          <p:spPr>
            <a:xfrm>
              <a:off x="5568325" y="3127675"/>
              <a:ext cx="52550" cy="1797975"/>
            </a:xfrm>
            <a:custGeom>
              <a:avLst/>
              <a:gdLst/>
              <a:ahLst/>
              <a:cxnLst/>
              <a:rect l="l" t="t" r="r" b="b"/>
              <a:pathLst>
                <a:path w="2102" h="71919" extrusionOk="0">
                  <a:moveTo>
                    <a:pt x="2102" y="1"/>
                  </a:moveTo>
                  <a:cubicBezTo>
                    <a:pt x="934" y="1"/>
                    <a:pt x="0" y="901"/>
                    <a:pt x="0" y="2102"/>
                  </a:cubicBezTo>
                  <a:lnTo>
                    <a:pt x="0" y="71919"/>
                  </a:lnTo>
                  <a:lnTo>
                    <a:pt x="2102" y="71919"/>
                  </a:lnTo>
                  <a:lnTo>
                    <a:pt x="2102" y="1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2"/>
            <p:cNvSpPr/>
            <p:nvPr/>
          </p:nvSpPr>
          <p:spPr>
            <a:xfrm>
              <a:off x="5249750" y="3232750"/>
              <a:ext cx="950700" cy="356175"/>
            </a:xfrm>
            <a:custGeom>
              <a:avLst/>
              <a:gdLst/>
              <a:ahLst/>
              <a:cxnLst/>
              <a:rect l="l" t="t" r="r" b="b"/>
              <a:pathLst>
                <a:path w="38028" h="14247" extrusionOk="0">
                  <a:moveTo>
                    <a:pt x="30856" y="1"/>
                  </a:moveTo>
                  <a:lnTo>
                    <a:pt x="868" y="3136"/>
                  </a:lnTo>
                  <a:cubicBezTo>
                    <a:pt x="368" y="3170"/>
                    <a:pt x="1" y="3637"/>
                    <a:pt x="34" y="4137"/>
                  </a:cubicBezTo>
                  <a:lnTo>
                    <a:pt x="534" y="8774"/>
                  </a:lnTo>
                  <a:lnTo>
                    <a:pt x="1035" y="13410"/>
                  </a:lnTo>
                  <a:cubicBezTo>
                    <a:pt x="1067" y="13890"/>
                    <a:pt x="1496" y="14246"/>
                    <a:pt x="1972" y="14246"/>
                  </a:cubicBezTo>
                  <a:cubicBezTo>
                    <a:pt x="1993" y="14246"/>
                    <a:pt x="2014" y="14246"/>
                    <a:pt x="2035" y="14244"/>
                  </a:cubicBezTo>
                  <a:lnTo>
                    <a:pt x="31990" y="11109"/>
                  </a:lnTo>
                  <a:cubicBezTo>
                    <a:pt x="32224" y="11075"/>
                    <a:pt x="32424" y="10975"/>
                    <a:pt x="32591" y="10808"/>
                  </a:cubicBezTo>
                  <a:lnTo>
                    <a:pt x="37628" y="5638"/>
                  </a:lnTo>
                  <a:cubicBezTo>
                    <a:pt x="38028" y="5238"/>
                    <a:pt x="37928" y="4504"/>
                    <a:pt x="37461" y="4204"/>
                  </a:cubicBezTo>
                  <a:lnTo>
                    <a:pt x="31456" y="168"/>
                  </a:lnTo>
                  <a:cubicBezTo>
                    <a:pt x="31290" y="34"/>
                    <a:pt x="31090" y="1"/>
                    <a:pt x="308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2"/>
            <p:cNvSpPr/>
            <p:nvPr/>
          </p:nvSpPr>
          <p:spPr>
            <a:xfrm>
              <a:off x="5477425" y="3376375"/>
              <a:ext cx="75075" cy="98250"/>
            </a:xfrm>
            <a:custGeom>
              <a:avLst/>
              <a:gdLst/>
              <a:ahLst/>
              <a:cxnLst/>
              <a:rect l="l" t="t" r="r" b="b"/>
              <a:pathLst>
                <a:path w="3003" h="3930" extrusionOk="0">
                  <a:moveTo>
                    <a:pt x="1301" y="427"/>
                  </a:moveTo>
                  <a:cubicBezTo>
                    <a:pt x="1535" y="427"/>
                    <a:pt x="1735" y="427"/>
                    <a:pt x="1868" y="527"/>
                  </a:cubicBezTo>
                  <a:cubicBezTo>
                    <a:pt x="2002" y="594"/>
                    <a:pt x="2068" y="727"/>
                    <a:pt x="2102" y="927"/>
                  </a:cubicBezTo>
                  <a:cubicBezTo>
                    <a:pt x="2135" y="1127"/>
                    <a:pt x="2068" y="1261"/>
                    <a:pt x="1968" y="1361"/>
                  </a:cubicBezTo>
                  <a:cubicBezTo>
                    <a:pt x="1835" y="1494"/>
                    <a:pt x="1668" y="1561"/>
                    <a:pt x="1434" y="1561"/>
                  </a:cubicBezTo>
                  <a:lnTo>
                    <a:pt x="667" y="1661"/>
                  </a:lnTo>
                  <a:lnTo>
                    <a:pt x="534" y="527"/>
                  </a:lnTo>
                  <a:lnTo>
                    <a:pt x="1301" y="427"/>
                  </a:lnTo>
                  <a:close/>
                  <a:moveTo>
                    <a:pt x="1723" y="1982"/>
                  </a:moveTo>
                  <a:cubicBezTo>
                    <a:pt x="1899" y="1982"/>
                    <a:pt x="2043" y="2020"/>
                    <a:pt x="2168" y="2095"/>
                  </a:cubicBezTo>
                  <a:cubicBezTo>
                    <a:pt x="2302" y="2195"/>
                    <a:pt x="2368" y="2362"/>
                    <a:pt x="2402" y="2595"/>
                  </a:cubicBezTo>
                  <a:cubicBezTo>
                    <a:pt x="2435" y="2829"/>
                    <a:pt x="2368" y="2995"/>
                    <a:pt x="2268" y="3129"/>
                  </a:cubicBezTo>
                  <a:cubicBezTo>
                    <a:pt x="2135" y="3262"/>
                    <a:pt x="1935" y="3329"/>
                    <a:pt x="1668" y="3362"/>
                  </a:cubicBezTo>
                  <a:lnTo>
                    <a:pt x="867" y="3462"/>
                  </a:lnTo>
                  <a:lnTo>
                    <a:pt x="701" y="2061"/>
                  </a:lnTo>
                  <a:lnTo>
                    <a:pt x="1535" y="1995"/>
                  </a:lnTo>
                  <a:cubicBezTo>
                    <a:pt x="1601" y="1986"/>
                    <a:pt x="1664" y="1982"/>
                    <a:pt x="1723" y="1982"/>
                  </a:cubicBezTo>
                  <a:close/>
                  <a:moveTo>
                    <a:pt x="1588" y="0"/>
                  </a:moveTo>
                  <a:cubicBezTo>
                    <a:pt x="1495" y="0"/>
                    <a:pt x="1399" y="9"/>
                    <a:pt x="1301" y="27"/>
                  </a:cubicBezTo>
                  <a:lnTo>
                    <a:pt x="0" y="160"/>
                  </a:lnTo>
                  <a:lnTo>
                    <a:pt x="400" y="3929"/>
                  </a:lnTo>
                  <a:lnTo>
                    <a:pt x="1735" y="3796"/>
                  </a:lnTo>
                  <a:cubicBezTo>
                    <a:pt x="2168" y="3729"/>
                    <a:pt x="2469" y="3596"/>
                    <a:pt x="2702" y="3396"/>
                  </a:cubicBezTo>
                  <a:cubicBezTo>
                    <a:pt x="2902" y="3195"/>
                    <a:pt x="3002" y="2929"/>
                    <a:pt x="2936" y="2595"/>
                  </a:cubicBezTo>
                  <a:cubicBezTo>
                    <a:pt x="2936" y="2328"/>
                    <a:pt x="2835" y="2128"/>
                    <a:pt x="2669" y="1961"/>
                  </a:cubicBezTo>
                  <a:cubicBezTo>
                    <a:pt x="2535" y="1828"/>
                    <a:pt x="2302" y="1728"/>
                    <a:pt x="2068" y="1694"/>
                  </a:cubicBezTo>
                  <a:cubicBezTo>
                    <a:pt x="2268" y="1628"/>
                    <a:pt x="2402" y="1528"/>
                    <a:pt x="2502" y="1394"/>
                  </a:cubicBezTo>
                  <a:cubicBezTo>
                    <a:pt x="2602" y="1227"/>
                    <a:pt x="2635" y="1061"/>
                    <a:pt x="2602" y="827"/>
                  </a:cubicBezTo>
                  <a:cubicBezTo>
                    <a:pt x="2569" y="527"/>
                    <a:pt x="2435" y="293"/>
                    <a:pt x="2235" y="160"/>
                  </a:cubicBezTo>
                  <a:cubicBezTo>
                    <a:pt x="2064" y="62"/>
                    <a:pt x="1840" y="0"/>
                    <a:pt x="158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2"/>
            <p:cNvSpPr/>
            <p:nvPr/>
          </p:nvSpPr>
          <p:spPr>
            <a:xfrm>
              <a:off x="5565800" y="3364525"/>
              <a:ext cx="70925" cy="100925"/>
            </a:xfrm>
            <a:custGeom>
              <a:avLst/>
              <a:gdLst/>
              <a:ahLst/>
              <a:cxnLst/>
              <a:rect l="l" t="t" r="r" b="b"/>
              <a:pathLst>
                <a:path w="2837" h="4037" extrusionOk="0">
                  <a:moveTo>
                    <a:pt x="2403" y="0"/>
                  </a:moveTo>
                  <a:lnTo>
                    <a:pt x="1" y="267"/>
                  </a:lnTo>
                  <a:lnTo>
                    <a:pt x="401" y="4036"/>
                  </a:lnTo>
                  <a:lnTo>
                    <a:pt x="2836" y="3770"/>
                  </a:lnTo>
                  <a:lnTo>
                    <a:pt x="2803" y="3336"/>
                  </a:lnTo>
                  <a:lnTo>
                    <a:pt x="868" y="3536"/>
                  </a:lnTo>
                  <a:lnTo>
                    <a:pt x="735" y="2168"/>
                  </a:lnTo>
                  <a:lnTo>
                    <a:pt x="2536" y="2002"/>
                  </a:lnTo>
                  <a:lnTo>
                    <a:pt x="2469" y="1568"/>
                  </a:lnTo>
                  <a:lnTo>
                    <a:pt x="668" y="1735"/>
                  </a:lnTo>
                  <a:lnTo>
                    <a:pt x="568" y="634"/>
                  </a:lnTo>
                  <a:lnTo>
                    <a:pt x="2436" y="434"/>
                  </a:lnTo>
                  <a:lnTo>
                    <a:pt x="240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2"/>
            <p:cNvSpPr/>
            <p:nvPr/>
          </p:nvSpPr>
          <p:spPr>
            <a:xfrm>
              <a:off x="5645875" y="3357850"/>
              <a:ext cx="86750" cy="100100"/>
            </a:xfrm>
            <a:custGeom>
              <a:avLst/>
              <a:gdLst/>
              <a:ahLst/>
              <a:cxnLst/>
              <a:rect l="l" t="t" r="r" b="b"/>
              <a:pathLst>
                <a:path w="3470" h="4004" extrusionOk="0">
                  <a:moveTo>
                    <a:pt x="1401" y="534"/>
                  </a:moveTo>
                  <a:lnTo>
                    <a:pt x="2269" y="2369"/>
                  </a:lnTo>
                  <a:lnTo>
                    <a:pt x="901" y="2502"/>
                  </a:lnTo>
                  <a:lnTo>
                    <a:pt x="1401" y="534"/>
                  </a:lnTo>
                  <a:close/>
                  <a:moveTo>
                    <a:pt x="1635" y="0"/>
                  </a:moveTo>
                  <a:lnTo>
                    <a:pt x="1034" y="67"/>
                  </a:lnTo>
                  <a:lnTo>
                    <a:pt x="0" y="4003"/>
                  </a:lnTo>
                  <a:lnTo>
                    <a:pt x="534" y="3936"/>
                  </a:lnTo>
                  <a:lnTo>
                    <a:pt x="767" y="2936"/>
                  </a:lnTo>
                  <a:lnTo>
                    <a:pt x="2469" y="2769"/>
                  </a:lnTo>
                  <a:lnTo>
                    <a:pt x="2936" y="3703"/>
                  </a:lnTo>
                  <a:lnTo>
                    <a:pt x="3469" y="3636"/>
                  </a:lnTo>
                  <a:lnTo>
                    <a:pt x="16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2"/>
            <p:cNvSpPr/>
            <p:nvPr/>
          </p:nvSpPr>
          <p:spPr>
            <a:xfrm>
              <a:off x="5731775" y="3347000"/>
              <a:ext cx="81750" cy="98575"/>
            </a:xfrm>
            <a:custGeom>
              <a:avLst/>
              <a:gdLst/>
              <a:ahLst/>
              <a:cxnLst/>
              <a:rect l="l" t="t" r="r" b="b"/>
              <a:pathLst>
                <a:path w="3270" h="3943" extrusionOk="0">
                  <a:moveTo>
                    <a:pt x="1701" y="1"/>
                  </a:moveTo>
                  <a:cubicBezTo>
                    <a:pt x="1134" y="67"/>
                    <a:pt x="701" y="301"/>
                    <a:pt x="400" y="668"/>
                  </a:cubicBezTo>
                  <a:cubicBezTo>
                    <a:pt x="133" y="1068"/>
                    <a:pt x="0" y="1568"/>
                    <a:pt x="67" y="2169"/>
                  </a:cubicBezTo>
                  <a:cubicBezTo>
                    <a:pt x="133" y="2769"/>
                    <a:pt x="334" y="3236"/>
                    <a:pt x="701" y="3537"/>
                  </a:cubicBezTo>
                  <a:cubicBezTo>
                    <a:pt x="1024" y="3830"/>
                    <a:pt x="1424" y="3943"/>
                    <a:pt x="1902" y="3943"/>
                  </a:cubicBezTo>
                  <a:cubicBezTo>
                    <a:pt x="1967" y="3943"/>
                    <a:pt x="2034" y="3941"/>
                    <a:pt x="2102" y="3937"/>
                  </a:cubicBezTo>
                  <a:cubicBezTo>
                    <a:pt x="2335" y="3903"/>
                    <a:pt x="2535" y="3837"/>
                    <a:pt x="2735" y="3770"/>
                  </a:cubicBezTo>
                  <a:cubicBezTo>
                    <a:pt x="2935" y="3703"/>
                    <a:pt x="3102" y="3570"/>
                    <a:pt x="3269" y="3436"/>
                  </a:cubicBezTo>
                  <a:lnTo>
                    <a:pt x="3236" y="2903"/>
                  </a:lnTo>
                  <a:cubicBezTo>
                    <a:pt x="3069" y="3070"/>
                    <a:pt x="2902" y="3236"/>
                    <a:pt x="2702" y="3336"/>
                  </a:cubicBezTo>
                  <a:cubicBezTo>
                    <a:pt x="2535" y="3403"/>
                    <a:pt x="2335" y="3470"/>
                    <a:pt x="2102" y="3503"/>
                  </a:cubicBezTo>
                  <a:cubicBezTo>
                    <a:pt x="2047" y="3507"/>
                    <a:pt x="1995" y="3509"/>
                    <a:pt x="1944" y="3509"/>
                  </a:cubicBezTo>
                  <a:cubicBezTo>
                    <a:pt x="1586" y="3509"/>
                    <a:pt x="1301" y="3407"/>
                    <a:pt x="1067" y="3203"/>
                  </a:cubicBezTo>
                  <a:cubicBezTo>
                    <a:pt x="801" y="2969"/>
                    <a:pt x="667" y="2603"/>
                    <a:pt x="600" y="2102"/>
                  </a:cubicBezTo>
                  <a:cubicBezTo>
                    <a:pt x="567" y="1602"/>
                    <a:pt x="634" y="1202"/>
                    <a:pt x="834" y="935"/>
                  </a:cubicBezTo>
                  <a:cubicBezTo>
                    <a:pt x="1034" y="634"/>
                    <a:pt x="1334" y="468"/>
                    <a:pt x="1768" y="434"/>
                  </a:cubicBezTo>
                  <a:cubicBezTo>
                    <a:pt x="1836" y="425"/>
                    <a:pt x="1902" y="421"/>
                    <a:pt x="1965" y="421"/>
                  </a:cubicBezTo>
                  <a:cubicBezTo>
                    <a:pt x="2119" y="421"/>
                    <a:pt x="2260" y="444"/>
                    <a:pt x="2402" y="468"/>
                  </a:cubicBezTo>
                  <a:cubicBezTo>
                    <a:pt x="2602" y="534"/>
                    <a:pt x="2802" y="634"/>
                    <a:pt x="3002" y="768"/>
                  </a:cubicBezTo>
                  <a:lnTo>
                    <a:pt x="2935" y="234"/>
                  </a:lnTo>
                  <a:cubicBezTo>
                    <a:pt x="2769" y="134"/>
                    <a:pt x="2569" y="67"/>
                    <a:pt x="2368" y="34"/>
                  </a:cubicBezTo>
                  <a:cubicBezTo>
                    <a:pt x="2135" y="1"/>
                    <a:pt x="1935" y="1"/>
                    <a:pt x="17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2"/>
            <p:cNvSpPr/>
            <p:nvPr/>
          </p:nvSpPr>
          <p:spPr>
            <a:xfrm>
              <a:off x="5824325" y="3336175"/>
              <a:ext cx="81750" cy="101750"/>
            </a:xfrm>
            <a:custGeom>
              <a:avLst/>
              <a:gdLst/>
              <a:ahLst/>
              <a:cxnLst/>
              <a:rect l="l" t="t" r="r" b="b"/>
              <a:pathLst>
                <a:path w="3270" h="4070" extrusionOk="0">
                  <a:moveTo>
                    <a:pt x="2869" y="0"/>
                  </a:moveTo>
                  <a:lnTo>
                    <a:pt x="2369" y="67"/>
                  </a:lnTo>
                  <a:lnTo>
                    <a:pt x="2536" y="1601"/>
                  </a:lnTo>
                  <a:lnTo>
                    <a:pt x="668" y="1801"/>
                  </a:lnTo>
                  <a:lnTo>
                    <a:pt x="501" y="267"/>
                  </a:lnTo>
                  <a:lnTo>
                    <a:pt x="1" y="300"/>
                  </a:lnTo>
                  <a:lnTo>
                    <a:pt x="401" y="4070"/>
                  </a:lnTo>
                  <a:lnTo>
                    <a:pt x="901" y="4036"/>
                  </a:lnTo>
                  <a:lnTo>
                    <a:pt x="735" y="2235"/>
                  </a:lnTo>
                  <a:lnTo>
                    <a:pt x="2569" y="2035"/>
                  </a:lnTo>
                  <a:lnTo>
                    <a:pt x="2769" y="3836"/>
                  </a:lnTo>
                  <a:lnTo>
                    <a:pt x="3270" y="3769"/>
                  </a:lnTo>
                  <a:lnTo>
                    <a:pt x="286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2"/>
            <p:cNvSpPr/>
            <p:nvPr/>
          </p:nvSpPr>
          <p:spPr>
            <a:xfrm>
              <a:off x="5027925" y="3671725"/>
              <a:ext cx="948200" cy="375950"/>
            </a:xfrm>
            <a:custGeom>
              <a:avLst/>
              <a:gdLst/>
              <a:ahLst/>
              <a:cxnLst/>
              <a:rect l="l" t="t" r="r" b="b"/>
              <a:pathLst>
                <a:path w="37928" h="15038" extrusionOk="0">
                  <a:moveTo>
                    <a:pt x="7160" y="0"/>
                  </a:moveTo>
                  <a:cubicBezTo>
                    <a:pt x="6933" y="0"/>
                    <a:pt x="6682" y="90"/>
                    <a:pt x="6472" y="221"/>
                  </a:cubicBezTo>
                  <a:lnTo>
                    <a:pt x="835" y="3724"/>
                  </a:lnTo>
                  <a:cubicBezTo>
                    <a:pt x="134" y="4124"/>
                    <a:pt x="1" y="5091"/>
                    <a:pt x="568" y="5725"/>
                  </a:cubicBezTo>
                  <a:lnTo>
                    <a:pt x="5004" y="10595"/>
                  </a:lnTo>
                  <a:cubicBezTo>
                    <a:pt x="5238" y="10795"/>
                    <a:pt x="5505" y="10962"/>
                    <a:pt x="5805" y="10996"/>
                  </a:cubicBezTo>
                  <a:lnTo>
                    <a:pt x="35159" y="15032"/>
                  </a:lnTo>
                  <a:cubicBezTo>
                    <a:pt x="35201" y="15036"/>
                    <a:pt x="35243" y="15038"/>
                    <a:pt x="35285" y="15038"/>
                  </a:cubicBezTo>
                  <a:cubicBezTo>
                    <a:pt x="35938" y="15038"/>
                    <a:pt x="36533" y="14556"/>
                    <a:pt x="36627" y="13898"/>
                  </a:cubicBezTo>
                  <a:lnTo>
                    <a:pt x="37194" y="9695"/>
                  </a:lnTo>
                  <a:lnTo>
                    <a:pt x="37794" y="5458"/>
                  </a:lnTo>
                  <a:cubicBezTo>
                    <a:pt x="37928" y="4758"/>
                    <a:pt x="37427" y="4124"/>
                    <a:pt x="36727" y="4024"/>
                  </a:cubicBezTo>
                  <a:lnTo>
                    <a:pt x="7339" y="21"/>
                  </a:lnTo>
                  <a:cubicBezTo>
                    <a:pt x="7282" y="7"/>
                    <a:pt x="7222" y="0"/>
                    <a:pt x="71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2"/>
            <p:cNvSpPr/>
            <p:nvPr/>
          </p:nvSpPr>
          <p:spPr>
            <a:xfrm>
              <a:off x="5178025" y="3758975"/>
              <a:ext cx="99275" cy="105100"/>
            </a:xfrm>
            <a:custGeom>
              <a:avLst/>
              <a:gdLst/>
              <a:ahLst/>
              <a:cxnLst/>
              <a:rect l="l" t="t" r="r" b="b"/>
              <a:pathLst>
                <a:path w="3971" h="4204" extrusionOk="0">
                  <a:moveTo>
                    <a:pt x="501" y="0"/>
                  </a:moveTo>
                  <a:lnTo>
                    <a:pt x="1" y="3736"/>
                  </a:lnTo>
                  <a:lnTo>
                    <a:pt x="501" y="3803"/>
                  </a:lnTo>
                  <a:lnTo>
                    <a:pt x="935" y="501"/>
                  </a:lnTo>
                  <a:lnTo>
                    <a:pt x="1569" y="3236"/>
                  </a:lnTo>
                  <a:lnTo>
                    <a:pt x="2069" y="3303"/>
                  </a:lnTo>
                  <a:lnTo>
                    <a:pt x="3403" y="834"/>
                  </a:lnTo>
                  <a:lnTo>
                    <a:pt x="2936" y="4136"/>
                  </a:lnTo>
                  <a:lnTo>
                    <a:pt x="3437" y="4203"/>
                  </a:lnTo>
                  <a:lnTo>
                    <a:pt x="3970" y="467"/>
                  </a:lnTo>
                  <a:lnTo>
                    <a:pt x="3203" y="367"/>
                  </a:lnTo>
                  <a:lnTo>
                    <a:pt x="1902" y="2769"/>
                  </a:lnTo>
                  <a:lnTo>
                    <a:pt x="1268" y="100"/>
                  </a:lnTo>
                  <a:lnTo>
                    <a:pt x="5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2"/>
            <p:cNvSpPr/>
            <p:nvPr/>
          </p:nvSpPr>
          <p:spPr>
            <a:xfrm>
              <a:off x="5288125" y="3776825"/>
              <a:ext cx="90900" cy="98500"/>
            </a:xfrm>
            <a:custGeom>
              <a:avLst/>
              <a:gdLst/>
              <a:ahLst/>
              <a:cxnLst/>
              <a:rect l="l" t="t" r="r" b="b"/>
              <a:pathLst>
                <a:path w="3636" h="3940" extrusionOk="0">
                  <a:moveTo>
                    <a:pt x="1900" y="414"/>
                  </a:moveTo>
                  <a:cubicBezTo>
                    <a:pt x="1944" y="414"/>
                    <a:pt x="1989" y="416"/>
                    <a:pt x="2035" y="420"/>
                  </a:cubicBezTo>
                  <a:cubicBezTo>
                    <a:pt x="2402" y="487"/>
                    <a:pt x="2669" y="654"/>
                    <a:pt x="2869" y="954"/>
                  </a:cubicBezTo>
                  <a:cubicBezTo>
                    <a:pt x="3036" y="1254"/>
                    <a:pt x="3102" y="1655"/>
                    <a:pt x="3036" y="2122"/>
                  </a:cubicBezTo>
                  <a:cubicBezTo>
                    <a:pt x="2969" y="2622"/>
                    <a:pt x="2802" y="2955"/>
                    <a:pt x="2569" y="3222"/>
                  </a:cubicBezTo>
                  <a:cubicBezTo>
                    <a:pt x="2335" y="3427"/>
                    <a:pt x="2076" y="3529"/>
                    <a:pt x="1769" y="3529"/>
                  </a:cubicBezTo>
                  <a:cubicBezTo>
                    <a:pt x="1725" y="3529"/>
                    <a:pt x="1680" y="3527"/>
                    <a:pt x="1635" y="3523"/>
                  </a:cubicBezTo>
                  <a:cubicBezTo>
                    <a:pt x="1268" y="3456"/>
                    <a:pt x="967" y="3289"/>
                    <a:pt x="801" y="2989"/>
                  </a:cubicBezTo>
                  <a:cubicBezTo>
                    <a:pt x="634" y="2655"/>
                    <a:pt x="567" y="2288"/>
                    <a:pt x="634" y="1821"/>
                  </a:cubicBezTo>
                  <a:cubicBezTo>
                    <a:pt x="701" y="1321"/>
                    <a:pt x="834" y="954"/>
                    <a:pt x="1101" y="721"/>
                  </a:cubicBezTo>
                  <a:cubicBezTo>
                    <a:pt x="1334" y="516"/>
                    <a:pt x="1593" y="414"/>
                    <a:pt x="1900" y="414"/>
                  </a:cubicBezTo>
                  <a:close/>
                  <a:moveTo>
                    <a:pt x="1804" y="1"/>
                  </a:moveTo>
                  <a:cubicBezTo>
                    <a:pt x="1403" y="1"/>
                    <a:pt x="1064" y="118"/>
                    <a:pt x="767" y="387"/>
                  </a:cubicBezTo>
                  <a:cubicBezTo>
                    <a:pt x="400" y="687"/>
                    <a:pt x="167" y="1154"/>
                    <a:pt x="100" y="1721"/>
                  </a:cubicBezTo>
                  <a:cubicBezTo>
                    <a:pt x="0" y="2322"/>
                    <a:pt x="100" y="2822"/>
                    <a:pt x="367" y="3222"/>
                  </a:cubicBezTo>
                  <a:cubicBezTo>
                    <a:pt x="634" y="3623"/>
                    <a:pt x="1034" y="3856"/>
                    <a:pt x="1568" y="3923"/>
                  </a:cubicBezTo>
                  <a:cubicBezTo>
                    <a:pt x="1658" y="3934"/>
                    <a:pt x="1745" y="3940"/>
                    <a:pt x="1830" y="3940"/>
                  </a:cubicBezTo>
                  <a:cubicBezTo>
                    <a:pt x="2246" y="3940"/>
                    <a:pt x="2597" y="3805"/>
                    <a:pt x="2902" y="3556"/>
                  </a:cubicBezTo>
                  <a:cubicBezTo>
                    <a:pt x="3269" y="3256"/>
                    <a:pt x="3503" y="2789"/>
                    <a:pt x="3569" y="2222"/>
                  </a:cubicBezTo>
                  <a:cubicBezTo>
                    <a:pt x="3636" y="1621"/>
                    <a:pt x="3569" y="1121"/>
                    <a:pt x="3302" y="721"/>
                  </a:cubicBezTo>
                  <a:cubicBezTo>
                    <a:pt x="3036" y="320"/>
                    <a:pt x="2635" y="87"/>
                    <a:pt x="2102" y="20"/>
                  </a:cubicBezTo>
                  <a:cubicBezTo>
                    <a:pt x="1999" y="7"/>
                    <a:pt x="1900" y="1"/>
                    <a:pt x="180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2"/>
            <p:cNvSpPr/>
            <p:nvPr/>
          </p:nvSpPr>
          <p:spPr>
            <a:xfrm>
              <a:off x="5392350" y="3787325"/>
              <a:ext cx="81750" cy="101450"/>
            </a:xfrm>
            <a:custGeom>
              <a:avLst/>
              <a:gdLst/>
              <a:ahLst/>
              <a:cxnLst/>
              <a:rect l="l" t="t" r="r" b="b"/>
              <a:pathLst>
                <a:path w="3270" h="4058" extrusionOk="0">
                  <a:moveTo>
                    <a:pt x="401" y="0"/>
                  </a:moveTo>
                  <a:lnTo>
                    <a:pt x="67" y="2335"/>
                  </a:lnTo>
                  <a:cubicBezTo>
                    <a:pt x="1" y="2836"/>
                    <a:pt x="67" y="3236"/>
                    <a:pt x="301" y="3503"/>
                  </a:cubicBezTo>
                  <a:cubicBezTo>
                    <a:pt x="501" y="3803"/>
                    <a:pt x="835" y="3970"/>
                    <a:pt x="1302" y="4037"/>
                  </a:cubicBezTo>
                  <a:cubicBezTo>
                    <a:pt x="1406" y="4050"/>
                    <a:pt x="1505" y="4057"/>
                    <a:pt x="1598" y="4057"/>
                  </a:cubicBezTo>
                  <a:cubicBezTo>
                    <a:pt x="1951" y="4057"/>
                    <a:pt x="2225" y="3961"/>
                    <a:pt x="2436" y="3803"/>
                  </a:cubicBezTo>
                  <a:cubicBezTo>
                    <a:pt x="2703" y="3570"/>
                    <a:pt x="2903" y="3236"/>
                    <a:pt x="2969" y="2736"/>
                  </a:cubicBezTo>
                  <a:lnTo>
                    <a:pt x="3270" y="401"/>
                  </a:lnTo>
                  <a:lnTo>
                    <a:pt x="2769" y="334"/>
                  </a:lnTo>
                  <a:lnTo>
                    <a:pt x="2436" y="2602"/>
                  </a:lnTo>
                  <a:cubicBezTo>
                    <a:pt x="2402" y="3002"/>
                    <a:pt x="2269" y="3303"/>
                    <a:pt x="2102" y="3436"/>
                  </a:cubicBezTo>
                  <a:cubicBezTo>
                    <a:pt x="1979" y="3560"/>
                    <a:pt x="1818" y="3628"/>
                    <a:pt x="1607" y="3628"/>
                  </a:cubicBezTo>
                  <a:cubicBezTo>
                    <a:pt x="1534" y="3628"/>
                    <a:pt x="1455" y="3620"/>
                    <a:pt x="1368" y="3603"/>
                  </a:cubicBezTo>
                  <a:cubicBezTo>
                    <a:pt x="1035" y="3570"/>
                    <a:pt x="835" y="3469"/>
                    <a:pt x="701" y="3269"/>
                  </a:cubicBezTo>
                  <a:cubicBezTo>
                    <a:pt x="568" y="3069"/>
                    <a:pt x="534" y="2769"/>
                    <a:pt x="601" y="2369"/>
                  </a:cubicBezTo>
                  <a:lnTo>
                    <a:pt x="901" y="67"/>
                  </a:lnTo>
                  <a:lnTo>
                    <a:pt x="4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2"/>
            <p:cNvSpPr/>
            <p:nvPr/>
          </p:nvSpPr>
          <p:spPr>
            <a:xfrm>
              <a:off x="5484925" y="3800675"/>
              <a:ext cx="84250" cy="103425"/>
            </a:xfrm>
            <a:custGeom>
              <a:avLst/>
              <a:gdLst/>
              <a:ahLst/>
              <a:cxnLst/>
              <a:rect l="l" t="t" r="r" b="b"/>
              <a:pathLst>
                <a:path w="3370" h="4137" extrusionOk="0">
                  <a:moveTo>
                    <a:pt x="534" y="0"/>
                  </a:moveTo>
                  <a:lnTo>
                    <a:pt x="0" y="3736"/>
                  </a:lnTo>
                  <a:lnTo>
                    <a:pt x="501" y="3803"/>
                  </a:lnTo>
                  <a:lnTo>
                    <a:pt x="934" y="667"/>
                  </a:lnTo>
                  <a:lnTo>
                    <a:pt x="2169" y="4036"/>
                  </a:lnTo>
                  <a:lnTo>
                    <a:pt x="2869" y="4136"/>
                  </a:lnTo>
                  <a:lnTo>
                    <a:pt x="3369" y="367"/>
                  </a:lnTo>
                  <a:lnTo>
                    <a:pt x="2869" y="300"/>
                  </a:lnTo>
                  <a:lnTo>
                    <a:pt x="2435" y="3469"/>
                  </a:lnTo>
                  <a:lnTo>
                    <a:pt x="1201" y="67"/>
                  </a:lnTo>
                  <a:lnTo>
                    <a:pt x="5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2"/>
            <p:cNvSpPr/>
            <p:nvPr/>
          </p:nvSpPr>
          <p:spPr>
            <a:xfrm>
              <a:off x="5580000" y="3811500"/>
              <a:ext cx="80900" cy="100100"/>
            </a:xfrm>
            <a:custGeom>
              <a:avLst/>
              <a:gdLst/>
              <a:ahLst/>
              <a:cxnLst/>
              <a:rect l="l" t="t" r="r" b="b"/>
              <a:pathLst>
                <a:path w="3236" h="4004" extrusionOk="0">
                  <a:moveTo>
                    <a:pt x="67" y="1"/>
                  </a:moveTo>
                  <a:lnTo>
                    <a:pt x="0" y="434"/>
                  </a:lnTo>
                  <a:lnTo>
                    <a:pt x="1334" y="634"/>
                  </a:lnTo>
                  <a:lnTo>
                    <a:pt x="867" y="3937"/>
                  </a:lnTo>
                  <a:lnTo>
                    <a:pt x="1401" y="4004"/>
                  </a:lnTo>
                  <a:lnTo>
                    <a:pt x="1835" y="701"/>
                  </a:lnTo>
                  <a:lnTo>
                    <a:pt x="3169" y="868"/>
                  </a:lnTo>
                  <a:lnTo>
                    <a:pt x="3236" y="434"/>
                  </a:lnTo>
                  <a:lnTo>
                    <a:pt x="67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2"/>
            <p:cNvSpPr/>
            <p:nvPr/>
          </p:nvSpPr>
          <p:spPr>
            <a:xfrm>
              <a:off x="5639200" y="3826525"/>
              <a:ext cx="85925" cy="100075"/>
            </a:xfrm>
            <a:custGeom>
              <a:avLst/>
              <a:gdLst/>
              <a:ahLst/>
              <a:cxnLst/>
              <a:rect l="l" t="t" r="r" b="b"/>
              <a:pathLst>
                <a:path w="3437" h="4003" extrusionOk="0">
                  <a:moveTo>
                    <a:pt x="2135" y="534"/>
                  </a:moveTo>
                  <a:lnTo>
                    <a:pt x="2602" y="2502"/>
                  </a:lnTo>
                  <a:lnTo>
                    <a:pt x="1201" y="2302"/>
                  </a:lnTo>
                  <a:lnTo>
                    <a:pt x="2135" y="534"/>
                  </a:lnTo>
                  <a:close/>
                  <a:moveTo>
                    <a:pt x="1935" y="0"/>
                  </a:moveTo>
                  <a:lnTo>
                    <a:pt x="0" y="3536"/>
                  </a:lnTo>
                  <a:lnTo>
                    <a:pt x="534" y="3636"/>
                  </a:lnTo>
                  <a:lnTo>
                    <a:pt x="1001" y="2702"/>
                  </a:lnTo>
                  <a:lnTo>
                    <a:pt x="2702" y="2936"/>
                  </a:lnTo>
                  <a:lnTo>
                    <a:pt x="2902" y="3936"/>
                  </a:lnTo>
                  <a:lnTo>
                    <a:pt x="3436" y="4003"/>
                  </a:lnTo>
                  <a:lnTo>
                    <a:pt x="2502" y="67"/>
                  </a:lnTo>
                  <a:lnTo>
                    <a:pt x="1935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2"/>
            <p:cNvSpPr/>
            <p:nvPr/>
          </p:nvSpPr>
          <p:spPr>
            <a:xfrm>
              <a:off x="5738425" y="3834850"/>
              <a:ext cx="25875" cy="95925"/>
            </a:xfrm>
            <a:custGeom>
              <a:avLst/>
              <a:gdLst/>
              <a:ahLst/>
              <a:cxnLst/>
              <a:rect l="l" t="t" r="r" b="b"/>
              <a:pathLst>
                <a:path w="1035" h="3837" extrusionOk="0">
                  <a:moveTo>
                    <a:pt x="535" y="1"/>
                  </a:moveTo>
                  <a:lnTo>
                    <a:pt x="1" y="3770"/>
                  </a:lnTo>
                  <a:lnTo>
                    <a:pt x="535" y="3837"/>
                  </a:lnTo>
                  <a:lnTo>
                    <a:pt x="1035" y="67"/>
                  </a:lnTo>
                  <a:lnTo>
                    <a:pt x="535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2"/>
            <p:cNvSpPr/>
            <p:nvPr/>
          </p:nvSpPr>
          <p:spPr>
            <a:xfrm>
              <a:off x="5776800" y="3839850"/>
              <a:ext cx="83425" cy="103450"/>
            </a:xfrm>
            <a:custGeom>
              <a:avLst/>
              <a:gdLst/>
              <a:ahLst/>
              <a:cxnLst/>
              <a:rect l="l" t="t" r="r" b="b"/>
              <a:pathLst>
                <a:path w="3337" h="4138" extrusionOk="0">
                  <a:moveTo>
                    <a:pt x="501" y="1"/>
                  </a:moveTo>
                  <a:lnTo>
                    <a:pt x="0" y="3770"/>
                  </a:lnTo>
                  <a:lnTo>
                    <a:pt x="501" y="3837"/>
                  </a:lnTo>
                  <a:lnTo>
                    <a:pt x="901" y="701"/>
                  </a:lnTo>
                  <a:lnTo>
                    <a:pt x="2169" y="4070"/>
                  </a:lnTo>
                  <a:lnTo>
                    <a:pt x="2836" y="4137"/>
                  </a:lnTo>
                  <a:lnTo>
                    <a:pt x="3336" y="401"/>
                  </a:lnTo>
                  <a:lnTo>
                    <a:pt x="2869" y="334"/>
                  </a:lnTo>
                  <a:lnTo>
                    <a:pt x="2435" y="3470"/>
                  </a:lnTo>
                  <a:lnTo>
                    <a:pt x="1201" y="101"/>
                  </a:lnTo>
                  <a:lnTo>
                    <a:pt x="501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2"/>
            <p:cNvSpPr/>
            <p:nvPr/>
          </p:nvSpPr>
          <p:spPr>
            <a:xfrm>
              <a:off x="5250575" y="3232750"/>
              <a:ext cx="949875" cy="356125"/>
            </a:xfrm>
            <a:custGeom>
              <a:avLst/>
              <a:gdLst/>
              <a:ahLst/>
              <a:cxnLst/>
              <a:rect l="l" t="t" r="r" b="b"/>
              <a:pathLst>
                <a:path w="37995" h="14245" extrusionOk="0">
                  <a:moveTo>
                    <a:pt x="30923" y="835"/>
                  </a:moveTo>
                  <a:lnTo>
                    <a:pt x="36927" y="4871"/>
                  </a:lnTo>
                  <a:cubicBezTo>
                    <a:pt x="36927" y="4871"/>
                    <a:pt x="36961" y="4938"/>
                    <a:pt x="36961" y="4971"/>
                  </a:cubicBezTo>
                  <a:cubicBezTo>
                    <a:pt x="37027" y="5004"/>
                    <a:pt x="36994" y="5004"/>
                    <a:pt x="36994" y="5038"/>
                  </a:cubicBezTo>
                  <a:lnTo>
                    <a:pt x="31924" y="10208"/>
                  </a:lnTo>
                  <a:lnTo>
                    <a:pt x="31890" y="10275"/>
                  </a:lnTo>
                  <a:lnTo>
                    <a:pt x="1902" y="13377"/>
                  </a:lnTo>
                  <a:cubicBezTo>
                    <a:pt x="1869" y="13377"/>
                    <a:pt x="1836" y="13344"/>
                    <a:pt x="1836" y="13310"/>
                  </a:cubicBezTo>
                  <a:lnTo>
                    <a:pt x="1335" y="8674"/>
                  </a:lnTo>
                  <a:lnTo>
                    <a:pt x="835" y="4037"/>
                  </a:lnTo>
                  <a:cubicBezTo>
                    <a:pt x="835" y="4004"/>
                    <a:pt x="868" y="3970"/>
                    <a:pt x="902" y="3970"/>
                  </a:cubicBezTo>
                  <a:lnTo>
                    <a:pt x="30890" y="835"/>
                  </a:lnTo>
                  <a:close/>
                  <a:moveTo>
                    <a:pt x="30856" y="1"/>
                  </a:moveTo>
                  <a:lnTo>
                    <a:pt x="868" y="3136"/>
                  </a:lnTo>
                  <a:cubicBezTo>
                    <a:pt x="368" y="3170"/>
                    <a:pt x="1" y="3637"/>
                    <a:pt x="34" y="4137"/>
                  </a:cubicBezTo>
                  <a:lnTo>
                    <a:pt x="535" y="8774"/>
                  </a:lnTo>
                  <a:lnTo>
                    <a:pt x="1035" y="13410"/>
                  </a:lnTo>
                  <a:cubicBezTo>
                    <a:pt x="1068" y="13844"/>
                    <a:pt x="1502" y="14244"/>
                    <a:pt x="1969" y="14244"/>
                  </a:cubicBezTo>
                  <a:lnTo>
                    <a:pt x="2036" y="14244"/>
                  </a:lnTo>
                  <a:lnTo>
                    <a:pt x="32024" y="11109"/>
                  </a:lnTo>
                  <a:cubicBezTo>
                    <a:pt x="32224" y="11075"/>
                    <a:pt x="32424" y="10975"/>
                    <a:pt x="32591" y="10808"/>
                  </a:cubicBezTo>
                  <a:lnTo>
                    <a:pt x="37628" y="5638"/>
                  </a:lnTo>
                  <a:cubicBezTo>
                    <a:pt x="37995" y="5238"/>
                    <a:pt x="37895" y="4504"/>
                    <a:pt x="37428" y="4204"/>
                  </a:cubicBezTo>
                  <a:lnTo>
                    <a:pt x="31423" y="168"/>
                  </a:lnTo>
                  <a:cubicBezTo>
                    <a:pt x="31257" y="101"/>
                    <a:pt x="31090" y="1"/>
                    <a:pt x="30923" y="1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2"/>
            <p:cNvSpPr/>
            <p:nvPr/>
          </p:nvSpPr>
          <p:spPr>
            <a:xfrm>
              <a:off x="5028750" y="3672250"/>
              <a:ext cx="947375" cy="375275"/>
            </a:xfrm>
            <a:custGeom>
              <a:avLst/>
              <a:gdLst/>
              <a:ahLst/>
              <a:cxnLst/>
              <a:rect l="l" t="t" r="r" b="b"/>
              <a:pathLst>
                <a:path w="37895" h="15011" extrusionOk="0">
                  <a:moveTo>
                    <a:pt x="7206" y="867"/>
                  </a:moveTo>
                  <a:lnTo>
                    <a:pt x="36560" y="4870"/>
                  </a:lnTo>
                  <a:cubicBezTo>
                    <a:pt x="36694" y="4870"/>
                    <a:pt x="36794" y="4937"/>
                    <a:pt x="36894" y="5037"/>
                  </a:cubicBezTo>
                  <a:cubicBezTo>
                    <a:pt x="36961" y="5104"/>
                    <a:pt x="37027" y="5237"/>
                    <a:pt x="36961" y="5371"/>
                  </a:cubicBezTo>
                  <a:lnTo>
                    <a:pt x="36394" y="9574"/>
                  </a:lnTo>
                  <a:lnTo>
                    <a:pt x="35793" y="13777"/>
                  </a:lnTo>
                  <a:cubicBezTo>
                    <a:pt x="35760" y="14043"/>
                    <a:pt x="35560" y="14210"/>
                    <a:pt x="35360" y="14210"/>
                  </a:cubicBezTo>
                  <a:lnTo>
                    <a:pt x="35260" y="14210"/>
                  </a:lnTo>
                  <a:lnTo>
                    <a:pt x="5905" y="10207"/>
                  </a:lnTo>
                  <a:cubicBezTo>
                    <a:pt x="5772" y="10207"/>
                    <a:pt x="5705" y="10107"/>
                    <a:pt x="5605" y="10041"/>
                  </a:cubicBezTo>
                  <a:lnTo>
                    <a:pt x="1168" y="5170"/>
                  </a:lnTo>
                  <a:cubicBezTo>
                    <a:pt x="1035" y="5037"/>
                    <a:pt x="1035" y="4870"/>
                    <a:pt x="1035" y="4770"/>
                  </a:cubicBezTo>
                  <a:cubicBezTo>
                    <a:pt x="1035" y="4703"/>
                    <a:pt x="1068" y="4537"/>
                    <a:pt x="1235" y="4437"/>
                  </a:cubicBezTo>
                  <a:lnTo>
                    <a:pt x="6873" y="934"/>
                  </a:lnTo>
                  <a:cubicBezTo>
                    <a:pt x="6939" y="901"/>
                    <a:pt x="7039" y="867"/>
                    <a:pt x="7106" y="867"/>
                  </a:cubicBezTo>
                  <a:close/>
                  <a:moveTo>
                    <a:pt x="7173" y="0"/>
                  </a:moveTo>
                  <a:cubicBezTo>
                    <a:pt x="6906" y="0"/>
                    <a:pt x="6672" y="67"/>
                    <a:pt x="6439" y="200"/>
                  </a:cubicBezTo>
                  <a:lnTo>
                    <a:pt x="835" y="3703"/>
                  </a:lnTo>
                  <a:cubicBezTo>
                    <a:pt x="101" y="4103"/>
                    <a:pt x="1" y="5070"/>
                    <a:pt x="535" y="5704"/>
                  </a:cubicBezTo>
                  <a:lnTo>
                    <a:pt x="5005" y="10574"/>
                  </a:lnTo>
                  <a:cubicBezTo>
                    <a:pt x="5205" y="10774"/>
                    <a:pt x="5505" y="10941"/>
                    <a:pt x="5772" y="10975"/>
                  </a:cubicBezTo>
                  <a:lnTo>
                    <a:pt x="35126" y="15011"/>
                  </a:lnTo>
                  <a:lnTo>
                    <a:pt x="35293" y="15011"/>
                  </a:lnTo>
                  <a:cubicBezTo>
                    <a:pt x="35927" y="15011"/>
                    <a:pt x="36494" y="14544"/>
                    <a:pt x="36594" y="13877"/>
                  </a:cubicBezTo>
                  <a:lnTo>
                    <a:pt x="37194" y="9674"/>
                  </a:lnTo>
                  <a:lnTo>
                    <a:pt x="37761" y="5437"/>
                  </a:lnTo>
                  <a:cubicBezTo>
                    <a:pt x="37895" y="4737"/>
                    <a:pt x="37394" y="4103"/>
                    <a:pt x="36694" y="4003"/>
                  </a:cubicBezTo>
                  <a:lnTo>
                    <a:pt x="7306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52" name="Google Shape;1852;p42"/>
          <p:cNvGrpSpPr/>
          <p:nvPr/>
        </p:nvGrpSpPr>
        <p:grpSpPr>
          <a:xfrm>
            <a:off x="9852101" y="713100"/>
            <a:ext cx="1379900" cy="1603400"/>
            <a:chOff x="4745225" y="509150"/>
            <a:chExt cx="1034925" cy="1202550"/>
          </a:xfrm>
        </p:grpSpPr>
        <p:sp>
          <p:nvSpPr>
            <p:cNvPr id="1853" name="Google Shape;1853;p42"/>
            <p:cNvSpPr/>
            <p:nvPr/>
          </p:nvSpPr>
          <p:spPr>
            <a:xfrm>
              <a:off x="4766900" y="509150"/>
              <a:ext cx="1013250" cy="1202550"/>
            </a:xfrm>
            <a:custGeom>
              <a:avLst/>
              <a:gdLst/>
              <a:ahLst/>
              <a:cxnLst/>
              <a:rect l="l" t="t" r="r" b="b"/>
              <a:pathLst>
                <a:path w="40530" h="48102" extrusionOk="0">
                  <a:moveTo>
                    <a:pt x="31323" y="4570"/>
                  </a:moveTo>
                  <a:cubicBezTo>
                    <a:pt x="31890" y="4603"/>
                    <a:pt x="32491" y="4703"/>
                    <a:pt x="33024" y="5037"/>
                  </a:cubicBezTo>
                  <a:cubicBezTo>
                    <a:pt x="33825" y="5504"/>
                    <a:pt x="34392" y="6271"/>
                    <a:pt x="34659" y="7172"/>
                  </a:cubicBezTo>
                  <a:cubicBezTo>
                    <a:pt x="34892" y="8039"/>
                    <a:pt x="34759" y="9007"/>
                    <a:pt x="34325" y="9807"/>
                  </a:cubicBezTo>
                  <a:cubicBezTo>
                    <a:pt x="33925" y="10474"/>
                    <a:pt x="33358" y="10941"/>
                    <a:pt x="32691" y="11208"/>
                  </a:cubicBezTo>
                  <a:cubicBezTo>
                    <a:pt x="32491" y="11008"/>
                    <a:pt x="32257" y="10841"/>
                    <a:pt x="32024" y="10708"/>
                  </a:cubicBezTo>
                  <a:lnTo>
                    <a:pt x="28621" y="8740"/>
                  </a:lnTo>
                  <a:cubicBezTo>
                    <a:pt x="28388" y="8640"/>
                    <a:pt x="28154" y="8506"/>
                    <a:pt x="27854" y="8439"/>
                  </a:cubicBezTo>
                  <a:cubicBezTo>
                    <a:pt x="27754" y="7706"/>
                    <a:pt x="27921" y="6972"/>
                    <a:pt x="28321" y="6305"/>
                  </a:cubicBezTo>
                  <a:cubicBezTo>
                    <a:pt x="28921" y="5237"/>
                    <a:pt x="30056" y="4570"/>
                    <a:pt x="31323" y="4570"/>
                  </a:cubicBezTo>
                  <a:close/>
                  <a:moveTo>
                    <a:pt x="25252" y="11008"/>
                  </a:moveTo>
                  <a:cubicBezTo>
                    <a:pt x="25586" y="11375"/>
                    <a:pt x="26053" y="11575"/>
                    <a:pt x="26520" y="11575"/>
                  </a:cubicBezTo>
                  <a:cubicBezTo>
                    <a:pt x="26653" y="11575"/>
                    <a:pt x="26753" y="11575"/>
                    <a:pt x="26887" y="11542"/>
                  </a:cubicBezTo>
                  <a:lnTo>
                    <a:pt x="26920" y="11542"/>
                  </a:lnTo>
                  <a:lnTo>
                    <a:pt x="30322" y="13510"/>
                  </a:lnTo>
                  <a:lnTo>
                    <a:pt x="30322" y="13543"/>
                  </a:lnTo>
                  <a:cubicBezTo>
                    <a:pt x="30489" y="14177"/>
                    <a:pt x="31023" y="14577"/>
                    <a:pt x="31590" y="14711"/>
                  </a:cubicBezTo>
                  <a:lnTo>
                    <a:pt x="30890" y="15911"/>
                  </a:lnTo>
                  <a:cubicBezTo>
                    <a:pt x="36894" y="21349"/>
                    <a:pt x="38495" y="30422"/>
                    <a:pt x="34225" y="37694"/>
                  </a:cubicBezTo>
                  <a:cubicBezTo>
                    <a:pt x="34058" y="37927"/>
                    <a:pt x="33925" y="38194"/>
                    <a:pt x="33758" y="38428"/>
                  </a:cubicBezTo>
                  <a:cubicBezTo>
                    <a:pt x="33425" y="38961"/>
                    <a:pt x="33091" y="39395"/>
                    <a:pt x="32724" y="39862"/>
                  </a:cubicBezTo>
                  <a:cubicBezTo>
                    <a:pt x="32557" y="40062"/>
                    <a:pt x="32357" y="40329"/>
                    <a:pt x="32157" y="40529"/>
                  </a:cubicBezTo>
                  <a:cubicBezTo>
                    <a:pt x="31357" y="41396"/>
                    <a:pt x="30523" y="42164"/>
                    <a:pt x="29589" y="42864"/>
                  </a:cubicBezTo>
                  <a:cubicBezTo>
                    <a:pt x="29155" y="43198"/>
                    <a:pt x="28688" y="43531"/>
                    <a:pt x="28188" y="43831"/>
                  </a:cubicBezTo>
                  <a:cubicBezTo>
                    <a:pt x="26486" y="44866"/>
                    <a:pt x="24652" y="45566"/>
                    <a:pt x="22717" y="46000"/>
                  </a:cubicBezTo>
                  <a:cubicBezTo>
                    <a:pt x="21516" y="46233"/>
                    <a:pt x="20315" y="46367"/>
                    <a:pt x="19048" y="46367"/>
                  </a:cubicBezTo>
                  <a:cubicBezTo>
                    <a:pt x="16046" y="46367"/>
                    <a:pt x="13043" y="45599"/>
                    <a:pt x="10241" y="43998"/>
                  </a:cubicBezTo>
                  <a:cubicBezTo>
                    <a:pt x="9474" y="43531"/>
                    <a:pt x="8740" y="43031"/>
                    <a:pt x="8040" y="42497"/>
                  </a:cubicBezTo>
                  <a:cubicBezTo>
                    <a:pt x="7573" y="42130"/>
                    <a:pt x="7173" y="41730"/>
                    <a:pt x="6739" y="41330"/>
                  </a:cubicBezTo>
                  <a:cubicBezTo>
                    <a:pt x="6139" y="40696"/>
                    <a:pt x="5571" y="40062"/>
                    <a:pt x="5038" y="39362"/>
                  </a:cubicBezTo>
                  <a:cubicBezTo>
                    <a:pt x="3170" y="36860"/>
                    <a:pt x="2002" y="33891"/>
                    <a:pt x="1669" y="30856"/>
                  </a:cubicBezTo>
                  <a:cubicBezTo>
                    <a:pt x="1602" y="30555"/>
                    <a:pt x="1602" y="30322"/>
                    <a:pt x="1569" y="30022"/>
                  </a:cubicBezTo>
                  <a:cubicBezTo>
                    <a:pt x="1635" y="29521"/>
                    <a:pt x="1569" y="28954"/>
                    <a:pt x="1635" y="28387"/>
                  </a:cubicBezTo>
                  <a:cubicBezTo>
                    <a:pt x="1669" y="27220"/>
                    <a:pt x="1835" y="26019"/>
                    <a:pt x="2069" y="24851"/>
                  </a:cubicBezTo>
                  <a:cubicBezTo>
                    <a:pt x="2202" y="24351"/>
                    <a:pt x="2336" y="23851"/>
                    <a:pt x="2503" y="23350"/>
                  </a:cubicBezTo>
                  <a:cubicBezTo>
                    <a:pt x="2569" y="23050"/>
                    <a:pt x="2703" y="22816"/>
                    <a:pt x="2803" y="22516"/>
                  </a:cubicBezTo>
                  <a:cubicBezTo>
                    <a:pt x="3003" y="21982"/>
                    <a:pt x="3236" y="21449"/>
                    <a:pt x="3537" y="20882"/>
                  </a:cubicBezTo>
                  <a:cubicBezTo>
                    <a:pt x="3670" y="20648"/>
                    <a:pt x="3837" y="20348"/>
                    <a:pt x="3970" y="20081"/>
                  </a:cubicBezTo>
                  <a:cubicBezTo>
                    <a:pt x="5338" y="17746"/>
                    <a:pt x="7173" y="15845"/>
                    <a:pt x="9241" y="14377"/>
                  </a:cubicBezTo>
                  <a:cubicBezTo>
                    <a:pt x="10208" y="13743"/>
                    <a:pt x="11175" y="13210"/>
                    <a:pt x="12210" y="12743"/>
                  </a:cubicBezTo>
                  <a:cubicBezTo>
                    <a:pt x="13244" y="12309"/>
                    <a:pt x="14344" y="11975"/>
                    <a:pt x="15412" y="11742"/>
                  </a:cubicBezTo>
                  <a:cubicBezTo>
                    <a:pt x="16646" y="11508"/>
                    <a:pt x="17847" y="11375"/>
                    <a:pt x="19081" y="11375"/>
                  </a:cubicBezTo>
                  <a:cubicBezTo>
                    <a:pt x="19548" y="11375"/>
                    <a:pt x="20015" y="11375"/>
                    <a:pt x="20482" y="11408"/>
                  </a:cubicBezTo>
                  <a:cubicBezTo>
                    <a:pt x="21049" y="11475"/>
                    <a:pt x="21583" y="11542"/>
                    <a:pt x="22183" y="11642"/>
                  </a:cubicBezTo>
                  <a:cubicBezTo>
                    <a:pt x="22984" y="11742"/>
                    <a:pt x="23751" y="11975"/>
                    <a:pt x="24552" y="12209"/>
                  </a:cubicBezTo>
                  <a:lnTo>
                    <a:pt x="25252" y="11008"/>
                  </a:lnTo>
                  <a:close/>
                  <a:moveTo>
                    <a:pt x="31323" y="0"/>
                  </a:moveTo>
                  <a:cubicBezTo>
                    <a:pt x="28421" y="0"/>
                    <a:pt x="25753" y="1535"/>
                    <a:pt x="24352" y="4003"/>
                  </a:cubicBezTo>
                  <a:cubicBezTo>
                    <a:pt x="23217" y="5904"/>
                    <a:pt x="22984" y="8173"/>
                    <a:pt x="23551" y="10241"/>
                  </a:cubicBezTo>
                  <a:cubicBezTo>
                    <a:pt x="23217" y="10174"/>
                    <a:pt x="22850" y="10107"/>
                    <a:pt x="22517" y="10041"/>
                  </a:cubicBezTo>
                  <a:cubicBezTo>
                    <a:pt x="21883" y="9941"/>
                    <a:pt x="21249" y="9840"/>
                    <a:pt x="20682" y="9807"/>
                  </a:cubicBezTo>
                  <a:cubicBezTo>
                    <a:pt x="20182" y="9740"/>
                    <a:pt x="19682" y="9740"/>
                    <a:pt x="19181" y="9740"/>
                  </a:cubicBezTo>
                  <a:cubicBezTo>
                    <a:pt x="17847" y="9740"/>
                    <a:pt x="16479" y="9874"/>
                    <a:pt x="15145" y="10174"/>
                  </a:cubicBezTo>
                  <a:cubicBezTo>
                    <a:pt x="13911" y="10408"/>
                    <a:pt x="12743" y="10808"/>
                    <a:pt x="11642" y="11308"/>
                  </a:cubicBezTo>
                  <a:cubicBezTo>
                    <a:pt x="10508" y="11809"/>
                    <a:pt x="9408" y="12376"/>
                    <a:pt x="8373" y="13043"/>
                  </a:cubicBezTo>
                  <a:cubicBezTo>
                    <a:pt x="6005" y="14677"/>
                    <a:pt x="4037" y="16779"/>
                    <a:pt x="2536" y="19314"/>
                  </a:cubicBezTo>
                  <a:cubicBezTo>
                    <a:pt x="2369" y="19614"/>
                    <a:pt x="2202" y="19881"/>
                    <a:pt x="2069" y="20181"/>
                  </a:cubicBezTo>
                  <a:cubicBezTo>
                    <a:pt x="1802" y="20782"/>
                    <a:pt x="1502" y="21349"/>
                    <a:pt x="1302" y="21916"/>
                  </a:cubicBezTo>
                  <a:cubicBezTo>
                    <a:pt x="1168" y="22216"/>
                    <a:pt x="1068" y="22516"/>
                    <a:pt x="968" y="22850"/>
                  </a:cubicBezTo>
                  <a:cubicBezTo>
                    <a:pt x="801" y="23350"/>
                    <a:pt x="635" y="23884"/>
                    <a:pt x="501" y="24484"/>
                  </a:cubicBezTo>
                  <a:cubicBezTo>
                    <a:pt x="201" y="25785"/>
                    <a:pt x="1" y="27053"/>
                    <a:pt x="1" y="28354"/>
                  </a:cubicBezTo>
                  <a:cubicBezTo>
                    <a:pt x="1" y="28988"/>
                    <a:pt x="1" y="29621"/>
                    <a:pt x="34" y="30188"/>
                  </a:cubicBezTo>
                  <a:cubicBezTo>
                    <a:pt x="1" y="30489"/>
                    <a:pt x="34" y="30822"/>
                    <a:pt x="68" y="31122"/>
                  </a:cubicBezTo>
                  <a:cubicBezTo>
                    <a:pt x="468" y="34491"/>
                    <a:pt x="1735" y="37727"/>
                    <a:pt x="3804" y="40462"/>
                  </a:cubicBezTo>
                  <a:cubicBezTo>
                    <a:pt x="4371" y="41196"/>
                    <a:pt x="5004" y="41897"/>
                    <a:pt x="5672" y="42564"/>
                  </a:cubicBezTo>
                  <a:cubicBezTo>
                    <a:pt x="6139" y="43031"/>
                    <a:pt x="6572" y="43431"/>
                    <a:pt x="7073" y="43865"/>
                  </a:cubicBezTo>
                  <a:cubicBezTo>
                    <a:pt x="7840" y="44499"/>
                    <a:pt x="8674" y="45032"/>
                    <a:pt x="9508" y="45533"/>
                  </a:cubicBezTo>
                  <a:cubicBezTo>
                    <a:pt x="12410" y="47234"/>
                    <a:pt x="15745" y="48101"/>
                    <a:pt x="19148" y="48101"/>
                  </a:cubicBezTo>
                  <a:cubicBezTo>
                    <a:pt x="20482" y="48101"/>
                    <a:pt x="21850" y="48001"/>
                    <a:pt x="23184" y="47701"/>
                  </a:cubicBezTo>
                  <a:cubicBezTo>
                    <a:pt x="25319" y="47234"/>
                    <a:pt x="27320" y="46433"/>
                    <a:pt x="29155" y="45333"/>
                  </a:cubicBezTo>
                  <a:cubicBezTo>
                    <a:pt x="29689" y="44999"/>
                    <a:pt x="30189" y="44665"/>
                    <a:pt x="30689" y="44265"/>
                  </a:cubicBezTo>
                  <a:cubicBezTo>
                    <a:pt x="31690" y="43531"/>
                    <a:pt x="32657" y="42664"/>
                    <a:pt x="33491" y="41730"/>
                  </a:cubicBezTo>
                  <a:lnTo>
                    <a:pt x="34092" y="40996"/>
                  </a:lnTo>
                  <a:cubicBezTo>
                    <a:pt x="34525" y="40496"/>
                    <a:pt x="34892" y="39962"/>
                    <a:pt x="35226" y="39395"/>
                  </a:cubicBezTo>
                  <a:cubicBezTo>
                    <a:pt x="35393" y="39128"/>
                    <a:pt x="35560" y="38861"/>
                    <a:pt x="35726" y="38561"/>
                  </a:cubicBezTo>
                  <a:cubicBezTo>
                    <a:pt x="37928" y="34725"/>
                    <a:pt x="38762" y="30222"/>
                    <a:pt x="38095" y="25885"/>
                  </a:cubicBezTo>
                  <a:cubicBezTo>
                    <a:pt x="37528" y="22149"/>
                    <a:pt x="35760" y="18647"/>
                    <a:pt x="33225" y="15845"/>
                  </a:cubicBezTo>
                  <a:cubicBezTo>
                    <a:pt x="35359" y="15344"/>
                    <a:pt x="37194" y="13977"/>
                    <a:pt x="38261" y="12075"/>
                  </a:cubicBezTo>
                  <a:cubicBezTo>
                    <a:pt x="40530" y="8273"/>
                    <a:pt x="39195" y="3336"/>
                    <a:pt x="35359" y="1068"/>
                  </a:cubicBezTo>
                  <a:cubicBezTo>
                    <a:pt x="34159" y="367"/>
                    <a:pt x="32724" y="0"/>
                    <a:pt x="313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2"/>
            <p:cNvSpPr/>
            <p:nvPr/>
          </p:nvSpPr>
          <p:spPr>
            <a:xfrm>
              <a:off x="5367325" y="550475"/>
              <a:ext cx="362800" cy="318200"/>
            </a:xfrm>
            <a:custGeom>
              <a:avLst/>
              <a:gdLst/>
              <a:ahLst/>
              <a:cxnLst/>
              <a:rect l="l" t="t" r="r" b="b"/>
              <a:pathLst>
                <a:path w="14512" h="12728" extrusionOk="0">
                  <a:moveTo>
                    <a:pt x="7264" y="1238"/>
                  </a:moveTo>
                  <a:cubicBezTo>
                    <a:pt x="8132" y="1238"/>
                    <a:pt x="9010" y="1457"/>
                    <a:pt x="9808" y="1916"/>
                  </a:cubicBezTo>
                  <a:cubicBezTo>
                    <a:pt x="12243" y="3351"/>
                    <a:pt x="13077" y="6520"/>
                    <a:pt x="11676" y="8921"/>
                  </a:cubicBezTo>
                  <a:cubicBezTo>
                    <a:pt x="10712" y="10580"/>
                    <a:pt x="8994" y="11501"/>
                    <a:pt x="7222" y="11501"/>
                  </a:cubicBezTo>
                  <a:cubicBezTo>
                    <a:pt x="6358" y="11501"/>
                    <a:pt x="5480" y="11282"/>
                    <a:pt x="4671" y="10823"/>
                  </a:cubicBezTo>
                  <a:cubicBezTo>
                    <a:pt x="2203" y="9388"/>
                    <a:pt x="1369" y="6219"/>
                    <a:pt x="2803" y="3818"/>
                  </a:cubicBezTo>
                  <a:cubicBezTo>
                    <a:pt x="3745" y="2159"/>
                    <a:pt x="5485" y="1238"/>
                    <a:pt x="7264" y="1238"/>
                  </a:cubicBezTo>
                  <a:close/>
                  <a:moveTo>
                    <a:pt x="7260" y="0"/>
                  </a:moveTo>
                  <a:cubicBezTo>
                    <a:pt x="5056" y="0"/>
                    <a:pt x="2918" y="1120"/>
                    <a:pt x="1736" y="3151"/>
                  </a:cubicBezTo>
                  <a:cubicBezTo>
                    <a:pt x="1" y="6186"/>
                    <a:pt x="1002" y="10122"/>
                    <a:pt x="4037" y="11857"/>
                  </a:cubicBezTo>
                  <a:cubicBezTo>
                    <a:pt x="5049" y="12446"/>
                    <a:pt x="6161" y="12728"/>
                    <a:pt x="7258" y="12728"/>
                  </a:cubicBezTo>
                  <a:cubicBezTo>
                    <a:pt x="9452" y="12728"/>
                    <a:pt x="11587" y="11601"/>
                    <a:pt x="12743" y="9555"/>
                  </a:cubicBezTo>
                  <a:cubicBezTo>
                    <a:pt x="14511" y="6520"/>
                    <a:pt x="13511" y="2650"/>
                    <a:pt x="10475" y="849"/>
                  </a:cubicBezTo>
                  <a:cubicBezTo>
                    <a:pt x="9459" y="275"/>
                    <a:pt x="8351" y="0"/>
                    <a:pt x="726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2"/>
            <p:cNvSpPr/>
            <p:nvPr/>
          </p:nvSpPr>
          <p:spPr>
            <a:xfrm>
              <a:off x="5158850" y="757775"/>
              <a:ext cx="413650" cy="533625"/>
            </a:xfrm>
            <a:custGeom>
              <a:avLst/>
              <a:gdLst/>
              <a:ahLst/>
              <a:cxnLst/>
              <a:rect l="l" t="t" r="r" b="b"/>
              <a:pathLst>
                <a:path w="16546" h="21345" extrusionOk="0">
                  <a:moveTo>
                    <a:pt x="11211" y="0"/>
                  </a:moveTo>
                  <a:cubicBezTo>
                    <a:pt x="10620" y="0"/>
                    <a:pt x="10054" y="305"/>
                    <a:pt x="9741" y="863"/>
                  </a:cubicBezTo>
                  <a:lnTo>
                    <a:pt x="1" y="17608"/>
                  </a:lnTo>
                  <a:lnTo>
                    <a:pt x="6339" y="21344"/>
                  </a:lnTo>
                  <a:lnTo>
                    <a:pt x="16079" y="4565"/>
                  </a:lnTo>
                  <a:cubicBezTo>
                    <a:pt x="16546" y="3732"/>
                    <a:pt x="16312" y="2697"/>
                    <a:pt x="15478" y="2197"/>
                  </a:cubicBezTo>
                  <a:lnTo>
                    <a:pt x="12076" y="229"/>
                  </a:lnTo>
                  <a:cubicBezTo>
                    <a:pt x="11800" y="75"/>
                    <a:pt x="11503" y="0"/>
                    <a:pt x="1121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2"/>
            <p:cNvSpPr/>
            <p:nvPr/>
          </p:nvSpPr>
          <p:spPr>
            <a:xfrm>
              <a:off x="4764400" y="793725"/>
              <a:ext cx="960725" cy="875225"/>
            </a:xfrm>
            <a:custGeom>
              <a:avLst/>
              <a:gdLst/>
              <a:ahLst/>
              <a:cxnLst/>
              <a:rect l="l" t="t" r="r" b="b"/>
              <a:pathLst>
                <a:path w="38429" h="35009" extrusionOk="0">
                  <a:moveTo>
                    <a:pt x="19214" y="0"/>
                  </a:moveTo>
                  <a:cubicBezTo>
                    <a:pt x="14736" y="0"/>
                    <a:pt x="10258" y="1710"/>
                    <a:pt x="6839" y="5129"/>
                  </a:cubicBezTo>
                  <a:cubicBezTo>
                    <a:pt x="1" y="11967"/>
                    <a:pt x="1" y="23042"/>
                    <a:pt x="6839" y="29880"/>
                  </a:cubicBezTo>
                  <a:cubicBezTo>
                    <a:pt x="10258" y="33299"/>
                    <a:pt x="14736" y="35009"/>
                    <a:pt x="19214" y="35009"/>
                  </a:cubicBezTo>
                  <a:cubicBezTo>
                    <a:pt x="23693" y="35009"/>
                    <a:pt x="28171" y="33299"/>
                    <a:pt x="31590" y="29880"/>
                  </a:cubicBezTo>
                  <a:cubicBezTo>
                    <a:pt x="38428" y="23042"/>
                    <a:pt x="38428" y="11967"/>
                    <a:pt x="31590" y="5129"/>
                  </a:cubicBezTo>
                  <a:cubicBezTo>
                    <a:pt x="28171" y="1710"/>
                    <a:pt x="23693" y="0"/>
                    <a:pt x="19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7" name="Google Shape;1857;p42"/>
            <p:cNvSpPr/>
            <p:nvPr/>
          </p:nvSpPr>
          <p:spPr>
            <a:xfrm>
              <a:off x="4885325" y="909275"/>
              <a:ext cx="718875" cy="644125"/>
            </a:xfrm>
            <a:custGeom>
              <a:avLst/>
              <a:gdLst/>
              <a:ahLst/>
              <a:cxnLst/>
              <a:rect l="l" t="t" r="r" b="b"/>
              <a:pathLst>
                <a:path w="28755" h="25765" extrusionOk="0">
                  <a:moveTo>
                    <a:pt x="14363" y="0"/>
                  </a:moveTo>
                  <a:cubicBezTo>
                    <a:pt x="11344" y="0"/>
                    <a:pt x="8314" y="1056"/>
                    <a:pt x="5871" y="3209"/>
                  </a:cubicBezTo>
                  <a:cubicBezTo>
                    <a:pt x="534" y="7912"/>
                    <a:pt x="1" y="16051"/>
                    <a:pt x="4704" y="21389"/>
                  </a:cubicBezTo>
                  <a:cubicBezTo>
                    <a:pt x="7236" y="24283"/>
                    <a:pt x="10799" y="25764"/>
                    <a:pt x="14381" y="25764"/>
                  </a:cubicBezTo>
                  <a:cubicBezTo>
                    <a:pt x="17404" y="25764"/>
                    <a:pt x="20441" y="24709"/>
                    <a:pt x="22884" y="22556"/>
                  </a:cubicBezTo>
                  <a:cubicBezTo>
                    <a:pt x="28221" y="17886"/>
                    <a:pt x="28754" y="9747"/>
                    <a:pt x="24051" y="4376"/>
                  </a:cubicBezTo>
                  <a:cubicBezTo>
                    <a:pt x="21501" y="1482"/>
                    <a:pt x="17940" y="0"/>
                    <a:pt x="1436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8" name="Google Shape;1858;p42"/>
            <p:cNvSpPr/>
            <p:nvPr/>
          </p:nvSpPr>
          <p:spPr>
            <a:xfrm>
              <a:off x="4855300" y="891175"/>
              <a:ext cx="778925" cy="682000"/>
            </a:xfrm>
            <a:custGeom>
              <a:avLst/>
              <a:gdLst/>
              <a:ahLst/>
              <a:cxnLst/>
              <a:rect l="l" t="t" r="r" b="b"/>
              <a:pathLst>
                <a:path w="31157" h="27280" extrusionOk="0">
                  <a:moveTo>
                    <a:pt x="15599" y="727"/>
                  </a:moveTo>
                  <a:cubicBezTo>
                    <a:pt x="17790" y="727"/>
                    <a:pt x="20013" y="1287"/>
                    <a:pt x="22050" y="2465"/>
                  </a:cubicBezTo>
                  <a:cubicBezTo>
                    <a:pt x="28221" y="6068"/>
                    <a:pt x="30322" y="13940"/>
                    <a:pt x="26720" y="20111"/>
                  </a:cubicBezTo>
                  <a:cubicBezTo>
                    <a:pt x="24334" y="24236"/>
                    <a:pt x="20025" y="26543"/>
                    <a:pt x="15587" y="26543"/>
                  </a:cubicBezTo>
                  <a:cubicBezTo>
                    <a:pt x="13386" y="26543"/>
                    <a:pt x="11153" y="25975"/>
                    <a:pt x="9107" y="24781"/>
                  </a:cubicBezTo>
                  <a:cubicBezTo>
                    <a:pt x="2936" y="21212"/>
                    <a:pt x="835" y="13340"/>
                    <a:pt x="4437" y="7168"/>
                  </a:cubicBezTo>
                  <a:cubicBezTo>
                    <a:pt x="6828" y="3034"/>
                    <a:pt x="11150" y="727"/>
                    <a:pt x="15599" y="727"/>
                  </a:cubicBezTo>
                  <a:close/>
                  <a:moveTo>
                    <a:pt x="15569" y="0"/>
                  </a:moveTo>
                  <a:cubicBezTo>
                    <a:pt x="10874" y="0"/>
                    <a:pt x="6320" y="2425"/>
                    <a:pt x="3803" y="6768"/>
                  </a:cubicBezTo>
                  <a:cubicBezTo>
                    <a:pt x="1" y="13273"/>
                    <a:pt x="2202" y="21612"/>
                    <a:pt x="8707" y="25415"/>
                  </a:cubicBezTo>
                  <a:cubicBezTo>
                    <a:pt x="10868" y="26679"/>
                    <a:pt x="13233" y="27279"/>
                    <a:pt x="15566" y="27279"/>
                  </a:cubicBezTo>
                  <a:cubicBezTo>
                    <a:pt x="20253" y="27279"/>
                    <a:pt x="24815" y="24854"/>
                    <a:pt x="27354" y="20511"/>
                  </a:cubicBezTo>
                  <a:cubicBezTo>
                    <a:pt x="31156" y="14007"/>
                    <a:pt x="28955" y="5667"/>
                    <a:pt x="22450" y="1865"/>
                  </a:cubicBezTo>
                  <a:cubicBezTo>
                    <a:pt x="20277" y="601"/>
                    <a:pt x="17906" y="0"/>
                    <a:pt x="155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9" name="Google Shape;1859;p42"/>
            <p:cNvSpPr/>
            <p:nvPr/>
          </p:nvSpPr>
          <p:spPr>
            <a:xfrm>
              <a:off x="4745225" y="793450"/>
              <a:ext cx="999075" cy="876050"/>
            </a:xfrm>
            <a:custGeom>
              <a:avLst/>
              <a:gdLst/>
              <a:ahLst/>
              <a:cxnLst/>
              <a:rect l="l" t="t" r="r" b="b"/>
              <a:pathLst>
                <a:path w="39963" h="35042" extrusionOk="0">
                  <a:moveTo>
                    <a:pt x="20018" y="748"/>
                  </a:moveTo>
                  <a:cubicBezTo>
                    <a:pt x="22871" y="748"/>
                    <a:pt x="25757" y="1475"/>
                    <a:pt x="28387" y="3005"/>
                  </a:cubicBezTo>
                  <a:cubicBezTo>
                    <a:pt x="36393" y="7675"/>
                    <a:pt x="39095" y="17982"/>
                    <a:pt x="34458" y="25955"/>
                  </a:cubicBezTo>
                  <a:cubicBezTo>
                    <a:pt x="31383" y="31325"/>
                    <a:pt x="25762" y="34314"/>
                    <a:pt x="19983" y="34314"/>
                  </a:cubicBezTo>
                  <a:cubicBezTo>
                    <a:pt x="17111" y="34314"/>
                    <a:pt x="14200" y="33576"/>
                    <a:pt x="11542" y="32026"/>
                  </a:cubicBezTo>
                  <a:cubicBezTo>
                    <a:pt x="3536" y="27356"/>
                    <a:pt x="834" y="17048"/>
                    <a:pt x="5438" y="9109"/>
                  </a:cubicBezTo>
                  <a:cubicBezTo>
                    <a:pt x="8567" y="3746"/>
                    <a:pt x="14226" y="748"/>
                    <a:pt x="20018" y="748"/>
                  </a:cubicBezTo>
                  <a:close/>
                  <a:moveTo>
                    <a:pt x="19969" y="0"/>
                  </a:moveTo>
                  <a:cubicBezTo>
                    <a:pt x="13948" y="0"/>
                    <a:pt x="8100" y="3130"/>
                    <a:pt x="4871" y="8742"/>
                  </a:cubicBezTo>
                  <a:cubicBezTo>
                    <a:pt x="1" y="17115"/>
                    <a:pt x="2836" y="27823"/>
                    <a:pt x="11209" y="32660"/>
                  </a:cubicBezTo>
                  <a:cubicBezTo>
                    <a:pt x="13984" y="34274"/>
                    <a:pt x="17016" y="35042"/>
                    <a:pt x="20005" y="35042"/>
                  </a:cubicBezTo>
                  <a:cubicBezTo>
                    <a:pt x="26035" y="35042"/>
                    <a:pt x="31892" y="31919"/>
                    <a:pt x="35126" y="26322"/>
                  </a:cubicBezTo>
                  <a:cubicBezTo>
                    <a:pt x="39962" y="17982"/>
                    <a:pt x="37127" y="7275"/>
                    <a:pt x="28788" y="2405"/>
                  </a:cubicBezTo>
                  <a:cubicBezTo>
                    <a:pt x="26006" y="775"/>
                    <a:pt x="22966" y="0"/>
                    <a:pt x="199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0" name="Google Shape;1860;p42"/>
            <p:cNvSpPr/>
            <p:nvPr/>
          </p:nvSpPr>
          <p:spPr>
            <a:xfrm>
              <a:off x="4876150" y="922775"/>
              <a:ext cx="470375" cy="631975"/>
            </a:xfrm>
            <a:custGeom>
              <a:avLst/>
              <a:gdLst/>
              <a:ahLst/>
              <a:cxnLst/>
              <a:rect l="l" t="t" r="r" b="b"/>
              <a:pathLst>
                <a:path w="18815" h="25279" extrusionOk="0">
                  <a:moveTo>
                    <a:pt x="11042" y="0"/>
                  </a:moveTo>
                  <a:cubicBezTo>
                    <a:pt x="8006" y="934"/>
                    <a:pt x="5304" y="2936"/>
                    <a:pt x="3603" y="5871"/>
                  </a:cubicBezTo>
                  <a:cubicBezTo>
                    <a:pt x="1" y="12076"/>
                    <a:pt x="2102" y="19948"/>
                    <a:pt x="8273" y="23517"/>
                  </a:cubicBezTo>
                  <a:cubicBezTo>
                    <a:pt x="10325" y="24707"/>
                    <a:pt x="12565" y="25279"/>
                    <a:pt x="14770" y="25279"/>
                  </a:cubicBezTo>
                  <a:cubicBezTo>
                    <a:pt x="16151" y="25279"/>
                    <a:pt x="17517" y="25055"/>
                    <a:pt x="18814" y="24618"/>
                  </a:cubicBezTo>
                  <a:lnTo>
                    <a:pt x="11042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1" name="Google Shape;1861;p42"/>
            <p:cNvSpPr/>
            <p:nvPr/>
          </p:nvSpPr>
          <p:spPr>
            <a:xfrm>
              <a:off x="5193050" y="983650"/>
              <a:ext cx="110925" cy="249375"/>
            </a:xfrm>
            <a:custGeom>
              <a:avLst/>
              <a:gdLst/>
              <a:ahLst/>
              <a:cxnLst/>
              <a:rect l="l" t="t" r="r" b="b"/>
              <a:pathLst>
                <a:path w="4437" h="9975" extrusionOk="0">
                  <a:moveTo>
                    <a:pt x="3269" y="0"/>
                  </a:moveTo>
                  <a:lnTo>
                    <a:pt x="1635" y="4737"/>
                  </a:lnTo>
                  <a:lnTo>
                    <a:pt x="0" y="9474"/>
                  </a:lnTo>
                  <a:lnTo>
                    <a:pt x="2202" y="9707"/>
                  </a:lnTo>
                  <a:lnTo>
                    <a:pt x="4437" y="9974"/>
                  </a:lnTo>
                  <a:lnTo>
                    <a:pt x="4437" y="9974"/>
                  </a:lnTo>
                  <a:lnTo>
                    <a:pt x="3836" y="5004"/>
                  </a:lnTo>
                  <a:lnTo>
                    <a:pt x="32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2" name="Google Shape;1862;p42"/>
            <p:cNvSpPr/>
            <p:nvPr/>
          </p:nvSpPr>
          <p:spPr>
            <a:xfrm>
              <a:off x="5193050" y="1220475"/>
              <a:ext cx="110925" cy="247700"/>
            </a:xfrm>
            <a:custGeom>
              <a:avLst/>
              <a:gdLst/>
              <a:ahLst/>
              <a:cxnLst/>
              <a:rect l="l" t="t" r="r" b="b"/>
              <a:pathLst>
                <a:path w="4437" h="9908" extrusionOk="0">
                  <a:moveTo>
                    <a:pt x="0" y="1"/>
                  </a:moveTo>
                  <a:lnTo>
                    <a:pt x="601" y="4938"/>
                  </a:lnTo>
                  <a:lnTo>
                    <a:pt x="1134" y="9908"/>
                  </a:lnTo>
                  <a:lnTo>
                    <a:pt x="2769" y="5205"/>
                  </a:lnTo>
                  <a:lnTo>
                    <a:pt x="4437" y="501"/>
                  </a:lnTo>
                  <a:lnTo>
                    <a:pt x="2202" y="234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3" name="Google Shape;1863;p42"/>
            <p:cNvSpPr/>
            <p:nvPr/>
          </p:nvSpPr>
          <p:spPr>
            <a:xfrm>
              <a:off x="5309800" y="955300"/>
              <a:ext cx="107600" cy="115100"/>
            </a:xfrm>
            <a:custGeom>
              <a:avLst/>
              <a:gdLst/>
              <a:ahLst/>
              <a:cxnLst/>
              <a:rect l="l" t="t" r="r" b="b"/>
              <a:pathLst>
                <a:path w="4304" h="4604" extrusionOk="0">
                  <a:moveTo>
                    <a:pt x="1868" y="0"/>
                  </a:moveTo>
                  <a:lnTo>
                    <a:pt x="0" y="3202"/>
                  </a:lnTo>
                  <a:lnTo>
                    <a:pt x="434" y="3436"/>
                  </a:lnTo>
                  <a:lnTo>
                    <a:pt x="1968" y="767"/>
                  </a:lnTo>
                  <a:lnTo>
                    <a:pt x="1835" y="4270"/>
                  </a:lnTo>
                  <a:lnTo>
                    <a:pt x="2435" y="4603"/>
                  </a:lnTo>
                  <a:lnTo>
                    <a:pt x="4303" y="1401"/>
                  </a:lnTo>
                  <a:lnTo>
                    <a:pt x="3870" y="1168"/>
                  </a:lnTo>
                  <a:lnTo>
                    <a:pt x="2302" y="3836"/>
                  </a:lnTo>
                  <a:lnTo>
                    <a:pt x="2435" y="334"/>
                  </a:lnTo>
                  <a:lnTo>
                    <a:pt x="1868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4" name="Google Shape;1864;p42"/>
          <p:cNvGrpSpPr/>
          <p:nvPr/>
        </p:nvGrpSpPr>
        <p:grpSpPr>
          <a:xfrm rot="-728014">
            <a:off x="146565" y="1520283"/>
            <a:ext cx="2002648" cy="954072"/>
            <a:chOff x="-2595850" y="3080150"/>
            <a:chExt cx="1501925" cy="715525"/>
          </a:xfrm>
        </p:grpSpPr>
        <p:sp>
          <p:nvSpPr>
            <p:cNvPr id="1865" name="Google Shape;1865;p42"/>
            <p:cNvSpPr/>
            <p:nvPr/>
          </p:nvSpPr>
          <p:spPr>
            <a:xfrm>
              <a:off x="-2595850" y="3080150"/>
              <a:ext cx="1501925" cy="715525"/>
            </a:xfrm>
            <a:custGeom>
              <a:avLst/>
              <a:gdLst/>
              <a:ahLst/>
              <a:cxnLst/>
              <a:rect l="l" t="t" r="r" b="b"/>
              <a:pathLst>
                <a:path w="60077" h="28621" extrusionOk="0">
                  <a:moveTo>
                    <a:pt x="57041" y="0"/>
                  </a:moveTo>
                  <a:lnTo>
                    <a:pt x="13544" y="0"/>
                  </a:lnTo>
                  <a:cubicBezTo>
                    <a:pt x="12576" y="0"/>
                    <a:pt x="11709" y="434"/>
                    <a:pt x="11142" y="1201"/>
                  </a:cubicBezTo>
                  <a:cubicBezTo>
                    <a:pt x="10575" y="1935"/>
                    <a:pt x="10408" y="2869"/>
                    <a:pt x="10641" y="3736"/>
                  </a:cubicBezTo>
                  <a:cubicBezTo>
                    <a:pt x="8807" y="4770"/>
                    <a:pt x="7206" y="6272"/>
                    <a:pt x="6138" y="7439"/>
                  </a:cubicBezTo>
                  <a:cubicBezTo>
                    <a:pt x="4070" y="9674"/>
                    <a:pt x="2469" y="12242"/>
                    <a:pt x="1502" y="14744"/>
                  </a:cubicBezTo>
                  <a:cubicBezTo>
                    <a:pt x="1" y="18614"/>
                    <a:pt x="534" y="22250"/>
                    <a:pt x="3036" y="24751"/>
                  </a:cubicBezTo>
                  <a:cubicBezTo>
                    <a:pt x="4237" y="25952"/>
                    <a:pt x="5838" y="26753"/>
                    <a:pt x="7473" y="27053"/>
                  </a:cubicBezTo>
                  <a:cubicBezTo>
                    <a:pt x="7873" y="27120"/>
                    <a:pt x="8306" y="27187"/>
                    <a:pt x="8707" y="27187"/>
                  </a:cubicBezTo>
                  <a:cubicBezTo>
                    <a:pt x="10008" y="27187"/>
                    <a:pt x="11209" y="26786"/>
                    <a:pt x="12209" y="26119"/>
                  </a:cubicBezTo>
                  <a:cubicBezTo>
                    <a:pt x="14077" y="24852"/>
                    <a:pt x="14878" y="22517"/>
                    <a:pt x="14344" y="19748"/>
                  </a:cubicBezTo>
                  <a:cubicBezTo>
                    <a:pt x="13977" y="17746"/>
                    <a:pt x="13977" y="16279"/>
                    <a:pt x="14144" y="15178"/>
                  </a:cubicBezTo>
                  <a:lnTo>
                    <a:pt x="17580" y="26519"/>
                  </a:lnTo>
                  <a:cubicBezTo>
                    <a:pt x="17980" y="27787"/>
                    <a:pt x="19148" y="28621"/>
                    <a:pt x="20482" y="28621"/>
                  </a:cubicBezTo>
                  <a:lnTo>
                    <a:pt x="20482" y="28621"/>
                  </a:lnTo>
                  <a:lnTo>
                    <a:pt x="20815" y="28621"/>
                  </a:lnTo>
                  <a:lnTo>
                    <a:pt x="57408" y="24685"/>
                  </a:lnTo>
                  <a:cubicBezTo>
                    <a:pt x="58943" y="24518"/>
                    <a:pt x="60077" y="23217"/>
                    <a:pt x="60077" y="21683"/>
                  </a:cubicBezTo>
                  <a:lnTo>
                    <a:pt x="60077" y="3036"/>
                  </a:lnTo>
                  <a:cubicBezTo>
                    <a:pt x="60043" y="1335"/>
                    <a:pt x="58676" y="0"/>
                    <a:pt x="57041" y="0"/>
                  </a:cubicBezTo>
                  <a:close/>
                  <a:moveTo>
                    <a:pt x="10308" y="20448"/>
                  </a:moveTo>
                  <a:cubicBezTo>
                    <a:pt x="10408" y="21115"/>
                    <a:pt x="10508" y="22283"/>
                    <a:pt x="9841" y="22783"/>
                  </a:cubicBezTo>
                  <a:cubicBezTo>
                    <a:pt x="9541" y="23017"/>
                    <a:pt x="9140" y="23084"/>
                    <a:pt x="8673" y="23084"/>
                  </a:cubicBezTo>
                  <a:cubicBezTo>
                    <a:pt x="8507" y="23084"/>
                    <a:pt x="8306" y="23084"/>
                    <a:pt x="8073" y="23050"/>
                  </a:cubicBezTo>
                  <a:cubicBezTo>
                    <a:pt x="7239" y="22917"/>
                    <a:pt x="6472" y="22450"/>
                    <a:pt x="5838" y="21883"/>
                  </a:cubicBezTo>
                  <a:cubicBezTo>
                    <a:pt x="4504" y="20548"/>
                    <a:pt x="4304" y="18547"/>
                    <a:pt x="5204" y="16212"/>
                  </a:cubicBezTo>
                  <a:cubicBezTo>
                    <a:pt x="6005" y="14211"/>
                    <a:pt x="7372" y="11976"/>
                    <a:pt x="9040" y="10208"/>
                  </a:cubicBezTo>
                  <a:cubicBezTo>
                    <a:pt x="9974" y="9207"/>
                    <a:pt x="10875" y="8373"/>
                    <a:pt x="11809" y="7773"/>
                  </a:cubicBezTo>
                  <a:lnTo>
                    <a:pt x="12343" y="9541"/>
                  </a:lnTo>
                  <a:cubicBezTo>
                    <a:pt x="10742" y="11542"/>
                    <a:pt x="9140" y="14277"/>
                    <a:pt x="10308" y="2044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6" name="Google Shape;1866;p42"/>
            <p:cNvSpPr/>
            <p:nvPr/>
          </p:nvSpPr>
          <p:spPr>
            <a:xfrm>
              <a:off x="-2294800" y="3121850"/>
              <a:ext cx="1157525" cy="633800"/>
            </a:xfrm>
            <a:custGeom>
              <a:avLst/>
              <a:gdLst/>
              <a:ahLst/>
              <a:cxnLst/>
              <a:rect l="l" t="t" r="r" b="b"/>
              <a:pathLst>
                <a:path w="46301" h="25352" extrusionOk="0">
                  <a:moveTo>
                    <a:pt x="1468" y="0"/>
                  </a:moveTo>
                  <a:lnTo>
                    <a:pt x="44966" y="0"/>
                  </a:lnTo>
                  <a:cubicBezTo>
                    <a:pt x="45700" y="0"/>
                    <a:pt x="46300" y="567"/>
                    <a:pt x="46300" y="1335"/>
                  </a:cubicBezTo>
                  <a:lnTo>
                    <a:pt x="46300" y="19948"/>
                  </a:lnTo>
                  <a:cubicBezTo>
                    <a:pt x="46300" y="20615"/>
                    <a:pt x="45800" y="21215"/>
                    <a:pt x="45066" y="21282"/>
                  </a:cubicBezTo>
                  <a:lnTo>
                    <a:pt x="8473" y="25252"/>
                  </a:lnTo>
                  <a:cubicBezTo>
                    <a:pt x="7839" y="25352"/>
                    <a:pt x="7206" y="24918"/>
                    <a:pt x="7072" y="24284"/>
                  </a:cubicBezTo>
                  <a:lnTo>
                    <a:pt x="134" y="1701"/>
                  </a:lnTo>
                  <a:cubicBezTo>
                    <a:pt x="0" y="1268"/>
                    <a:pt x="101" y="868"/>
                    <a:pt x="334" y="501"/>
                  </a:cubicBezTo>
                  <a:cubicBezTo>
                    <a:pt x="668" y="200"/>
                    <a:pt x="1035" y="0"/>
                    <a:pt x="1468" y="0"/>
                  </a:cubicBezTo>
                  <a:close/>
                  <a:moveTo>
                    <a:pt x="4170" y="1968"/>
                  </a:moveTo>
                  <a:cubicBezTo>
                    <a:pt x="3503" y="1968"/>
                    <a:pt x="2969" y="2535"/>
                    <a:pt x="2969" y="3203"/>
                  </a:cubicBezTo>
                  <a:cubicBezTo>
                    <a:pt x="2969" y="3870"/>
                    <a:pt x="3503" y="4403"/>
                    <a:pt x="4170" y="4403"/>
                  </a:cubicBezTo>
                  <a:cubicBezTo>
                    <a:pt x="4837" y="4403"/>
                    <a:pt x="5371" y="3870"/>
                    <a:pt x="5371" y="3203"/>
                  </a:cubicBezTo>
                  <a:cubicBezTo>
                    <a:pt x="5404" y="2535"/>
                    <a:pt x="4837" y="1968"/>
                    <a:pt x="4170" y="196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7" name="Google Shape;1867;p42"/>
            <p:cNvSpPr/>
            <p:nvPr/>
          </p:nvSpPr>
          <p:spPr>
            <a:xfrm>
              <a:off x="-2265625" y="3145200"/>
              <a:ext cx="1105000" cy="583775"/>
            </a:xfrm>
            <a:custGeom>
              <a:avLst/>
              <a:gdLst/>
              <a:ahLst/>
              <a:cxnLst/>
              <a:rect l="l" t="t" r="r" b="b"/>
              <a:pathLst>
                <a:path w="44200" h="23351" extrusionOk="0">
                  <a:moveTo>
                    <a:pt x="301" y="267"/>
                  </a:moveTo>
                  <a:cubicBezTo>
                    <a:pt x="435" y="267"/>
                    <a:pt x="468" y="134"/>
                    <a:pt x="368" y="67"/>
                  </a:cubicBezTo>
                  <a:cubicBezTo>
                    <a:pt x="368" y="67"/>
                    <a:pt x="335" y="0"/>
                    <a:pt x="301" y="0"/>
                  </a:cubicBezTo>
                  <a:lnTo>
                    <a:pt x="301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301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68" y="0"/>
                  </a:lnTo>
                  <a:lnTo>
                    <a:pt x="201" y="0"/>
                  </a:lnTo>
                  <a:lnTo>
                    <a:pt x="201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lnTo>
                    <a:pt x="168" y="0"/>
                  </a:lnTo>
                  <a:cubicBezTo>
                    <a:pt x="168" y="0"/>
                    <a:pt x="134" y="0"/>
                    <a:pt x="168" y="0"/>
                  </a:cubicBezTo>
                  <a:lnTo>
                    <a:pt x="168" y="0"/>
                  </a:lnTo>
                  <a:lnTo>
                    <a:pt x="168" y="0"/>
                  </a:lnTo>
                  <a:lnTo>
                    <a:pt x="134" y="0"/>
                  </a:lnTo>
                  <a:lnTo>
                    <a:pt x="134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lnTo>
                    <a:pt x="101" y="0"/>
                  </a:lnTo>
                  <a:cubicBezTo>
                    <a:pt x="1" y="134"/>
                    <a:pt x="168" y="300"/>
                    <a:pt x="268" y="167"/>
                  </a:cubicBezTo>
                  <a:lnTo>
                    <a:pt x="268" y="167"/>
                  </a:lnTo>
                  <a:lnTo>
                    <a:pt x="101" y="34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268" y="167"/>
                  </a:lnTo>
                  <a:lnTo>
                    <a:pt x="301" y="267"/>
                  </a:lnTo>
                  <a:lnTo>
                    <a:pt x="268" y="267"/>
                  </a:lnTo>
                  <a:lnTo>
                    <a:pt x="301" y="267"/>
                  </a:lnTo>
                  <a:lnTo>
                    <a:pt x="268" y="267"/>
                  </a:lnTo>
                  <a:lnTo>
                    <a:pt x="301" y="267"/>
                  </a:lnTo>
                  <a:lnTo>
                    <a:pt x="268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lnTo>
                    <a:pt x="301" y="267"/>
                  </a:lnTo>
                  <a:close/>
                  <a:moveTo>
                    <a:pt x="968" y="0"/>
                  </a:moveTo>
                  <a:cubicBezTo>
                    <a:pt x="835" y="0"/>
                    <a:pt x="802" y="134"/>
                    <a:pt x="868" y="200"/>
                  </a:cubicBezTo>
                  <a:cubicBezTo>
                    <a:pt x="868" y="200"/>
                    <a:pt x="935" y="267"/>
                    <a:pt x="968" y="267"/>
                  </a:cubicBezTo>
                  <a:lnTo>
                    <a:pt x="1202" y="267"/>
                  </a:lnTo>
                  <a:cubicBezTo>
                    <a:pt x="1335" y="267"/>
                    <a:pt x="1369" y="134"/>
                    <a:pt x="1302" y="67"/>
                  </a:cubicBezTo>
                  <a:cubicBezTo>
                    <a:pt x="1302" y="67"/>
                    <a:pt x="1269" y="0"/>
                    <a:pt x="1202" y="0"/>
                  </a:cubicBezTo>
                  <a:close/>
                  <a:moveTo>
                    <a:pt x="1936" y="0"/>
                  </a:moveTo>
                  <a:cubicBezTo>
                    <a:pt x="1802" y="0"/>
                    <a:pt x="1769" y="134"/>
                    <a:pt x="1836" y="200"/>
                  </a:cubicBezTo>
                  <a:cubicBezTo>
                    <a:pt x="1836" y="200"/>
                    <a:pt x="1902" y="267"/>
                    <a:pt x="1936" y="267"/>
                  </a:cubicBezTo>
                  <a:lnTo>
                    <a:pt x="2169" y="267"/>
                  </a:lnTo>
                  <a:cubicBezTo>
                    <a:pt x="2303" y="267"/>
                    <a:pt x="2336" y="134"/>
                    <a:pt x="2269" y="67"/>
                  </a:cubicBezTo>
                  <a:cubicBezTo>
                    <a:pt x="2269" y="67"/>
                    <a:pt x="2203" y="0"/>
                    <a:pt x="2169" y="0"/>
                  </a:cubicBezTo>
                  <a:close/>
                  <a:moveTo>
                    <a:pt x="2870" y="0"/>
                  </a:moveTo>
                  <a:cubicBezTo>
                    <a:pt x="2770" y="0"/>
                    <a:pt x="2703" y="134"/>
                    <a:pt x="2803" y="200"/>
                  </a:cubicBezTo>
                  <a:cubicBezTo>
                    <a:pt x="2803" y="200"/>
                    <a:pt x="2836" y="267"/>
                    <a:pt x="2870" y="267"/>
                  </a:cubicBezTo>
                  <a:lnTo>
                    <a:pt x="3137" y="267"/>
                  </a:lnTo>
                  <a:cubicBezTo>
                    <a:pt x="3270" y="267"/>
                    <a:pt x="3303" y="134"/>
                    <a:pt x="3203" y="67"/>
                  </a:cubicBezTo>
                  <a:cubicBezTo>
                    <a:pt x="3203" y="67"/>
                    <a:pt x="3170" y="0"/>
                    <a:pt x="3137" y="0"/>
                  </a:cubicBezTo>
                  <a:close/>
                  <a:moveTo>
                    <a:pt x="3804" y="0"/>
                  </a:moveTo>
                  <a:cubicBezTo>
                    <a:pt x="3670" y="0"/>
                    <a:pt x="3637" y="134"/>
                    <a:pt x="3737" y="200"/>
                  </a:cubicBezTo>
                  <a:cubicBezTo>
                    <a:pt x="3737" y="200"/>
                    <a:pt x="3770" y="267"/>
                    <a:pt x="3804" y="267"/>
                  </a:cubicBezTo>
                  <a:lnTo>
                    <a:pt x="4071" y="267"/>
                  </a:lnTo>
                  <a:cubicBezTo>
                    <a:pt x="4171" y="267"/>
                    <a:pt x="4237" y="134"/>
                    <a:pt x="4137" y="67"/>
                  </a:cubicBezTo>
                  <a:cubicBezTo>
                    <a:pt x="4137" y="67"/>
                    <a:pt x="4104" y="0"/>
                    <a:pt x="4071" y="0"/>
                  </a:cubicBezTo>
                  <a:close/>
                  <a:moveTo>
                    <a:pt x="4771" y="0"/>
                  </a:moveTo>
                  <a:cubicBezTo>
                    <a:pt x="4638" y="0"/>
                    <a:pt x="4604" y="134"/>
                    <a:pt x="4671" y="200"/>
                  </a:cubicBezTo>
                  <a:cubicBezTo>
                    <a:pt x="4671" y="200"/>
                    <a:pt x="4704" y="267"/>
                    <a:pt x="4771" y="267"/>
                  </a:cubicBezTo>
                  <a:lnTo>
                    <a:pt x="5005" y="267"/>
                  </a:lnTo>
                  <a:cubicBezTo>
                    <a:pt x="5138" y="267"/>
                    <a:pt x="5171" y="134"/>
                    <a:pt x="5105" y="67"/>
                  </a:cubicBezTo>
                  <a:cubicBezTo>
                    <a:pt x="5105" y="67"/>
                    <a:pt x="5038" y="0"/>
                    <a:pt x="5005" y="0"/>
                  </a:cubicBezTo>
                  <a:close/>
                  <a:moveTo>
                    <a:pt x="5705" y="0"/>
                  </a:moveTo>
                  <a:cubicBezTo>
                    <a:pt x="5605" y="0"/>
                    <a:pt x="5538" y="134"/>
                    <a:pt x="5638" y="200"/>
                  </a:cubicBezTo>
                  <a:cubicBezTo>
                    <a:pt x="5638" y="200"/>
                    <a:pt x="5672" y="267"/>
                    <a:pt x="5705" y="267"/>
                  </a:cubicBezTo>
                  <a:lnTo>
                    <a:pt x="5972" y="267"/>
                  </a:lnTo>
                  <a:cubicBezTo>
                    <a:pt x="6105" y="267"/>
                    <a:pt x="6139" y="134"/>
                    <a:pt x="6039" y="67"/>
                  </a:cubicBezTo>
                  <a:cubicBezTo>
                    <a:pt x="6039" y="67"/>
                    <a:pt x="6005" y="0"/>
                    <a:pt x="5972" y="0"/>
                  </a:cubicBezTo>
                  <a:close/>
                  <a:moveTo>
                    <a:pt x="6672" y="0"/>
                  </a:moveTo>
                  <a:cubicBezTo>
                    <a:pt x="6539" y="0"/>
                    <a:pt x="6506" y="134"/>
                    <a:pt x="6606" y="200"/>
                  </a:cubicBezTo>
                  <a:cubicBezTo>
                    <a:pt x="6606" y="200"/>
                    <a:pt x="6639" y="267"/>
                    <a:pt x="6672" y="267"/>
                  </a:cubicBezTo>
                  <a:lnTo>
                    <a:pt x="6939" y="267"/>
                  </a:lnTo>
                  <a:cubicBezTo>
                    <a:pt x="7073" y="267"/>
                    <a:pt x="7106" y="134"/>
                    <a:pt x="7006" y="67"/>
                  </a:cubicBezTo>
                  <a:cubicBezTo>
                    <a:pt x="7006" y="67"/>
                    <a:pt x="6973" y="0"/>
                    <a:pt x="6939" y="0"/>
                  </a:cubicBezTo>
                  <a:close/>
                  <a:moveTo>
                    <a:pt x="7606" y="0"/>
                  </a:moveTo>
                  <a:cubicBezTo>
                    <a:pt x="7473" y="0"/>
                    <a:pt x="7440" y="134"/>
                    <a:pt x="7506" y="200"/>
                  </a:cubicBezTo>
                  <a:cubicBezTo>
                    <a:pt x="7506" y="200"/>
                    <a:pt x="7573" y="267"/>
                    <a:pt x="7606" y="267"/>
                  </a:cubicBezTo>
                  <a:lnTo>
                    <a:pt x="7840" y="267"/>
                  </a:lnTo>
                  <a:cubicBezTo>
                    <a:pt x="7973" y="267"/>
                    <a:pt x="8007" y="134"/>
                    <a:pt x="7940" y="67"/>
                  </a:cubicBezTo>
                  <a:cubicBezTo>
                    <a:pt x="7940" y="67"/>
                    <a:pt x="7873" y="0"/>
                    <a:pt x="7840" y="0"/>
                  </a:cubicBezTo>
                  <a:close/>
                  <a:moveTo>
                    <a:pt x="8540" y="0"/>
                  </a:moveTo>
                  <a:cubicBezTo>
                    <a:pt x="8440" y="0"/>
                    <a:pt x="8407" y="134"/>
                    <a:pt x="8474" y="200"/>
                  </a:cubicBezTo>
                  <a:cubicBezTo>
                    <a:pt x="8474" y="200"/>
                    <a:pt x="8507" y="267"/>
                    <a:pt x="8540" y="267"/>
                  </a:cubicBezTo>
                  <a:lnTo>
                    <a:pt x="8807" y="267"/>
                  </a:lnTo>
                  <a:cubicBezTo>
                    <a:pt x="8941" y="267"/>
                    <a:pt x="8974" y="134"/>
                    <a:pt x="8874" y="67"/>
                  </a:cubicBezTo>
                  <a:cubicBezTo>
                    <a:pt x="8874" y="67"/>
                    <a:pt x="8841" y="0"/>
                    <a:pt x="8807" y="0"/>
                  </a:cubicBezTo>
                  <a:close/>
                  <a:moveTo>
                    <a:pt x="9508" y="0"/>
                  </a:moveTo>
                  <a:cubicBezTo>
                    <a:pt x="9374" y="0"/>
                    <a:pt x="9341" y="134"/>
                    <a:pt x="9441" y="200"/>
                  </a:cubicBezTo>
                  <a:cubicBezTo>
                    <a:pt x="9441" y="200"/>
                    <a:pt x="9474" y="267"/>
                    <a:pt x="9508" y="267"/>
                  </a:cubicBezTo>
                  <a:lnTo>
                    <a:pt x="9775" y="267"/>
                  </a:lnTo>
                  <a:cubicBezTo>
                    <a:pt x="9908" y="267"/>
                    <a:pt x="9941" y="134"/>
                    <a:pt x="9841" y="67"/>
                  </a:cubicBezTo>
                  <a:cubicBezTo>
                    <a:pt x="9841" y="67"/>
                    <a:pt x="9808" y="0"/>
                    <a:pt x="9775" y="0"/>
                  </a:cubicBezTo>
                  <a:close/>
                  <a:moveTo>
                    <a:pt x="10475" y="0"/>
                  </a:moveTo>
                  <a:cubicBezTo>
                    <a:pt x="10342" y="0"/>
                    <a:pt x="10308" y="134"/>
                    <a:pt x="10408" y="200"/>
                  </a:cubicBezTo>
                  <a:cubicBezTo>
                    <a:pt x="10408" y="200"/>
                    <a:pt x="10442" y="267"/>
                    <a:pt x="10475" y="267"/>
                  </a:cubicBezTo>
                  <a:lnTo>
                    <a:pt x="10742" y="267"/>
                  </a:lnTo>
                  <a:cubicBezTo>
                    <a:pt x="10842" y="267"/>
                    <a:pt x="10909" y="134"/>
                    <a:pt x="10809" y="67"/>
                  </a:cubicBezTo>
                  <a:cubicBezTo>
                    <a:pt x="10809" y="67"/>
                    <a:pt x="10775" y="0"/>
                    <a:pt x="10742" y="0"/>
                  </a:cubicBezTo>
                  <a:close/>
                  <a:moveTo>
                    <a:pt x="11376" y="0"/>
                  </a:moveTo>
                  <a:cubicBezTo>
                    <a:pt x="11276" y="0"/>
                    <a:pt x="11242" y="134"/>
                    <a:pt x="11309" y="200"/>
                  </a:cubicBezTo>
                  <a:cubicBezTo>
                    <a:pt x="11309" y="200"/>
                    <a:pt x="11342" y="267"/>
                    <a:pt x="11376" y="267"/>
                  </a:cubicBezTo>
                  <a:lnTo>
                    <a:pt x="11643" y="267"/>
                  </a:lnTo>
                  <a:cubicBezTo>
                    <a:pt x="11776" y="267"/>
                    <a:pt x="11809" y="134"/>
                    <a:pt x="11743" y="67"/>
                  </a:cubicBezTo>
                  <a:cubicBezTo>
                    <a:pt x="11743" y="67"/>
                    <a:pt x="11676" y="0"/>
                    <a:pt x="11643" y="0"/>
                  </a:cubicBezTo>
                  <a:close/>
                  <a:moveTo>
                    <a:pt x="12343" y="0"/>
                  </a:moveTo>
                  <a:cubicBezTo>
                    <a:pt x="12210" y="0"/>
                    <a:pt x="12176" y="134"/>
                    <a:pt x="12276" y="200"/>
                  </a:cubicBezTo>
                  <a:cubicBezTo>
                    <a:pt x="12276" y="200"/>
                    <a:pt x="12310" y="267"/>
                    <a:pt x="12343" y="267"/>
                  </a:cubicBezTo>
                  <a:lnTo>
                    <a:pt x="12610" y="267"/>
                  </a:lnTo>
                  <a:cubicBezTo>
                    <a:pt x="12743" y="267"/>
                    <a:pt x="12777" y="134"/>
                    <a:pt x="12677" y="67"/>
                  </a:cubicBezTo>
                  <a:cubicBezTo>
                    <a:pt x="12677" y="67"/>
                    <a:pt x="12643" y="0"/>
                    <a:pt x="12610" y="0"/>
                  </a:cubicBezTo>
                  <a:close/>
                  <a:moveTo>
                    <a:pt x="13310" y="0"/>
                  </a:moveTo>
                  <a:cubicBezTo>
                    <a:pt x="13177" y="0"/>
                    <a:pt x="13144" y="134"/>
                    <a:pt x="13210" y="200"/>
                  </a:cubicBezTo>
                  <a:cubicBezTo>
                    <a:pt x="13210" y="200"/>
                    <a:pt x="13277" y="267"/>
                    <a:pt x="13310" y="267"/>
                  </a:cubicBezTo>
                  <a:lnTo>
                    <a:pt x="13544" y="267"/>
                  </a:lnTo>
                  <a:cubicBezTo>
                    <a:pt x="13677" y="267"/>
                    <a:pt x="13711" y="134"/>
                    <a:pt x="13644" y="67"/>
                  </a:cubicBezTo>
                  <a:cubicBezTo>
                    <a:pt x="13644" y="67"/>
                    <a:pt x="13611" y="0"/>
                    <a:pt x="13544" y="0"/>
                  </a:cubicBezTo>
                  <a:close/>
                  <a:moveTo>
                    <a:pt x="14278" y="0"/>
                  </a:moveTo>
                  <a:cubicBezTo>
                    <a:pt x="14144" y="0"/>
                    <a:pt x="14111" y="134"/>
                    <a:pt x="14178" y="200"/>
                  </a:cubicBezTo>
                  <a:cubicBezTo>
                    <a:pt x="14178" y="200"/>
                    <a:pt x="14244" y="267"/>
                    <a:pt x="14278" y="267"/>
                  </a:cubicBezTo>
                  <a:lnTo>
                    <a:pt x="14511" y="267"/>
                  </a:lnTo>
                  <a:cubicBezTo>
                    <a:pt x="14645" y="267"/>
                    <a:pt x="14678" y="134"/>
                    <a:pt x="14611" y="67"/>
                  </a:cubicBezTo>
                  <a:cubicBezTo>
                    <a:pt x="14611" y="67"/>
                    <a:pt x="14545" y="0"/>
                    <a:pt x="14511" y="0"/>
                  </a:cubicBezTo>
                  <a:close/>
                  <a:moveTo>
                    <a:pt x="15178" y="0"/>
                  </a:moveTo>
                  <a:cubicBezTo>
                    <a:pt x="15045" y="0"/>
                    <a:pt x="15012" y="134"/>
                    <a:pt x="15112" y="200"/>
                  </a:cubicBezTo>
                  <a:cubicBezTo>
                    <a:pt x="15112" y="200"/>
                    <a:pt x="15145" y="267"/>
                    <a:pt x="15178" y="267"/>
                  </a:cubicBezTo>
                  <a:lnTo>
                    <a:pt x="15445" y="267"/>
                  </a:lnTo>
                  <a:cubicBezTo>
                    <a:pt x="15545" y="267"/>
                    <a:pt x="15612" y="134"/>
                    <a:pt x="15512" y="67"/>
                  </a:cubicBezTo>
                  <a:cubicBezTo>
                    <a:pt x="15512" y="67"/>
                    <a:pt x="15479" y="0"/>
                    <a:pt x="15445" y="0"/>
                  </a:cubicBezTo>
                  <a:close/>
                  <a:moveTo>
                    <a:pt x="16146" y="0"/>
                  </a:moveTo>
                  <a:cubicBezTo>
                    <a:pt x="16012" y="0"/>
                    <a:pt x="15979" y="134"/>
                    <a:pt x="16046" y="200"/>
                  </a:cubicBezTo>
                  <a:cubicBezTo>
                    <a:pt x="16046" y="200"/>
                    <a:pt x="16112" y="267"/>
                    <a:pt x="16146" y="267"/>
                  </a:cubicBezTo>
                  <a:lnTo>
                    <a:pt x="16379" y="267"/>
                  </a:lnTo>
                  <a:cubicBezTo>
                    <a:pt x="16513" y="267"/>
                    <a:pt x="16546" y="134"/>
                    <a:pt x="16479" y="67"/>
                  </a:cubicBezTo>
                  <a:cubicBezTo>
                    <a:pt x="16479" y="67"/>
                    <a:pt x="16446" y="0"/>
                    <a:pt x="16379" y="0"/>
                  </a:cubicBezTo>
                  <a:close/>
                  <a:moveTo>
                    <a:pt x="17113" y="0"/>
                  </a:moveTo>
                  <a:cubicBezTo>
                    <a:pt x="16980" y="0"/>
                    <a:pt x="16946" y="134"/>
                    <a:pt x="17013" y="200"/>
                  </a:cubicBezTo>
                  <a:cubicBezTo>
                    <a:pt x="17013" y="200"/>
                    <a:pt x="17080" y="267"/>
                    <a:pt x="17113" y="267"/>
                  </a:cubicBezTo>
                  <a:lnTo>
                    <a:pt x="17347" y="267"/>
                  </a:lnTo>
                  <a:cubicBezTo>
                    <a:pt x="17480" y="267"/>
                    <a:pt x="17513" y="134"/>
                    <a:pt x="17447" y="67"/>
                  </a:cubicBezTo>
                  <a:cubicBezTo>
                    <a:pt x="17447" y="67"/>
                    <a:pt x="17380" y="0"/>
                    <a:pt x="17347" y="0"/>
                  </a:cubicBezTo>
                  <a:close/>
                  <a:moveTo>
                    <a:pt x="18047" y="0"/>
                  </a:moveTo>
                  <a:cubicBezTo>
                    <a:pt x="17947" y="0"/>
                    <a:pt x="17914" y="134"/>
                    <a:pt x="17980" y="200"/>
                  </a:cubicBezTo>
                  <a:cubicBezTo>
                    <a:pt x="17980" y="200"/>
                    <a:pt x="18014" y="267"/>
                    <a:pt x="18047" y="267"/>
                  </a:cubicBezTo>
                  <a:lnTo>
                    <a:pt x="18314" y="267"/>
                  </a:lnTo>
                  <a:cubicBezTo>
                    <a:pt x="18447" y="267"/>
                    <a:pt x="18481" y="134"/>
                    <a:pt x="18414" y="67"/>
                  </a:cubicBezTo>
                  <a:cubicBezTo>
                    <a:pt x="18414" y="67"/>
                    <a:pt x="18347" y="0"/>
                    <a:pt x="18314" y="0"/>
                  </a:cubicBezTo>
                  <a:close/>
                  <a:moveTo>
                    <a:pt x="18981" y="0"/>
                  </a:moveTo>
                  <a:cubicBezTo>
                    <a:pt x="18848" y="0"/>
                    <a:pt x="18814" y="134"/>
                    <a:pt x="18881" y="200"/>
                  </a:cubicBezTo>
                  <a:cubicBezTo>
                    <a:pt x="18881" y="200"/>
                    <a:pt x="18948" y="267"/>
                    <a:pt x="18981" y="267"/>
                  </a:cubicBezTo>
                  <a:lnTo>
                    <a:pt x="19248" y="267"/>
                  </a:lnTo>
                  <a:cubicBezTo>
                    <a:pt x="19348" y="267"/>
                    <a:pt x="19381" y="134"/>
                    <a:pt x="19315" y="67"/>
                  </a:cubicBezTo>
                  <a:cubicBezTo>
                    <a:pt x="19315" y="67"/>
                    <a:pt x="19281" y="0"/>
                    <a:pt x="19248" y="0"/>
                  </a:cubicBezTo>
                  <a:close/>
                  <a:moveTo>
                    <a:pt x="19949" y="0"/>
                  </a:moveTo>
                  <a:cubicBezTo>
                    <a:pt x="19815" y="0"/>
                    <a:pt x="19782" y="134"/>
                    <a:pt x="19848" y="200"/>
                  </a:cubicBezTo>
                  <a:cubicBezTo>
                    <a:pt x="19848" y="200"/>
                    <a:pt x="19915" y="267"/>
                    <a:pt x="19949" y="267"/>
                  </a:cubicBezTo>
                  <a:lnTo>
                    <a:pt x="20182" y="267"/>
                  </a:lnTo>
                  <a:cubicBezTo>
                    <a:pt x="20315" y="267"/>
                    <a:pt x="20349" y="134"/>
                    <a:pt x="20282" y="67"/>
                  </a:cubicBezTo>
                  <a:cubicBezTo>
                    <a:pt x="20282" y="67"/>
                    <a:pt x="20215" y="0"/>
                    <a:pt x="20182" y="0"/>
                  </a:cubicBezTo>
                  <a:close/>
                  <a:moveTo>
                    <a:pt x="20916" y="0"/>
                  </a:moveTo>
                  <a:cubicBezTo>
                    <a:pt x="20782" y="0"/>
                    <a:pt x="20749" y="134"/>
                    <a:pt x="20816" y="200"/>
                  </a:cubicBezTo>
                  <a:cubicBezTo>
                    <a:pt x="20816" y="200"/>
                    <a:pt x="20849" y="267"/>
                    <a:pt x="20916" y="267"/>
                  </a:cubicBezTo>
                  <a:lnTo>
                    <a:pt x="21149" y="267"/>
                  </a:lnTo>
                  <a:cubicBezTo>
                    <a:pt x="21283" y="267"/>
                    <a:pt x="21316" y="134"/>
                    <a:pt x="21249" y="67"/>
                  </a:cubicBezTo>
                  <a:cubicBezTo>
                    <a:pt x="21249" y="67"/>
                    <a:pt x="21183" y="0"/>
                    <a:pt x="21149" y="0"/>
                  </a:cubicBezTo>
                  <a:close/>
                  <a:moveTo>
                    <a:pt x="21850" y="0"/>
                  </a:moveTo>
                  <a:cubicBezTo>
                    <a:pt x="21716" y="0"/>
                    <a:pt x="21683" y="134"/>
                    <a:pt x="21783" y="200"/>
                  </a:cubicBezTo>
                  <a:cubicBezTo>
                    <a:pt x="21783" y="200"/>
                    <a:pt x="21817" y="267"/>
                    <a:pt x="21850" y="267"/>
                  </a:cubicBezTo>
                  <a:lnTo>
                    <a:pt x="22117" y="267"/>
                  </a:lnTo>
                  <a:cubicBezTo>
                    <a:pt x="22217" y="267"/>
                    <a:pt x="22284" y="134"/>
                    <a:pt x="22183" y="67"/>
                  </a:cubicBezTo>
                  <a:cubicBezTo>
                    <a:pt x="22183" y="67"/>
                    <a:pt x="22150" y="0"/>
                    <a:pt x="22117" y="0"/>
                  </a:cubicBezTo>
                  <a:close/>
                  <a:moveTo>
                    <a:pt x="22784" y="0"/>
                  </a:moveTo>
                  <a:cubicBezTo>
                    <a:pt x="22650" y="0"/>
                    <a:pt x="22617" y="134"/>
                    <a:pt x="22684" y="200"/>
                  </a:cubicBezTo>
                  <a:cubicBezTo>
                    <a:pt x="22684" y="200"/>
                    <a:pt x="22751" y="267"/>
                    <a:pt x="22784" y="267"/>
                  </a:cubicBezTo>
                  <a:lnTo>
                    <a:pt x="23017" y="267"/>
                  </a:lnTo>
                  <a:cubicBezTo>
                    <a:pt x="23151" y="267"/>
                    <a:pt x="23184" y="134"/>
                    <a:pt x="23117" y="67"/>
                  </a:cubicBezTo>
                  <a:cubicBezTo>
                    <a:pt x="23117" y="67"/>
                    <a:pt x="23051" y="0"/>
                    <a:pt x="23017" y="0"/>
                  </a:cubicBezTo>
                  <a:close/>
                  <a:moveTo>
                    <a:pt x="23718" y="0"/>
                  </a:moveTo>
                  <a:cubicBezTo>
                    <a:pt x="23618" y="0"/>
                    <a:pt x="23551" y="134"/>
                    <a:pt x="23651" y="200"/>
                  </a:cubicBezTo>
                  <a:cubicBezTo>
                    <a:pt x="23651" y="200"/>
                    <a:pt x="23685" y="267"/>
                    <a:pt x="23718" y="267"/>
                  </a:cubicBezTo>
                  <a:lnTo>
                    <a:pt x="23985" y="267"/>
                  </a:lnTo>
                  <a:cubicBezTo>
                    <a:pt x="24118" y="267"/>
                    <a:pt x="24152" y="134"/>
                    <a:pt x="24051" y="67"/>
                  </a:cubicBezTo>
                  <a:cubicBezTo>
                    <a:pt x="24051" y="67"/>
                    <a:pt x="24018" y="0"/>
                    <a:pt x="23985" y="0"/>
                  </a:cubicBezTo>
                  <a:close/>
                  <a:moveTo>
                    <a:pt x="24685" y="0"/>
                  </a:moveTo>
                  <a:cubicBezTo>
                    <a:pt x="24552" y="0"/>
                    <a:pt x="24518" y="134"/>
                    <a:pt x="24619" y="200"/>
                  </a:cubicBezTo>
                  <a:cubicBezTo>
                    <a:pt x="24619" y="200"/>
                    <a:pt x="24652" y="267"/>
                    <a:pt x="24685" y="267"/>
                  </a:cubicBezTo>
                  <a:lnTo>
                    <a:pt x="24952" y="267"/>
                  </a:lnTo>
                  <a:cubicBezTo>
                    <a:pt x="25086" y="267"/>
                    <a:pt x="25119" y="134"/>
                    <a:pt x="25019" y="67"/>
                  </a:cubicBezTo>
                  <a:cubicBezTo>
                    <a:pt x="25019" y="67"/>
                    <a:pt x="24985" y="0"/>
                    <a:pt x="24952" y="0"/>
                  </a:cubicBezTo>
                  <a:close/>
                  <a:moveTo>
                    <a:pt x="25653" y="0"/>
                  </a:moveTo>
                  <a:cubicBezTo>
                    <a:pt x="25519" y="0"/>
                    <a:pt x="25486" y="134"/>
                    <a:pt x="25553" y="200"/>
                  </a:cubicBezTo>
                  <a:cubicBezTo>
                    <a:pt x="25553" y="200"/>
                    <a:pt x="25619" y="267"/>
                    <a:pt x="25653" y="267"/>
                  </a:cubicBezTo>
                  <a:lnTo>
                    <a:pt x="25919" y="267"/>
                  </a:lnTo>
                  <a:cubicBezTo>
                    <a:pt x="26020" y="267"/>
                    <a:pt x="26053" y="134"/>
                    <a:pt x="25986" y="67"/>
                  </a:cubicBezTo>
                  <a:cubicBezTo>
                    <a:pt x="25986" y="67"/>
                    <a:pt x="25953" y="0"/>
                    <a:pt x="25919" y="0"/>
                  </a:cubicBezTo>
                  <a:close/>
                  <a:moveTo>
                    <a:pt x="26553" y="0"/>
                  </a:moveTo>
                  <a:cubicBezTo>
                    <a:pt x="26453" y="0"/>
                    <a:pt x="26386" y="134"/>
                    <a:pt x="26487" y="200"/>
                  </a:cubicBezTo>
                  <a:cubicBezTo>
                    <a:pt x="26487" y="200"/>
                    <a:pt x="26520" y="267"/>
                    <a:pt x="26553" y="267"/>
                  </a:cubicBezTo>
                  <a:lnTo>
                    <a:pt x="26820" y="267"/>
                  </a:lnTo>
                  <a:cubicBezTo>
                    <a:pt x="26954" y="267"/>
                    <a:pt x="26987" y="134"/>
                    <a:pt x="26887" y="67"/>
                  </a:cubicBezTo>
                  <a:cubicBezTo>
                    <a:pt x="26887" y="67"/>
                    <a:pt x="26853" y="0"/>
                    <a:pt x="26820" y="0"/>
                  </a:cubicBezTo>
                  <a:close/>
                  <a:moveTo>
                    <a:pt x="27521" y="0"/>
                  </a:moveTo>
                  <a:cubicBezTo>
                    <a:pt x="27387" y="0"/>
                    <a:pt x="27354" y="134"/>
                    <a:pt x="27454" y="200"/>
                  </a:cubicBezTo>
                  <a:cubicBezTo>
                    <a:pt x="27454" y="200"/>
                    <a:pt x="27487" y="267"/>
                    <a:pt x="27521" y="267"/>
                  </a:cubicBezTo>
                  <a:lnTo>
                    <a:pt x="27787" y="267"/>
                  </a:lnTo>
                  <a:cubicBezTo>
                    <a:pt x="27921" y="267"/>
                    <a:pt x="27954" y="134"/>
                    <a:pt x="27854" y="67"/>
                  </a:cubicBezTo>
                  <a:cubicBezTo>
                    <a:pt x="27854" y="67"/>
                    <a:pt x="27821" y="0"/>
                    <a:pt x="27787" y="0"/>
                  </a:cubicBezTo>
                  <a:close/>
                  <a:moveTo>
                    <a:pt x="28488" y="0"/>
                  </a:moveTo>
                  <a:cubicBezTo>
                    <a:pt x="28355" y="0"/>
                    <a:pt x="28321" y="134"/>
                    <a:pt x="28421" y="200"/>
                  </a:cubicBezTo>
                  <a:cubicBezTo>
                    <a:pt x="28421" y="200"/>
                    <a:pt x="28455" y="267"/>
                    <a:pt x="28488" y="267"/>
                  </a:cubicBezTo>
                  <a:lnTo>
                    <a:pt x="28755" y="267"/>
                  </a:lnTo>
                  <a:cubicBezTo>
                    <a:pt x="28855" y="267"/>
                    <a:pt x="28888" y="134"/>
                    <a:pt x="28822" y="67"/>
                  </a:cubicBezTo>
                  <a:cubicBezTo>
                    <a:pt x="28822" y="67"/>
                    <a:pt x="28788" y="0"/>
                    <a:pt x="28755" y="0"/>
                  </a:cubicBezTo>
                  <a:close/>
                  <a:moveTo>
                    <a:pt x="29455" y="0"/>
                  </a:moveTo>
                  <a:cubicBezTo>
                    <a:pt x="29322" y="0"/>
                    <a:pt x="29289" y="134"/>
                    <a:pt x="29355" y="200"/>
                  </a:cubicBezTo>
                  <a:cubicBezTo>
                    <a:pt x="29355" y="200"/>
                    <a:pt x="29422" y="267"/>
                    <a:pt x="29455" y="267"/>
                  </a:cubicBezTo>
                  <a:lnTo>
                    <a:pt x="29689" y="267"/>
                  </a:lnTo>
                  <a:cubicBezTo>
                    <a:pt x="29822" y="267"/>
                    <a:pt x="29856" y="134"/>
                    <a:pt x="29789" y="67"/>
                  </a:cubicBezTo>
                  <a:cubicBezTo>
                    <a:pt x="29789" y="67"/>
                    <a:pt x="29722" y="0"/>
                    <a:pt x="29689" y="0"/>
                  </a:cubicBezTo>
                  <a:close/>
                  <a:moveTo>
                    <a:pt x="30356" y="0"/>
                  </a:moveTo>
                  <a:cubicBezTo>
                    <a:pt x="30223" y="0"/>
                    <a:pt x="30189" y="134"/>
                    <a:pt x="30289" y="200"/>
                  </a:cubicBezTo>
                  <a:cubicBezTo>
                    <a:pt x="30289" y="200"/>
                    <a:pt x="30323" y="267"/>
                    <a:pt x="30356" y="267"/>
                  </a:cubicBezTo>
                  <a:lnTo>
                    <a:pt x="30623" y="267"/>
                  </a:lnTo>
                  <a:cubicBezTo>
                    <a:pt x="30756" y="267"/>
                    <a:pt x="30790" y="134"/>
                    <a:pt x="30690" y="67"/>
                  </a:cubicBezTo>
                  <a:cubicBezTo>
                    <a:pt x="30690" y="67"/>
                    <a:pt x="30656" y="0"/>
                    <a:pt x="30623" y="0"/>
                  </a:cubicBezTo>
                  <a:close/>
                  <a:moveTo>
                    <a:pt x="31323" y="0"/>
                  </a:moveTo>
                  <a:cubicBezTo>
                    <a:pt x="31190" y="0"/>
                    <a:pt x="31157" y="134"/>
                    <a:pt x="31257" y="200"/>
                  </a:cubicBezTo>
                  <a:cubicBezTo>
                    <a:pt x="31257" y="200"/>
                    <a:pt x="31290" y="267"/>
                    <a:pt x="31323" y="267"/>
                  </a:cubicBezTo>
                  <a:lnTo>
                    <a:pt x="31557" y="267"/>
                  </a:lnTo>
                  <a:cubicBezTo>
                    <a:pt x="31690" y="267"/>
                    <a:pt x="31757" y="134"/>
                    <a:pt x="31657" y="67"/>
                  </a:cubicBezTo>
                  <a:cubicBezTo>
                    <a:pt x="31657" y="67"/>
                    <a:pt x="31624" y="0"/>
                    <a:pt x="31557" y="0"/>
                  </a:cubicBezTo>
                  <a:close/>
                  <a:moveTo>
                    <a:pt x="32291" y="0"/>
                  </a:moveTo>
                  <a:cubicBezTo>
                    <a:pt x="32157" y="0"/>
                    <a:pt x="32124" y="134"/>
                    <a:pt x="32191" y="200"/>
                  </a:cubicBezTo>
                  <a:cubicBezTo>
                    <a:pt x="32191" y="200"/>
                    <a:pt x="32224" y="267"/>
                    <a:pt x="32291" y="267"/>
                  </a:cubicBezTo>
                  <a:lnTo>
                    <a:pt x="32524" y="267"/>
                  </a:lnTo>
                  <a:cubicBezTo>
                    <a:pt x="32658" y="267"/>
                    <a:pt x="32691" y="134"/>
                    <a:pt x="32624" y="67"/>
                  </a:cubicBezTo>
                  <a:cubicBezTo>
                    <a:pt x="32624" y="67"/>
                    <a:pt x="32558" y="0"/>
                    <a:pt x="32524" y="0"/>
                  </a:cubicBezTo>
                  <a:close/>
                  <a:moveTo>
                    <a:pt x="33225" y="0"/>
                  </a:moveTo>
                  <a:cubicBezTo>
                    <a:pt x="33125" y="0"/>
                    <a:pt x="33058" y="134"/>
                    <a:pt x="33158" y="200"/>
                  </a:cubicBezTo>
                  <a:cubicBezTo>
                    <a:pt x="33158" y="200"/>
                    <a:pt x="33191" y="267"/>
                    <a:pt x="33225" y="267"/>
                  </a:cubicBezTo>
                  <a:lnTo>
                    <a:pt x="33492" y="267"/>
                  </a:lnTo>
                  <a:cubicBezTo>
                    <a:pt x="33625" y="267"/>
                    <a:pt x="33658" y="134"/>
                    <a:pt x="33558" y="67"/>
                  </a:cubicBezTo>
                  <a:cubicBezTo>
                    <a:pt x="33558" y="67"/>
                    <a:pt x="33525" y="0"/>
                    <a:pt x="33492" y="0"/>
                  </a:cubicBezTo>
                  <a:close/>
                  <a:moveTo>
                    <a:pt x="34159" y="0"/>
                  </a:moveTo>
                  <a:cubicBezTo>
                    <a:pt x="34025" y="0"/>
                    <a:pt x="33992" y="134"/>
                    <a:pt x="34059" y="200"/>
                  </a:cubicBezTo>
                  <a:cubicBezTo>
                    <a:pt x="34059" y="200"/>
                    <a:pt x="34125" y="267"/>
                    <a:pt x="34159" y="267"/>
                  </a:cubicBezTo>
                  <a:lnTo>
                    <a:pt x="34392" y="267"/>
                  </a:lnTo>
                  <a:cubicBezTo>
                    <a:pt x="34526" y="267"/>
                    <a:pt x="34559" y="134"/>
                    <a:pt x="34492" y="67"/>
                  </a:cubicBezTo>
                  <a:cubicBezTo>
                    <a:pt x="34492" y="67"/>
                    <a:pt x="34459" y="0"/>
                    <a:pt x="34392" y="0"/>
                  </a:cubicBezTo>
                  <a:close/>
                  <a:moveTo>
                    <a:pt x="35126" y="0"/>
                  </a:moveTo>
                  <a:cubicBezTo>
                    <a:pt x="34993" y="0"/>
                    <a:pt x="34959" y="134"/>
                    <a:pt x="35026" y="200"/>
                  </a:cubicBezTo>
                  <a:cubicBezTo>
                    <a:pt x="35026" y="200"/>
                    <a:pt x="35059" y="267"/>
                    <a:pt x="35126" y="267"/>
                  </a:cubicBezTo>
                  <a:lnTo>
                    <a:pt x="35360" y="267"/>
                  </a:lnTo>
                  <a:cubicBezTo>
                    <a:pt x="35493" y="267"/>
                    <a:pt x="35526" y="134"/>
                    <a:pt x="35460" y="67"/>
                  </a:cubicBezTo>
                  <a:cubicBezTo>
                    <a:pt x="35460" y="67"/>
                    <a:pt x="35393" y="0"/>
                    <a:pt x="35360" y="0"/>
                  </a:cubicBezTo>
                  <a:close/>
                  <a:moveTo>
                    <a:pt x="36060" y="0"/>
                  </a:moveTo>
                  <a:cubicBezTo>
                    <a:pt x="35960" y="0"/>
                    <a:pt x="35893" y="134"/>
                    <a:pt x="35993" y="200"/>
                  </a:cubicBezTo>
                  <a:cubicBezTo>
                    <a:pt x="35993" y="200"/>
                    <a:pt x="36027" y="267"/>
                    <a:pt x="36060" y="267"/>
                  </a:cubicBezTo>
                  <a:lnTo>
                    <a:pt x="36327" y="267"/>
                  </a:lnTo>
                  <a:cubicBezTo>
                    <a:pt x="36460" y="267"/>
                    <a:pt x="36494" y="134"/>
                    <a:pt x="36394" y="67"/>
                  </a:cubicBezTo>
                  <a:cubicBezTo>
                    <a:pt x="36394" y="67"/>
                    <a:pt x="36360" y="0"/>
                    <a:pt x="36327" y="0"/>
                  </a:cubicBezTo>
                  <a:close/>
                  <a:moveTo>
                    <a:pt x="37027" y="0"/>
                  </a:moveTo>
                  <a:cubicBezTo>
                    <a:pt x="36894" y="0"/>
                    <a:pt x="36861" y="134"/>
                    <a:pt x="36961" y="200"/>
                  </a:cubicBezTo>
                  <a:cubicBezTo>
                    <a:pt x="36961" y="200"/>
                    <a:pt x="36994" y="267"/>
                    <a:pt x="37027" y="267"/>
                  </a:cubicBezTo>
                  <a:lnTo>
                    <a:pt x="37294" y="267"/>
                  </a:lnTo>
                  <a:cubicBezTo>
                    <a:pt x="37394" y="267"/>
                    <a:pt x="37461" y="134"/>
                    <a:pt x="37361" y="67"/>
                  </a:cubicBezTo>
                  <a:cubicBezTo>
                    <a:pt x="37361" y="67"/>
                    <a:pt x="37328" y="0"/>
                    <a:pt x="37294" y="0"/>
                  </a:cubicBezTo>
                  <a:close/>
                  <a:moveTo>
                    <a:pt x="37961" y="0"/>
                  </a:moveTo>
                  <a:cubicBezTo>
                    <a:pt x="37828" y="0"/>
                    <a:pt x="37795" y="134"/>
                    <a:pt x="37861" y="200"/>
                  </a:cubicBezTo>
                  <a:cubicBezTo>
                    <a:pt x="37861" y="200"/>
                    <a:pt x="37895" y="267"/>
                    <a:pt x="37961" y="267"/>
                  </a:cubicBezTo>
                  <a:lnTo>
                    <a:pt x="38195" y="267"/>
                  </a:lnTo>
                  <a:cubicBezTo>
                    <a:pt x="38328" y="267"/>
                    <a:pt x="38362" y="134"/>
                    <a:pt x="38295" y="67"/>
                  </a:cubicBezTo>
                  <a:cubicBezTo>
                    <a:pt x="38295" y="67"/>
                    <a:pt x="38228" y="0"/>
                    <a:pt x="38195" y="0"/>
                  </a:cubicBezTo>
                  <a:close/>
                  <a:moveTo>
                    <a:pt x="38895" y="0"/>
                  </a:moveTo>
                  <a:cubicBezTo>
                    <a:pt x="38795" y="0"/>
                    <a:pt x="38729" y="134"/>
                    <a:pt x="38829" y="200"/>
                  </a:cubicBezTo>
                  <a:cubicBezTo>
                    <a:pt x="38829" y="200"/>
                    <a:pt x="38862" y="267"/>
                    <a:pt x="38895" y="267"/>
                  </a:cubicBezTo>
                  <a:lnTo>
                    <a:pt x="39162" y="267"/>
                  </a:lnTo>
                  <a:cubicBezTo>
                    <a:pt x="39296" y="267"/>
                    <a:pt x="39329" y="134"/>
                    <a:pt x="39229" y="67"/>
                  </a:cubicBezTo>
                  <a:cubicBezTo>
                    <a:pt x="39229" y="67"/>
                    <a:pt x="39196" y="0"/>
                    <a:pt x="39162" y="0"/>
                  </a:cubicBezTo>
                  <a:close/>
                  <a:moveTo>
                    <a:pt x="39863" y="0"/>
                  </a:moveTo>
                  <a:cubicBezTo>
                    <a:pt x="39729" y="0"/>
                    <a:pt x="39696" y="134"/>
                    <a:pt x="39796" y="200"/>
                  </a:cubicBezTo>
                  <a:cubicBezTo>
                    <a:pt x="39796" y="200"/>
                    <a:pt x="39829" y="267"/>
                    <a:pt x="39863" y="267"/>
                  </a:cubicBezTo>
                  <a:lnTo>
                    <a:pt x="40130" y="267"/>
                  </a:lnTo>
                  <a:cubicBezTo>
                    <a:pt x="40230" y="267"/>
                    <a:pt x="40296" y="134"/>
                    <a:pt x="40196" y="67"/>
                  </a:cubicBezTo>
                  <a:cubicBezTo>
                    <a:pt x="40196" y="67"/>
                    <a:pt x="40163" y="0"/>
                    <a:pt x="40130" y="0"/>
                  </a:cubicBezTo>
                  <a:close/>
                  <a:moveTo>
                    <a:pt x="40830" y="0"/>
                  </a:moveTo>
                  <a:cubicBezTo>
                    <a:pt x="40697" y="0"/>
                    <a:pt x="40663" y="134"/>
                    <a:pt x="40730" y="200"/>
                  </a:cubicBezTo>
                  <a:cubicBezTo>
                    <a:pt x="40730" y="200"/>
                    <a:pt x="40797" y="267"/>
                    <a:pt x="40830" y="267"/>
                  </a:cubicBezTo>
                  <a:lnTo>
                    <a:pt x="41064" y="267"/>
                  </a:lnTo>
                  <a:cubicBezTo>
                    <a:pt x="41197" y="267"/>
                    <a:pt x="41230" y="134"/>
                    <a:pt x="41164" y="67"/>
                  </a:cubicBezTo>
                  <a:cubicBezTo>
                    <a:pt x="41164" y="67"/>
                    <a:pt x="41130" y="0"/>
                    <a:pt x="41064" y="0"/>
                  </a:cubicBezTo>
                  <a:close/>
                  <a:moveTo>
                    <a:pt x="41731" y="0"/>
                  </a:moveTo>
                  <a:cubicBezTo>
                    <a:pt x="41631" y="0"/>
                    <a:pt x="41564" y="134"/>
                    <a:pt x="41664" y="200"/>
                  </a:cubicBezTo>
                  <a:cubicBezTo>
                    <a:pt x="41664" y="200"/>
                    <a:pt x="41697" y="267"/>
                    <a:pt x="41731" y="267"/>
                  </a:cubicBezTo>
                  <a:lnTo>
                    <a:pt x="41998" y="267"/>
                  </a:lnTo>
                  <a:cubicBezTo>
                    <a:pt x="42131" y="267"/>
                    <a:pt x="42164" y="134"/>
                    <a:pt x="42064" y="67"/>
                  </a:cubicBezTo>
                  <a:cubicBezTo>
                    <a:pt x="42064" y="67"/>
                    <a:pt x="42031" y="0"/>
                    <a:pt x="41998" y="0"/>
                  </a:cubicBezTo>
                  <a:close/>
                  <a:moveTo>
                    <a:pt x="42698" y="0"/>
                  </a:moveTo>
                  <a:cubicBezTo>
                    <a:pt x="42565" y="0"/>
                    <a:pt x="42531" y="134"/>
                    <a:pt x="42631" y="200"/>
                  </a:cubicBezTo>
                  <a:cubicBezTo>
                    <a:pt x="42631" y="200"/>
                    <a:pt x="42665" y="267"/>
                    <a:pt x="42698" y="267"/>
                  </a:cubicBezTo>
                  <a:lnTo>
                    <a:pt x="42965" y="267"/>
                  </a:lnTo>
                  <a:cubicBezTo>
                    <a:pt x="43065" y="267"/>
                    <a:pt x="43132" y="134"/>
                    <a:pt x="43032" y="67"/>
                  </a:cubicBezTo>
                  <a:cubicBezTo>
                    <a:pt x="43032" y="67"/>
                    <a:pt x="42998" y="0"/>
                    <a:pt x="42965" y="0"/>
                  </a:cubicBezTo>
                  <a:close/>
                  <a:moveTo>
                    <a:pt x="43665" y="0"/>
                  </a:moveTo>
                  <a:cubicBezTo>
                    <a:pt x="43532" y="0"/>
                    <a:pt x="43499" y="134"/>
                    <a:pt x="43565" y="200"/>
                  </a:cubicBezTo>
                  <a:cubicBezTo>
                    <a:pt x="43565" y="200"/>
                    <a:pt x="43632" y="267"/>
                    <a:pt x="43665" y="267"/>
                  </a:cubicBezTo>
                  <a:lnTo>
                    <a:pt x="43832" y="267"/>
                  </a:lnTo>
                  <a:lnTo>
                    <a:pt x="43832" y="267"/>
                  </a:lnTo>
                  <a:lnTo>
                    <a:pt x="43832" y="267"/>
                  </a:lnTo>
                  <a:lnTo>
                    <a:pt x="43832" y="267"/>
                  </a:lnTo>
                  <a:lnTo>
                    <a:pt x="43832" y="267"/>
                  </a:lnTo>
                  <a:lnTo>
                    <a:pt x="43832" y="267"/>
                  </a:lnTo>
                  <a:lnTo>
                    <a:pt x="43832" y="267"/>
                  </a:lnTo>
                  <a:lnTo>
                    <a:pt x="43832" y="267"/>
                  </a:lnTo>
                  <a:lnTo>
                    <a:pt x="43832" y="267"/>
                  </a:lnTo>
                  <a:cubicBezTo>
                    <a:pt x="43966" y="300"/>
                    <a:pt x="44066" y="100"/>
                    <a:pt x="43899" y="67"/>
                  </a:cubicBezTo>
                  <a:lnTo>
                    <a:pt x="43866" y="67"/>
                  </a:lnTo>
                  <a:lnTo>
                    <a:pt x="43866" y="67"/>
                  </a:lnTo>
                  <a:lnTo>
                    <a:pt x="43832" y="67"/>
                  </a:lnTo>
                  <a:lnTo>
                    <a:pt x="43832" y="67"/>
                  </a:lnTo>
                  <a:cubicBezTo>
                    <a:pt x="43799" y="0"/>
                    <a:pt x="43732" y="0"/>
                    <a:pt x="43665" y="0"/>
                  </a:cubicBezTo>
                  <a:close/>
                  <a:moveTo>
                    <a:pt x="43866" y="267"/>
                  </a:moveTo>
                  <a:lnTo>
                    <a:pt x="43866" y="267"/>
                  </a:lnTo>
                  <a:close/>
                  <a:moveTo>
                    <a:pt x="44199" y="801"/>
                  </a:moveTo>
                  <a:cubicBezTo>
                    <a:pt x="44199" y="667"/>
                    <a:pt x="44066" y="634"/>
                    <a:pt x="43999" y="734"/>
                  </a:cubicBezTo>
                  <a:cubicBezTo>
                    <a:pt x="43966" y="734"/>
                    <a:pt x="43966" y="767"/>
                    <a:pt x="43966" y="801"/>
                  </a:cubicBezTo>
                  <a:lnTo>
                    <a:pt x="43966" y="1068"/>
                  </a:lnTo>
                  <a:cubicBezTo>
                    <a:pt x="43966" y="1168"/>
                    <a:pt x="44066" y="1234"/>
                    <a:pt x="44166" y="1134"/>
                  </a:cubicBezTo>
                  <a:cubicBezTo>
                    <a:pt x="44199" y="1134"/>
                    <a:pt x="44199" y="1101"/>
                    <a:pt x="44199" y="1068"/>
                  </a:cubicBezTo>
                  <a:close/>
                  <a:moveTo>
                    <a:pt x="44199" y="1735"/>
                  </a:moveTo>
                  <a:cubicBezTo>
                    <a:pt x="44199" y="1601"/>
                    <a:pt x="44066" y="1568"/>
                    <a:pt x="43999" y="1635"/>
                  </a:cubicBezTo>
                  <a:cubicBezTo>
                    <a:pt x="43966" y="1635"/>
                    <a:pt x="43966" y="1668"/>
                    <a:pt x="43966" y="1735"/>
                  </a:cubicBezTo>
                  <a:lnTo>
                    <a:pt x="43966" y="1968"/>
                  </a:lnTo>
                  <a:cubicBezTo>
                    <a:pt x="43966" y="2102"/>
                    <a:pt x="44066" y="2135"/>
                    <a:pt x="44166" y="2068"/>
                  </a:cubicBezTo>
                  <a:cubicBezTo>
                    <a:pt x="44199" y="2068"/>
                    <a:pt x="44199" y="2002"/>
                    <a:pt x="44199" y="1968"/>
                  </a:cubicBezTo>
                  <a:close/>
                  <a:moveTo>
                    <a:pt x="44199" y="2669"/>
                  </a:moveTo>
                  <a:cubicBezTo>
                    <a:pt x="44199" y="2569"/>
                    <a:pt x="44066" y="2502"/>
                    <a:pt x="43999" y="2602"/>
                  </a:cubicBezTo>
                  <a:cubicBezTo>
                    <a:pt x="43966" y="2602"/>
                    <a:pt x="43966" y="2635"/>
                    <a:pt x="43966" y="2669"/>
                  </a:cubicBezTo>
                  <a:lnTo>
                    <a:pt x="43966" y="2936"/>
                  </a:lnTo>
                  <a:cubicBezTo>
                    <a:pt x="43966" y="3069"/>
                    <a:pt x="44066" y="3102"/>
                    <a:pt x="44166" y="3002"/>
                  </a:cubicBezTo>
                  <a:cubicBezTo>
                    <a:pt x="44199" y="3002"/>
                    <a:pt x="44199" y="2969"/>
                    <a:pt x="44199" y="2936"/>
                  </a:cubicBezTo>
                  <a:close/>
                  <a:moveTo>
                    <a:pt x="44199" y="3636"/>
                  </a:moveTo>
                  <a:cubicBezTo>
                    <a:pt x="44199" y="3503"/>
                    <a:pt x="44066" y="3469"/>
                    <a:pt x="43999" y="3569"/>
                  </a:cubicBezTo>
                  <a:cubicBezTo>
                    <a:pt x="43966" y="3569"/>
                    <a:pt x="43966" y="3603"/>
                    <a:pt x="43966" y="3636"/>
                  </a:cubicBezTo>
                  <a:lnTo>
                    <a:pt x="43966" y="3903"/>
                  </a:lnTo>
                  <a:cubicBezTo>
                    <a:pt x="43966" y="4003"/>
                    <a:pt x="44066" y="4070"/>
                    <a:pt x="44166" y="3970"/>
                  </a:cubicBezTo>
                  <a:cubicBezTo>
                    <a:pt x="44199" y="3970"/>
                    <a:pt x="44199" y="3936"/>
                    <a:pt x="44199" y="3903"/>
                  </a:cubicBezTo>
                  <a:close/>
                  <a:moveTo>
                    <a:pt x="44199" y="4604"/>
                  </a:moveTo>
                  <a:cubicBezTo>
                    <a:pt x="44199" y="4470"/>
                    <a:pt x="44066" y="4437"/>
                    <a:pt x="43999" y="4503"/>
                  </a:cubicBezTo>
                  <a:cubicBezTo>
                    <a:pt x="43966" y="4503"/>
                    <a:pt x="43966" y="4570"/>
                    <a:pt x="43966" y="4604"/>
                  </a:cubicBezTo>
                  <a:lnTo>
                    <a:pt x="43966" y="4837"/>
                  </a:lnTo>
                  <a:cubicBezTo>
                    <a:pt x="43966" y="4970"/>
                    <a:pt x="44066" y="5004"/>
                    <a:pt x="44166" y="4937"/>
                  </a:cubicBezTo>
                  <a:cubicBezTo>
                    <a:pt x="44199" y="4937"/>
                    <a:pt x="44199" y="4870"/>
                    <a:pt x="44199" y="4837"/>
                  </a:cubicBezTo>
                  <a:close/>
                  <a:moveTo>
                    <a:pt x="44199" y="5504"/>
                  </a:moveTo>
                  <a:cubicBezTo>
                    <a:pt x="44199" y="5404"/>
                    <a:pt x="44066" y="5337"/>
                    <a:pt x="43999" y="5437"/>
                  </a:cubicBezTo>
                  <a:cubicBezTo>
                    <a:pt x="43966" y="5437"/>
                    <a:pt x="43966" y="5471"/>
                    <a:pt x="43966" y="5504"/>
                  </a:cubicBezTo>
                  <a:lnTo>
                    <a:pt x="43966" y="5771"/>
                  </a:lnTo>
                  <a:cubicBezTo>
                    <a:pt x="43966" y="5904"/>
                    <a:pt x="44066" y="5938"/>
                    <a:pt x="44166" y="5838"/>
                  </a:cubicBezTo>
                  <a:cubicBezTo>
                    <a:pt x="44199" y="5838"/>
                    <a:pt x="44199" y="5804"/>
                    <a:pt x="44199" y="5771"/>
                  </a:cubicBezTo>
                  <a:close/>
                  <a:moveTo>
                    <a:pt x="44199" y="6472"/>
                  </a:moveTo>
                  <a:cubicBezTo>
                    <a:pt x="44199" y="6338"/>
                    <a:pt x="44066" y="6305"/>
                    <a:pt x="43999" y="6405"/>
                  </a:cubicBezTo>
                  <a:cubicBezTo>
                    <a:pt x="43966" y="6405"/>
                    <a:pt x="43966" y="6438"/>
                    <a:pt x="43966" y="6472"/>
                  </a:cubicBezTo>
                  <a:lnTo>
                    <a:pt x="43966" y="6738"/>
                  </a:lnTo>
                  <a:cubicBezTo>
                    <a:pt x="43966" y="6838"/>
                    <a:pt x="44066" y="6872"/>
                    <a:pt x="44166" y="6805"/>
                  </a:cubicBezTo>
                  <a:cubicBezTo>
                    <a:pt x="44199" y="6805"/>
                    <a:pt x="44199" y="6772"/>
                    <a:pt x="44199" y="6738"/>
                  </a:cubicBezTo>
                  <a:close/>
                  <a:moveTo>
                    <a:pt x="44199" y="7439"/>
                  </a:moveTo>
                  <a:cubicBezTo>
                    <a:pt x="44199" y="7305"/>
                    <a:pt x="44066" y="7272"/>
                    <a:pt x="43999" y="7339"/>
                  </a:cubicBezTo>
                  <a:cubicBezTo>
                    <a:pt x="43966" y="7339"/>
                    <a:pt x="43966" y="7406"/>
                    <a:pt x="43966" y="7439"/>
                  </a:cubicBezTo>
                  <a:lnTo>
                    <a:pt x="43966" y="7672"/>
                  </a:lnTo>
                  <a:cubicBezTo>
                    <a:pt x="43966" y="7806"/>
                    <a:pt x="44066" y="7839"/>
                    <a:pt x="44166" y="7772"/>
                  </a:cubicBezTo>
                  <a:cubicBezTo>
                    <a:pt x="44199" y="7772"/>
                    <a:pt x="44199" y="7706"/>
                    <a:pt x="44199" y="7672"/>
                  </a:cubicBezTo>
                  <a:close/>
                  <a:moveTo>
                    <a:pt x="44199" y="8406"/>
                  </a:moveTo>
                  <a:cubicBezTo>
                    <a:pt x="44199" y="8273"/>
                    <a:pt x="44066" y="8239"/>
                    <a:pt x="43999" y="8306"/>
                  </a:cubicBezTo>
                  <a:cubicBezTo>
                    <a:pt x="43966" y="8306"/>
                    <a:pt x="43966" y="8340"/>
                    <a:pt x="43966" y="8406"/>
                  </a:cubicBezTo>
                  <a:lnTo>
                    <a:pt x="43966" y="8640"/>
                  </a:lnTo>
                  <a:cubicBezTo>
                    <a:pt x="43966" y="8773"/>
                    <a:pt x="44066" y="8807"/>
                    <a:pt x="44166" y="8740"/>
                  </a:cubicBezTo>
                  <a:cubicBezTo>
                    <a:pt x="44199" y="8740"/>
                    <a:pt x="44199" y="8673"/>
                    <a:pt x="44199" y="8640"/>
                  </a:cubicBezTo>
                  <a:close/>
                  <a:moveTo>
                    <a:pt x="44199" y="9307"/>
                  </a:moveTo>
                  <a:cubicBezTo>
                    <a:pt x="44199" y="9173"/>
                    <a:pt x="44066" y="9140"/>
                    <a:pt x="43999" y="9240"/>
                  </a:cubicBezTo>
                  <a:cubicBezTo>
                    <a:pt x="43966" y="9240"/>
                    <a:pt x="43966" y="9274"/>
                    <a:pt x="43966" y="9307"/>
                  </a:cubicBezTo>
                  <a:lnTo>
                    <a:pt x="43966" y="9574"/>
                  </a:lnTo>
                  <a:cubicBezTo>
                    <a:pt x="43966" y="9674"/>
                    <a:pt x="44066" y="9741"/>
                    <a:pt x="44166" y="9640"/>
                  </a:cubicBezTo>
                  <a:cubicBezTo>
                    <a:pt x="44199" y="9640"/>
                    <a:pt x="44199" y="9607"/>
                    <a:pt x="44199" y="9574"/>
                  </a:cubicBezTo>
                  <a:close/>
                  <a:moveTo>
                    <a:pt x="44199" y="10274"/>
                  </a:moveTo>
                  <a:cubicBezTo>
                    <a:pt x="44199" y="10141"/>
                    <a:pt x="44066" y="10107"/>
                    <a:pt x="43999" y="10174"/>
                  </a:cubicBezTo>
                  <a:cubicBezTo>
                    <a:pt x="43966" y="10174"/>
                    <a:pt x="43966" y="10241"/>
                    <a:pt x="43966" y="10274"/>
                  </a:cubicBezTo>
                  <a:lnTo>
                    <a:pt x="43966" y="10508"/>
                  </a:lnTo>
                  <a:cubicBezTo>
                    <a:pt x="43966" y="10641"/>
                    <a:pt x="44066" y="10675"/>
                    <a:pt x="44166" y="10608"/>
                  </a:cubicBezTo>
                  <a:cubicBezTo>
                    <a:pt x="44199" y="10608"/>
                    <a:pt x="44199" y="10574"/>
                    <a:pt x="44199" y="10508"/>
                  </a:cubicBezTo>
                  <a:close/>
                  <a:moveTo>
                    <a:pt x="44199" y="11242"/>
                  </a:moveTo>
                  <a:cubicBezTo>
                    <a:pt x="44199" y="11108"/>
                    <a:pt x="44066" y="11075"/>
                    <a:pt x="43999" y="11142"/>
                  </a:cubicBezTo>
                  <a:cubicBezTo>
                    <a:pt x="43966" y="11142"/>
                    <a:pt x="43966" y="11175"/>
                    <a:pt x="43966" y="11242"/>
                  </a:cubicBezTo>
                  <a:lnTo>
                    <a:pt x="43966" y="11475"/>
                  </a:lnTo>
                  <a:cubicBezTo>
                    <a:pt x="43966" y="11609"/>
                    <a:pt x="44066" y="11642"/>
                    <a:pt x="44166" y="11575"/>
                  </a:cubicBezTo>
                  <a:cubicBezTo>
                    <a:pt x="44199" y="11575"/>
                    <a:pt x="44199" y="11508"/>
                    <a:pt x="44199" y="11475"/>
                  </a:cubicBezTo>
                  <a:close/>
                  <a:moveTo>
                    <a:pt x="44199" y="12176"/>
                  </a:moveTo>
                  <a:cubicBezTo>
                    <a:pt x="44199" y="12076"/>
                    <a:pt x="44066" y="12009"/>
                    <a:pt x="43999" y="12109"/>
                  </a:cubicBezTo>
                  <a:cubicBezTo>
                    <a:pt x="43966" y="12109"/>
                    <a:pt x="43966" y="12142"/>
                    <a:pt x="43966" y="12176"/>
                  </a:cubicBezTo>
                  <a:lnTo>
                    <a:pt x="43966" y="12442"/>
                  </a:lnTo>
                  <a:cubicBezTo>
                    <a:pt x="43966" y="12576"/>
                    <a:pt x="44066" y="12609"/>
                    <a:pt x="44166" y="12509"/>
                  </a:cubicBezTo>
                  <a:cubicBezTo>
                    <a:pt x="44199" y="12509"/>
                    <a:pt x="44199" y="12476"/>
                    <a:pt x="44199" y="12442"/>
                  </a:cubicBezTo>
                  <a:close/>
                  <a:moveTo>
                    <a:pt x="44199" y="13110"/>
                  </a:moveTo>
                  <a:cubicBezTo>
                    <a:pt x="44199" y="12976"/>
                    <a:pt x="44066" y="12943"/>
                    <a:pt x="43999" y="13010"/>
                  </a:cubicBezTo>
                  <a:cubicBezTo>
                    <a:pt x="43966" y="13010"/>
                    <a:pt x="43966" y="13076"/>
                    <a:pt x="43966" y="13110"/>
                  </a:cubicBezTo>
                  <a:lnTo>
                    <a:pt x="43966" y="13343"/>
                  </a:lnTo>
                  <a:cubicBezTo>
                    <a:pt x="43966" y="13477"/>
                    <a:pt x="44066" y="13510"/>
                    <a:pt x="44166" y="13443"/>
                  </a:cubicBezTo>
                  <a:cubicBezTo>
                    <a:pt x="44199" y="13443"/>
                    <a:pt x="44199" y="13410"/>
                    <a:pt x="44199" y="13343"/>
                  </a:cubicBezTo>
                  <a:close/>
                  <a:moveTo>
                    <a:pt x="44199" y="14077"/>
                  </a:moveTo>
                  <a:cubicBezTo>
                    <a:pt x="44199" y="13944"/>
                    <a:pt x="44066" y="13910"/>
                    <a:pt x="43999" y="13977"/>
                  </a:cubicBezTo>
                  <a:cubicBezTo>
                    <a:pt x="43966" y="13977"/>
                    <a:pt x="43966" y="14010"/>
                    <a:pt x="43966" y="14077"/>
                  </a:cubicBezTo>
                  <a:lnTo>
                    <a:pt x="43966" y="14310"/>
                  </a:lnTo>
                  <a:cubicBezTo>
                    <a:pt x="43966" y="14444"/>
                    <a:pt x="44066" y="14477"/>
                    <a:pt x="44166" y="14411"/>
                  </a:cubicBezTo>
                  <a:cubicBezTo>
                    <a:pt x="44199" y="14411"/>
                    <a:pt x="44199" y="14344"/>
                    <a:pt x="44199" y="14310"/>
                  </a:cubicBezTo>
                  <a:close/>
                  <a:moveTo>
                    <a:pt x="44199" y="15011"/>
                  </a:moveTo>
                  <a:cubicBezTo>
                    <a:pt x="44199" y="14878"/>
                    <a:pt x="44066" y="14844"/>
                    <a:pt x="43999" y="14944"/>
                  </a:cubicBezTo>
                  <a:cubicBezTo>
                    <a:pt x="43966" y="14944"/>
                    <a:pt x="43966" y="14978"/>
                    <a:pt x="43966" y="15011"/>
                  </a:cubicBezTo>
                  <a:lnTo>
                    <a:pt x="43966" y="15278"/>
                  </a:lnTo>
                  <a:cubicBezTo>
                    <a:pt x="43966" y="15411"/>
                    <a:pt x="44066" y="15445"/>
                    <a:pt x="44166" y="15345"/>
                  </a:cubicBezTo>
                  <a:cubicBezTo>
                    <a:pt x="44199" y="15345"/>
                    <a:pt x="44199" y="15311"/>
                    <a:pt x="44199" y="15278"/>
                  </a:cubicBezTo>
                  <a:close/>
                  <a:moveTo>
                    <a:pt x="44199" y="15978"/>
                  </a:moveTo>
                  <a:cubicBezTo>
                    <a:pt x="44199" y="15845"/>
                    <a:pt x="44066" y="15812"/>
                    <a:pt x="43999" y="15912"/>
                  </a:cubicBezTo>
                  <a:cubicBezTo>
                    <a:pt x="43966" y="15912"/>
                    <a:pt x="43966" y="15945"/>
                    <a:pt x="43966" y="15978"/>
                  </a:cubicBezTo>
                  <a:lnTo>
                    <a:pt x="43966" y="16245"/>
                  </a:lnTo>
                  <a:cubicBezTo>
                    <a:pt x="43966" y="16345"/>
                    <a:pt x="44066" y="16412"/>
                    <a:pt x="44166" y="16312"/>
                  </a:cubicBezTo>
                  <a:cubicBezTo>
                    <a:pt x="44199" y="16312"/>
                    <a:pt x="44199" y="16279"/>
                    <a:pt x="44199" y="16245"/>
                  </a:cubicBezTo>
                  <a:close/>
                  <a:moveTo>
                    <a:pt x="44199" y="16879"/>
                  </a:moveTo>
                  <a:cubicBezTo>
                    <a:pt x="44199" y="16779"/>
                    <a:pt x="44066" y="16746"/>
                    <a:pt x="43999" y="16812"/>
                  </a:cubicBezTo>
                  <a:cubicBezTo>
                    <a:pt x="43966" y="16812"/>
                    <a:pt x="43966" y="16846"/>
                    <a:pt x="43966" y="16879"/>
                  </a:cubicBezTo>
                  <a:lnTo>
                    <a:pt x="43966" y="17146"/>
                  </a:lnTo>
                  <a:cubicBezTo>
                    <a:pt x="43966" y="17279"/>
                    <a:pt x="44066" y="17313"/>
                    <a:pt x="44166" y="17246"/>
                  </a:cubicBezTo>
                  <a:cubicBezTo>
                    <a:pt x="44199" y="17246"/>
                    <a:pt x="44199" y="17179"/>
                    <a:pt x="44199" y="17146"/>
                  </a:cubicBezTo>
                  <a:close/>
                  <a:moveTo>
                    <a:pt x="44199" y="17846"/>
                  </a:moveTo>
                  <a:cubicBezTo>
                    <a:pt x="44199" y="17713"/>
                    <a:pt x="44066" y="17680"/>
                    <a:pt x="43999" y="17780"/>
                  </a:cubicBezTo>
                  <a:cubicBezTo>
                    <a:pt x="43966" y="17780"/>
                    <a:pt x="43966" y="17813"/>
                    <a:pt x="43966" y="17846"/>
                  </a:cubicBezTo>
                  <a:lnTo>
                    <a:pt x="43966" y="18113"/>
                  </a:lnTo>
                  <a:cubicBezTo>
                    <a:pt x="43966" y="18247"/>
                    <a:pt x="44066" y="18280"/>
                    <a:pt x="44166" y="18180"/>
                  </a:cubicBezTo>
                  <a:cubicBezTo>
                    <a:pt x="44199" y="18180"/>
                    <a:pt x="44199" y="18147"/>
                    <a:pt x="44199" y="18113"/>
                  </a:cubicBezTo>
                  <a:close/>
                  <a:moveTo>
                    <a:pt x="44199" y="18814"/>
                  </a:moveTo>
                  <a:cubicBezTo>
                    <a:pt x="44199" y="18680"/>
                    <a:pt x="44066" y="18647"/>
                    <a:pt x="43999" y="18747"/>
                  </a:cubicBezTo>
                  <a:cubicBezTo>
                    <a:pt x="43966" y="18747"/>
                    <a:pt x="43966" y="18780"/>
                    <a:pt x="43966" y="18814"/>
                  </a:cubicBezTo>
                  <a:lnTo>
                    <a:pt x="43966" y="19014"/>
                  </a:lnTo>
                  <a:lnTo>
                    <a:pt x="43966" y="19014"/>
                  </a:lnTo>
                  <a:lnTo>
                    <a:pt x="43966" y="19014"/>
                  </a:lnTo>
                  <a:lnTo>
                    <a:pt x="43966" y="19014"/>
                  </a:lnTo>
                  <a:lnTo>
                    <a:pt x="43966" y="19014"/>
                  </a:lnTo>
                  <a:cubicBezTo>
                    <a:pt x="43966" y="19181"/>
                    <a:pt x="44166" y="19181"/>
                    <a:pt x="44199" y="19014"/>
                  </a:cubicBezTo>
                  <a:close/>
                  <a:moveTo>
                    <a:pt x="43499" y="19447"/>
                  </a:moveTo>
                  <a:cubicBezTo>
                    <a:pt x="43665" y="19447"/>
                    <a:pt x="43632" y="19181"/>
                    <a:pt x="43465" y="19181"/>
                  </a:cubicBezTo>
                  <a:lnTo>
                    <a:pt x="43198" y="19247"/>
                  </a:lnTo>
                  <a:cubicBezTo>
                    <a:pt x="43032" y="19247"/>
                    <a:pt x="43065" y="19481"/>
                    <a:pt x="43232" y="19481"/>
                  </a:cubicBezTo>
                  <a:close/>
                  <a:moveTo>
                    <a:pt x="42565" y="19581"/>
                  </a:moveTo>
                  <a:cubicBezTo>
                    <a:pt x="42731" y="19581"/>
                    <a:pt x="42698" y="19314"/>
                    <a:pt x="42531" y="19314"/>
                  </a:cubicBezTo>
                  <a:lnTo>
                    <a:pt x="42298" y="19347"/>
                  </a:lnTo>
                  <a:cubicBezTo>
                    <a:pt x="42131" y="19347"/>
                    <a:pt x="42164" y="19614"/>
                    <a:pt x="42331" y="19614"/>
                  </a:cubicBezTo>
                  <a:close/>
                  <a:moveTo>
                    <a:pt x="41631" y="19648"/>
                  </a:moveTo>
                  <a:cubicBezTo>
                    <a:pt x="41797" y="19648"/>
                    <a:pt x="41764" y="19381"/>
                    <a:pt x="41564" y="19381"/>
                  </a:cubicBezTo>
                  <a:lnTo>
                    <a:pt x="41330" y="19447"/>
                  </a:lnTo>
                  <a:cubicBezTo>
                    <a:pt x="41164" y="19447"/>
                    <a:pt x="41197" y="19681"/>
                    <a:pt x="41364" y="19681"/>
                  </a:cubicBezTo>
                  <a:close/>
                  <a:moveTo>
                    <a:pt x="40663" y="19748"/>
                  </a:moveTo>
                  <a:cubicBezTo>
                    <a:pt x="40830" y="19748"/>
                    <a:pt x="40797" y="19481"/>
                    <a:pt x="40630" y="19481"/>
                  </a:cubicBezTo>
                  <a:lnTo>
                    <a:pt x="40363" y="19514"/>
                  </a:lnTo>
                  <a:cubicBezTo>
                    <a:pt x="40196" y="19514"/>
                    <a:pt x="40230" y="19781"/>
                    <a:pt x="40396" y="19781"/>
                  </a:cubicBezTo>
                  <a:close/>
                  <a:moveTo>
                    <a:pt x="39729" y="19848"/>
                  </a:moveTo>
                  <a:cubicBezTo>
                    <a:pt x="39896" y="19848"/>
                    <a:pt x="39863" y="19614"/>
                    <a:pt x="39696" y="19614"/>
                  </a:cubicBezTo>
                  <a:lnTo>
                    <a:pt x="39462" y="19648"/>
                  </a:lnTo>
                  <a:cubicBezTo>
                    <a:pt x="39296" y="19648"/>
                    <a:pt x="39329" y="19915"/>
                    <a:pt x="39496" y="19915"/>
                  </a:cubicBezTo>
                  <a:close/>
                  <a:moveTo>
                    <a:pt x="38795" y="19948"/>
                  </a:moveTo>
                  <a:cubicBezTo>
                    <a:pt x="38962" y="19948"/>
                    <a:pt x="38895" y="19681"/>
                    <a:pt x="38729" y="19681"/>
                  </a:cubicBezTo>
                  <a:lnTo>
                    <a:pt x="38495" y="19748"/>
                  </a:lnTo>
                  <a:cubicBezTo>
                    <a:pt x="38328" y="19748"/>
                    <a:pt x="38362" y="19981"/>
                    <a:pt x="38528" y="19981"/>
                  </a:cubicBezTo>
                  <a:close/>
                  <a:moveTo>
                    <a:pt x="37828" y="20081"/>
                  </a:moveTo>
                  <a:cubicBezTo>
                    <a:pt x="37995" y="20081"/>
                    <a:pt x="37961" y="19814"/>
                    <a:pt x="37795" y="19814"/>
                  </a:cubicBezTo>
                  <a:lnTo>
                    <a:pt x="37528" y="19848"/>
                  </a:lnTo>
                  <a:cubicBezTo>
                    <a:pt x="37361" y="19848"/>
                    <a:pt x="37394" y="20115"/>
                    <a:pt x="37561" y="20115"/>
                  </a:cubicBezTo>
                  <a:close/>
                  <a:moveTo>
                    <a:pt x="36894" y="20148"/>
                  </a:moveTo>
                  <a:cubicBezTo>
                    <a:pt x="37061" y="20148"/>
                    <a:pt x="37027" y="19881"/>
                    <a:pt x="36861" y="19881"/>
                  </a:cubicBezTo>
                  <a:lnTo>
                    <a:pt x="36627" y="19948"/>
                  </a:lnTo>
                  <a:cubicBezTo>
                    <a:pt x="36460" y="19948"/>
                    <a:pt x="36494" y="20181"/>
                    <a:pt x="36660" y="20181"/>
                  </a:cubicBezTo>
                  <a:close/>
                  <a:moveTo>
                    <a:pt x="35960" y="20281"/>
                  </a:moveTo>
                  <a:cubicBezTo>
                    <a:pt x="36127" y="20281"/>
                    <a:pt x="36060" y="20015"/>
                    <a:pt x="35893" y="20015"/>
                  </a:cubicBezTo>
                  <a:lnTo>
                    <a:pt x="35660" y="20081"/>
                  </a:lnTo>
                  <a:cubicBezTo>
                    <a:pt x="35493" y="20081"/>
                    <a:pt x="35526" y="20315"/>
                    <a:pt x="35693" y="20315"/>
                  </a:cubicBezTo>
                  <a:close/>
                  <a:moveTo>
                    <a:pt x="35026" y="20348"/>
                  </a:moveTo>
                  <a:cubicBezTo>
                    <a:pt x="35193" y="20348"/>
                    <a:pt x="35159" y="20115"/>
                    <a:pt x="34993" y="20115"/>
                  </a:cubicBezTo>
                  <a:lnTo>
                    <a:pt x="34726" y="20148"/>
                  </a:lnTo>
                  <a:cubicBezTo>
                    <a:pt x="34559" y="20148"/>
                    <a:pt x="34626" y="20415"/>
                    <a:pt x="34792" y="20415"/>
                  </a:cubicBezTo>
                  <a:close/>
                  <a:moveTo>
                    <a:pt x="34059" y="20482"/>
                  </a:moveTo>
                  <a:cubicBezTo>
                    <a:pt x="34225" y="20482"/>
                    <a:pt x="34192" y="20215"/>
                    <a:pt x="34025" y="20215"/>
                  </a:cubicBezTo>
                  <a:lnTo>
                    <a:pt x="33792" y="20281"/>
                  </a:lnTo>
                  <a:cubicBezTo>
                    <a:pt x="33625" y="20281"/>
                    <a:pt x="33658" y="20515"/>
                    <a:pt x="33825" y="20515"/>
                  </a:cubicBezTo>
                  <a:close/>
                  <a:moveTo>
                    <a:pt x="33125" y="20582"/>
                  </a:moveTo>
                  <a:cubicBezTo>
                    <a:pt x="33291" y="20582"/>
                    <a:pt x="33225" y="20315"/>
                    <a:pt x="33058" y="20315"/>
                  </a:cubicBezTo>
                  <a:lnTo>
                    <a:pt x="32824" y="20348"/>
                  </a:lnTo>
                  <a:cubicBezTo>
                    <a:pt x="32658" y="20348"/>
                    <a:pt x="32691" y="20615"/>
                    <a:pt x="32858" y="20615"/>
                  </a:cubicBezTo>
                  <a:close/>
                  <a:moveTo>
                    <a:pt x="32191" y="20682"/>
                  </a:moveTo>
                  <a:cubicBezTo>
                    <a:pt x="32357" y="20682"/>
                    <a:pt x="32324" y="20448"/>
                    <a:pt x="32157" y="20448"/>
                  </a:cubicBezTo>
                  <a:lnTo>
                    <a:pt x="31890" y="20482"/>
                  </a:lnTo>
                  <a:cubicBezTo>
                    <a:pt x="31724" y="20482"/>
                    <a:pt x="31790" y="20748"/>
                    <a:pt x="31957" y="20748"/>
                  </a:cubicBezTo>
                  <a:close/>
                  <a:moveTo>
                    <a:pt x="31223" y="20782"/>
                  </a:moveTo>
                  <a:cubicBezTo>
                    <a:pt x="31390" y="20782"/>
                    <a:pt x="31357" y="20515"/>
                    <a:pt x="31190" y="20515"/>
                  </a:cubicBezTo>
                  <a:lnTo>
                    <a:pt x="30956" y="20582"/>
                  </a:lnTo>
                  <a:cubicBezTo>
                    <a:pt x="30790" y="20582"/>
                    <a:pt x="30823" y="20815"/>
                    <a:pt x="30990" y="20815"/>
                  </a:cubicBezTo>
                  <a:close/>
                  <a:moveTo>
                    <a:pt x="30323" y="20849"/>
                  </a:moveTo>
                  <a:cubicBezTo>
                    <a:pt x="30489" y="20849"/>
                    <a:pt x="30456" y="20615"/>
                    <a:pt x="30289" y="20615"/>
                  </a:cubicBezTo>
                  <a:lnTo>
                    <a:pt x="30022" y="20648"/>
                  </a:lnTo>
                  <a:cubicBezTo>
                    <a:pt x="29856" y="20648"/>
                    <a:pt x="29889" y="20915"/>
                    <a:pt x="30056" y="20915"/>
                  </a:cubicBezTo>
                  <a:close/>
                  <a:moveTo>
                    <a:pt x="29355" y="20982"/>
                  </a:moveTo>
                  <a:cubicBezTo>
                    <a:pt x="29522" y="20982"/>
                    <a:pt x="29489" y="20748"/>
                    <a:pt x="29322" y="20748"/>
                  </a:cubicBezTo>
                  <a:lnTo>
                    <a:pt x="29055" y="20782"/>
                  </a:lnTo>
                  <a:cubicBezTo>
                    <a:pt x="28888" y="20782"/>
                    <a:pt x="28955" y="21015"/>
                    <a:pt x="29122" y="21015"/>
                  </a:cubicBezTo>
                  <a:close/>
                  <a:moveTo>
                    <a:pt x="28421" y="21082"/>
                  </a:moveTo>
                  <a:cubicBezTo>
                    <a:pt x="28555" y="21082"/>
                    <a:pt x="28521" y="20815"/>
                    <a:pt x="28355" y="20815"/>
                  </a:cubicBezTo>
                  <a:lnTo>
                    <a:pt x="28121" y="20849"/>
                  </a:lnTo>
                  <a:cubicBezTo>
                    <a:pt x="27954" y="20849"/>
                    <a:pt x="27988" y="21115"/>
                    <a:pt x="28154" y="21115"/>
                  </a:cubicBezTo>
                  <a:close/>
                  <a:moveTo>
                    <a:pt x="27487" y="21182"/>
                  </a:moveTo>
                  <a:cubicBezTo>
                    <a:pt x="27654" y="21182"/>
                    <a:pt x="27621" y="20949"/>
                    <a:pt x="27454" y="20949"/>
                  </a:cubicBezTo>
                  <a:lnTo>
                    <a:pt x="27187" y="20982"/>
                  </a:lnTo>
                  <a:cubicBezTo>
                    <a:pt x="27020" y="20982"/>
                    <a:pt x="27054" y="21249"/>
                    <a:pt x="27220" y="21249"/>
                  </a:cubicBezTo>
                  <a:close/>
                  <a:moveTo>
                    <a:pt x="26520" y="21282"/>
                  </a:moveTo>
                  <a:cubicBezTo>
                    <a:pt x="26687" y="21282"/>
                    <a:pt x="26653" y="21015"/>
                    <a:pt x="26487" y="21015"/>
                  </a:cubicBezTo>
                  <a:lnTo>
                    <a:pt x="26220" y="21082"/>
                  </a:lnTo>
                  <a:cubicBezTo>
                    <a:pt x="26053" y="21082"/>
                    <a:pt x="26120" y="21316"/>
                    <a:pt x="26286" y="21316"/>
                  </a:cubicBezTo>
                  <a:close/>
                  <a:moveTo>
                    <a:pt x="25553" y="21416"/>
                  </a:moveTo>
                  <a:cubicBezTo>
                    <a:pt x="25719" y="21416"/>
                    <a:pt x="25686" y="21149"/>
                    <a:pt x="25519" y="21149"/>
                  </a:cubicBezTo>
                  <a:lnTo>
                    <a:pt x="25286" y="21182"/>
                  </a:lnTo>
                  <a:cubicBezTo>
                    <a:pt x="25119" y="21182"/>
                    <a:pt x="25152" y="21449"/>
                    <a:pt x="25319" y="21449"/>
                  </a:cubicBezTo>
                  <a:close/>
                  <a:moveTo>
                    <a:pt x="24652" y="21482"/>
                  </a:moveTo>
                  <a:cubicBezTo>
                    <a:pt x="24819" y="21482"/>
                    <a:pt x="24785" y="21215"/>
                    <a:pt x="24619" y="21215"/>
                  </a:cubicBezTo>
                  <a:lnTo>
                    <a:pt x="24352" y="21282"/>
                  </a:lnTo>
                  <a:cubicBezTo>
                    <a:pt x="24185" y="21282"/>
                    <a:pt x="24218" y="21516"/>
                    <a:pt x="24385" y="21516"/>
                  </a:cubicBezTo>
                  <a:close/>
                  <a:moveTo>
                    <a:pt x="23685" y="21616"/>
                  </a:moveTo>
                  <a:cubicBezTo>
                    <a:pt x="23851" y="21616"/>
                    <a:pt x="23818" y="21349"/>
                    <a:pt x="23651" y="21349"/>
                  </a:cubicBezTo>
                  <a:lnTo>
                    <a:pt x="23384" y="21416"/>
                  </a:lnTo>
                  <a:cubicBezTo>
                    <a:pt x="23218" y="21416"/>
                    <a:pt x="23284" y="21649"/>
                    <a:pt x="23451" y="21649"/>
                  </a:cubicBezTo>
                  <a:close/>
                  <a:moveTo>
                    <a:pt x="22784" y="21682"/>
                  </a:moveTo>
                  <a:cubicBezTo>
                    <a:pt x="22951" y="21682"/>
                    <a:pt x="22917" y="21449"/>
                    <a:pt x="22717" y="21449"/>
                  </a:cubicBezTo>
                  <a:lnTo>
                    <a:pt x="22484" y="21482"/>
                  </a:lnTo>
                  <a:cubicBezTo>
                    <a:pt x="22317" y="21482"/>
                    <a:pt x="22350" y="21749"/>
                    <a:pt x="22517" y="21749"/>
                  </a:cubicBezTo>
                  <a:close/>
                  <a:moveTo>
                    <a:pt x="21817" y="21816"/>
                  </a:moveTo>
                  <a:cubicBezTo>
                    <a:pt x="21983" y="21816"/>
                    <a:pt x="21950" y="21582"/>
                    <a:pt x="21783" y="21582"/>
                  </a:cubicBezTo>
                  <a:lnTo>
                    <a:pt x="21516" y="21616"/>
                  </a:lnTo>
                  <a:cubicBezTo>
                    <a:pt x="21350" y="21616"/>
                    <a:pt x="21383" y="21849"/>
                    <a:pt x="21550" y="21849"/>
                  </a:cubicBezTo>
                  <a:close/>
                  <a:moveTo>
                    <a:pt x="20849" y="21916"/>
                  </a:moveTo>
                  <a:cubicBezTo>
                    <a:pt x="21016" y="21916"/>
                    <a:pt x="20983" y="21649"/>
                    <a:pt x="20816" y="21649"/>
                  </a:cubicBezTo>
                  <a:lnTo>
                    <a:pt x="20549" y="21682"/>
                  </a:lnTo>
                  <a:cubicBezTo>
                    <a:pt x="20382" y="21682"/>
                    <a:pt x="20449" y="21949"/>
                    <a:pt x="20616" y="21949"/>
                  </a:cubicBezTo>
                  <a:close/>
                  <a:moveTo>
                    <a:pt x="19949" y="21983"/>
                  </a:moveTo>
                  <a:cubicBezTo>
                    <a:pt x="20115" y="21983"/>
                    <a:pt x="20082" y="21749"/>
                    <a:pt x="19882" y="21749"/>
                  </a:cubicBezTo>
                  <a:lnTo>
                    <a:pt x="19648" y="21783"/>
                  </a:lnTo>
                  <a:cubicBezTo>
                    <a:pt x="19482" y="21783"/>
                    <a:pt x="19515" y="22016"/>
                    <a:pt x="19682" y="22016"/>
                  </a:cubicBezTo>
                  <a:close/>
                  <a:moveTo>
                    <a:pt x="18981" y="22116"/>
                  </a:moveTo>
                  <a:cubicBezTo>
                    <a:pt x="19148" y="22116"/>
                    <a:pt x="19115" y="21849"/>
                    <a:pt x="18948" y="21849"/>
                  </a:cubicBezTo>
                  <a:lnTo>
                    <a:pt x="18681" y="21916"/>
                  </a:lnTo>
                  <a:cubicBezTo>
                    <a:pt x="18514" y="21916"/>
                    <a:pt x="18548" y="22149"/>
                    <a:pt x="18714" y="22149"/>
                  </a:cubicBezTo>
                  <a:close/>
                  <a:moveTo>
                    <a:pt x="18014" y="22183"/>
                  </a:moveTo>
                  <a:cubicBezTo>
                    <a:pt x="18181" y="22183"/>
                    <a:pt x="18147" y="21949"/>
                    <a:pt x="17980" y="21949"/>
                  </a:cubicBezTo>
                  <a:lnTo>
                    <a:pt x="17714" y="21983"/>
                  </a:lnTo>
                  <a:cubicBezTo>
                    <a:pt x="17547" y="21983"/>
                    <a:pt x="17614" y="22250"/>
                    <a:pt x="17780" y="22250"/>
                  </a:cubicBezTo>
                  <a:close/>
                  <a:moveTo>
                    <a:pt x="17113" y="22316"/>
                  </a:moveTo>
                  <a:cubicBezTo>
                    <a:pt x="17280" y="22316"/>
                    <a:pt x="17213" y="22049"/>
                    <a:pt x="17046" y="22049"/>
                  </a:cubicBezTo>
                  <a:lnTo>
                    <a:pt x="16813" y="22116"/>
                  </a:lnTo>
                  <a:cubicBezTo>
                    <a:pt x="16646" y="22116"/>
                    <a:pt x="16680" y="22350"/>
                    <a:pt x="16846" y="22350"/>
                  </a:cubicBezTo>
                  <a:close/>
                  <a:moveTo>
                    <a:pt x="16146" y="22416"/>
                  </a:moveTo>
                  <a:cubicBezTo>
                    <a:pt x="16313" y="22416"/>
                    <a:pt x="16279" y="22149"/>
                    <a:pt x="16112" y="22149"/>
                  </a:cubicBezTo>
                  <a:lnTo>
                    <a:pt x="15846" y="22183"/>
                  </a:lnTo>
                  <a:cubicBezTo>
                    <a:pt x="15679" y="22183"/>
                    <a:pt x="15712" y="22450"/>
                    <a:pt x="15879" y="22450"/>
                  </a:cubicBezTo>
                  <a:close/>
                  <a:moveTo>
                    <a:pt x="15212" y="22516"/>
                  </a:moveTo>
                  <a:cubicBezTo>
                    <a:pt x="15379" y="22516"/>
                    <a:pt x="15345" y="22283"/>
                    <a:pt x="15178" y="22283"/>
                  </a:cubicBezTo>
                  <a:lnTo>
                    <a:pt x="14945" y="22316"/>
                  </a:lnTo>
                  <a:cubicBezTo>
                    <a:pt x="14778" y="22316"/>
                    <a:pt x="14812" y="22583"/>
                    <a:pt x="14978" y="22583"/>
                  </a:cubicBezTo>
                  <a:close/>
                  <a:moveTo>
                    <a:pt x="14278" y="22616"/>
                  </a:moveTo>
                  <a:cubicBezTo>
                    <a:pt x="14445" y="22616"/>
                    <a:pt x="14378" y="22350"/>
                    <a:pt x="14211" y="22350"/>
                  </a:cubicBezTo>
                  <a:lnTo>
                    <a:pt x="13978" y="22416"/>
                  </a:lnTo>
                  <a:cubicBezTo>
                    <a:pt x="13811" y="22416"/>
                    <a:pt x="13844" y="22650"/>
                    <a:pt x="14011" y="22650"/>
                  </a:cubicBezTo>
                  <a:close/>
                  <a:moveTo>
                    <a:pt x="13310" y="22750"/>
                  </a:moveTo>
                  <a:cubicBezTo>
                    <a:pt x="13477" y="22750"/>
                    <a:pt x="13444" y="22483"/>
                    <a:pt x="13277" y="22483"/>
                  </a:cubicBezTo>
                  <a:lnTo>
                    <a:pt x="13010" y="22516"/>
                  </a:lnTo>
                  <a:cubicBezTo>
                    <a:pt x="12843" y="22516"/>
                    <a:pt x="12877" y="22783"/>
                    <a:pt x="13044" y="22783"/>
                  </a:cubicBezTo>
                  <a:close/>
                  <a:moveTo>
                    <a:pt x="12376" y="22817"/>
                  </a:moveTo>
                  <a:cubicBezTo>
                    <a:pt x="12543" y="22817"/>
                    <a:pt x="12510" y="22583"/>
                    <a:pt x="12343" y="22583"/>
                  </a:cubicBezTo>
                  <a:lnTo>
                    <a:pt x="12110" y="22616"/>
                  </a:lnTo>
                  <a:cubicBezTo>
                    <a:pt x="11943" y="22616"/>
                    <a:pt x="11976" y="22850"/>
                    <a:pt x="12143" y="22850"/>
                  </a:cubicBezTo>
                  <a:close/>
                  <a:moveTo>
                    <a:pt x="11442" y="22950"/>
                  </a:moveTo>
                  <a:cubicBezTo>
                    <a:pt x="11609" y="22950"/>
                    <a:pt x="11543" y="22683"/>
                    <a:pt x="11376" y="22683"/>
                  </a:cubicBezTo>
                  <a:lnTo>
                    <a:pt x="11142" y="22750"/>
                  </a:lnTo>
                  <a:cubicBezTo>
                    <a:pt x="10975" y="22750"/>
                    <a:pt x="11009" y="22983"/>
                    <a:pt x="11176" y="22983"/>
                  </a:cubicBezTo>
                  <a:close/>
                  <a:moveTo>
                    <a:pt x="10475" y="23017"/>
                  </a:moveTo>
                  <a:cubicBezTo>
                    <a:pt x="10642" y="23017"/>
                    <a:pt x="10609" y="22783"/>
                    <a:pt x="10442" y="22783"/>
                  </a:cubicBezTo>
                  <a:lnTo>
                    <a:pt x="10175" y="22817"/>
                  </a:lnTo>
                  <a:cubicBezTo>
                    <a:pt x="10008" y="22817"/>
                    <a:pt x="10041" y="23083"/>
                    <a:pt x="10208" y="23083"/>
                  </a:cubicBezTo>
                  <a:close/>
                  <a:moveTo>
                    <a:pt x="9541" y="23117"/>
                  </a:moveTo>
                  <a:cubicBezTo>
                    <a:pt x="9708" y="23117"/>
                    <a:pt x="9675" y="22850"/>
                    <a:pt x="9508" y="22850"/>
                  </a:cubicBezTo>
                  <a:lnTo>
                    <a:pt x="9274" y="22917"/>
                  </a:lnTo>
                  <a:cubicBezTo>
                    <a:pt x="9107" y="22917"/>
                    <a:pt x="9141" y="23150"/>
                    <a:pt x="9308" y="23150"/>
                  </a:cubicBezTo>
                  <a:close/>
                  <a:moveTo>
                    <a:pt x="8607" y="23250"/>
                  </a:moveTo>
                  <a:cubicBezTo>
                    <a:pt x="8774" y="23250"/>
                    <a:pt x="8741" y="22983"/>
                    <a:pt x="8540" y="22983"/>
                  </a:cubicBezTo>
                  <a:lnTo>
                    <a:pt x="8307" y="23017"/>
                  </a:lnTo>
                  <a:cubicBezTo>
                    <a:pt x="8140" y="23017"/>
                    <a:pt x="8173" y="23284"/>
                    <a:pt x="8340" y="23284"/>
                  </a:cubicBezTo>
                  <a:close/>
                  <a:moveTo>
                    <a:pt x="7673" y="23317"/>
                  </a:moveTo>
                  <a:cubicBezTo>
                    <a:pt x="7840" y="23317"/>
                    <a:pt x="7807" y="23083"/>
                    <a:pt x="7640" y="23083"/>
                  </a:cubicBezTo>
                  <a:lnTo>
                    <a:pt x="7373" y="23117"/>
                  </a:lnTo>
                  <a:cubicBezTo>
                    <a:pt x="7206" y="23117"/>
                    <a:pt x="7273" y="23350"/>
                    <a:pt x="7440" y="23350"/>
                  </a:cubicBezTo>
                  <a:close/>
                  <a:moveTo>
                    <a:pt x="6806" y="22950"/>
                  </a:moveTo>
                  <a:cubicBezTo>
                    <a:pt x="6839" y="23083"/>
                    <a:pt x="7073" y="23017"/>
                    <a:pt x="7006" y="22850"/>
                  </a:cubicBezTo>
                  <a:lnTo>
                    <a:pt x="6939" y="22650"/>
                  </a:lnTo>
                  <a:cubicBezTo>
                    <a:pt x="6873" y="22516"/>
                    <a:pt x="6672" y="22583"/>
                    <a:pt x="6739" y="22750"/>
                  </a:cubicBezTo>
                  <a:close/>
                  <a:moveTo>
                    <a:pt x="6506" y="22016"/>
                  </a:moveTo>
                  <a:cubicBezTo>
                    <a:pt x="6572" y="22149"/>
                    <a:pt x="6772" y="22116"/>
                    <a:pt x="6739" y="21949"/>
                  </a:cubicBezTo>
                  <a:lnTo>
                    <a:pt x="6639" y="21749"/>
                  </a:lnTo>
                  <a:cubicBezTo>
                    <a:pt x="6606" y="21616"/>
                    <a:pt x="6372" y="21649"/>
                    <a:pt x="6439" y="21816"/>
                  </a:cubicBezTo>
                  <a:close/>
                  <a:moveTo>
                    <a:pt x="6272" y="21149"/>
                  </a:moveTo>
                  <a:cubicBezTo>
                    <a:pt x="6305" y="21282"/>
                    <a:pt x="6506" y="21249"/>
                    <a:pt x="6472" y="21082"/>
                  </a:cubicBezTo>
                  <a:lnTo>
                    <a:pt x="6372" y="20849"/>
                  </a:lnTo>
                  <a:cubicBezTo>
                    <a:pt x="6339" y="20748"/>
                    <a:pt x="6139" y="20782"/>
                    <a:pt x="6172" y="20949"/>
                  </a:cubicBezTo>
                  <a:close/>
                  <a:moveTo>
                    <a:pt x="5972" y="20215"/>
                  </a:moveTo>
                  <a:cubicBezTo>
                    <a:pt x="6005" y="20348"/>
                    <a:pt x="6239" y="20315"/>
                    <a:pt x="6172" y="20148"/>
                  </a:cubicBezTo>
                  <a:lnTo>
                    <a:pt x="6105" y="19948"/>
                  </a:lnTo>
                  <a:cubicBezTo>
                    <a:pt x="6039" y="19814"/>
                    <a:pt x="5838" y="19848"/>
                    <a:pt x="5905" y="20015"/>
                  </a:cubicBezTo>
                  <a:close/>
                  <a:moveTo>
                    <a:pt x="5672" y="19314"/>
                  </a:moveTo>
                  <a:cubicBezTo>
                    <a:pt x="5738" y="19447"/>
                    <a:pt x="5939" y="19381"/>
                    <a:pt x="5905" y="19247"/>
                  </a:cubicBezTo>
                  <a:lnTo>
                    <a:pt x="5805" y="19014"/>
                  </a:lnTo>
                  <a:cubicBezTo>
                    <a:pt x="5772" y="18914"/>
                    <a:pt x="5538" y="18947"/>
                    <a:pt x="5605" y="19114"/>
                  </a:cubicBezTo>
                  <a:close/>
                  <a:moveTo>
                    <a:pt x="5438" y="18413"/>
                  </a:moveTo>
                  <a:cubicBezTo>
                    <a:pt x="5472" y="18513"/>
                    <a:pt x="5672" y="18480"/>
                    <a:pt x="5638" y="18313"/>
                  </a:cubicBezTo>
                  <a:lnTo>
                    <a:pt x="5538" y="18113"/>
                  </a:lnTo>
                  <a:cubicBezTo>
                    <a:pt x="5505" y="17980"/>
                    <a:pt x="5305" y="18013"/>
                    <a:pt x="5338" y="18180"/>
                  </a:cubicBezTo>
                  <a:close/>
                  <a:moveTo>
                    <a:pt x="5138" y="17513"/>
                  </a:moveTo>
                  <a:cubicBezTo>
                    <a:pt x="5171" y="17646"/>
                    <a:pt x="5405" y="17613"/>
                    <a:pt x="5338" y="17446"/>
                  </a:cubicBezTo>
                  <a:lnTo>
                    <a:pt x="5271" y="17246"/>
                  </a:lnTo>
                  <a:cubicBezTo>
                    <a:pt x="5205" y="17112"/>
                    <a:pt x="5005" y="17146"/>
                    <a:pt x="5071" y="17313"/>
                  </a:cubicBezTo>
                  <a:close/>
                  <a:moveTo>
                    <a:pt x="4838" y="16612"/>
                  </a:moveTo>
                  <a:cubicBezTo>
                    <a:pt x="4904" y="16746"/>
                    <a:pt x="5105" y="16679"/>
                    <a:pt x="5071" y="16512"/>
                  </a:cubicBezTo>
                  <a:lnTo>
                    <a:pt x="4971" y="16312"/>
                  </a:lnTo>
                  <a:cubicBezTo>
                    <a:pt x="4938" y="16178"/>
                    <a:pt x="4704" y="16245"/>
                    <a:pt x="4771" y="16412"/>
                  </a:cubicBezTo>
                  <a:close/>
                  <a:moveTo>
                    <a:pt x="4604" y="15678"/>
                  </a:moveTo>
                  <a:cubicBezTo>
                    <a:pt x="4638" y="15812"/>
                    <a:pt x="4838" y="15778"/>
                    <a:pt x="4804" y="15611"/>
                  </a:cubicBezTo>
                  <a:lnTo>
                    <a:pt x="4704" y="15411"/>
                  </a:lnTo>
                  <a:cubicBezTo>
                    <a:pt x="4671" y="15278"/>
                    <a:pt x="4471" y="15311"/>
                    <a:pt x="4504" y="15478"/>
                  </a:cubicBezTo>
                  <a:close/>
                  <a:moveTo>
                    <a:pt x="4304" y="14777"/>
                  </a:moveTo>
                  <a:cubicBezTo>
                    <a:pt x="4337" y="14911"/>
                    <a:pt x="4571" y="14844"/>
                    <a:pt x="4504" y="14677"/>
                  </a:cubicBezTo>
                  <a:lnTo>
                    <a:pt x="4437" y="14477"/>
                  </a:lnTo>
                  <a:cubicBezTo>
                    <a:pt x="4371" y="14344"/>
                    <a:pt x="4171" y="14411"/>
                    <a:pt x="4237" y="14577"/>
                  </a:cubicBezTo>
                  <a:close/>
                  <a:moveTo>
                    <a:pt x="4004" y="13910"/>
                  </a:moveTo>
                  <a:cubicBezTo>
                    <a:pt x="4071" y="14010"/>
                    <a:pt x="4271" y="13977"/>
                    <a:pt x="4237" y="13810"/>
                  </a:cubicBezTo>
                  <a:lnTo>
                    <a:pt x="4137" y="13610"/>
                  </a:lnTo>
                  <a:cubicBezTo>
                    <a:pt x="4104" y="13477"/>
                    <a:pt x="3870" y="13510"/>
                    <a:pt x="3937" y="13677"/>
                  </a:cubicBezTo>
                  <a:close/>
                  <a:moveTo>
                    <a:pt x="3770" y="12976"/>
                  </a:moveTo>
                  <a:cubicBezTo>
                    <a:pt x="3804" y="13110"/>
                    <a:pt x="4004" y="13076"/>
                    <a:pt x="3970" y="12909"/>
                  </a:cubicBezTo>
                  <a:lnTo>
                    <a:pt x="3870" y="12676"/>
                  </a:lnTo>
                  <a:cubicBezTo>
                    <a:pt x="3837" y="12576"/>
                    <a:pt x="3637" y="12609"/>
                    <a:pt x="3670" y="12776"/>
                  </a:cubicBezTo>
                  <a:close/>
                  <a:moveTo>
                    <a:pt x="3470" y="12076"/>
                  </a:moveTo>
                  <a:cubicBezTo>
                    <a:pt x="3503" y="12176"/>
                    <a:pt x="3737" y="12142"/>
                    <a:pt x="3670" y="11975"/>
                  </a:cubicBezTo>
                  <a:lnTo>
                    <a:pt x="3604" y="11775"/>
                  </a:lnTo>
                  <a:cubicBezTo>
                    <a:pt x="3537" y="11642"/>
                    <a:pt x="3337" y="11675"/>
                    <a:pt x="3403" y="11842"/>
                  </a:cubicBezTo>
                  <a:close/>
                  <a:moveTo>
                    <a:pt x="3170" y="11142"/>
                  </a:moveTo>
                  <a:cubicBezTo>
                    <a:pt x="3237" y="11275"/>
                    <a:pt x="3437" y="11242"/>
                    <a:pt x="3403" y="11075"/>
                  </a:cubicBezTo>
                  <a:lnTo>
                    <a:pt x="3303" y="10841"/>
                  </a:lnTo>
                  <a:cubicBezTo>
                    <a:pt x="3270" y="10741"/>
                    <a:pt x="3036" y="10775"/>
                    <a:pt x="3103" y="10941"/>
                  </a:cubicBezTo>
                  <a:close/>
                  <a:moveTo>
                    <a:pt x="2936" y="10208"/>
                  </a:moveTo>
                  <a:cubicBezTo>
                    <a:pt x="2970" y="10341"/>
                    <a:pt x="3170" y="10308"/>
                    <a:pt x="3137" y="10141"/>
                  </a:cubicBezTo>
                  <a:lnTo>
                    <a:pt x="3036" y="9941"/>
                  </a:lnTo>
                  <a:cubicBezTo>
                    <a:pt x="3003" y="9807"/>
                    <a:pt x="2803" y="9841"/>
                    <a:pt x="2836" y="10007"/>
                  </a:cubicBezTo>
                  <a:close/>
                  <a:moveTo>
                    <a:pt x="2636" y="9340"/>
                  </a:moveTo>
                  <a:cubicBezTo>
                    <a:pt x="2670" y="9474"/>
                    <a:pt x="2903" y="9440"/>
                    <a:pt x="2836" y="9274"/>
                  </a:cubicBezTo>
                  <a:lnTo>
                    <a:pt x="2770" y="9073"/>
                  </a:lnTo>
                  <a:cubicBezTo>
                    <a:pt x="2703" y="8940"/>
                    <a:pt x="2503" y="8973"/>
                    <a:pt x="2569" y="9140"/>
                  </a:cubicBezTo>
                  <a:close/>
                  <a:moveTo>
                    <a:pt x="2336" y="8440"/>
                  </a:moveTo>
                  <a:cubicBezTo>
                    <a:pt x="2403" y="8573"/>
                    <a:pt x="2603" y="8506"/>
                    <a:pt x="2569" y="8340"/>
                  </a:cubicBezTo>
                  <a:lnTo>
                    <a:pt x="2469" y="8139"/>
                  </a:lnTo>
                  <a:cubicBezTo>
                    <a:pt x="2436" y="8006"/>
                    <a:pt x="2203" y="8073"/>
                    <a:pt x="2269" y="8239"/>
                  </a:cubicBezTo>
                  <a:close/>
                  <a:moveTo>
                    <a:pt x="2102" y="7506"/>
                  </a:moveTo>
                  <a:cubicBezTo>
                    <a:pt x="2136" y="7639"/>
                    <a:pt x="2336" y="7606"/>
                    <a:pt x="2303" y="7439"/>
                  </a:cubicBezTo>
                  <a:lnTo>
                    <a:pt x="2203" y="7239"/>
                  </a:lnTo>
                  <a:cubicBezTo>
                    <a:pt x="2169" y="7105"/>
                    <a:pt x="1969" y="7139"/>
                    <a:pt x="2002" y="7305"/>
                  </a:cubicBezTo>
                  <a:close/>
                  <a:moveTo>
                    <a:pt x="1802" y="6605"/>
                  </a:moveTo>
                  <a:cubicBezTo>
                    <a:pt x="1836" y="6738"/>
                    <a:pt x="2069" y="6672"/>
                    <a:pt x="2002" y="6505"/>
                  </a:cubicBezTo>
                  <a:lnTo>
                    <a:pt x="1936" y="6305"/>
                  </a:lnTo>
                  <a:cubicBezTo>
                    <a:pt x="1869" y="6171"/>
                    <a:pt x="1669" y="6238"/>
                    <a:pt x="1736" y="6405"/>
                  </a:cubicBezTo>
                  <a:close/>
                  <a:moveTo>
                    <a:pt x="1535" y="5738"/>
                  </a:moveTo>
                  <a:cubicBezTo>
                    <a:pt x="1602" y="5838"/>
                    <a:pt x="1802" y="5804"/>
                    <a:pt x="1769" y="5638"/>
                  </a:cubicBezTo>
                  <a:lnTo>
                    <a:pt x="1669" y="5437"/>
                  </a:lnTo>
                  <a:cubicBezTo>
                    <a:pt x="1635" y="5304"/>
                    <a:pt x="1435" y="5337"/>
                    <a:pt x="1469" y="5504"/>
                  </a:cubicBezTo>
                  <a:close/>
                  <a:moveTo>
                    <a:pt x="1269" y="4804"/>
                  </a:moveTo>
                  <a:cubicBezTo>
                    <a:pt x="1302" y="4937"/>
                    <a:pt x="1502" y="4870"/>
                    <a:pt x="1469" y="4737"/>
                  </a:cubicBezTo>
                  <a:lnTo>
                    <a:pt x="1369" y="4503"/>
                  </a:lnTo>
                  <a:cubicBezTo>
                    <a:pt x="1335" y="4370"/>
                    <a:pt x="1135" y="4437"/>
                    <a:pt x="1168" y="4604"/>
                  </a:cubicBezTo>
                  <a:close/>
                  <a:moveTo>
                    <a:pt x="968" y="3903"/>
                  </a:moveTo>
                  <a:cubicBezTo>
                    <a:pt x="1002" y="4003"/>
                    <a:pt x="1202" y="3970"/>
                    <a:pt x="1168" y="3803"/>
                  </a:cubicBezTo>
                  <a:lnTo>
                    <a:pt x="1102" y="3603"/>
                  </a:lnTo>
                  <a:cubicBezTo>
                    <a:pt x="1035" y="3469"/>
                    <a:pt x="835" y="3503"/>
                    <a:pt x="868" y="3670"/>
                  </a:cubicBezTo>
                  <a:close/>
                  <a:moveTo>
                    <a:pt x="701" y="2969"/>
                  </a:moveTo>
                  <a:cubicBezTo>
                    <a:pt x="768" y="3102"/>
                    <a:pt x="968" y="3069"/>
                    <a:pt x="935" y="2902"/>
                  </a:cubicBezTo>
                  <a:lnTo>
                    <a:pt x="835" y="2669"/>
                  </a:lnTo>
                  <a:cubicBezTo>
                    <a:pt x="802" y="2569"/>
                    <a:pt x="601" y="2602"/>
                    <a:pt x="635" y="2769"/>
                  </a:cubicBezTo>
                  <a:close/>
                  <a:moveTo>
                    <a:pt x="435" y="2102"/>
                  </a:moveTo>
                  <a:cubicBezTo>
                    <a:pt x="468" y="2235"/>
                    <a:pt x="668" y="2168"/>
                    <a:pt x="635" y="2002"/>
                  </a:cubicBezTo>
                  <a:lnTo>
                    <a:pt x="535" y="1802"/>
                  </a:lnTo>
                  <a:cubicBezTo>
                    <a:pt x="501" y="1668"/>
                    <a:pt x="301" y="1735"/>
                    <a:pt x="335" y="1868"/>
                  </a:cubicBezTo>
                  <a:close/>
                  <a:moveTo>
                    <a:pt x="134" y="1168"/>
                  </a:moveTo>
                  <a:cubicBezTo>
                    <a:pt x="168" y="1301"/>
                    <a:pt x="368" y="1268"/>
                    <a:pt x="335" y="1101"/>
                  </a:cubicBezTo>
                  <a:lnTo>
                    <a:pt x="268" y="901"/>
                  </a:lnTo>
                  <a:cubicBezTo>
                    <a:pt x="201" y="767"/>
                    <a:pt x="1" y="801"/>
                    <a:pt x="34" y="968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8" name="Google Shape;1868;p42"/>
            <p:cNvSpPr/>
            <p:nvPr/>
          </p:nvSpPr>
          <p:spPr>
            <a:xfrm>
              <a:off x="-2123850" y="3215250"/>
              <a:ext cx="95100" cy="172650"/>
            </a:xfrm>
            <a:custGeom>
              <a:avLst/>
              <a:gdLst/>
              <a:ahLst/>
              <a:cxnLst/>
              <a:rect l="l" t="t" r="r" b="b"/>
              <a:pathLst>
                <a:path w="3804" h="6906" extrusionOk="0">
                  <a:moveTo>
                    <a:pt x="701" y="0"/>
                  </a:moveTo>
                  <a:cubicBezTo>
                    <a:pt x="568" y="0"/>
                    <a:pt x="368" y="34"/>
                    <a:pt x="301" y="67"/>
                  </a:cubicBezTo>
                  <a:cubicBezTo>
                    <a:pt x="234" y="134"/>
                    <a:pt x="134" y="200"/>
                    <a:pt x="101" y="334"/>
                  </a:cubicBezTo>
                  <a:cubicBezTo>
                    <a:pt x="67" y="467"/>
                    <a:pt x="1" y="567"/>
                    <a:pt x="1" y="701"/>
                  </a:cubicBezTo>
                  <a:lnTo>
                    <a:pt x="1" y="1134"/>
                  </a:lnTo>
                  <a:lnTo>
                    <a:pt x="1" y="5804"/>
                  </a:lnTo>
                  <a:lnTo>
                    <a:pt x="1" y="6205"/>
                  </a:lnTo>
                  <a:cubicBezTo>
                    <a:pt x="1" y="6371"/>
                    <a:pt x="34" y="6472"/>
                    <a:pt x="101" y="6572"/>
                  </a:cubicBezTo>
                  <a:cubicBezTo>
                    <a:pt x="134" y="6672"/>
                    <a:pt x="234" y="6805"/>
                    <a:pt x="301" y="6838"/>
                  </a:cubicBezTo>
                  <a:cubicBezTo>
                    <a:pt x="368" y="6872"/>
                    <a:pt x="568" y="6905"/>
                    <a:pt x="701" y="6905"/>
                  </a:cubicBezTo>
                  <a:lnTo>
                    <a:pt x="3036" y="6905"/>
                  </a:lnTo>
                  <a:cubicBezTo>
                    <a:pt x="3170" y="6905"/>
                    <a:pt x="3336" y="6872"/>
                    <a:pt x="3436" y="6838"/>
                  </a:cubicBezTo>
                  <a:cubicBezTo>
                    <a:pt x="3503" y="6805"/>
                    <a:pt x="3603" y="6705"/>
                    <a:pt x="3670" y="6638"/>
                  </a:cubicBezTo>
                  <a:cubicBezTo>
                    <a:pt x="3770" y="6505"/>
                    <a:pt x="3803" y="6371"/>
                    <a:pt x="3803" y="6205"/>
                  </a:cubicBezTo>
                  <a:cubicBezTo>
                    <a:pt x="3803" y="6038"/>
                    <a:pt x="3770" y="5904"/>
                    <a:pt x="3703" y="5838"/>
                  </a:cubicBezTo>
                  <a:cubicBezTo>
                    <a:pt x="3670" y="5738"/>
                    <a:pt x="3603" y="5671"/>
                    <a:pt x="3470" y="5638"/>
                  </a:cubicBezTo>
                  <a:cubicBezTo>
                    <a:pt x="3336" y="5571"/>
                    <a:pt x="3203" y="5538"/>
                    <a:pt x="3103" y="5538"/>
                  </a:cubicBezTo>
                  <a:lnTo>
                    <a:pt x="1502" y="5538"/>
                  </a:lnTo>
                  <a:lnTo>
                    <a:pt x="1502" y="4137"/>
                  </a:lnTo>
                  <a:lnTo>
                    <a:pt x="2536" y="4137"/>
                  </a:lnTo>
                  <a:cubicBezTo>
                    <a:pt x="2703" y="4137"/>
                    <a:pt x="2836" y="4070"/>
                    <a:pt x="2936" y="4036"/>
                  </a:cubicBezTo>
                  <a:cubicBezTo>
                    <a:pt x="3003" y="4003"/>
                    <a:pt x="3103" y="3903"/>
                    <a:pt x="3170" y="3836"/>
                  </a:cubicBezTo>
                  <a:cubicBezTo>
                    <a:pt x="3203" y="3736"/>
                    <a:pt x="3270" y="3636"/>
                    <a:pt x="3270" y="3469"/>
                  </a:cubicBezTo>
                  <a:cubicBezTo>
                    <a:pt x="3270" y="3303"/>
                    <a:pt x="3203" y="3169"/>
                    <a:pt x="3170" y="3069"/>
                  </a:cubicBezTo>
                  <a:cubicBezTo>
                    <a:pt x="3136" y="3002"/>
                    <a:pt x="3003" y="2902"/>
                    <a:pt x="2936" y="2869"/>
                  </a:cubicBezTo>
                  <a:cubicBezTo>
                    <a:pt x="2803" y="2836"/>
                    <a:pt x="2669" y="2802"/>
                    <a:pt x="2536" y="2802"/>
                  </a:cubicBezTo>
                  <a:lnTo>
                    <a:pt x="1502" y="2802"/>
                  </a:lnTo>
                  <a:lnTo>
                    <a:pt x="1502" y="1468"/>
                  </a:lnTo>
                  <a:lnTo>
                    <a:pt x="3103" y="1468"/>
                  </a:lnTo>
                  <a:cubicBezTo>
                    <a:pt x="3203" y="1468"/>
                    <a:pt x="3336" y="1401"/>
                    <a:pt x="3470" y="1368"/>
                  </a:cubicBezTo>
                  <a:cubicBezTo>
                    <a:pt x="3570" y="1335"/>
                    <a:pt x="3637" y="1234"/>
                    <a:pt x="3703" y="1168"/>
                  </a:cubicBezTo>
                  <a:cubicBezTo>
                    <a:pt x="3770" y="1068"/>
                    <a:pt x="3803" y="968"/>
                    <a:pt x="3803" y="801"/>
                  </a:cubicBezTo>
                  <a:cubicBezTo>
                    <a:pt x="3803" y="634"/>
                    <a:pt x="3770" y="501"/>
                    <a:pt x="3703" y="401"/>
                  </a:cubicBezTo>
                  <a:cubicBezTo>
                    <a:pt x="3670" y="334"/>
                    <a:pt x="3603" y="267"/>
                    <a:pt x="3470" y="200"/>
                  </a:cubicBezTo>
                  <a:cubicBezTo>
                    <a:pt x="3336" y="167"/>
                    <a:pt x="3203" y="134"/>
                    <a:pt x="3103" y="134"/>
                  </a:cubicBezTo>
                  <a:lnTo>
                    <a:pt x="2669" y="134"/>
                  </a:lnTo>
                  <a:lnTo>
                    <a:pt x="266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9" name="Google Shape;1869;p42"/>
            <p:cNvSpPr/>
            <p:nvPr/>
          </p:nvSpPr>
          <p:spPr>
            <a:xfrm>
              <a:off x="-2013775" y="3216900"/>
              <a:ext cx="130950" cy="173500"/>
            </a:xfrm>
            <a:custGeom>
              <a:avLst/>
              <a:gdLst/>
              <a:ahLst/>
              <a:cxnLst/>
              <a:rect l="l" t="t" r="r" b="b"/>
              <a:pathLst>
                <a:path w="5238" h="6940" extrusionOk="0">
                  <a:moveTo>
                    <a:pt x="868" y="1"/>
                  </a:moveTo>
                  <a:cubicBezTo>
                    <a:pt x="735" y="1"/>
                    <a:pt x="601" y="68"/>
                    <a:pt x="434" y="134"/>
                  </a:cubicBezTo>
                  <a:cubicBezTo>
                    <a:pt x="301" y="234"/>
                    <a:pt x="234" y="301"/>
                    <a:pt x="201" y="401"/>
                  </a:cubicBezTo>
                  <a:cubicBezTo>
                    <a:pt x="134" y="535"/>
                    <a:pt x="101" y="601"/>
                    <a:pt x="101" y="668"/>
                  </a:cubicBezTo>
                  <a:cubicBezTo>
                    <a:pt x="101" y="768"/>
                    <a:pt x="101" y="868"/>
                    <a:pt x="134" y="935"/>
                  </a:cubicBezTo>
                  <a:cubicBezTo>
                    <a:pt x="201" y="1068"/>
                    <a:pt x="234" y="1135"/>
                    <a:pt x="268" y="1235"/>
                  </a:cubicBezTo>
                  <a:cubicBezTo>
                    <a:pt x="368" y="1369"/>
                    <a:pt x="401" y="1435"/>
                    <a:pt x="468" y="1569"/>
                  </a:cubicBezTo>
                  <a:lnTo>
                    <a:pt x="1735" y="3437"/>
                  </a:lnTo>
                  <a:lnTo>
                    <a:pt x="1602" y="3437"/>
                  </a:lnTo>
                  <a:lnTo>
                    <a:pt x="1602" y="3470"/>
                  </a:lnTo>
                  <a:lnTo>
                    <a:pt x="234" y="5638"/>
                  </a:lnTo>
                  <a:cubicBezTo>
                    <a:pt x="201" y="5772"/>
                    <a:pt x="101" y="5872"/>
                    <a:pt x="68" y="5972"/>
                  </a:cubicBezTo>
                  <a:cubicBezTo>
                    <a:pt x="34" y="6105"/>
                    <a:pt x="1" y="6205"/>
                    <a:pt x="1" y="6305"/>
                  </a:cubicBezTo>
                  <a:cubicBezTo>
                    <a:pt x="1" y="6406"/>
                    <a:pt x="34" y="6472"/>
                    <a:pt x="68" y="6572"/>
                  </a:cubicBezTo>
                  <a:cubicBezTo>
                    <a:pt x="134" y="6639"/>
                    <a:pt x="234" y="6739"/>
                    <a:pt x="368" y="6806"/>
                  </a:cubicBezTo>
                  <a:cubicBezTo>
                    <a:pt x="468" y="6906"/>
                    <a:pt x="601" y="6939"/>
                    <a:pt x="735" y="6939"/>
                  </a:cubicBezTo>
                  <a:cubicBezTo>
                    <a:pt x="801" y="6939"/>
                    <a:pt x="868" y="6939"/>
                    <a:pt x="935" y="6906"/>
                  </a:cubicBezTo>
                  <a:cubicBezTo>
                    <a:pt x="1035" y="6873"/>
                    <a:pt x="1102" y="6806"/>
                    <a:pt x="1135" y="6772"/>
                  </a:cubicBezTo>
                  <a:cubicBezTo>
                    <a:pt x="1202" y="6706"/>
                    <a:pt x="1268" y="6639"/>
                    <a:pt x="1302" y="6572"/>
                  </a:cubicBezTo>
                  <a:cubicBezTo>
                    <a:pt x="1402" y="6539"/>
                    <a:pt x="1435" y="6439"/>
                    <a:pt x="1469" y="6372"/>
                  </a:cubicBezTo>
                  <a:lnTo>
                    <a:pt x="2469" y="4738"/>
                  </a:lnTo>
                  <a:lnTo>
                    <a:pt x="2636" y="4738"/>
                  </a:lnTo>
                  <a:lnTo>
                    <a:pt x="3637" y="6372"/>
                  </a:lnTo>
                  <a:cubicBezTo>
                    <a:pt x="3737" y="6406"/>
                    <a:pt x="3770" y="6472"/>
                    <a:pt x="3804" y="6572"/>
                  </a:cubicBezTo>
                  <a:cubicBezTo>
                    <a:pt x="3870" y="6639"/>
                    <a:pt x="3937" y="6739"/>
                    <a:pt x="3970" y="6772"/>
                  </a:cubicBezTo>
                  <a:cubicBezTo>
                    <a:pt x="4070" y="6806"/>
                    <a:pt x="4104" y="6873"/>
                    <a:pt x="4204" y="6906"/>
                  </a:cubicBezTo>
                  <a:cubicBezTo>
                    <a:pt x="4271" y="6939"/>
                    <a:pt x="4371" y="6939"/>
                    <a:pt x="4437" y="6939"/>
                  </a:cubicBezTo>
                  <a:cubicBezTo>
                    <a:pt x="4571" y="6939"/>
                    <a:pt x="4704" y="6906"/>
                    <a:pt x="4871" y="6806"/>
                  </a:cubicBezTo>
                  <a:cubicBezTo>
                    <a:pt x="4971" y="6739"/>
                    <a:pt x="5071" y="6639"/>
                    <a:pt x="5104" y="6572"/>
                  </a:cubicBezTo>
                  <a:cubicBezTo>
                    <a:pt x="5138" y="6472"/>
                    <a:pt x="5205" y="6406"/>
                    <a:pt x="5205" y="6305"/>
                  </a:cubicBezTo>
                  <a:cubicBezTo>
                    <a:pt x="5205" y="6205"/>
                    <a:pt x="5138" y="6105"/>
                    <a:pt x="5104" y="5972"/>
                  </a:cubicBezTo>
                  <a:cubicBezTo>
                    <a:pt x="5071" y="5872"/>
                    <a:pt x="5038" y="5772"/>
                    <a:pt x="4938" y="5638"/>
                  </a:cubicBezTo>
                  <a:lnTo>
                    <a:pt x="3570" y="3470"/>
                  </a:lnTo>
                  <a:lnTo>
                    <a:pt x="3570" y="3403"/>
                  </a:lnTo>
                  <a:lnTo>
                    <a:pt x="4804" y="1535"/>
                  </a:lnTo>
                  <a:cubicBezTo>
                    <a:pt x="4904" y="1402"/>
                    <a:pt x="4971" y="1302"/>
                    <a:pt x="5038" y="1202"/>
                  </a:cubicBezTo>
                  <a:cubicBezTo>
                    <a:pt x="5071" y="1102"/>
                    <a:pt x="5104" y="968"/>
                    <a:pt x="5138" y="902"/>
                  </a:cubicBezTo>
                  <a:cubicBezTo>
                    <a:pt x="5205" y="802"/>
                    <a:pt x="5238" y="735"/>
                    <a:pt x="5238" y="635"/>
                  </a:cubicBezTo>
                  <a:cubicBezTo>
                    <a:pt x="5238" y="568"/>
                    <a:pt x="5205" y="468"/>
                    <a:pt x="5138" y="401"/>
                  </a:cubicBezTo>
                  <a:cubicBezTo>
                    <a:pt x="5104" y="301"/>
                    <a:pt x="4971" y="234"/>
                    <a:pt x="4871" y="134"/>
                  </a:cubicBezTo>
                  <a:cubicBezTo>
                    <a:pt x="4771" y="101"/>
                    <a:pt x="4738" y="101"/>
                    <a:pt x="4637" y="68"/>
                  </a:cubicBezTo>
                  <a:cubicBezTo>
                    <a:pt x="4571" y="1"/>
                    <a:pt x="4471" y="1"/>
                    <a:pt x="4437" y="1"/>
                  </a:cubicBezTo>
                  <a:cubicBezTo>
                    <a:pt x="4371" y="1"/>
                    <a:pt x="4271" y="1"/>
                    <a:pt x="4204" y="68"/>
                  </a:cubicBezTo>
                  <a:cubicBezTo>
                    <a:pt x="4104" y="101"/>
                    <a:pt x="4037" y="134"/>
                    <a:pt x="3970" y="234"/>
                  </a:cubicBezTo>
                  <a:cubicBezTo>
                    <a:pt x="3937" y="301"/>
                    <a:pt x="3870" y="401"/>
                    <a:pt x="3804" y="468"/>
                  </a:cubicBezTo>
                  <a:cubicBezTo>
                    <a:pt x="3770" y="568"/>
                    <a:pt x="3703" y="635"/>
                    <a:pt x="3637" y="735"/>
                  </a:cubicBezTo>
                  <a:lnTo>
                    <a:pt x="2736" y="2236"/>
                  </a:lnTo>
                  <a:lnTo>
                    <a:pt x="2569" y="2236"/>
                  </a:lnTo>
                  <a:lnTo>
                    <a:pt x="1635" y="735"/>
                  </a:lnTo>
                  <a:cubicBezTo>
                    <a:pt x="1602" y="635"/>
                    <a:pt x="1535" y="568"/>
                    <a:pt x="1469" y="468"/>
                  </a:cubicBezTo>
                  <a:cubicBezTo>
                    <a:pt x="1435" y="335"/>
                    <a:pt x="1368" y="301"/>
                    <a:pt x="1302" y="234"/>
                  </a:cubicBezTo>
                  <a:cubicBezTo>
                    <a:pt x="1268" y="134"/>
                    <a:pt x="1202" y="101"/>
                    <a:pt x="1102" y="68"/>
                  </a:cubicBezTo>
                  <a:cubicBezTo>
                    <a:pt x="1035" y="1"/>
                    <a:pt x="935" y="1"/>
                    <a:pt x="8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0" name="Google Shape;1870;p42"/>
            <p:cNvSpPr/>
            <p:nvPr/>
          </p:nvSpPr>
          <p:spPr>
            <a:xfrm>
              <a:off x="-1858650" y="3217750"/>
              <a:ext cx="112600" cy="172650"/>
            </a:xfrm>
            <a:custGeom>
              <a:avLst/>
              <a:gdLst/>
              <a:ahLst/>
              <a:cxnLst/>
              <a:rect l="l" t="t" r="r" b="b"/>
              <a:pathLst>
                <a:path w="4504" h="6906" extrusionOk="0">
                  <a:moveTo>
                    <a:pt x="2202" y="1101"/>
                  </a:moveTo>
                  <a:cubicBezTo>
                    <a:pt x="2369" y="1168"/>
                    <a:pt x="2502" y="1168"/>
                    <a:pt x="2602" y="1235"/>
                  </a:cubicBezTo>
                  <a:cubicBezTo>
                    <a:pt x="2702" y="1268"/>
                    <a:pt x="2736" y="1335"/>
                    <a:pt x="2769" y="1368"/>
                  </a:cubicBezTo>
                  <a:cubicBezTo>
                    <a:pt x="2836" y="1401"/>
                    <a:pt x="2869" y="1468"/>
                    <a:pt x="2902" y="1535"/>
                  </a:cubicBezTo>
                  <a:cubicBezTo>
                    <a:pt x="2936" y="1568"/>
                    <a:pt x="2936" y="1668"/>
                    <a:pt x="3002" y="1735"/>
                  </a:cubicBezTo>
                  <a:cubicBezTo>
                    <a:pt x="3036" y="1835"/>
                    <a:pt x="3036" y="1902"/>
                    <a:pt x="3036" y="2035"/>
                  </a:cubicBezTo>
                  <a:cubicBezTo>
                    <a:pt x="3036" y="2169"/>
                    <a:pt x="3036" y="2269"/>
                    <a:pt x="3002" y="2369"/>
                  </a:cubicBezTo>
                  <a:cubicBezTo>
                    <a:pt x="3002" y="2435"/>
                    <a:pt x="2969" y="2535"/>
                    <a:pt x="2902" y="2602"/>
                  </a:cubicBezTo>
                  <a:cubicBezTo>
                    <a:pt x="2869" y="2702"/>
                    <a:pt x="2836" y="2736"/>
                    <a:pt x="2769" y="2769"/>
                  </a:cubicBezTo>
                  <a:cubicBezTo>
                    <a:pt x="2736" y="2836"/>
                    <a:pt x="2669" y="2869"/>
                    <a:pt x="2602" y="2902"/>
                  </a:cubicBezTo>
                  <a:cubicBezTo>
                    <a:pt x="2502" y="3002"/>
                    <a:pt x="2335" y="3036"/>
                    <a:pt x="2168" y="3036"/>
                  </a:cubicBezTo>
                  <a:lnTo>
                    <a:pt x="2168" y="2936"/>
                  </a:lnTo>
                  <a:lnTo>
                    <a:pt x="1501" y="2936"/>
                  </a:lnTo>
                  <a:lnTo>
                    <a:pt x="1501" y="1101"/>
                  </a:lnTo>
                  <a:close/>
                  <a:moveTo>
                    <a:pt x="701" y="0"/>
                  </a:moveTo>
                  <a:cubicBezTo>
                    <a:pt x="534" y="0"/>
                    <a:pt x="367" y="0"/>
                    <a:pt x="267" y="67"/>
                  </a:cubicBezTo>
                  <a:cubicBezTo>
                    <a:pt x="200" y="100"/>
                    <a:pt x="100" y="200"/>
                    <a:pt x="67" y="334"/>
                  </a:cubicBezTo>
                  <a:cubicBezTo>
                    <a:pt x="34" y="434"/>
                    <a:pt x="0" y="567"/>
                    <a:pt x="0" y="701"/>
                  </a:cubicBezTo>
                  <a:lnTo>
                    <a:pt x="0" y="1101"/>
                  </a:lnTo>
                  <a:lnTo>
                    <a:pt x="0" y="5771"/>
                  </a:lnTo>
                  <a:lnTo>
                    <a:pt x="0" y="6205"/>
                  </a:lnTo>
                  <a:cubicBezTo>
                    <a:pt x="0" y="6372"/>
                    <a:pt x="34" y="6438"/>
                    <a:pt x="67" y="6572"/>
                  </a:cubicBezTo>
                  <a:cubicBezTo>
                    <a:pt x="100" y="6672"/>
                    <a:pt x="200" y="6738"/>
                    <a:pt x="267" y="6839"/>
                  </a:cubicBezTo>
                  <a:cubicBezTo>
                    <a:pt x="367" y="6872"/>
                    <a:pt x="534" y="6905"/>
                    <a:pt x="701" y="6905"/>
                  </a:cubicBezTo>
                  <a:cubicBezTo>
                    <a:pt x="901" y="6905"/>
                    <a:pt x="1068" y="6905"/>
                    <a:pt x="1168" y="6839"/>
                  </a:cubicBezTo>
                  <a:cubicBezTo>
                    <a:pt x="1234" y="6772"/>
                    <a:pt x="1335" y="6705"/>
                    <a:pt x="1368" y="6572"/>
                  </a:cubicBezTo>
                  <a:cubicBezTo>
                    <a:pt x="1401" y="6438"/>
                    <a:pt x="1435" y="6338"/>
                    <a:pt x="1435" y="6205"/>
                  </a:cubicBezTo>
                  <a:lnTo>
                    <a:pt x="1435" y="5771"/>
                  </a:lnTo>
                  <a:lnTo>
                    <a:pt x="1435" y="4203"/>
                  </a:lnTo>
                  <a:lnTo>
                    <a:pt x="1435" y="4170"/>
                  </a:lnTo>
                  <a:lnTo>
                    <a:pt x="2035" y="4170"/>
                  </a:lnTo>
                  <a:cubicBezTo>
                    <a:pt x="2469" y="4170"/>
                    <a:pt x="2802" y="4103"/>
                    <a:pt x="3069" y="4037"/>
                  </a:cubicBezTo>
                  <a:cubicBezTo>
                    <a:pt x="3369" y="3936"/>
                    <a:pt x="3636" y="3770"/>
                    <a:pt x="3836" y="3603"/>
                  </a:cubicBezTo>
                  <a:cubicBezTo>
                    <a:pt x="4070" y="3436"/>
                    <a:pt x="4203" y="3203"/>
                    <a:pt x="4337" y="2936"/>
                  </a:cubicBezTo>
                  <a:cubicBezTo>
                    <a:pt x="4437" y="2702"/>
                    <a:pt x="4503" y="2369"/>
                    <a:pt x="4503" y="2035"/>
                  </a:cubicBezTo>
                  <a:cubicBezTo>
                    <a:pt x="4503" y="1768"/>
                    <a:pt x="4470" y="1568"/>
                    <a:pt x="4403" y="1368"/>
                  </a:cubicBezTo>
                  <a:cubicBezTo>
                    <a:pt x="4337" y="1201"/>
                    <a:pt x="4237" y="1001"/>
                    <a:pt x="4170" y="868"/>
                  </a:cubicBezTo>
                  <a:cubicBezTo>
                    <a:pt x="4070" y="701"/>
                    <a:pt x="3936" y="567"/>
                    <a:pt x="3836" y="501"/>
                  </a:cubicBezTo>
                  <a:cubicBezTo>
                    <a:pt x="3703" y="401"/>
                    <a:pt x="3536" y="334"/>
                    <a:pt x="3403" y="234"/>
                  </a:cubicBezTo>
                  <a:cubicBezTo>
                    <a:pt x="3102" y="100"/>
                    <a:pt x="2736" y="0"/>
                    <a:pt x="233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1" name="Google Shape;1871;p42"/>
            <p:cNvSpPr/>
            <p:nvPr/>
          </p:nvSpPr>
          <p:spPr>
            <a:xfrm>
              <a:off x="-1721900" y="3218575"/>
              <a:ext cx="89275" cy="170975"/>
            </a:xfrm>
            <a:custGeom>
              <a:avLst/>
              <a:gdLst/>
              <a:ahLst/>
              <a:cxnLst/>
              <a:rect l="l" t="t" r="r" b="b"/>
              <a:pathLst>
                <a:path w="3571" h="6839" extrusionOk="0">
                  <a:moveTo>
                    <a:pt x="735" y="1"/>
                  </a:moveTo>
                  <a:cubicBezTo>
                    <a:pt x="568" y="1"/>
                    <a:pt x="401" y="34"/>
                    <a:pt x="301" y="67"/>
                  </a:cubicBezTo>
                  <a:cubicBezTo>
                    <a:pt x="234" y="134"/>
                    <a:pt x="134" y="201"/>
                    <a:pt x="101" y="334"/>
                  </a:cubicBezTo>
                  <a:cubicBezTo>
                    <a:pt x="68" y="468"/>
                    <a:pt x="34" y="568"/>
                    <a:pt x="34" y="701"/>
                  </a:cubicBezTo>
                  <a:lnTo>
                    <a:pt x="34" y="1135"/>
                  </a:lnTo>
                  <a:lnTo>
                    <a:pt x="1" y="1135"/>
                  </a:lnTo>
                  <a:lnTo>
                    <a:pt x="1" y="6105"/>
                  </a:lnTo>
                  <a:cubicBezTo>
                    <a:pt x="1" y="6272"/>
                    <a:pt x="34" y="6439"/>
                    <a:pt x="68" y="6539"/>
                  </a:cubicBezTo>
                  <a:cubicBezTo>
                    <a:pt x="101" y="6605"/>
                    <a:pt x="201" y="6705"/>
                    <a:pt x="268" y="6739"/>
                  </a:cubicBezTo>
                  <a:cubicBezTo>
                    <a:pt x="368" y="6772"/>
                    <a:pt x="468" y="6839"/>
                    <a:pt x="601" y="6839"/>
                  </a:cubicBezTo>
                  <a:lnTo>
                    <a:pt x="2903" y="6839"/>
                  </a:lnTo>
                  <a:cubicBezTo>
                    <a:pt x="3036" y="6839"/>
                    <a:pt x="3170" y="6806"/>
                    <a:pt x="3236" y="6739"/>
                  </a:cubicBezTo>
                  <a:cubicBezTo>
                    <a:pt x="3337" y="6705"/>
                    <a:pt x="3437" y="6672"/>
                    <a:pt x="3503" y="6539"/>
                  </a:cubicBezTo>
                  <a:cubicBezTo>
                    <a:pt x="3537" y="6405"/>
                    <a:pt x="3570" y="6272"/>
                    <a:pt x="3570" y="6105"/>
                  </a:cubicBezTo>
                  <a:cubicBezTo>
                    <a:pt x="3570" y="5972"/>
                    <a:pt x="3570" y="5838"/>
                    <a:pt x="3503" y="5738"/>
                  </a:cubicBezTo>
                  <a:cubicBezTo>
                    <a:pt x="3403" y="5671"/>
                    <a:pt x="3337" y="5571"/>
                    <a:pt x="3236" y="5538"/>
                  </a:cubicBezTo>
                  <a:cubicBezTo>
                    <a:pt x="3170" y="5505"/>
                    <a:pt x="3036" y="5471"/>
                    <a:pt x="2903" y="5471"/>
                  </a:cubicBezTo>
                  <a:lnTo>
                    <a:pt x="1535" y="5471"/>
                  </a:lnTo>
                  <a:lnTo>
                    <a:pt x="1535" y="1135"/>
                  </a:lnTo>
                  <a:lnTo>
                    <a:pt x="1535" y="701"/>
                  </a:lnTo>
                  <a:cubicBezTo>
                    <a:pt x="1535" y="534"/>
                    <a:pt x="1502" y="468"/>
                    <a:pt x="1435" y="334"/>
                  </a:cubicBezTo>
                  <a:cubicBezTo>
                    <a:pt x="1368" y="234"/>
                    <a:pt x="1302" y="167"/>
                    <a:pt x="1202" y="67"/>
                  </a:cubicBezTo>
                  <a:cubicBezTo>
                    <a:pt x="1068" y="34"/>
                    <a:pt x="935" y="1"/>
                    <a:pt x="7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2" name="Google Shape;1872;p42"/>
            <p:cNvSpPr/>
            <p:nvPr/>
          </p:nvSpPr>
          <p:spPr>
            <a:xfrm>
              <a:off x="-1610975" y="3218575"/>
              <a:ext cx="112600" cy="175150"/>
            </a:xfrm>
            <a:custGeom>
              <a:avLst/>
              <a:gdLst/>
              <a:ahLst/>
              <a:cxnLst/>
              <a:rect l="l" t="t" r="r" b="b"/>
              <a:pathLst>
                <a:path w="4504" h="7006" extrusionOk="0">
                  <a:moveTo>
                    <a:pt x="2335" y="1235"/>
                  </a:moveTo>
                  <a:cubicBezTo>
                    <a:pt x="2502" y="1235"/>
                    <a:pt x="2636" y="1235"/>
                    <a:pt x="2702" y="1335"/>
                  </a:cubicBezTo>
                  <a:cubicBezTo>
                    <a:pt x="2802" y="1368"/>
                    <a:pt x="2869" y="1468"/>
                    <a:pt x="2936" y="1535"/>
                  </a:cubicBezTo>
                  <a:cubicBezTo>
                    <a:pt x="2969" y="1669"/>
                    <a:pt x="3002" y="1735"/>
                    <a:pt x="3002" y="1869"/>
                  </a:cubicBezTo>
                  <a:lnTo>
                    <a:pt x="3002" y="5071"/>
                  </a:lnTo>
                  <a:cubicBezTo>
                    <a:pt x="3002" y="5204"/>
                    <a:pt x="2969" y="5338"/>
                    <a:pt x="2936" y="5405"/>
                  </a:cubicBezTo>
                  <a:cubicBezTo>
                    <a:pt x="2869" y="5505"/>
                    <a:pt x="2802" y="5538"/>
                    <a:pt x="2702" y="5638"/>
                  </a:cubicBezTo>
                  <a:cubicBezTo>
                    <a:pt x="2636" y="5671"/>
                    <a:pt x="2502" y="5705"/>
                    <a:pt x="2335" y="5705"/>
                  </a:cubicBezTo>
                  <a:cubicBezTo>
                    <a:pt x="2169" y="5705"/>
                    <a:pt x="2035" y="5705"/>
                    <a:pt x="1968" y="5638"/>
                  </a:cubicBezTo>
                  <a:cubicBezTo>
                    <a:pt x="1868" y="5571"/>
                    <a:pt x="1802" y="5505"/>
                    <a:pt x="1768" y="5405"/>
                  </a:cubicBezTo>
                  <a:cubicBezTo>
                    <a:pt x="1735" y="5304"/>
                    <a:pt x="1668" y="5204"/>
                    <a:pt x="1668" y="5071"/>
                  </a:cubicBezTo>
                  <a:lnTo>
                    <a:pt x="1668" y="1869"/>
                  </a:lnTo>
                  <a:cubicBezTo>
                    <a:pt x="1668" y="1735"/>
                    <a:pt x="1702" y="1635"/>
                    <a:pt x="1768" y="1535"/>
                  </a:cubicBezTo>
                  <a:cubicBezTo>
                    <a:pt x="1802" y="1468"/>
                    <a:pt x="1868" y="1402"/>
                    <a:pt x="1968" y="1335"/>
                  </a:cubicBezTo>
                  <a:cubicBezTo>
                    <a:pt x="2035" y="1302"/>
                    <a:pt x="2169" y="1235"/>
                    <a:pt x="2335" y="1235"/>
                  </a:cubicBezTo>
                  <a:close/>
                  <a:moveTo>
                    <a:pt x="1902" y="1"/>
                  </a:moveTo>
                  <a:cubicBezTo>
                    <a:pt x="1735" y="1"/>
                    <a:pt x="1601" y="34"/>
                    <a:pt x="1435" y="67"/>
                  </a:cubicBezTo>
                  <a:cubicBezTo>
                    <a:pt x="1268" y="134"/>
                    <a:pt x="1101" y="201"/>
                    <a:pt x="934" y="301"/>
                  </a:cubicBezTo>
                  <a:cubicBezTo>
                    <a:pt x="768" y="368"/>
                    <a:pt x="601" y="468"/>
                    <a:pt x="467" y="634"/>
                  </a:cubicBezTo>
                  <a:cubicBezTo>
                    <a:pt x="334" y="735"/>
                    <a:pt x="200" y="968"/>
                    <a:pt x="134" y="1168"/>
                  </a:cubicBezTo>
                  <a:cubicBezTo>
                    <a:pt x="67" y="1368"/>
                    <a:pt x="0" y="1635"/>
                    <a:pt x="0" y="1969"/>
                  </a:cubicBezTo>
                  <a:lnTo>
                    <a:pt x="0" y="4904"/>
                  </a:lnTo>
                  <a:cubicBezTo>
                    <a:pt x="0" y="5238"/>
                    <a:pt x="67" y="5538"/>
                    <a:pt x="134" y="5738"/>
                  </a:cubicBezTo>
                  <a:cubicBezTo>
                    <a:pt x="200" y="6005"/>
                    <a:pt x="334" y="6172"/>
                    <a:pt x="467" y="6339"/>
                  </a:cubicBezTo>
                  <a:cubicBezTo>
                    <a:pt x="601" y="6505"/>
                    <a:pt x="768" y="6639"/>
                    <a:pt x="934" y="6705"/>
                  </a:cubicBezTo>
                  <a:cubicBezTo>
                    <a:pt x="1101" y="6806"/>
                    <a:pt x="1268" y="6872"/>
                    <a:pt x="1435" y="6906"/>
                  </a:cubicBezTo>
                  <a:cubicBezTo>
                    <a:pt x="1601" y="6939"/>
                    <a:pt x="1768" y="7006"/>
                    <a:pt x="1902" y="7006"/>
                  </a:cubicBezTo>
                  <a:lnTo>
                    <a:pt x="2636" y="7006"/>
                  </a:lnTo>
                  <a:cubicBezTo>
                    <a:pt x="2802" y="7006"/>
                    <a:pt x="2936" y="6972"/>
                    <a:pt x="3103" y="6906"/>
                  </a:cubicBezTo>
                  <a:cubicBezTo>
                    <a:pt x="3269" y="6872"/>
                    <a:pt x="3436" y="6806"/>
                    <a:pt x="3603" y="6705"/>
                  </a:cubicBezTo>
                  <a:cubicBezTo>
                    <a:pt x="3770" y="6639"/>
                    <a:pt x="3936" y="6505"/>
                    <a:pt x="4070" y="6339"/>
                  </a:cubicBezTo>
                  <a:cubicBezTo>
                    <a:pt x="4170" y="6172"/>
                    <a:pt x="4303" y="5972"/>
                    <a:pt x="4403" y="5738"/>
                  </a:cubicBezTo>
                  <a:cubicBezTo>
                    <a:pt x="4470" y="5505"/>
                    <a:pt x="4504" y="5238"/>
                    <a:pt x="4504" y="4904"/>
                  </a:cubicBezTo>
                  <a:lnTo>
                    <a:pt x="4504" y="1969"/>
                  </a:lnTo>
                  <a:cubicBezTo>
                    <a:pt x="4504" y="1669"/>
                    <a:pt x="4470" y="1368"/>
                    <a:pt x="4403" y="1168"/>
                  </a:cubicBezTo>
                  <a:cubicBezTo>
                    <a:pt x="4303" y="968"/>
                    <a:pt x="4170" y="735"/>
                    <a:pt x="4070" y="634"/>
                  </a:cubicBezTo>
                  <a:cubicBezTo>
                    <a:pt x="3936" y="501"/>
                    <a:pt x="3770" y="368"/>
                    <a:pt x="3603" y="301"/>
                  </a:cubicBezTo>
                  <a:cubicBezTo>
                    <a:pt x="3436" y="201"/>
                    <a:pt x="3269" y="134"/>
                    <a:pt x="3103" y="67"/>
                  </a:cubicBezTo>
                  <a:cubicBezTo>
                    <a:pt x="2936" y="34"/>
                    <a:pt x="2769" y="1"/>
                    <a:pt x="26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3" name="Google Shape;1873;p42"/>
            <p:cNvSpPr/>
            <p:nvPr/>
          </p:nvSpPr>
          <p:spPr>
            <a:xfrm>
              <a:off x="-1465875" y="3218575"/>
              <a:ext cx="112600" cy="176000"/>
            </a:xfrm>
            <a:custGeom>
              <a:avLst/>
              <a:gdLst/>
              <a:ahLst/>
              <a:cxnLst/>
              <a:rect l="l" t="t" r="r" b="b"/>
              <a:pathLst>
                <a:path w="4504" h="7040" extrusionOk="0">
                  <a:moveTo>
                    <a:pt x="2202" y="1135"/>
                  </a:moveTo>
                  <a:cubicBezTo>
                    <a:pt x="2369" y="1168"/>
                    <a:pt x="2502" y="1168"/>
                    <a:pt x="2636" y="1235"/>
                  </a:cubicBezTo>
                  <a:cubicBezTo>
                    <a:pt x="2702" y="1235"/>
                    <a:pt x="2736" y="1302"/>
                    <a:pt x="2802" y="1335"/>
                  </a:cubicBezTo>
                  <a:cubicBezTo>
                    <a:pt x="2836" y="1368"/>
                    <a:pt x="2869" y="1435"/>
                    <a:pt x="2903" y="1502"/>
                  </a:cubicBezTo>
                  <a:cubicBezTo>
                    <a:pt x="2969" y="1535"/>
                    <a:pt x="2969" y="1635"/>
                    <a:pt x="3003" y="1702"/>
                  </a:cubicBezTo>
                  <a:cubicBezTo>
                    <a:pt x="3036" y="1802"/>
                    <a:pt x="3036" y="1869"/>
                    <a:pt x="3036" y="2002"/>
                  </a:cubicBezTo>
                  <a:cubicBezTo>
                    <a:pt x="3036" y="2136"/>
                    <a:pt x="3003" y="2236"/>
                    <a:pt x="3003" y="2336"/>
                  </a:cubicBezTo>
                  <a:cubicBezTo>
                    <a:pt x="3003" y="2402"/>
                    <a:pt x="2969" y="2502"/>
                    <a:pt x="2903" y="2569"/>
                  </a:cubicBezTo>
                  <a:cubicBezTo>
                    <a:pt x="2869" y="2669"/>
                    <a:pt x="2836" y="2703"/>
                    <a:pt x="2802" y="2736"/>
                  </a:cubicBezTo>
                  <a:cubicBezTo>
                    <a:pt x="2736" y="2803"/>
                    <a:pt x="2669" y="2836"/>
                    <a:pt x="2636" y="2869"/>
                  </a:cubicBezTo>
                  <a:cubicBezTo>
                    <a:pt x="2502" y="2969"/>
                    <a:pt x="2335" y="3003"/>
                    <a:pt x="2169" y="3003"/>
                  </a:cubicBezTo>
                  <a:lnTo>
                    <a:pt x="2169" y="2969"/>
                  </a:lnTo>
                  <a:lnTo>
                    <a:pt x="1502" y="2969"/>
                  </a:lnTo>
                  <a:lnTo>
                    <a:pt x="1502" y="1135"/>
                  </a:lnTo>
                  <a:close/>
                  <a:moveTo>
                    <a:pt x="701" y="1"/>
                  </a:moveTo>
                  <a:cubicBezTo>
                    <a:pt x="534" y="1"/>
                    <a:pt x="367" y="1"/>
                    <a:pt x="301" y="67"/>
                  </a:cubicBezTo>
                  <a:cubicBezTo>
                    <a:pt x="201" y="134"/>
                    <a:pt x="134" y="201"/>
                    <a:pt x="67" y="334"/>
                  </a:cubicBezTo>
                  <a:cubicBezTo>
                    <a:pt x="34" y="468"/>
                    <a:pt x="0" y="568"/>
                    <a:pt x="0" y="701"/>
                  </a:cubicBezTo>
                  <a:lnTo>
                    <a:pt x="0" y="1135"/>
                  </a:lnTo>
                  <a:lnTo>
                    <a:pt x="34" y="1135"/>
                  </a:lnTo>
                  <a:lnTo>
                    <a:pt x="34" y="5838"/>
                  </a:lnTo>
                  <a:lnTo>
                    <a:pt x="34" y="6238"/>
                  </a:lnTo>
                  <a:cubicBezTo>
                    <a:pt x="34" y="6372"/>
                    <a:pt x="67" y="6505"/>
                    <a:pt x="134" y="6605"/>
                  </a:cubicBezTo>
                  <a:cubicBezTo>
                    <a:pt x="167" y="6705"/>
                    <a:pt x="234" y="6806"/>
                    <a:pt x="334" y="6872"/>
                  </a:cubicBezTo>
                  <a:cubicBezTo>
                    <a:pt x="401" y="6906"/>
                    <a:pt x="568" y="6939"/>
                    <a:pt x="734" y="6939"/>
                  </a:cubicBezTo>
                  <a:cubicBezTo>
                    <a:pt x="901" y="6939"/>
                    <a:pt x="1068" y="6906"/>
                    <a:pt x="1168" y="6872"/>
                  </a:cubicBezTo>
                  <a:cubicBezTo>
                    <a:pt x="1235" y="6839"/>
                    <a:pt x="1335" y="6739"/>
                    <a:pt x="1368" y="6605"/>
                  </a:cubicBezTo>
                  <a:cubicBezTo>
                    <a:pt x="1401" y="6505"/>
                    <a:pt x="1468" y="6372"/>
                    <a:pt x="1468" y="6238"/>
                  </a:cubicBezTo>
                  <a:lnTo>
                    <a:pt x="1468" y="5838"/>
                  </a:lnTo>
                  <a:lnTo>
                    <a:pt x="1468" y="4170"/>
                  </a:lnTo>
                  <a:lnTo>
                    <a:pt x="2002" y="4170"/>
                  </a:lnTo>
                  <a:cubicBezTo>
                    <a:pt x="2169" y="4170"/>
                    <a:pt x="2302" y="4204"/>
                    <a:pt x="2369" y="4237"/>
                  </a:cubicBezTo>
                  <a:cubicBezTo>
                    <a:pt x="2502" y="4304"/>
                    <a:pt x="2536" y="4337"/>
                    <a:pt x="2636" y="4437"/>
                  </a:cubicBezTo>
                  <a:cubicBezTo>
                    <a:pt x="2702" y="4571"/>
                    <a:pt x="2736" y="4671"/>
                    <a:pt x="2736" y="4771"/>
                  </a:cubicBezTo>
                  <a:cubicBezTo>
                    <a:pt x="2802" y="4904"/>
                    <a:pt x="2802" y="5071"/>
                    <a:pt x="2802" y="5204"/>
                  </a:cubicBezTo>
                  <a:lnTo>
                    <a:pt x="2802" y="6238"/>
                  </a:lnTo>
                  <a:cubicBezTo>
                    <a:pt x="2802" y="6372"/>
                    <a:pt x="2836" y="6505"/>
                    <a:pt x="2869" y="6572"/>
                  </a:cubicBezTo>
                  <a:cubicBezTo>
                    <a:pt x="2903" y="6672"/>
                    <a:pt x="3003" y="6739"/>
                    <a:pt x="3069" y="6839"/>
                  </a:cubicBezTo>
                  <a:cubicBezTo>
                    <a:pt x="3169" y="6906"/>
                    <a:pt x="3236" y="6939"/>
                    <a:pt x="3370" y="7006"/>
                  </a:cubicBezTo>
                  <a:cubicBezTo>
                    <a:pt x="3503" y="7039"/>
                    <a:pt x="3570" y="7039"/>
                    <a:pt x="3703" y="7039"/>
                  </a:cubicBezTo>
                  <a:cubicBezTo>
                    <a:pt x="3803" y="7039"/>
                    <a:pt x="3903" y="7039"/>
                    <a:pt x="4003" y="7006"/>
                  </a:cubicBezTo>
                  <a:lnTo>
                    <a:pt x="4237" y="6872"/>
                  </a:lnTo>
                  <a:cubicBezTo>
                    <a:pt x="4304" y="6806"/>
                    <a:pt x="4370" y="6739"/>
                    <a:pt x="4404" y="6672"/>
                  </a:cubicBezTo>
                  <a:cubicBezTo>
                    <a:pt x="4470" y="6572"/>
                    <a:pt x="4504" y="6505"/>
                    <a:pt x="4504" y="6372"/>
                  </a:cubicBezTo>
                  <a:lnTo>
                    <a:pt x="4504" y="6238"/>
                  </a:lnTo>
                  <a:cubicBezTo>
                    <a:pt x="4504" y="6205"/>
                    <a:pt x="4470" y="6105"/>
                    <a:pt x="4370" y="6038"/>
                  </a:cubicBezTo>
                  <a:cubicBezTo>
                    <a:pt x="4370" y="6005"/>
                    <a:pt x="4370" y="5972"/>
                    <a:pt x="4337" y="5972"/>
                  </a:cubicBezTo>
                  <a:cubicBezTo>
                    <a:pt x="4304" y="5972"/>
                    <a:pt x="4304" y="5905"/>
                    <a:pt x="4304" y="5872"/>
                  </a:cubicBezTo>
                  <a:lnTo>
                    <a:pt x="4304" y="5171"/>
                  </a:lnTo>
                  <a:cubicBezTo>
                    <a:pt x="4304" y="4904"/>
                    <a:pt x="4304" y="4737"/>
                    <a:pt x="4203" y="4571"/>
                  </a:cubicBezTo>
                  <a:cubicBezTo>
                    <a:pt x="4137" y="4404"/>
                    <a:pt x="4070" y="4304"/>
                    <a:pt x="3970" y="4170"/>
                  </a:cubicBezTo>
                  <a:cubicBezTo>
                    <a:pt x="3837" y="4037"/>
                    <a:pt x="3703" y="3903"/>
                    <a:pt x="3636" y="3870"/>
                  </a:cubicBezTo>
                  <a:cubicBezTo>
                    <a:pt x="3536" y="3837"/>
                    <a:pt x="3403" y="3737"/>
                    <a:pt x="3303" y="3703"/>
                  </a:cubicBezTo>
                  <a:cubicBezTo>
                    <a:pt x="3470" y="3670"/>
                    <a:pt x="3636" y="3570"/>
                    <a:pt x="3736" y="3503"/>
                  </a:cubicBezTo>
                  <a:cubicBezTo>
                    <a:pt x="3870" y="3403"/>
                    <a:pt x="4003" y="3303"/>
                    <a:pt x="4070" y="3203"/>
                  </a:cubicBezTo>
                  <a:cubicBezTo>
                    <a:pt x="4170" y="3070"/>
                    <a:pt x="4237" y="3003"/>
                    <a:pt x="4304" y="2869"/>
                  </a:cubicBezTo>
                  <a:cubicBezTo>
                    <a:pt x="4337" y="2736"/>
                    <a:pt x="4370" y="2636"/>
                    <a:pt x="4404" y="2536"/>
                  </a:cubicBezTo>
                  <a:cubicBezTo>
                    <a:pt x="4470" y="2402"/>
                    <a:pt x="4504" y="2336"/>
                    <a:pt x="4504" y="2236"/>
                  </a:cubicBezTo>
                  <a:lnTo>
                    <a:pt x="4504" y="2035"/>
                  </a:lnTo>
                  <a:cubicBezTo>
                    <a:pt x="4504" y="1802"/>
                    <a:pt x="4504" y="1535"/>
                    <a:pt x="4404" y="1368"/>
                  </a:cubicBezTo>
                  <a:cubicBezTo>
                    <a:pt x="4337" y="1202"/>
                    <a:pt x="4237" y="1001"/>
                    <a:pt x="4170" y="868"/>
                  </a:cubicBezTo>
                  <a:cubicBezTo>
                    <a:pt x="4070" y="701"/>
                    <a:pt x="4003" y="568"/>
                    <a:pt x="3837" y="501"/>
                  </a:cubicBezTo>
                  <a:cubicBezTo>
                    <a:pt x="3670" y="401"/>
                    <a:pt x="3536" y="334"/>
                    <a:pt x="3403" y="234"/>
                  </a:cubicBezTo>
                  <a:cubicBezTo>
                    <a:pt x="3069" y="134"/>
                    <a:pt x="2736" y="1"/>
                    <a:pt x="2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4" name="Google Shape;1874;p42"/>
            <p:cNvSpPr/>
            <p:nvPr/>
          </p:nvSpPr>
          <p:spPr>
            <a:xfrm>
              <a:off x="-1326600" y="3215250"/>
              <a:ext cx="95925" cy="172650"/>
            </a:xfrm>
            <a:custGeom>
              <a:avLst/>
              <a:gdLst/>
              <a:ahLst/>
              <a:cxnLst/>
              <a:rect l="l" t="t" r="r" b="b"/>
              <a:pathLst>
                <a:path w="3837" h="6906" extrusionOk="0">
                  <a:moveTo>
                    <a:pt x="734" y="0"/>
                  </a:moveTo>
                  <a:cubicBezTo>
                    <a:pt x="567" y="0"/>
                    <a:pt x="400" y="34"/>
                    <a:pt x="300" y="67"/>
                  </a:cubicBezTo>
                  <a:cubicBezTo>
                    <a:pt x="234" y="134"/>
                    <a:pt x="134" y="200"/>
                    <a:pt x="100" y="334"/>
                  </a:cubicBezTo>
                  <a:cubicBezTo>
                    <a:pt x="67" y="467"/>
                    <a:pt x="0" y="567"/>
                    <a:pt x="0" y="701"/>
                  </a:cubicBezTo>
                  <a:lnTo>
                    <a:pt x="0" y="1134"/>
                  </a:lnTo>
                  <a:lnTo>
                    <a:pt x="0" y="5804"/>
                  </a:lnTo>
                  <a:lnTo>
                    <a:pt x="0" y="6205"/>
                  </a:lnTo>
                  <a:cubicBezTo>
                    <a:pt x="0" y="6371"/>
                    <a:pt x="67" y="6472"/>
                    <a:pt x="100" y="6572"/>
                  </a:cubicBezTo>
                  <a:cubicBezTo>
                    <a:pt x="134" y="6672"/>
                    <a:pt x="234" y="6805"/>
                    <a:pt x="300" y="6838"/>
                  </a:cubicBezTo>
                  <a:cubicBezTo>
                    <a:pt x="400" y="6872"/>
                    <a:pt x="567" y="6905"/>
                    <a:pt x="734" y="6905"/>
                  </a:cubicBezTo>
                  <a:lnTo>
                    <a:pt x="3102" y="6905"/>
                  </a:lnTo>
                  <a:cubicBezTo>
                    <a:pt x="3236" y="6905"/>
                    <a:pt x="3403" y="6872"/>
                    <a:pt x="3469" y="6838"/>
                  </a:cubicBezTo>
                  <a:cubicBezTo>
                    <a:pt x="3569" y="6805"/>
                    <a:pt x="3636" y="6705"/>
                    <a:pt x="3736" y="6638"/>
                  </a:cubicBezTo>
                  <a:cubicBezTo>
                    <a:pt x="3803" y="6505"/>
                    <a:pt x="3836" y="6371"/>
                    <a:pt x="3836" y="6205"/>
                  </a:cubicBezTo>
                  <a:cubicBezTo>
                    <a:pt x="3836" y="6038"/>
                    <a:pt x="3836" y="5904"/>
                    <a:pt x="3769" y="5838"/>
                  </a:cubicBezTo>
                  <a:cubicBezTo>
                    <a:pt x="3736" y="5738"/>
                    <a:pt x="3636" y="5671"/>
                    <a:pt x="3503" y="5638"/>
                  </a:cubicBezTo>
                  <a:cubicBezTo>
                    <a:pt x="3403" y="5571"/>
                    <a:pt x="3302" y="5538"/>
                    <a:pt x="3136" y="5538"/>
                  </a:cubicBezTo>
                  <a:lnTo>
                    <a:pt x="1568" y="5538"/>
                  </a:lnTo>
                  <a:lnTo>
                    <a:pt x="1568" y="4137"/>
                  </a:lnTo>
                  <a:lnTo>
                    <a:pt x="2602" y="4137"/>
                  </a:lnTo>
                  <a:cubicBezTo>
                    <a:pt x="2769" y="4137"/>
                    <a:pt x="2902" y="4070"/>
                    <a:pt x="2969" y="4036"/>
                  </a:cubicBezTo>
                  <a:cubicBezTo>
                    <a:pt x="3069" y="4003"/>
                    <a:pt x="3136" y="3903"/>
                    <a:pt x="3236" y="3836"/>
                  </a:cubicBezTo>
                  <a:cubicBezTo>
                    <a:pt x="3269" y="3736"/>
                    <a:pt x="3302" y="3636"/>
                    <a:pt x="3302" y="3469"/>
                  </a:cubicBezTo>
                  <a:cubicBezTo>
                    <a:pt x="3302" y="3303"/>
                    <a:pt x="3302" y="3169"/>
                    <a:pt x="3236" y="3069"/>
                  </a:cubicBezTo>
                  <a:cubicBezTo>
                    <a:pt x="3169" y="3002"/>
                    <a:pt x="3069" y="2902"/>
                    <a:pt x="2969" y="2869"/>
                  </a:cubicBezTo>
                  <a:cubicBezTo>
                    <a:pt x="2835" y="2836"/>
                    <a:pt x="2769" y="2802"/>
                    <a:pt x="2602" y="2802"/>
                  </a:cubicBezTo>
                  <a:lnTo>
                    <a:pt x="1568" y="2802"/>
                  </a:lnTo>
                  <a:lnTo>
                    <a:pt x="1568" y="1468"/>
                  </a:lnTo>
                  <a:lnTo>
                    <a:pt x="3136" y="1468"/>
                  </a:lnTo>
                  <a:cubicBezTo>
                    <a:pt x="3269" y="1468"/>
                    <a:pt x="3403" y="1401"/>
                    <a:pt x="3503" y="1368"/>
                  </a:cubicBezTo>
                  <a:cubicBezTo>
                    <a:pt x="3603" y="1335"/>
                    <a:pt x="3669" y="1234"/>
                    <a:pt x="3769" y="1168"/>
                  </a:cubicBezTo>
                  <a:cubicBezTo>
                    <a:pt x="3803" y="1068"/>
                    <a:pt x="3836" y="968"/>
                    <a:pt x="3836" y="801"/>
                  </a:cubicBezTo>
                  <a:cubicBezTo>
                    <a:pt x="3836" y="634"/>
                    <a:pt x="3836" y="501"/>
                    <a:pt x="3769" y="401"/>
                  </a:cubicBezTo>
                  <a:cubicBezTo>
                    <a:pt x="3736" y="334"/>
                    <a:pt x="3636" y="267"/>
                    <a:pt x="3503" y="200"/>
                  </a:cubicBezTo>
                  <a:cubicBezTo>
                    <a:pt x="3403" y="167"/>
                    <a:pt x="3302" y="134"/>
                    <a:pt x="3136" y="134"/>
                  </a:cubicBezTo>
                  <a:lnTo>
                    <a:pt x="2735" y="134"/>
                  </a:lnTo>
                  <a:lnTo>
                    <a:pt x="273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5" name="Google Shape;1875;p42"/>
            <p:cNvSpPr/>
            <p:nvPr/>
          </p:nvSpPr>
          <p:spPr>
            <a:xfrm>
              <a:off x="-2095500" y="3436225"/>
              <a:ext cx="847300" cy="219350"/>
            </a:xfrm>
            <a:custGeom>
              <a:avLst/>
              <a:gdLst/>
              <a:ahLst/>
              <a:cxnLst/>
              <a:rect l="l" t="t" r="r" b="b"/>
              <a:pathLst>
                <a:path w="33892" h="8774" extrusionOk="0">
                  <a:moveTo>
                    <a:pt x="32924" y="3370"/>
                  </a:moveTo>
                  <a:cubicBezTo>
                    <a:pt x="33491" y="3370"/>
                    <a:pt x="33892" y="3804"/>
                    <a:pt x="33892" y="4337"/>
                  </a:cubicBezTo>
                  <a:cubicBezTo>
                    <a:pt x="33892" y="4871"/>
                    <a:pt x="33491" y="5305"/>
                    <a:pt x="32924" y="5305"/>
                  </a:cubicBezTo>
                  <a:lnTo>
                    <a:pt x="3003" y="5305"/>
                  </a:lnTo>
                  <a:lnTo>
                    <a:pt x="4571" y="7106"/>
                  </a:lnTo>
                  <a:cubicBezTo>
                    <a:pt x="4938" y="7473"/>
                    <a:pt x="4871" y="8107"/>
                    <a:pt x="4504" y="8440"/>
                  </a:cubicBezTo>
                  <a:cubicBezTo>
                    <a:pt x="4137" y="8774"/>
                    <a:pt x="3503" y="8707"/>
                    <a:pt x="3170" y="8340"/>
                  </a:cubicBezTo>
                  <a:lnTo>
                    <a:pt x="301" y="5038"/>
                  </a:lnTo>
                  <a:cubicBezTo>
                    <a:pt x="134" y="4871"/>
                    <a:pt x="1" y="4638"/>
                    <a:pt x="1" y="4371"/>
                  </a:cubicBezTo>
                  <a:cubicBezTo>
                    <a:pt x="1" y="4137"/>
                    <a:pt x="134" y="3870"/>
                    <a:pt x="301" y="3704"/>
                  </a:cubicBezTo>
                  <a:lnTo>
                    <a:pt x="3170" y="435"/>
                  </a:lnTo>
                  <a:cubicBezTo>
                    <a:pt x="3503" y="34"/>
                    <a:pt x="4137" y="1"/>
                    <a:pt x="4504" y="334"/>
                  </a:cubicBezTo>
                  <a:cubicBezTo>
                    <a:pt x="4871" y="668"/>
                    <a:pt x="4938" y="1302"/>
                    <a:pt x="4571" y="1669"/>
                  </a:cubicBezTo>
                  <a:lnTo>
                    <a:pt x="3003" y="3470"/>
                  </a:lnTo>
                  <a:lnTo>
                    <a:pt x="32924" y="347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6" name="Google Shape;1876;p42"/>
            <p:cNvSpPr/>
            <p:nvPr/>
          </p:nvSpPr>
          <p:spPr>
            <a:xfrm>
              <a:off x="-2557500" y="3182725"/>
              <a:ext cx="384475" cy="537900"/>
            </a:xfrm>
            <a:custGeom>
              <a:avLst/>
              <a:gdLst/>
              <a:ahLst/>
              <a:cxnLst/>
              <a:rect l="l" t="t" r="r" b="b"/>
              <a:pathLst>
                <a:path w="15379" h="21516" extrusionOk="0">
                  <a:moveTo>
                    <a:pt x="14711" y="4003"/>
                  </a:moveTo>
                  <a:cubicBezTo>
                    <a:pt x="14311" y="4837"/>
                    <a:pt x="13777" y="5471"/>
                    <a:pt x="13210" y="6171"/>
                  </a:cubicBezTo>
                  <a:cubicBezTo>
                    <a:pt x="11676" y="8073"/>
                    <a:pt x="10008" y="10108"/>
                    <a:pt x="11109" y="15945"/>
                  </a:cubicBezTo>
                  <a:cubicBezTo>
                    <a:pt x="11509" y="18280"/>
                    <a:pt x="10842" y="19815"/>
                    <a:pt x="9641" y="20648"/>
                  </a:cubicBezTo>
                  <a:cubicBezTo>
                    <a:pt x="8674" y="21316"/>
                    <a:pt x="7440" y="21516"/>
                    <a:pt x="6139" y="21316"/>
                  </a:cubicBezTo>
                  <a:cubicBezTo>
                    <a:pt x="4871" y="21115"/>
                    <a:pt x="3604" y="20482"/>
                    <a:pt x="2603" y="19481"/>
                  </a:cubicBezTo>
                  <a:cubicBezTo>
                    <a:pt x="868" y="17780"/>
                    <a:pt x="1" y="14978"/>
                    <a:pt x="1435" y="11275"/>
                  </a:cubicBezTo>
                  <a:cubicBezTo>
                    <a:pt x="2336" y="8940"/>
                    <a:pt x="3937" y="6472"/>
                    <a:pt x="5772" y="4504"/>
                  </a:cubicBezTo>
                  <a:cubicBezTo>
                    <a:pt x="7440" y="2736"/>
                    <a:pt x="9308" y="1268"/>
                    <a:pt x="11042" y="567"/>
                  </a:cubicBezTo>
                  <a:lnTo>
                    <a:pt x="11276" y="1235"/>
                  </a:lnTo>
                  <a:cubicBezTo>
                    <a:pt x="9641" y="1902"/>
                    <a:pt x="7873" y="3269"/>
                    <a:pt x="6305" y="4971"/>
                  </a:cubicBezTo>
                  <a:cubicBezTo>
                    <a:pt x="4538" y="6905"/>
                    <a:pt x="3003" y="9274"/>
                    <a:pt x="2136" y="11509"/>
                  </a:cubicBezTo>
                  <a:cubicBezTo>
                    <a:pt x="802" y="14911"/>
                    <a:pt x="1602" y="17446"/>
                    <a:pt x="3137" y="18981"/>
                  </a:cubicBezTo>
                  <a:cubicBezTo>
                    <a:pt x="4004" y="19848"/>
                    <a:pt x="5171" y="20448"/>
                    <a:pt x="6272" y="20615"/>
                  </a:cubicBezTo>
                  <a:cubicBezTo>
                    <a:pt x="7340" y="20782"/>
                    <a:pt x="8440" y="20615"/>
                    <a:pt x="9208" y="20081"/>
                  </a:cubicBezTo>
                  <a:cubicBezTo>
                    <a:pt x="10208" y="19414"/>
                    <a:pt x="10775" y="18080"/>
                    <a:pt x="10375" y="16078"/>
                  </a:cubicBezTo>
                  <a:cubicBezTo>
                    <a:pt x="9208" y="9941"/>
                    <a:pt x="11009" y="7739"/>
                    <a:pt x="12643" y="5738"/>
                  </a:cubicBezTo>
                  <a:cubicBezTo>
                    <a:pt x="13177" y="5037"/>
                    <a:pt x="13677" y="4437"/>
                    <a:pt x="14044" y="3670"/>
                  </a:cubicBezTo>
                  <a:cubicBezTo>
                    <a:pt x="14478" y="2902"/>
                    <a:pt x="14645" y="2269"/>
                    <a:pt x="14645" y="1802"/>
                  </a:cubicBezTo>
                  <a:cubicBezTo>
                    <a:pt x="14645" y="1468"/>
                    <a:pt x="14545" y="1235"/>
                    <a:pt x="14378" y="1068"/>
                  </a:cubicBezTo>
                  <a:cubicBezTo>
                    <a:pt x="14211" y="901"/>
                    <a:pt x="13978" y="768"/>
                    <a:pt x="13677" y="734"/>
                  </a:cubicBezTo>
                  <a:lnTo>
                    <a:pt x="13444" y="734"/>
                  </a:lnTo>
                  <a:cubicBezTo>
                    <a:pt x="13444" y="467"/>
                    <a:pt x="13511" y="234"/>
                    <a:pt x="13677" y="0"/>
                  </a:cubicBezTo>
                  <a:lnTo>
                    <a:pt x="13777" y="0"/>
                  </a:lnTo>
                  <a:cubicBezTo>
                    <a:pt x="14278" y="100"/>
                    <a:pt x="14645" y="267"/>
                    <a:pt x="14945" y="567"/>
                  </a:cubicBezTo>
                  <a:cubicBezTo>
                    <a:pt x="15212" y="834"/>
                    <a:pt x="15345" y="1268"/>
                    <a:pt x="15345" y="1768"/>
                  </a:cubicBezTo>
                  <a:cubicBezTo>
                    <a:pt x="15379" y="2402"/>
                    <a:pt x="15178" y="3136"/>
                    <a:pt x="14711" y="40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246742" y="3438843"/>
            <a:ext cx="2652441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Ôn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lại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kiến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thức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đã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học</a:t>
            </a:r>
            <a:endParaRPr lang="en-US" sz="2667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4535769" y="3413124"/>
            <a:ext cx="3124163" cy="12476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Hoàn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thành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tập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4, 6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trong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SGK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8292818" y="3051440"/>
            <a:ext cx="2652441" cy="1863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Chuẩn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bị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mới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: “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Bài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7. Tam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giác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667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cân</a:t>
            </a:r>
            <a:r>
              <a:rPr lang="en-US" sz="2667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”</a:t>
            </a:r>
          </a:p>
        </p:txBody>
      </p:sp>
    </p:spTree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8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6" dur="500"/>
                                        <p:tgtEl>
                                          <p:spTgt spid="1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37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1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1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1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8" grpId="0" animBg="1"/>
      <p:bldP spid="1819" grpId="0" animBg="1"/>
      <p:bldP spid="1820" grpId="0" animBg="1"/>
      <p:bldP spid="1821" grpId="0"/>
      <p:bldP spid="1828" grpId="0" animBg="1"/>
      <p:bldP spid="1829" grpId="0" animBg="1"/>
      <p:bldP spid="1830" grpId="0" animBg="1"/>
      <p:bldP spid="8" grpId="0"/>
      <p:bldP spid="68" grpId="0"/>
      <p:bldP spid="6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08" name="Google Shape;3308;p59"/>
          <p:cNvGrpSpPr/>
          <p:nvPr/>
        </p:nvGrpSpPr>
        <p:grpSpPr>
          <a:xfrm>
            <a:off x="10014547" y="860873"/>
            <a:ext cx="1892940" cy="974407"/>
            <a:chOff x="4038900" y="619225"/>
            <a:chExt cx="2062325" cy="1061600"/>
          </a:xfrm>
        </p:grpSpPr>
        <p:sp>
          <p:nvSpPr>
            <p:cNvPr id="3309" name="Google Shape;3309;p59"/>
            <p:cNvSpPr/>
            <p:nvPr/>
          </p:nvSpPr>
          <p:spPr>
            <a:xfrm>
              <a:off x="4038900" y="619225"/>
              <a:ext cx="2062325" cy="1061600"/>
            </a:xfrm>
            <a:custGeom>
              <a:avLst/>
              <a:gdLst/>
              <a:ahLst/>
              <a:cxnLst/>
              <a:rect l="l" t="t" r="r" b="b"/>
              <a:pathLst>
                <a:path w="82493" h="42464" extrusionOk="0">
                  <a:moveTo>
                    <a:pt x="55740" y="0"/>
                  </a:moveTo>
                  <a:lnTo>
                    <a:pt x="45199" y="1134"/>
                  </a:lnTo>
                  <a:cubicBezTo>
                    <a:pt x="42968" y="414"/>
                    <a:pt x="41902" y="212"/>
                    <a:pt x="41247" y="212"/>
                  </a:cubicBezTo>
                  <a:cubicBezTo>
                    <a:pt x="40962" y="212"/>
                    <a:pt x="40755" y="250"/>
                    <a:pt x="40562" y="300"/>
                  </a:cubicBezTo>
                  <a:cubicBezTo>
                    <a:pt x="39795" y="567"/>
                    <a:pt x="39061" y="1134"/>
                    <a:pt x="38628" y="2035"/>
                  </a:cubicBezTo>
                  <a:cubicBezTo>
                    <a:pt x="38227" y="2736"/>
                    <a:pt x="37994" y="3569"/>
                    <a:pt x="37960" y="4370"/>
                  </a:cubicBezTo>
                  <a:lnTo>
                    <a:pt x="34658" y="6105"/>
                  </a:lnTo>
                  <a:cubicBezTo>
                    <a:pt x="20770" y="2077"/>
                    <a:pt x="16967" y="1566"/>
                    <a:pt x="15462" y="1566"/>
                  </a:cubicBezTo>
                  <a:cubicBezTo>
                    <a:pt x="15409" y="1566"/>
                    <a:pt x="15359" y="1567"/>
                    <a:pt x="15311" y="1568"/>
                  </a:cubicBezTo>
                  <a:cubicBezTo>
                    <a:pt x="13810" y="1601"/>
                    <a:pt x="12342" y="1768"/>
                    <a:pt x="10874" y="2035"/>
                  </a:cubicBezTo>
                  <a:cubicBezTo>
                    <a:pt x="9940" y="2202"/>
                    <a:pt x="8973" y="2402"/>
                    <a:pt x="8039" y="2635"/>
                  </a:cubicBezTo>
                  <a:cubicBezTo>
                    <a:pt x="5604" y="3303"/>
                    <a:pt x="1368" y="4870"/>
                    <a:pt x="801" y="7439"/>
                  </a:cubicBezTo>
                  <a:cubicBezTo>
                    <a:pt x="0" y="10975"/>
                    <a:pt x="6671" y="15912"/>
                    <a:pt x="12676" y="17713"/>
                  </a:cubicBezTo>
                  <a:cubicBezTo>
                    <a:pt x="14644" y="18280"/>
                    <a:pt x="21582" y="19548"/>
                    <a:pt x="33757" y="21482"/>
                  </a:cubicBezTo>
                  <a:cubicBezTo>
                    <a:pt x="34191" y="22083"/>
                    <a:pt x="34691" y="22650"/>
                    <a:pt x="35158" y="23184"/>
                  </a:cubicBezTo>
                  <a:cubicBezTo>
                    <a:pt x="34291" y="24418"/>
                    <a:pt x="33991" y="26252"/>
                    <a:pt x="34258" y="27687"/>
                  </a:cubicBezTo>
                  <a:cubicBezTo>
                    <a:pt x="34625" y="29955"/>
                    <a:pt x="36126" y="31489"/>
                    <a:pt x="38194" y="31790"/>
                  </a:cubicBezTo>
                  <a:cubicBezTo>
                    <a:pt x="39862" y="32023"/>
                    <a:pt x="42931" y="32357"/>
                    <a:pt x="45332" y="32657"/>
                  </a:cubicBezTo>
                  <a:cubicBezTo>
                    <a:pt x="59376" y="41864"/>
                    <a:pt x="59476" y="41864"/>
                    <a:pt x="59843" y="41997"/>
                  </a:cubicBezTo>
                  <a:cubicBezTo>
                    <a:pt x="60677" y="42264"/>
                    <a:pt x="66347" y="42464"/>
                    <a:pt x="66814" y="42464"/>
                  </a:cubicBezTo>
                  <a:lnTo>
                    <a:pt x="66848" y="42464"/>
                  </a:lnTo>
                  <a:cubicBezTo>
                    <a:pt x="67615" y="42431"/>
                    <a:pt x="68215" y="41997"/>
                    <a:pt x="68516" y="41296"/>
                  </a:cubicBezTo>
                  <a:cubicBezTo>
                    <a:pt x="68816" y="40629"/>
                    <a:pt x="68682" y="39829"/>
                    <a:pt x="68182" y="39295"/>
                  </a:cubicBezTo>
                  <a:lnTo>
                    <a:pt x="55039" y="25085"/>
                  </a:lnTo>
                  <a:cubicBezTo>
                    <a:pt x="55006" y="24985"/>
                    <a:pt x="54973" y="24918"/>
                    <a:pt x="54939" y="24785"/>
                  </a:cubicBezTo>
                  <a:lnTo>
                    <a:pt x="54939" y="24785"/>
                  </a:lnTo>
                  <a:cubicBezTo>
                    <a:pt x="62378" y="25952"/>
                    <a:pt x="68849" y="26920"/>
                    <a:pt x="72485" y="27453"/>
                  </a:cubicBezTo>
                  <a:lnTo>
                    <a:pt x="76988" y="30689"/>
                  </a:lnTo>
                  <a:cubicBezTo>
                    <a:pt x="77222" y="30922"/>
                    <a:pt x="77555" y="30989"/>
                    <a:pt x="77889" y="31022"/>
                  </a:cubicBezTo>
                  <a:lnTo>
                    <a:pt x="80191" y="31289"/>
                  </a:lnTo>
                  <a:cubicBezTo>
                    <a:pt x="80243" y="31293"/>
                    <a:pt x="80295" y="31295"/>
                    <a:pt x="80347" y="31295"/>
                  </a:cubicBezTo>
                  <a:cubicBezTo>
                    <a:pt x="81209" y="31295"/>
                    <a:pt x="81909" y="30774"/>
                    <a:pt x="82192" y="29955"/>
                  </a:cubicBezTo>
                  <a:cubicBezTo>
                    <a:pt x="82492" y="28988"/>
                    <a:pt x="82192" y="28621"/>
                    <a:pt x="80458" y="26086"/>
                  </a:cubicBezTo>
                  <a:cubicBezTo>
                    <a:pt x="79857" y="25252"/>
                    <a:pt x="79190" y="24284"/>
                    <a:pt x="78690" y="23584"/>
                  </a:cubicBezTo>
                  <a:lnTo>
                    <a:pt x="80958" y="22416"/>
                  </a:lnTo>
                  <a:cubicBezTo>
                    <a:pt x="81625" y="22083"/>
                    <a:pt x="82025" y="21316"/>
                    <a:pt x="81959" y="20582"/>
                  </a:cubicBezTo>
                  <a:cubicBezTo>
                    <a:pt x="81859" y="19814"/>
                    <a:pt x="81325" y="19147"/>
                    <a:pt x="80624" y="18947"/>
                  </a:cubicBezTo>
                  <a:lnTo>
                    <a:pt x="79624" y="18647"/>
                  </a:lnTo>
                  <a:cubicBezTo>
                    <a:pt x="80958" y="17279"/>
                    <a:pt x="80991" y="17012"/>
                    <a:pt x="80958" y="16345"/>
                  </a:cubicBezTo>
                  <a:cubicBezTo>
                    <a:pt x="80891" y="15478"/>
                    <a:pt x="80291" y="14744"/>
                    <a:pt x="79390" y="14577"/>
                  </a:cubicBezTo>
                  <a:cubicBezTo>
                    <a:pt x="76391" y="14013"/>
                    <a:pt x="75520" y="13883"/>
                    <a:pt x="75186" y="13883"/>
                  </a:cubicBezTo>
                  <a:cubicBezTo>
                    <a:pt x="75085" y="13883"/>
                    <a:pt x="75033" y="13895"/>
                    <a:pt x="74987" y="13910"/>
                  </a:cubicBezTo>
                  <a:cubicBezTo>
                    <a:pt x="74820" y="13910"/>
                    <a:pt x="74653" y="13944"/>
                    <a:pt x="74487" y="13977"/>
                  </a:cubicBezTo>
                  <a:lnTo>
                    <a:pt x="67148" y="16279"/>
                  </a:lnTo>
                  <a:cubicBezTo>
                    <a:pt x="61677" y="14511"/>
                    <a:pt x="56440" y="12843"/>
                    <a:pt x="51503" y="11308"/>
                  </a:cubicBezTo>
                  <a:lnTo>
                    <a:pt x="51837" y="9607"/>
                  </a:lnTo>
                  <a:lnTo>
                    <a:pt x="61110" y="4370"/>
                  </a:lnTo>
                  <a:cubicBezTo>
                    <a:pt x="61777" y="3970"/>
                    <a:pt x="62144" y="3203"/>
                    <a:pt x="62011" y="2435"/>
                  </a:cubicBezTo>
                  <a:cubicBezTo>
                    <a:pt x="61878" y="1635"/>
                    <a:pt x="61310" y="1068"/>
                    <a:pt x="60510" y="901"/>
                  </a:cubicBezTo>
                  <a:lnTo>
                    <a:pt x="56307" y="67"/>
                  </a:lnTo>
                  <a:cubicBezTo>
                    <a:pt x="56140" y="0"/>
                    <a:pt x="55940" y="0"/>
                    <a:pt x="557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0" name="Google Shape;3310;p59"/>
            <p:cNvSpPr/>
            <p:nvPr/>
          </p:nvSpPr>
          <p:spPr>
            <a:xfrm>
              <a:off x="5840175" y="1107900"/>
              <a:ext cx="258550" cy="121775"/>
            </a:xfrm>
            <a:custGeom>
              <a:avLst/>
              <a:gdLst/>
              <a:ahLst/>
              <a:cxnLst/>
              <a:rect l="l" t="t" r="r" b="b"/>
              <a:pathLst>
                <a:path w="10342" h="4871" extrusionOk="0">
                  <a:moveTo>
                    <a:pt x="8640" y="1"/>
                  </a:moveTo>
                  <a:lnTo>
                    <a:pt x="0" y="3870"/>
                  </a:lnTo>
                  <a:lnTo>
                    <a:pt x="1735" y="4871"/>
                  </a:lnTo>
                  <a:lnTo>
                    <a:pt x="10341" y="1168"/>
                  </a:lnTo>
                  <a:lnTo>
                    <a:pt x="864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1" name="Google Shape;3311;p59"/>
            <p:cNvSpPr/>
            <p:nvPr/>
          </p:nvSpPr>
          <p:spPr>
            <a:xfrm>
              <a:off x="5012075" y="673550"/>
              <a:ext cx="240200" cy="178350"/>
            </a:xfrm>
            <a:custGeom>
              <a:avLst/>
              <a:gdLst/>
              <a:ahLst/>
              <a:cxnLst/>
              <a:rect l="l" t="t" r="r" b="b"/>
              <a:pathLst>
                <a:path w="9608" h="7134" extrusionOk="0">
                  <a:moveTo>
                    <a:pt x="2415" y="1"/>
                  </a:moveTo>
                  <a:cubicBezTo>
                    <a:pt x="2316" y="1"/>
                    <a:pt x="2233" y="10"/>
                    <a:pt x="2169" y="29"/>
                  </a:cubicBezTo>
                  <a:cubicBezTo>
                    <a:pt x="935" y="396"/>
                    <a:pt x="1" y="3932"/>
                    <a:pt x="2236" y="4732"/>
                  </a:cubicBezTo>
                  <a:cubicBezTo>
                    <a:pt x="4337" y="5466"/>
                    <a:pt x="9608" y="7134"/>
                    <a:pt x="9608" y="7134"/>
                  </a:cubicBezTo>
                  <a:lnTo>
                    <a:pt x="8840" y="1930"/>
                  </a:lnTo>
                  <a:cubicBezTo>
                    <a:pt x="8840" y="1930"/>
                    <a:pt x="3871" y="1"/>
                    <a:pt x="24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2" name="Google Shape;3312;p59"/>
            <p:cNvSpPr/>
            <p:nvPr/>
          </p:nvSpPr>
          <p:spPr>
            <a:xfrm>
              <a:off x="5036275" y="688900"/>
              <a:ext cx="59200" cy="71325"/>
            </a:xfrm>
            <a:custGeom>
              <a:avLst/>
              <a:gdLst/>
              <a:ahLst/>
              <a:cxnLst/>
              <a:rect l="l" t="t" r="r" b="b"/>
              <a:pathLst>
                <a:path w="2368" h="2853" extrusionOk="0">
                  <a:moveTo>
                    <a:pt x="1339" y="1"/>
                  </a:moveTo>
                  <a:cubicBezTo>
                    <a:pt x="856" y="1"/>
                    <a:pt x="1" y="2434"/>
                    <a:pt x="767" y="2817"/>
                  </a:cubicBezTo>
                  <a:cubicBezTo>
                    <a:pt x="807" y="2841"/>
                    <a:pt x="848" y="2853"/>
                    <a:pt x="891" y="2853"/>
                  </a:cubicBezTo>
                  <a:cubicBezTo>
                    <a:pt x="1498" y="2853"/>
                    <a:pt x="2368" y="545"/>
                    <a:pt x="1401" y="15"/>
                  </a:cubicBezTo>
                  <a:cubicBezTo>
                    <a:pt x="1381" y="5"/>
                    <a:pt x="1361" y="1"/>
                    <a:pt x="133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3" name="Google Shape;3313;p59"/>
            <p:cNvSpPr/>
            <p:nvPr/>
          </p:nvSpPr>
          <p:spPr>
            <a:xfrm>
              <a:off x="4795250" y="666750"/>
              <a:ext cx="747225" cy="326100"/>
            </a:xfrm>
            <a:custGeom>
              <a:avLst/>
              <a:gdLst/>
              <a:ahLst/>
              <a:cxnLst/>
              <a:rect l="l" t="t" r="r" b="b"/>
              <a:pathLst>
                <a:path w="29889" h="13044" extrusionOk="0">
                  <a:moveTo>
                    <a:pt x="25719" y="1"/>
                  </a:moveTo>
                  <a:lnTo>
                    <a:pt x="14178" y="1235"/>
                  </a:lnTo>
                  <a:lnTo>
                    <a:pt x="1" y="8673"/>
                  </a:lnTo>
                  <a:lnTo>
                    <a:pt x="18714" y="13043"/>
                  </a:lnTo>
                  <a:lnTo>
                    <a:pt x="19949" y="6505"/>
                  </a:lnTo>
                  <a:lnTo>
                    <a:pt x="29889" y="835"/>
                  </a:lnTo>
                  <a:lnTo>
                    <a:pt x="25719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4" name="Google Shape;3314;p59"/>
            <p:cNvSpPr/>
            <p:nvPr/>
          </p:nvSpPr>
          <p:spPr>
            <a:xfrm>
              <a:off x="4094750" y="705900"/>
              <a:ext cx="1884725" cy="564650"/>
            </a:xfrm>
            <a:custGeom>
              <a:avLst/>
              <a:gdLst/>
              <a:ahLst/>
              <a:cxnLst/>
              <a:rect l="l" t="t" r="r" b="b"/>
              <a:pathLst>
                <a:path w="75389" h="22586" extrusionOk="0">
                  <a:moveTo>
                    <a:pt x="13227" y="1"/>
                  </a:moveTo>
                  <a:cubicBezTo>
                    <a:pt x="13186" y="1"/>
                    <a:pt x="13148" y="1"/>
                    <a:pt x="13110" y="2"/>
                  </a:cubicBezTo>
                  <a:cubicBezTo>
                    <a:pt x="6406" y="269"/>
                    <a:pt x="768" y="2638"/>
                    <a:pt x="368" y="4439"/>
                  </a:cubicBezTo>
                  <a:cubicBezTo>
                    <a:pt x="1" y="6173"/>
                    <a:pt x="5005" y="10643"/>
                    <a:pt x="10942" y="12378"/>
                  </a:cubicBezTo>
                  <a:cubicBezTo>
                    <a:pt x="16946" y="14179"/>
                    <a:pt x="73320" y="22585"/>
                    <a:pt x="73320" y="22585"/>
                  </a:cubicBezTo>
                  <a:cubicBezTo>
                    <a:pt x="73320" y="22585"/>
                    <a:pt x="75388" y="20350"/>
                    <a:pt x="74221" y="17782"/>
                  </a:cubicBezTo>
                  <a:cubicBezTo>
                    <a:pt x="74221" y="17782"/>
                    <a:pt x="20449" y="1"/>
                    <a:pt x="1322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5" name="Google Shape;3315;p59"/>
            <p:cNvSpPr/>
            <p:nvPr/>
          </p:nvSpPr>
          <p:spPr>
            <a:xfrm>
              <a:off x="4224850" y="667350"/>
              <a:ext cx="259375" cy="186225"/>
            </a:xfrm>
            <a:custGeom>
              <a:avLst/>
              <a:gdLst/>
              <a:ahLst/>
              <a:cxnLst/>
              <a:rect l="l" t="t" r="r" b="b"/>
              <a:pathLst>
                <a:path w="10375" h="7449" extrusionOk="0">
                  <a:moveTo>
                    <a:pt x="2237" y="0"/>
                  </a:moveTo>
                  <a:cubicBezTo>
                    <a:pt x="1883" y="0"/>
                    <a:pt x="1486" y="345"/>
                    <a:pt x="1135" y="1478"/>
                  </a:cubicBezTo>
                  <a:cubicBezTo>
                    <a:pt x="1" y="5714"/>
                    <a:pt x="9674" y="7449"/>
                    <a:pt x="9674" y="7449"/>
                  </a:cubicBezTo>
                  <a:cubicBezTo>
                    <a:pt x="9674" y="7449"/>
                    <a:pt x="10341" y="6014"/>
                    <a:pt x="10375" y="4813"/>
                  </a:cubicBezTo>
                  <a:cubicBezTo>
                    <a:pt x="2836" y="3446"/>
                    <a:pt x="3236" y="844"/>
                    <a:pt x="3236" y="844"/>
                  </a:cubicBezTo>
                  <a:cubicBezTo>
                    <a:pt x="3236" y="844"/>
                    <a:pt x="2790" y="0"/>
                    <a:pt x="223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6" name="Google Shape;3316;p59"/>
            <p:cNvSpPr/>
            <p:nvPr/>
          </p:nvSpPr>
          <p:spPr>
            <a:xfrm>
              <a:off x="5750950" y="1163775"/>
              <a:ext cx="299400" cy="191825"/>
            </a:xfrm>
            <a:custGeom>
              <a:avLst/>
              <a:gdLst/>
              <a:ahLst/>
              <a:cxnLst/>
              <a:rect l="l" t="t" r="r" b="b"/>
              <a:pathLst>
                <a:path w="11976" h="7673" extrusionOk="0">
                  <a:moveTo>
                    <a:pt x="0" y="1"/>
                  </a:moveTo>
                  <a:lnTo>
                    <a:pt x="0" y="501"/>
                  </a:lnTo>
                  <a:lnTo>
                    <a:pt x="9641" y="7439"/>
                  </a:lnTo>
                  <a:lnTo>
                    <a:pt x="11909" y="7673"/>
                  </a:lnTo>
                  <a:cubicBezTo>
                    <a:pt x="11976" y="7506"/>
                    <a:pt x="8006" y="1869"/>
                    <a:pt x="7839" y="1802"/>
                  </a:cubicBezTo>
                  <a:cubicBezTo>
                    <a:pt x="7672" y="1635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7" name="Google Shape;3317;p59"/>
            <p:cNvSpPr/>
            <p:nvPr/>
          </p:nvSpPr>
          <p:spPr>
            <a:xfrm>
              <a:off x="4921175" y="1212475"/>
              <a:ext cx="331100" cy="184825"/>
            </a:xfrm>
            <a:custGeom>
              <a:avLst/>
              <a:gdLst/>
              <a:ahLst/>
              <a:cxnLst/>
              <a:rect l="l" t="t" r="r" b="b"/>
              <a:pathLst>
                <a:path w="13244" h="7393" extrusionOk="0">
                  <a:moveTo>
                    <a:pt x="2676" y="1"/>
                  </a:moveTo>
                  <a:cubicBezTo>
                    <a:pt x="2307" y="1"/>
                    <a:pt x="2002" y="46"/>
                    <a:pt x="1802" y="154"/>
                  </a:cubicBezTo>
                  <a:cubicBezTo>
                    <a:pt x="301" y="921"/>
                    <a:pt x="1" y="5725"/>
                    <a:pt x="3136" y="6192"/>
                  </a:cubicBezTo>
                  <a:cubicBezTo>
                    <a:pt x="6039" y="6592"/>
                    <a:pt x="13244" y="7393"/>
                    <a:pt x="13244" y="7393"/>
                  </a:cubicBezTo>
                  <a:lnTo>
                    <a:pt x="7740" y="1055"/>
                  </a:lnTo>
                  <a:cubicBezTo>
                    <a:pt x="7740" y="1055"/>
                    <a:pt x="4463" y="1"/>
                    <a:pt x="26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8" name="Google Shape;3318;p59"/>
            <p:cNvSpPr/>
            <p:nvPr/>
          </p:nvSpPr>
          <p:spPr>
            <a:xfrm>
              <a:off x="4786925" y="965875"/>
              <a:ext cx="922350" cy="668250"/>
            </a:xfrm>
            <a:custGeom>
              <a:avLst/>
              <a:gdLst/>
              <a:ahLst/>
              <a:cxnLst/>
              <a:rect l="l" t="t" r="r" b="b"/>
              <a:pathLst>
                <a:path w="36894" h="26730" extrusionOk="0">
                  <a:moveTo>
                    <a:pt x="244" y="1"/>
                  </a:moveTo>
                  <a:cubicBezTo>
                    <a:pt x="206" y="1"/>
                    <a:pt x="180" y="4"/>
                    <a:pt x="167" y="11"/>
                  </a:cubicBezTo>
                  <a:cubicBezTo>
                    <a:pt x="0" y="78"/>
                    <a:pt x="11442" y="13954"/>
                    <a:pt x="11442" y="13954"/>
                  </a:cubicBezTo>
                  <a:cubicBezTo>
                    <a:pt x="11442" y="13954"/>
                    <a:pt x="30222" y="26263"/>
                    <a:pt x="30455" y="26363"/>
                  </a:cubicBezTo>
                  <a:cubicBezTo>
                    <a:pt x="30922" y="26463"/>
                    <a:pt x="36293" y="26730"/>
                    <a:pt x="36893" y="26730"/>
                  </a:cubicBezTo>
                  <a:lnTo>
                    <a:pt x="23584" y="12286"/>
                  </a:lnTo>
                  <a:cubicBezTo>
                    <a:pt x="21749" y="8584"/>
                    <a:pt x="21516" y="5548"/>
                    <a:pt x="21349" y="5348"/>
                  </a:cubicBezTo>
                  <a:cubicBezTo>
                    <a:pt x="20862" y="4796"/>
                    <a:pt x="1695" y="1"/>
                    <a:pt x="24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19" name="Google Shape;3319;p59"/>
            <p:cNvSpPr/>
            <p:nvPr/>
          </p:nvSpPr>
          <p:spPr>
            <a:xfrm>
              <a:off x="4947675" y="1239525"/>
              <a:ext cx="64650" cy="95675"/>
            </a:xfrm>
            <a:custGeom>
              <a:avLst/>
              <a:gdLst/>
              <a:ahLst/>
              <a:cxnLst/>
              <a:rect l="l" t="t" r="r" b="b"/>
              <a:pathLst>
                <a:path w="2586" h="3827" extrusionOk="0">
                  <a:moveTo>
                    <a:pt x="1131" y="0"/>
                  </a:moveTo>
                  <a:cubicBezTo>
                    <a:pt x="485" y="0"/>
                    <a:pt x="1" y="3450"/>
                    <a:pt x="1109" y="3809"/>
                  </a:cubicBezTo>
                  <a:cubicBezTo>
                    <a:pt x="1143" y="3821"/>
                    <a:pt x="1177" y="3826"/>
                    <a:pt x="1210" y="3826"/>
                  </a:cubicBezTo>
                  <a:cubicBezTo>
                    <a:pt x="2025" y="3826"/>
                    <a:pt x="2586" y="423"/>
                    <a:pt x="1176" y="6"/>
                  </a:cubicBezTo>
                  <a:cubicBezTo>
                    <a:pt x="1161" y="2"/>
                    <a:pt x="1146" y="0"/>
                    <a:pt x="113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20" name="Google Shape;3320;p59"/>
            <p:cNvSpPr/>
            <p:nvPr/>
          </p:nvSpPr>
          <p:spPr>
            <a:xfrm>
              <a:off x="5676725" y="1013675"/>
              <a:ext cx="340275" cy="134275"/>
            </a:xfrm>
            <a:custGeom>
              <a:avLst/>
              <a:gdLst/>
              <a:ahLst/>
              <a:cxnLst/>
              <a:rect l="l" t="t" r="r" b="b"/>
              <a:pathLst>
                <a:path w="13611" h="5371" extrusionOk="0">
                  <a:moveTo>
                    <a:pt x="9607" y="0"/>
                  </a:moveTo>
                  <a:lnTo>
                    <a:pt x="0" y="2969"/>
                  </a:lnTo>
                  <a:lnTo>
                    <a:pt x="8874" y="5371"/>
                  </a:lnTo>
                  <a:cubicBezTo>
                    <a:pt x="8874" y="5371"/>
                    <a:pt x="13610" y="867"/>
                    <a:pt x="13610" y="667"/>
                  </a:cubicBezTo>
                  <a:cubicBezTo>
                    <a:pt x="13610" y="667"/>
                    <a:pt x="9941" y="0"/>
                    <a:pt x="96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778584" y="257500"/>
                <a:ext cx="9720849" cy="19308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b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Bài</a:t>
                </a:r>
                <a:r>
                  <a:rPr lang="vi-VN" sz="2667" b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 1</a:t>
                </a:r>
                <a:r>
                  <a:rPr lang="en-US" sz="2667" b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 (SGK – tr.91)</a:t>
                </a:r>
                <a:r>
                  <a:rPr lang="vi-VN" sz="2667" b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: 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hai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𝐶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thoả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mãn</a:t>
                </a:r>
                <a14:m>
                  <m:oMath xmlns:m="http://schemas.openxmlformats.org/officeDocument/2006/math">
                    <m:r>
                      <a:rPr lang="en-US" sz="2667" kern="0" dirty="0">
                        <a:solidFill>
                          <a:srgbClr val="000000"/>
                        </a:solidFill>
                        <a:latin typeface="Cambria Math"/>
                        <a:sym typeface="Arial"/>
                      </a:rPr>
                      <m:t> 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Hai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giác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14:m>
                  <m:oMath xmlns:m="http://schemas.openxmlformats.org/officeDocument/2006/math">
                    <m:r>
                      <a:rPr lang="en-US" sz="2667" kern="0" dirty="0">
                        <a:solidFill>
                          <a:srgbClr val="000000"/>
                        </a:solidFill>
                        <a:latin typeface="Cambria Math"/>
                        <a:sym typeface="Arial"/>
                      </a:rPr>
                      <m:t> 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𝐶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bằng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nhau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không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?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Vì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sao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?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584" y="257500"/>
                <a:ext cx="9720849" cy="1930850"/>
              </a:xfrm>
              <a:prstGeom prst="rect">
                <a:avLst/>
              </a:prstGeom>
              <a:blipFill>
                <a:blip r:embed="rId3"/>
                <a:stretch>
                  <a:fillRect l="-1192" r="-1255" b="-7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782351" y="3755949"/>
                <a:ext cx="6096000" cy="1930850"/>
              </a:xfrm>
              <a:prstGeom prst="rect">
                <a:avLst/>
              </a:prstGeom>
              <a:solidFill>
                <a:schemeClr val="tx2"/>
              </a:solidFill>
            </p:spPr>
            <p:txBody>
              <a:bodyPr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Xét hai tam giác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𝐶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ta có: 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p>
                          <m:sSup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a:rPr lang="vi-VN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𝐴</m:t>
                            </m:r>
                          </m:e>
                          <m:sup>
                            <m:r>
                              <a:rPr lang="vi-VN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′</m:t>
                            </m:r>
                          </m:sup>
                        </m:sSup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=90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°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</m:acc>
                    <m:r>
                      <a:rPr lang="vi-VN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′</m:t>
                        </m:r>
                      </m:e>
                    </m:acc>
                  </m:oMath>
                </a14:m>
                <a:endParaRPr lang="en-US" sz="2667" i="1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𝐶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’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(g.c.g)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2351" y="3755949"/>
                <a:ext cx="6096000" cy="1930850"/>
              </a:xfrm>
              <a:prstGeom prst="rect">
                <a:avLst/>
              </a:prstGeom>
              <a:blipFill>
                <a:blip r:embed="rId4"/>
                <a:stretch>
                  <a:fillRect l="-1900" b="-75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36576">
            <a:off x="3204671" y="3410504"/>
            <a:ext cx="1351828" cy="153794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885" y="4901202"/>
            <a:ext cx="2989052" cy="1808740"/>
          </a:xfrm>
          <a:prstGeom prst="rect">
            <a:avLst/>
          </a:prstGeom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4" name="Google Shape;2354;p52"/>
          <p:cNvSpPr/>
          <p:nvPr/>
        </p:nvSpPr>
        <p:spPr>
          <a:xfrm rot="-497">
            <a:off x="1532321" y="1070387"/>
            <a:ext cx="9193960" cy="4765344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370" name="Google Shape;2370;p52"/>
          <p:cNvSpPr/>
          <p:nvPr/>
        </p:nvSpPr>
        <p:spPr>
          <a:xfrm rot="3266">
            <a:off x="2193259" y="874432"/>
            <a:ext cx="1263200" cy="336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374" name="Google Shape;2374;p52"/>
          <p:cNvGrpSpPr/>
          <p:nvPr/>
        </p:nvGrpSpPr>
        <p:grpSpPr>
          <a:xfrm>
            <a:off x="177269" y="327300"/>
            <a:ext cx="1063232" cy="1105133"/>
            <a:chOff x="2734827" y="2065600"/>
            <a:chExt cx="797424" cy="828850"/>
          </a:xfrm>
        </p:grpSpPr>
        <p:sp>
          <p:nvSpPr>
            <p:cNvPr id="2375" name="Google Shape;2375;p52"/>
            <p:cNvSpPr/>
            <p:nvPr/>
          </p:nvSpPr>
          <p:spPr>
            <a:xfrm>
              <a:off x="2734827" y="2065600"/>
              <a:ext cx="797424" cy="828850"/>
            </a:xfrm>
            <a:custGeom>
              <a:avLst/>
              <a:gdLst/>
              <a:ahLst/>
              <a:cxnLst/>
              <a:rect l="l" t="t" r="r" b="b"/>
              <a:pathLst>
                <a:path w="33825" h="35158" extrusionOk="0">
                  <a:moveTo>
                    <a:pt x="28020" y="1"/>
                  </a:moveTo>
                  <a:lnTo>
                    <a:pt x="27286" y="902"/>
                  </a:lnTo>
                  <a:cubicBezTo>
                    <a:pt x="26063" y="370"/>
                    <a:pt x="24755" y="109"/>
                    <a:pt x="23451" y="109"/>
                  </a:cubicBezTo>
                  <a:cubicBezTo>
                    <a:pt x="20666" y="109"/>
                    <a:pt x="17898" y="1298"/>
                    <a:pt x="16012" y="3570"/>
                  </a:cubicBezTo>
                  <a:cubicBezTo>
                    <a:pt x="13276" y="6906"/>
                    <a:pt x="13110" y="11643"/>
                    <a:pt x="15445" y="15145"/>
                  </a:cubicBezTo>
                  <a:lnTo>
                    <a:pt x="14177" y="16646"/>
                  </a:lnTo>
                  <a:cubicBezTo>
                    <a:pt x="12954" y="16114"/>
                    <a:pt x="11646" y="15854"/>
                    <a:pt x="10343" y="15854"/>
                  </a:cubicBezTo>
                  <a:cubicBezTo>
                    <a:pt x="7560" y="15854"/>
                    <a:pt x="4799" y="17043"/>
                    <a:pt x="2936" y="19315"/>
                  </a:cubicBezTo>
                  <a:cubicBezTo>
                    <a:pt x="167" y="22650"/>
                    <a:pt x="0" y="27421"/>
                    <a:pt x="2335" y="30923"/>
                  </a:cubicBezTo>
                  <a:lnTo>
                    <a:pt x="1601" y="31790"/>
                  </a:lnTo>
                  <a:lnTo>
                    <a:pt x="5337" y="34926"/>
                  </a:lnTo>
                  <a:lnTo>
                    <a:pt x="6005" y="34125"/>
                  </a:lnTo>
                  <a:cubicBezTo>
                    <a:pt x="7383" y="34820"/>
                    <a:pt x="8878" y="35157"/>
                    <a:pt x="10363" y="35157"/>
                  </a:cubicBezTo>
                  <a:cubicBezTo>
                    <a:pt x="13153" y="35157"/>
                    <a:pt x="15907" y="33966"/>
                    <a:pt x="17780" y="31724"/>
                  </a:cubicBezTo>
                  <a:cubicBezTo>
                    <a:pt x="20648" y="28254"/>
                    <a:pt x="20682" y="23251"/>
                    <a:pt x="18080" y="19748"/>
                  </a:cubicBezTo>
                  <a:lnTo>
                    <a:pt x="19147" y="18447"/>
                  </a:lnTo>
                  <a:cubicBezTo>
                    <a:pt x="20526" y="19142"/>
                    <a:pt x="22017" y="19479"/>
                    <a:pt x="23497" y="19479"/>
                  </a:cubicBezTo>
                  <a:cubicBezTo>
                    <a:pt x="26281" y="19479"/>
                    <a:pt x="29028" y="18288"/>
                    <a:pt x="30922" y="16046"/>
                  </a:cubicBezTo>
                  <a:cubicBezTo>
                    <a:pt x="33791" y="12577"/>
                    <a:pt x="33824" y="7573"/>
                    <a:pt x="31123" y="3937"/>
                  </a:cubicBezTo>
                  <a:lnTo>
                    <a:pt x="31790" y="3136"/>
                  </a:lnTo>
                  <a:lnTo>
                    <a:pt x="2802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6" name="Google Shape;2376;p52"/>
            <p:cNvSpPr/>
            <p:nvPr/>
          </p:nvSpPr>
          <p:spPr>
            <a:xfrm>
              <a:off x="2826038" y="2121449"/>
              <a:ext cx="607127" cy="716421"/>
            </a:xfrm>
            <a:custGeom>
              <a:avLst/>
              <a:gdLst/>
              <a:ahLst/>
              <a:cxnLst/>
              <a:rect l="l" t="t" r="r" b="b"/>
              <a:pathLst>
                <a:path w="25753" h="30389" extrusionOk="0">
                  <a:moveTo>
                    <a:pt x="24418" y="0"/>
                  </a:moveTo>
                  <a:lnTo>
                    <a:pt x="1" y="29288"/>
                  </a:lnTo>
                  <a:lnTo>
                    <a:pt x="1335" y="30389"/>
                  </a:lnTo>
                  <a:lnTo>
                    <a:pt x="25752" y="1101"/>
                  </a:lnTo>
                  <a:lnTo>
                    <a:pt x="24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7" name="Google Shape;2377;p52"/>
            <p:cNvSpPr/>
            <p:nvPr/>
          </p:nvSpPr>
          <p:spPr>
            <a:xfrm>
              <a:off x="2763919" y="2478466"/>
              <a:ext cx="431753" cy="379840"/>
            </a:xfrm>
            <a:custGeom>
              <a:avLst/>
              <a:gdLst/>
              <a:ahLst/>
              <a:cxnLst/>
              <a:rect l="l" t="t" r="r" b="b"/>
              <a:pathLst>
                <a:path w="18314" h="16112" extrusionOk="0">
                  <a:moveTo>
                    <a:pt x="9135" y="1"/>
                  </a:moveTo>
                  <a:cubicBezTo>
                    <a:pt x="8066" y="1"/>
                    <a:pt x="6980" y="215"/>
                    <a:pt x="5938" y="668"/>
                  </a:cubicBezTo>
                  <a:cubicBezTo>
                    <a:pt x="1869" y="2469"/>
                    <a:pt x="1" y="7206"/>
                    <a:pt x="1802" y="11275"/>
                  </a:cubicBezTo>
                  <a:cubicBezTo>
                    <a:pt x="3117" y="14303"/>
                    <a:pt x="6075" y="16112"/>
                    <a:pt x="9180" y="16112"/>
                  </a:cubicBezTo>
                  <a:cubicBezTo>
                    <a:pt x="10248" y="16112"/>
                    <a:pt x="11334" y="15898"/>
                    <a:pt x="12376" y="15445"/>
                  </a:cubicBezTo>
                  <a:cubicBezTo>
                    <a:pt x="16446" y="13644"/>
                    <a:pt x="18314" y="8907"/>
                    <a:pt x="16546" y="4837"/>
                  </a:cubicBezTo>
                  <a:cubicBezTo>
                    <a:pt x="15206" y="1810"/>
                    <a:pt x="12241" y="1"/>
                    <a:pt x="9135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8" name="Google Shape;2378;p52"/>
            <p:cNvSpPr/>
            <p:nvPr/>
          </p:nvSpPr>
          <p:spPr>
            <a:xfrm>
              <a:off x="2778865" y="2489664"/>
              <a:ext cx="400304" cy="356878"/>
            </a:xfrm>
            <a:custGeom>
              <a:avLst/>
              <a:gdLst/>
              <a:ahLst/>
              <a:cxnLst/>
              <a:rect l="l" t="t" r="r" b="b"/>
              <a:pathLst>
                <a:path w="16980" h="15138" extrusionOk="0">
                  <a:moveTo>
                    <a:pt x="8498" y="0"/>
                  </a:moveTo>
                  <a:cubicBezTo>
                    <a:pt x="6333" y="0"/>
                    <a:pt x="4191" y="923"/>
                    <a:pt x="2702" y="2728"/>
                  </a:cubicBezTo>
                  <a:cubicBezTo>
                    <a:pt x="0" y="5930"/>
                    <a:pt x="434" y="10733"/>
                    <a:pt x="3636" y="13402"/>
                  </a:cubicBezTo>
                  <a:cubicBezTo>
                    <a:pt x="5065" y="14566"/>
                    <a:pt x="6793" y="15137"/>
                    <a:pt x="8507" y="15137"/>
                  </a:cubicBezTo>
                  <a:cubicBezTo>
                    <a:pt x="10675" y="15137"/>
                    <a:pt x="12820" y="14223"/>
                    <a:pt x="14311" y="12435"/>
                  </a:cubicBezTo>
                  <a:cubicBezTo>
                    <a:pt x="16979" y="9232"/>
                    <a:pt x="16579" y="4429"/>
                    <a:pt x="13377" y="1760"/>
                  </a:cubicBezTo>
                  <a:cubicBezTo>
                    <a:pt x="11946" y="580"/>
                    <a:pt x="10215" y="0"/>
                    <a:pt x="8498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79" name="Google Shape;2379;p52"/>
            <p:cNvSpPr/>
            <p:nvPr/>
          </p:nvSpPr>
          <p:spPr>
            <a:xfrm>
              <a:off x="2913336" y="2489546"/>
              <a:ext cx="117969" cy="356336"/>
            </a:xfrm>
            <a:custGeom>
              <a:avLst/>
              <a:gdLst/>
              <a:ahLst/>
              <a:cxnLst/>
              <a:rect l="l" t="t" r="r" b="b"/>
              <a:pathLst>
                <a:path w="5004" h="15115" extrusionOk="0">
                  <a:moveTo>
                    <a:pt x="2868" y="0"/>
                  </a:moveTo>
                  <a:cubicBezTo>
                    <a:pt x="1881" y="0"/>
                    <a:pt x="911" y="188"/>
                    <a:pt x="0" y="565"/>
                  </a:cubicBezTo>
                  <a:lnTo>
                    <a:pt x="67" y="14608"/>
                  </a:lnTo>
                  <a:cubicBezTo>
                    <a:pt x="968" y="14946"/>
                    <a:pt x="1900" y="15115"/>
                    <a:pt x="2834" y="15115"/>
                  </a:cubicBezTo>
                  <a:cubicBezTo>
                    <a:pt x="3561" y="15115"/>
                    <a:pt x="4289" y="15012"/>
                    <a:pt x="5004" y="14808"/>
                  </a:cubicBezTo>
                  <a:lnTo>
                    <a:pt x="4904" y="264"/>
                  </a:lnTo>
                  <a:cubicBezTo>
                    <a:pt x="4226" y="88"/>
                    <a:pt x="3543" y="0"/>
                    <a:pt x="2868" y="0"/>
                  </a:cubicBez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0" name="Google Shape;2380;p52"/>
            <p:cNvSpPr/>
            <p:nvPr/>
          </p:nvSpPr>
          <p:spPr>
            <a:xfrm>
              <a:off x="3092622" y="2108506"/>
              <a:ext cx="391651" cy="379062"/>
            </a:xfrm>
            <a:custGeom>
              <a:avLst/>
              <a:gdLst/>
              <a:ahLst/>
              <a:cxnLst/>
              <a:rect l="l" t="t" r="r" b="b"/>
              <a:pathLst>
                <a:path w="16613" h="16079" extrusionOk="0">
                  <a:moveTo>
                    <a:pt x="8299" y="1"/>
                  </a:moveTo>
                  <a:cubicBezTo>
                    <a:pt x="8135" y="1"/>
                    <a:pt x="7971" y="6"/>
                    <a:pt x="7806" y="16"/>
                  </a:cubicBezTo>
                  <a:cubicBezTo>
                    <a:pt x="3370" y="282"/>
                    <a:pt x="1" y="4118"/>
                    <a:pt x="268" y="8555"/>
                  </a:cubicBezTo>
                  <a:cubicBezTo>
                    <a:pt x="555" y="12807"/>
                    <a:pt x="4061" y="16079"/>
                    <a:pt x="8258" y="16079"/>
                  </a:cubicBezTo>
                  <a:cubicBezTo>
                    <a:pt x="8440" y="16079"/>
                    <a:pt x="8623" y="16073"/>
                    <a:pt x="8807" y="16060"/>
                  </a:cubicBezTo>
                  <a:cubicBezTo>
                    <a:pt x="13244" y="15794"/>
                    <a:pt x="16613" y="11991"/>
                    <a:pt x="16346" y="7554"/>
                  </a:cubicBezTo>
                  <a:cubicBezTo>
                    <a:pt x="16089" y="3283"/>
                    <a:pt x="12523" y="1"/>
                    <a:pt x="8299" y="1"/>
                  </a:cubicBezTo>
                  <a:close/>
                </a:path>
              </a:pathLst>
            </a:custGeom>
            <a:solidFill>
              <a:srgbClr val="ADADA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1" name="Google Shape;2381;p52"/>
            <p:cNvSpPr/>
            <p:nvPr/>
          </p:nvSpPr>
          <p:spPr>
            <a:xfrm>
              <a:off x="3088709" y="2119209"/>
              <a:ext cx="400280" cy="356808"/>
            </a:xfrm>
            <a:custGeom>
              <a:avLst/>
              <a:gdLst/>
              <a:ahLst/>
              <a:cxnLst/>
              <a:rect l="l" t="t" r="r" b="b"/>
              <a:pathLst>
                <a:path w="16979" h="15135" extrusionOk="0">
                  <a:moveTo>
                    <a:pt x="8465" y="0"/>
                  </a:moveTo>
                  <a:cubicBezTo>
                    <a:pt x="6301" y="0"/>
                    <a:pt x="4154" y="915"/>
                    <a:pt x="2669" y="2697"/>
                  </a:cubicBezTo>
                  <a:cubicBezTo>
                    <a:pt x="0" y="5933"/>
                    <a:pt x="434" y="10703"/>
                    <a:pt x="3636" y="13371"/>
                  </a:cubicBezTo>
                  <a:cubicBezTo>
                    <a:pt x="5056" y="14554"/>
                    <a:pt x="6790" y="15134"/>
                    <a:pt x="8513" y="15134"/>
                  </a:cubicBezTo>
                  <a:cubicBezTo>
                    <a:pt x="10678" y="15134"/>
                    <a:pt x="12825" y="14220"/>
                    <a:pt x="14310" y="12437"/>
                  </a:cubicBezTo>
                  <a:cubicBezTo>
                    <a:pt x="16979" y="9202"/>
                    <a:pt x="16512" y="4465"/>
                    <a:pt x="13343" y="1763"/>
                  </a:cubicBezTo>
                  <a:cubicBezTo>
                    <a:pt x="11923" y="580"/>
                    <a:pt x="10189" y="0"/>
                    <a:pt x="8465" y="0"/>
                  </a:cubicBezTo>
                  <a:close/>
                </a:path>
              </a:pathLst>
            </a:custGeom>
            <a:solidFill>
              <a:schemeClr val="dk1"/>
            </a:solidFill>
            <a:ln w="9525" cap="flat" cmpd="sng">
              <a:solidFill>
                <a:schemeClr val="l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2" name="Google Shape;2382;p52"/>
            <p:cNvSpPr/>
            <p:nvPr/>
          </p:nvSpPr>
          <p:spPr>
            <a:xfrm>
              <a:off x="3221600" y="2119139"/>
              <a:ext cx="117969" cy="356360"/>
            </a:xfrm>
            <a:custGeom>
              <a:avLst/>
              <a:gdLst/>
              <a:ahLst/>
              <a:cxnLst/>
              <a:rect l="l" t="t" r="r" b="b"/>
              <a:pathLst>
                <a:path w="5004" h="15116" extrusionOk="0">
                  <a:moveTo>
                    <a:pt x="2990" y="1"/>
                  </a:moveTo>
                  <a:cubicBezTo>
                    <a:pt x="1962" y="1"/>
                    <a:pt x="938" y="186"/>
                    <a:pt x="0" y="532"/>
                  </a:cubicBezTo>
                  <a:lnTo>
                    <a:pt x="100" y="14609"/>
                  </a:lnTo>
                  <a:cubicBezTo>
                    <a:pt x="982" y="14946"/>
                    <a:pt x="1906" y="15115"/>
                    <a:pt x="2837" y="15115"/>
                  </a:cubicBezTo>
                  <a:cubicBezTo>
                    <a:pt x="3561" y="15115"/>
                    <a:pt x="4289" y="15013"/>
                    <a:pt x="5004" y="14809"/>
                  </a:cubicBezTo>
                  <a:lnTo>
                    <a:pt x="4937" y="232"/>
                  </a:lnTo>
                  <a:cubicBezTo>
                    <a:pt x="4301" y="76"/>
                    <a:pt x="3645" y="1"/>
                    <a:pt x="2990" y="1"/>
                  </a:cubicBez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383" name="Google Shape;2383;p52"/>
          <p:cNvGrpSpPr/>
          <p:nvPr/>
        </p:nvGrpSpPr>
        <p:grpSpPr>
          <a:xfrm>
            <a:off x="10315563" y="5557304"/>
            <a:ext cx="1832883" cy="956189"/>
            <a:chOff x="5114233" y="3006130"/>
            <a:chExt cx="990961" cy="516971"/>
          </a:xfrm>
        </p:grpSpPr>
        <p:sp>
          <p:nvSpPr>
            <p:cNvPr id="2384" name="Google Shape;2384;p52"/>
            <p:cNvSpPr/>
            <p:nvPr/>
          </p:nvSpPr>
          <p:spPr>
            <a:xfrm>
              <a:off x="5114233" y="3006130"/>
              <a:ext cx="990961" cy="516971"/>
            </a:xfrm>
            <a:custGeom>
              <a:avLst/>
              <a:gdLst/>
              <a:ahLst/>
              <a:cxnLst/>
              <a:rect l="l" t="t" r="r" b="b"/>
              <a:pathLst>
                <a:path w="58309" h="30419" extrusionOk="0">
                  <a:moveTo>
                    <a:pt x="29933" y="1"/>
                  </a:moveTo>
                  <a:cubicBezTo>
                    <a:pt x="22958" y="1"/>
                    <a:pt x="16961" y="5266"/>
                    <a:pt x="16245" y="12360"/>
                  </a:cubicBezTo>
                  <a:lnTo>
                    <a:pt x="16112" y="13360"/>
                  </a:lnTo>
                  <a:cubicBezTo>
                    <a:pt x="8807" y="13527"/>
                    <a:pt x="768" y="14661"/>
                    <a:pt x="301" y="18764"/>
                  </a:cubicBezTo>
                  <a:cubicBezTo>
                    <a:pt x="0" y="21399"/>
                    <a:pt x="2802" y="23701"/>
                    <a:pt x="8840" y="25769"/>
                  </a:cubicBezTo>
                  <a:cubicBezTo>
                    <a:pt x="13977" y="27571"/>
                    <a:pt x="20849" y="29005"/>
                    <a:pt x="28254" y="29772"/>
                  </a:cubicBezTo>
                  <a:cubicBezTo>
                    <a:pt x="32292" y="30211"/>
                    <a:pt x="36221" y="30419"/>
                    <a:pt x="39831" y="30419"/>
                  </a:cubicBezTo>
                  <a:cubicBezTo>
                    <a:pt x="42810" y="30419"/>
                    <a:pt x="45573" y="30277"/>
                    <a:pt x="48001" y="30006"/>
                  </a:cubicBezTo>
                  <a:cubicBezTo>
                    <a:pt x="54339" y="29238"/>
                    <a:pt x="57541" y="27604"/>
                    <a:pt x="57842" y="25002"/>
                  </a:cubicBezTo>
                  <a:cubicBezTo>
                    <a:pt x="58309" y="20866"/>
                    <a:pt x="50637" y="18030"/>
                    <a:pt x="43598" y="16329"/>
                  </a:cubicBezTo>
                  <a:lnTo>
                    <a:pt x="43698" y="15328"/>
                  </a:lnTo>
                  <a:cubicBezTo>
                    <a:pt x="44532" y="7723"/>
                    <a:pt x="39028" y="885"/>
                    <a:pt x="31456" y="84"/>
                  </a:cubicBezTo>
                  <a:cubicBezTo>
                    <a:pt x="30944" y="28"/>
                    <a:pt x="30436" y="1"/>
                    <a:pt x="29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5" name="Google Shape;2385;p52"/>
            <p:cNvSpPr/>
            <p:nvPr/>
          </p:nvSpPr>
          <p:spPr>
            <a:xfrm>
              <a:off x="5140303" y="3259808"/>
              <a:ext cx="935422" cy="235976"/>
            </a:xfrm>
            <a:custGeom>
              <a:avLst/>
              <a:gdLst/>
              <a:ahLst/>
              <a:cxnLst/>
              <a:rect l="l" t="t" r="r" b="b"/>
              <a:pathLst>
                <a:path w="55041" h="13885" extrusionOk="0">
                  <a:moveTo>
                    <a:pt x="16823" y="0"/>
                  </a:moveTo>
                  <a:cubicBezTo>
                    <a:pt x="7371" y="0"/>
                    <a:pt x="636" y="1502"/>
                    <a:pt x="368" y="4037"/>
                  </a:cubicBezTo>
                  <a:cubicBezTo>
                    <a:pt x="1" y="7506"/>
                    <a:pt x="11843" y="11643"/>
                    <a:pt x="26853" y="13244"/>
                  </a:cubicBezTo>
                  <a:cubicBezTo>
                    <a:pt x="30914" y="13678"/>
                    <a:pt x="34790" y="13884"/>
                    <a:pt x="38292" y="13884"/>
                  </a:cubicBezTo>
                  <a:cubicBezTo>
                    <a:pt x="47705" y="13884"/>
                    <a:pt x="54406" y="12394"/>
                    <a:pt x="54673" y="9841"/>
                  </a:cubicBezTo>
                  <a:cubicBezTo>
                    <a:pt x="55040" y="6372"/>
                    <a:pt x="43198" y="2269"/>
                    <a:pt x="28188" y="635"/>
                  </a:cubicBezTo>
                  <a:cubicBezTo>
                    <a:pt x="24156" y="204"/>
                    <a:pt x="20305" y="0"/>
                    <a:pt x="1682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6" name="Google Shape;2386;p52"/>
            <p:cNvSpPr/>
            <p:nvPr/>
          </p:nvSpPr>
          <p:spPr>
            <a:xfrm>
              <a:off x="5196436" y="3269801"/>
              <a:ext cx="825991" cy="186707"/>
            </a:xfrm>
            <a:custGeom>
              <a:avLst/>
              <a:gdLst/>
              <a:ahLst/>
              <a:cxnLst/>
              <a:rect l="l" t="t" r="r" b="b"/>
              <a:pathLst>
                <a:path w="48602" h="10986" extrusionOk="0">
                  <a:moveTo>
                    <a:pt x="13526" y="0"/>
                  </a:moveTo>
                  <a:cubicBezTo>
                    <a:pt x="5852" y="0"/>
                    <a:pt x="509" y="1065"/>
                    <a:pt x="300" y="2916"/>
                  </a:cubicBezTo>
                  <a:cubicBezTo>
                    <a:pt x="0" y="5618"/>
                    <a:pt x="10541" y="8920"/>
                    <a:pt x="23784" y="10354"/>
                  </a:cubicBezTo>
                  <a:cubicBezTo>
                    <a:pt x="27836" y="10782"/>
                    <a:pt x="31675" y="10986"/>
                    <a:pt x="35059" y="10986"/>
                  </a:cubicBezTo>
                  <a:cubicBezTo>
                    <a:pt x="42762" y="10986"/>
                    <a:pt x="48116" y="9930"/>
                    <a:pt x="48301" y="8053"/>
                  </a:cubicBezTo>
                  <a:cubicBezTo>
                    <a:pt x="48602" y="5384"/>
                    <a:pt x="38094" y="2048"/>
                    <a:pt x="24818" y="647"/>
                  </a:cubicBezTo>
                  <a:cubicBezTo>
                    <a:pt x="20760" y="208"/>
                    <a:pt x="16916" y="0"/>
                    <a:pt x="1352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7" name="Google Shape;2387;p52"/>
            <p:cNvSpPr/>
            <p:nvPr/>
          </p:nvSpPr>
          <p:spPr>
            <a:xfrm>
              <a:off x="5402206" y="3034188"/>
              <a:ext cx="439372" cy="375182"/>
            </a:xfrm>
            <a:custGeom>
              <a:avLst/>
              <a:gdLst/>
              <a:ahLst/>
              <a:cxnLst/>
              <a:rect l="l" t="t" r="r" b="b"/>
              <a:pathLst>
                <a:path w="25853" h="22076" extrusionOk="0">
                  <a:moveTo>
                    <a:pt x="13015" y="0"/>
                  </a:moveTo>
                  <a:cubicBezTo>
                    <a:pt x="6819" y="0"/>
                    <a:pt x="1523" y="4637"/>
                    <a:pt x="868" y="10909"/>
                  </a:cubicBezTo>
                  <a:lnTo>
                    <a:pt x="1" y="18948"/>
                  </a:lnTo>
                  <a:cubicBezTo>
                    <a:pt x="201" y="19715"/>
                    <a:pt x="5471" y="20849"/>
                    <a:pt x="12009" y="21550"/>
                  </a:cubicBezTo>
                  <a:cubicBezTo>
                    <a:pt x="15278" y="21900"/>
                    <a:pt x="18255" y="22075"/>
                    <a:pt x="20457" y="22075"/>
                  </a:cubicBezTo>
                  <a:cubicBezTo>
                    <a:pt x="22659" y="22075"/>
                    <a:pt x="24085" y="21900"/>
                    <a:pt x="24251" y="21550"/>
                  </a:cubicBezTo>
                  <a:lnTo>
                    <a:pt x="24251" y="21483"/>
                  </a:lnTo>
                  <a:lnTo>
                    <a:pt x="25152" y="13511"/>
                  </a:lnTo>
                  <a:cubicBezTo>
                    <a:pt x="25853" y="6772"/>
                    <a:pt x="21016" y="768"/>
                    <a:pt x="14311" y="68"/>
                  </a:cubicBezTo>
                  <a:cubicBezTo>
                    <a:pt x="13875" y="22"/>
                    <a:pt x="13443" y="0"/>
                    <a:pt x="130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8" name="Google Shape;2388;p52"/>
            <p:cNvSpPr/>
            <p:nvPr/>
          </p:nvSpPr>
          <p:spPr>
            <a:xfrm>
              <a:off x="5402206" y="3281357"/>
              <a:ext cx="420660" cy="128567"/>
            </a:xfrm>
            <a:custGeom>
              <a:avLst/>
              <a:gdLst/>
              <a:ahLst/>
              <a:cxnLst/>
              <a:rect l="l" t="t" r="r" b="b"/>
              <a:pathLst>
                <a:path w="24752" h="7565" extrusionOk="0">
                  <a:moveTo>
                    <a:pt x="468" y="1"/>
                  </a:moveTo>
                  <a:lnTo>
                    <a:pt x="1" y="4437"/>
                  </a:lnTo>
                  <a:cubicBezTo>
                    <a:pt x="201" y="5204"/>
                    <a:pt x="5471" y="6339"/>
                    <a:pt x="12009" y="7039"/>
                  </a:cubicBezTo>
                  <a:cubicBezTo>
                    <a:pt x="15278" y="7389"/>
                    <a:pt x="18255" y="7564"/>
                    <a:pt x="20457" y="7564"/>
                  </a:cubicBezTo>
                  <a:cubicBezTo>
                    <a:pt x="22659" y="7564"/>
                    <a:pt x="24085" y="7389"/>
                    <a:pt x="24251" y="7039"/>
                  </a:cubicBezTo>
                  <a:lnTo>
                    <a:pt x="24251" y="7006"/>
                  </a:lnTo>
                  <a:lnTo>
                    <a:pt x="24752" y="2569"/>
                  </a:lnTo>
                  <a:lnTo>
                    <a:pt x="24752" y="2569"/>
                  </a:lnTo>
                  <a:cubicBezTo>
                    <a:pt x="24568" y="2919"/>
                    <a:pt x="23134" y="3095"/>
                    <a:pt x="20928" y="3095"/>
                  </a:cubicBezTo>
                  <a:cubicBezTo>
                    <a:pt x="18722" y="3095"/>
                    <a:pt x="15745" y="2919"/>
                    <a:pt x="12476" y="2569"/>
                  </a:cubicBezTo>
                  <a:cubicBezTo>
                    <a:pt x="5905" y="1869"/>
                    <a:pt x="668" y="735"/>
                    <a:pt x="46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89" name="Google Shape;2389;p52"/>
            <p:cNvSpPr/>
            <p:nvPr/>
          </p:nvSpPr>
          <p:spPr>
            <a:xfrm>
              <a:off x="5401645" y="3321617"/>
              <a:ext cx="416683" cy="88306"/>
            </a:xfrm>
            <a:custGeom>
              <a:avLst/>
              <a:gdLst/>
              <a:ahLst/>
              <a:cxnLst/>
              <a:rect l="l" t="t" r="r" b="b"/>
              <a:pathLst>
                <a:path w="24518" h="5196" extrusionOk="0">
                  <a:moveTo>
                    <a:pt x="201" y="0"/>
                  </a:moveTo>
                  <a:lnTo>
                    <a:pt x="0" y="2102"/>
                  </a:lnTo>
                  <a:cubicBezTo>
                    <a:pt x="201" y="2835"/>
                    <a:pt x="5438" y="3970"/>
                    <a:pt x="12009" y="4670"/>
                  </a:cubicBezTo>
                  <a:cubicBezTo>
                    <a:pt x="15278" y="5020"/>
                    <a:pt x="18255" y="5195"/>
                    <a:pt x="20457" y="5195"/>
                  </a:cubicBezTo>
                  <a:cubicBezTo>
                    <a:pt x="22658" y="5195"/>
                    <a:pt x="24084" y="5020"/>
                    <a:pt x="24251" y="4670"/>
                  </a:cubicBezTo>
                  <a:lnTo>
                    <a:pt x="24251" y="4637"/>
                  </a:lnTo>
                  <a:lnTo>
                    <a:pt x="24518" y="2602"/>
                  </a:lnTo>
                  <a:lnTo>
                    <a:pt x="24518" y="2602"/>
                  </a:lnTo>
                  <a:cubicBezTo>
                    <a:pt x="24318" y="2952"/>
                    <a:pt x="22875" y="3127"/>
                    <a:pt x="20665" y="3127"/>
                  </a:cubicBezTo>
                  <a:cubicBezTo>
                    <a:pt x="18455" y="3127"/>
                    <a:pt x="15478" y="2952"/>
                    <a:pt x="12209" y="2602"/>
                  </a:cubicBezTo>
                  <a:cubicBezTo>
                    <a:pt x="5671" y="1868"/>
                    <a:pt x="401" y="767"/>
                    <a:pt x="20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779269" y="1356994"/>
                <a:ext cx="8947359" cy="12686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b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Bài 2 (SGK – tr.91):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Cho </a:t>
                </a:r>
                <a:r>
                  <a:rPr lang="en-US" sz="2667" i="1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2667" i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65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𝐴𝑀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Chứng minh</a:t>
                </a:r>
                <a14:m>
                  <m:oMath xmlns:m="http://schemas.openxmlformats.org/officeDocument/2006/math">
                    <m:r>
                      <a:rPr lang="en-US" sz="2667" kern="0" dirty="0">
                        <a:solidFill>
                          <a:srgbClr val="000000"/>
                        </a:solidFill>
                        <a:latin typeface="Cambria Math"/>
                        <a:sym typeface="Arial"/>
                      </a:rPr>
                      <m:t> 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𝑂𝐴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𝑂𝐵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𝑂𝑀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𝑂𝑁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69" y="1356994"/>
                <a:ext cx="8947359" cy="1268617"/>
              </a:xfrm>
              <a:prstGeom prst="rect">
                <a:avLst/>
              </a:prstGeom>
              <a:blipFill>
                <a:blip r:embed="rId3"/>
                <a:stretch>
                  <a:fillRect l="-1294" r="-1294" b="-1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49492ADF-E20C-1360-2F24-3B94771385F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74" t="5912" r="4356" b="5378"/>
          <a:stretch/>
        </p:blipFill>
        <p:spPr>
          <a:xfrm>
            <a:off x="3873910" y="3011277"/>
            <a:ext cx="4444181" cy="2634891"/>
          </a:xfrm>
          <a:prstGeom prst="rect">
            <a:avLst/>
          </a:prstGeom>
        </p:spPr>
      </p:pic>
    </p:spTree>
  </p:cSld>
  <p:clrMapOvr>
    <a:masterClrMapping/>
  </p:clrMapOvr>
  <p:transition spd="slow">
    <p:blind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4" grpId="0" animBg="1"/>
      <p:bldP spid="2370" grpId="0" animBg="1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DA">
            <a:alpha val="40000"/>
          </a:srgbClr>
        </a:solidFill>
        <a:effectLst/>
      </p:bgPr>
    </p:bg>
    <p:spTree>
      <p:nvGrpSpPr>
        <p:cNvPr id="1" name="Shape 3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>
            <a:extLst>
              <a:ext uri="{FF2B5EF4-FFF2-40B4-BE49-F238E27FC236}">
                <a16:creationId xmlns:a16="http://schemas.microsoft.com/office/drawing/2014/main" id="{E3E964C1-0F07-5707-110B-CEE8491522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5650" y="1434034"/>
            <a:ext cx="10330967" cy="4700629"/>
          </a:xfrm>
          <a:solidFill>
            <a:srgbClr val="FFFFFF"/>
          </a:solidFill>
        </p:spPr>
        <p:txBody>
          <a:bodyPr/>
          <a:lstStyle/>
          <a:p>
            <a:r>
              <a:rPr lang="en-US" sz="133" dirty="0"/>
              <a:t>.</a:t>
            </a:r>
          </a:p>
        </p:txBody>
      </p:sp>
      <p:grpSp>
        <p:nvGrpSpPr>
          <p:cNvPr id="3383" name="Google Shape;3383;p60"/>
          <p:cNvGrpSpPr/>
          <p:nvPr/>
        </p:nvGrpSpPr>
        <p:grpSpPr>
          <a:xfrm>
            <a:off x="10459118" y="1434034"/>
            <a:ext cx="1287633" cy="1128533"/>
            <a:chOff x="4100600" y="3066175"/>
            <a:chExt cx="965725" cy="846400"/>
          </a:xfrm>
        </p:grpSpPr>
        <p:sp>
          <p:nvSpPr>
            <p:cNvPr id="3384" name="Google Shape;3384;p60"/>
            <p:cNvSpPr/>
            <p:nvPr/>
          </p:nvSpPr>
          <p:spPr>
            <a:xfrm>
              <a:off x="4101425" y="3066175"/>
              <a:ext cx="964900" cy="846400"/>
            </a:xfrm>
            <a:custGeom>
              <a:avLst/>
              <a:gdLst/>
              <a:ahLst/>
              <a:cxnLst/>
              <a:rect l="l" t="t" r="r" b="b"/>
              <a:pathLst>
                <a:path w="38596" h="33856" extrusionOk="0">
                  <a:moveTo>
                    <a:pt x="32088" y="0"/>
                  </a:moveTo>
                  <a:cubicBezTo>
                    <a:pt x="31055" y="0"/>
                    <a:pt x="30016" y="345"/>
                    <a:pt x="29155" y="1060"/>
                  </a:cubicBezTo>
                  <a:lnTo>
                    <a:pt x="24952" y="4562"/>
                  </a:lnTo>
                  <a:lnTo>
                    <a:pt x="24752" y="4295"/>
                  </a:lnTo>
                  <a:lnTo>
                    <a:pt x="12677" y="14269"/>
                  </a:lnTo>
                  <a:lnTo>
                    <a:pt x="12743" y="14303"/>
                  </a:lnTo>
                  <a:lnTo>
                    <a:pt x="12109" y="14803"/>
                  </a:lnTo>
                  <a:lnTo>
                    <a:pt x="12076" y="14770"/>
                  </a:lnTo>
                  <a:lnTo>
                    <a:pt x="1" y="24710"/>
                  </a:lnTo>
                  <a:lnTo>
                    <a:pt x="5238" y="31015"/>
                  </a:lnTo>
                  <a:cubicBezTo>
                    <a:pt x="6773" y="32887"/>
                    <a:pt x="9002" y="33855"/>
                    <a:pt x="11252" y="33855"/>
                  </a:cubicBezTo>
                  <a:cubicBezTo>
                    <a:pt x="13010" y="33855"/>
                    <a:pt x="14782" y="33263"/>
                    <a:pt x="16246" y="32049"/>
                  </a:cubicBezTo>
                  <a:cubicBezTo>
                    <a:pt x="19581" y="29313"/>
                    <a:pt x="20015" y="24376"/>
                    <a:pt x="17280" y="21041"/>
                  </a:cubicBezTo>
                  <a:lnTo>
                    <a:pt x="15012" y="18305"/>
                  </a:lnTo>
                  <a:lnTo>
                    <a:pt x="15645" y="17805"/>
                  </a:lnTo>
                  <a:lnTo>
                    <a:pt x="17914" y="20540"/>
                  </a:lnTo>
                  <a:cubicBezTo>
                    <a:pt x="19449" y="22432"/>
                    <a:pt x="21678" y="23398"/>
                    <a:pt x="23928" y="23398"/>
                  </a:cubicBezTo>
                  <a:cubicBezTo>
                    <a:pt x="25687" y="23398"/>
                    <a:pt x="27458" y="22808"/>
                    <a:pt x="28921" y="21608"/>
                  </a:cubicBezTo>
                  <a:cubicBezTo>
                    <a:pt x="32257" y="18839"/>
                    <a:pt x="32691" y="13936"/>
                    <a:pt x="29956" y="10600"/>
                  </a:cubicBezTo>
                  <a:lnTo>
                    <a:pt x="27721" y="7931"/>
                  </a:lnTo>
                  <a:lnTo>
                    <a:pt x="31957" y="4429"/>
                  </a:lnTo>
                  <a:cubicBezTo>
                    <a:pt x="31988" y="4382"/>
                    <a:pt x="32040" y="4357"/>
                    <a:pt x="32098" y="4357"/>
                  </a:cubicBezTo>
                  <a:cubicBezTo>
                    <a:pt x="32164" y="4357"/>
                    <a:pt x="32237" y="4391"/>
                    <a:pt x="32291" y="4462"/>
                  </a:cubicBezTo>
                  <a:lnTo>
                    <a:pt x="34459" y="7097"/>
                  </a:lnTo>
                  <a:cubicBezTo>
                    <a:pt x="34912" y="7607"/>
                    <a:pt x="35547" y="7871"/>
                    <a:pt x="36176" y="7871"/>
                  </a:cubicBezTo>
                  <a:cubicBezTo>
                    <a:pt x="36658" y="7871"/>
                    <a:pt x="37137" y="7716"/>
                    <a:pt x="37528" y="7398"/>
                  </a:cubicBezTo>
                  <a:cubicBezTo>
                    <a:pt x="38462" y="6630"/>
                    <a:pt x="38595" y="5229"/>
                    <a:pt x="37828" y="4295"/>
                  </a:cubicBezTo>
                  <a:lnTo>
                    <a:pt x="35660" y="1660"/>
                  </a:lnTo>
                  <a:cubicBezTo>
                    <a:pt x="34740" y="571"/>
                    <a:pt x="33419" y="0"/>
                    <a:pt x="32088" y="0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5" name="Google Shape;3385;p60"/>
            <p:cNvSpPr/>
            <p:nvPr/>
          </p:nvSpPr>
          <p:spPr>
            <a:xfrm>
              <a:off x="4100600" y="3066175"/>
              <a:ext cx="964050" cy="846400"/>
            </a:xfrm>
            <a:custGeom>
              <a:avLst/>
              <a:gdLst/>
              <a:ahLst/>
              <a:cxnLst/>
              <a:rect l="l" t="t" r="r" b="b"/>
              <a:pathLst>
                <a:path w="38562" h="33856" extrusionOk="0">
                  <a:moveTo>
                    <a:pt x="32088" y="0"/>
                  </a:moveTo>
                  <a:cubicBezTo>
                    <a:pt x="31054" y="0"/>
                    <a:pt x="30015" y="345"/>
                    <a:pt x="29155" y="1060"/>
                  </a:cubicBezTo>
                  <a:lnTo>
                    <a:pt x="24952" y="4562"/>
                  </a:lnTo>
                  <a:lnTo>
                    <a:pt x="24718" y="4295"/>
                  </a:lnTo>
                  <a:lnTo>
                    <a:pt x="12676" y="14269"/>
                  </a:lnTo>
                  <a:lnTo>
                    <a:pt x="12710" y="14303"/>
                  </a:lnTo>
                  <a:lnTo>
                    <a:pt x="12109" y="14803"/>
                  </a:lnTo>
                  <a:lnTo>
                    <a:pt x="12042" y="14770"/>
                  </a:lnTo>
                  <a:lnTo>
                    <a:pt x="0" y="24710"/>
                  </a:lnTo>
                  <a:lnTo>
                    <a:pt x="5204" y="31015"/>
                  </a:lnTo>
                  <a:cubicBezTo>
                    <a:pt x="6758" y="32887"/>
                    <a:pt x="8984" y="33855"/>
                    <a:pt x="11229" y="33855"/>
                  </a:cubicBezTo>
                  <a:cubicBezTo>
                    <a:pt x="12983" y="33855"/>
                    <a:pt x="14749" y="33263"/>
                    <a:pt x="16212" y="32049"/>
                  </a:cubicBezTo>
                  <a:cubicBezTo>
                    <a:pt x="19548" y="29313"/>
                    <a:pt x="20015" y="24376"/>
                    <a:pt x="17279" y="21041"/>
                  </a:cubicBezTo>
                  <a:lnTo>
                    <a:pt x="15011" y="18305"/>
                  </a:lnTo>
                  <a:lnTo>
                    <a:pt x="15645" y="17805"/>
                  </a:lnTo>
                  <a:lnTo>
                    <a:pt x="17880" y="20540"/>
                  </a:lnTo>
                  <a:cubicBezTo>
                    <a:pt x="19434" y="22432"/>
                    <a:pt x="21661" y="23398"/>
                    <a:pt x="23905" y="23398"/>
                  </a:cubicBezTo>
                  <a:cubicBezTo>
                    <a:pt x="25660" y="23398"/>
                    <a:pt x="27424" y="22808"/>
                    <a:pt x="28888" y="21608"/>
                  </a:cubicBezTo>
                  <a:cubicBezTo>
                    <a:pt x="32223" y="18839"/>
                    <a:pt x="32690" y="13936"/>
                    <a:pt x="29955" y="10600"/>
                  </a:cubicBezTo>
                  <a:lnTo>
                    <a:pt x="27720" y="7931"/>
                  </a:lnTo>
                  <a:lnTo>
                    <a:pt x="31957" y="4429"/>
                  </a:lnTo>
                  <a:cubicBezTo>
                    <a:pt x="31988" y="4382"/>
                    <a:pt x="32040" y="4357"/>
                    <a:pt x="32098" y="4357"/>
                  </a:cubicBezTo>
                  <a:cubicBezTo>
                    <a:pt x="32164" y="4357"/>
                    <a:pt x="32237" y="4391"/>
                    <a:pt x="32290" y="4462"/>
                  </a:cubicBezTo>
                  <a:lnTo>
                    <a:pt x="34458" y="7097"/>
                  </a:lnTo>
                  <a:cubicBezTo>
                    <a:pt x="34874" y="7607"/>
                    <a:pt x="35514" y="7871"/>
                    <a:pt x="36154" y="7871"/>
                  </a:cubicBezTo>
                  <a:cubicBezTo>
                    <a:pt x="36645" y="7871"/>
                    <a:pt x="37136" y="7716"/>
                    <a:pt x="37527" y="7398"/>
                  </a:cubicBezTo>
                  <a:cubicBezTo>
                    <a:pt x="38461" y="6630"/>
                    <a:pt x="38561" y="5229"/>
                    <a:pt x="37827" y="4295"/>
                  </a:cubicBezTo>
                  <a:lnTo>
                    <a:pt x="35659" y="1660"/>
                  </a:lnTo>
                  <a:cubicBezTo>
                    <a:pt x="34739" y="571"/>
                    <a:pt x="33418" y="0"/>
                    <a:pt x="32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6" name="Google Shape;3386;p60"/>
            <p:cNvSpPr/>
            <p:nvPr/>
          </p:nvSpPr>
          <p:spPr>
            <a:xfrm>
              <a:off x="4200675" y="3527125"/>
              <a:ext cx="339425" cy="334525"/>
            </a:xfrm>
            <a:custGeom>
              <a:avLst/>
              <a:gdLst/>
              <a:ahLst/>
              <a:cxnLst/>
              <a:rect l="l" t="t" r="r" b="b"/>
              <a:pathLst>
                <a:path w="13577" h="13381" extrusionOk="0">
                  <a:moveTo>
                    <a:pt x="7639" y="1"/>
                  </a:moveTo>
                  <a:lnTo>
                    <a:pt x="0" y="6305"/>
                  </a:lnTo>
                  <a:lnTo>
                    <a:pt x="5171" y="12543"/>
                  </a:lnTo>
                  <a:cubicBezTo>
                    <a:pt x="5622" y="13089"/>
                    <a:pt x="6287" y="13380"/>
                    <a:pt x="6960" y="13380"/>
                  </a:cubicBezTo>
                  <a:cubicBezTo>
                    <a:pt x="7479" y="13380"/>
                    <a:pt x="8004" y="13207"/>
                    <a:pt x="8440" y="12843"/>
                  </a:cubicBezTo>
                  <a:lnTo>
                    <a:pt x="12476" y="9508"/>
                  </a:lnTo>
                  <a:cubicBezTo>
                    <a:pt x="13477" y="8707"/>
                    <a:pt x="13577" y="7239"/>
                    <a:pt x="12809" y="6239"/>
                  </a:cubicBezTo>
                  <a:lnTo>
                    <a:pt x="76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7" name="Google Shape;3387;p60"/>
            <p:cNvSpPr/>
            <p:nvPr/>
          </p:nvSpPr>
          <p:spPr>
            <a:xfrm>
              <a:off x="4513400" y="3268625"/>
              <a:ext cx="340250" cy="334500"/>
            </a:xfrm>
            <a:custGeom>
              <a:avLst/>
              <a:gdLst/>
              <a:ahLst/>
              <a:cxnLst/>
              <a:rect l="l" t="t" r="r" b="b"/>
              <a:pathLst>
                <a:path w="13610" h="13380" extrusionOk="0">
                  <a:moveTo>
                    <a:pt x="7639" y="0"/>
                  </a:moveTo>
                  <a:lnTo>
                    <a:pt x="0" y="6305"/>
                  </a:lnTo>
                  <a:lnTo>
                    <a:pt x="5171" y="12542"/>
                  </a:lnTo>
                  <a:cubicBezTo>
                    <a:pt x="5622" y="13088"/>
                    <a:pt x="6287" y="13379"/>
                    <a:pt x="6960" y="13379"/>
                  </a:cubicBezTo>
                  <a:cubicBezTo>
                    <a:pt x="7479" y="13379"/>
                    <a:pt x="8004" y="13206"/>
                    <a:pt x="8440" y="12843"/>
                  </a:cubicBezTo>
                  <a:lnTo>
                    <a:pt x="12476" y="9507"/>
                  </a:lnTo>
                  <a:cubicBezTo>
                    <a:pt x="13477" y="8673"/>
                    <a:pt x="13610" y="7205"/>
                    <a:pt x="12809" y="6238"/>
                  </a:cubicBezTo>
                  <a:lnTo>
                    <a:pt x="7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8" name="Google Shape;3388;p60"/>
            <p:cNvSpPr/>
            <p:nvPr/>
          </p:nvSpPr>
          <p:spPr>
            <a:xfrm>
              <a:off x="4671850" y="3096975"/>
              <a:ext cx="356925" cy="195900"/>
            </a:xfrm>
            <a:custGeom>
              <a:avLst/>
              <a:gdLst/>
              <a:ahLst/>
              <a:cxnLst/>
              <a:rect l="l" t="t" r="r" b="b"/>
              <a:pathLst>
                <a:path w="14277" h="7836" extrusionOk="0">
                  <a:moveTo>
                    <a:pt x="9245" y="1"/>
                  </a:moveTo>
                  <a:cubicBezTo>
                    <a:pt x="8502" y="1"/>
                    <a:pt x="7753" y="250"/>
                    <a:pt x="7139" y="762"/>
                  </a:cubicBezTo>
                  <a:lnTo>
                    <a:pt x="467" y="6266"/>
                  </a:lnTo>
                  <a:cubicBezTo>
                    <a:pt x="100" y="6599"/>
                    <a:pt x="0" y="7133"/>
                    <a:pt x="334" y="7533"/>
                  </a:cubicBezTo>
                  <a:cubicBezTo>
                    <a:pt x="517" y="7735"/>
                    <a:pt x="761" y="7836"/>
                    <a:pt x="1010" y="7836"/>
                  </a:cubicBezTo>
                  <a:cubicBezTo>
                    <a:pt x="1214" y="7836"/>
                    <a:pt x="1421" y="7768"/>
                    <a:pt x="1601" y="7633"/>
                  </a:cubicBezTo>
                  <a:lnTo>
                    <a:pt x="8273" y="2129"/>
                  </a:lnTo>
                  <a:cubicBezTo>
                    <a:pt x="8560" y="1899"/>
                    <a:pt x="8897" y="1787"/>
                    <a:pt x="9233" y="1787"/>
                  </a:cubicBezTo>
                  <a:cubicBezTo>
                    <a:pt x="9677" y="1787"/>
                    <a:pt x="10118" y="1983"/>
                    <a:pt x="10441" y="2363"/>
                  </a:cubicBezTo>
                  <a:lnTo>
                    <a:pt x="12609" y="4998"/>
                  </a:lnTo>
                  <a:cubicBezTo>
                    <a:pt x="12793" y="5200"/>
                    <a:pt x="13037" y="5301"/>
                    <a:pt x="13280" y="5301"/>
                  </a:cubicBezTo>
                  <a:cubicBezTo>
                    <a:pt x="13479" y="5301"/>
                    <a:pt x="13678" y="5233"/>
                    <a:pt x="13843" y="5098"/>
                  </a:cubicBezTo>
                  <a:cubicBezTo>
                    <a:pt x="14210" y="4765"/>
                    <a:pt x="14277" y="4231"/>
                    <a:pt x="13943" y="3797"/>
                  </a:cubicBezTo>
                  <a:lnTo>
                    <a:pt x="11775" y="1195"/>
                  </a:lnTo>
                  <a:cubicBezTo>
                    <a:pt x="11138" y="409"/>
                    <a:pt x="10197" y="1"/>
                    <a:pt x="924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89" name="Google Shape;3389;p60"/>
            <p:cNvSpPr/>
            <p:nvPr/>
          </p:nvSpPr>
          <p:spPr>
            <a:xfrm>
              <a:off x="4280725" y="3249425"/>
              <a:ext cx="437000" cy="369475"/>
            </a:xfrm>
            <a:custGeom>
              <a:avLst/>
              <a:gdLst/>
              <a:ahLst/>
              <a:cxnLst/>
              <a:rect l="l" t="t" r="r" b="b"/>
              <a:pathLst>
                <a:path w="17480" h="14779" extrusionOk="0">
                  <a:moveTo>
                    <a:pt x="16012" y="1"/>
                  </a:moveTo>
                  <a:lnTo>
                    <a:pt x="1" y="13277"/>
                  </a:lnTo>
                  <a:lnTo>
                    <a:pt x="1268" y="14778"/>
                  </a:lnTo>
                  <a:lnTo>
                    <a:pt x="17480" y="1335"/>
                  </a:lnTo>
                  <a:cubicBezTo>
                    <a:pt x="16946" y="801"/>
                    <a:pt x="16446" y="435"/>
                    <a:pt x="160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0" name="Google Shape;3390;p60"/>
            <p:cNvSpPr/>
            <p:nvPr/>
          </p:nvSpPr>
          <p:spPr>
            <a:xfrm>
              <a:off x="4359950" y="3498775"/>
              <a:ext cx="44225" cy="351125"/>
            </a:xfrm>
            <a:custGeom>
              <a:avLst/>
              <a:gdLst/>
              <a:ahLst/>
              <a:cxnLst/>
              <a:rect l="l" t="t" r="r" b="b"/>
              <a:pathLst>
                <a:path w="1769" h="14045" extrusionOk="0">
                  <a:moveTo>
                    <a:pt x="1301" y="1"/>
                  </a:moveTo>
                  <a:lnTo>
                    <a:pt x="1" y="13977"/>
                  </a:lnTo>
                  <a:lnTo>
                    <a:pt x="468" y="14044"/>
                  </a:lnTo>
                  <a:lnTo>
                    <a:pt x="1768" y="34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1" name="Google Shape;3391;p60"/>
            <p:cNvSpPr/>
            <p:nvPr/>
          </p:nvSpPr>
          <p:spPr>
            <a:xfrm>
              <a:off x="4590125" y="3330325"/>
              <a:ext cx="55900" cy="241875"/>
            </a:xfrm>
            <a:custGeom>
              <a:avLst/>
              <a:gdLst/>
              <a:ahLst/>
              <a:cxnLst/>
              <a:rect l="l" t="t" r="r" b="b"/>
              <a:pathLst>
                <a:path w="2236" h="9675" extrusionOk="0">
                  <a:moveTo>
                    <a:pt x="901" y="1"/>
                  </a:moveTo>
                  <a:lnTo>
                    <a:pt x="0" y="9541"/>
                  </a:lnTo>
                  <a:lnTo>
                    <a:pt x="1334" y="9674"/>
                  </a:lnTo>
                  <a:lnTo>
                    <a:pt x="2235" y="13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2" name="Google Shape;3392;p60"/>
            <p:cNvSpPr/>
            <p:nvPr/>
          </p:nvSpPr>
          <p:spPr>
            <a:xfrm>
              <a:off x="4663500" y="3246925"/>
              <a:ext cx="45050" cy="350275"/>
            </a:xfrm>
            <a:custGeom>
              <a:avLst/>
              <a:gdLst/>
              <a:ahLst/>
              <a:cxnLst/>
              <a:rect l="l" t="t" r="r" b="b"/>
              <a:pathLst>
                <a:path w="1802" h="14011" extrusionOk="0">
                  <a:moveTo>
                    <a:pt x="1335" y="1"/>
                  </a:moveTo>
                  <a:lnTo>
                    <a:pt x="1" y="13977"/>
                  </a:lnTo>
                  <a:lnTo>
                    <a:pt x="468" y="14011"/>
                  </a:lnTo>
                  <a:lnTo>
                    <a:pt x="1802" y="34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FAF6EE">
                <a:alpha val="232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3" name="Google Shape;3393;p60"/>
            <p:cNvSpPr/>
            <p:nvPr/>
          </p:nvSpPr>
          <p:spPr>
            <a:xfrm>
              <a:off x="4147300" y="3482100"/>
              <a:ext cx="416150" cy="397525"/>
            </a:xfrm>
            <a:custGeom>
              <a:avLst/>
              <a:gdLst/>
              <a:ahLst/>
              <a:cxnLst/>
              <a:rect l="l" t="t" r="r" b="b"/>
              <a:pathLst>
                <a:path w="16646" h="15901" extrusionOk="0">
                  <a:moveTo>
                    <a:pt x="9774" y="2969"/>
                  </a:moveTo>
                  <a:lnTo>
                    <a:pt x="12776" y="6639"/>
                  </a:lnTo>
                  <a:cubicBezTo>
                    <a:pt x="14311" y="8507"/>
                    <a:pt x="14044" y="11275"/>
                    <a:pt x="12176" y="12810"/>
                  </a:cubicBezTo>
                  <a:cubicBezTo>
                    <a:pt x="11355" y="13484"/>
                    <a:pt x="10360" y="13817"/>
                    <a:pt x="9373" y="13817"/>
                  </a:cubicBezTo>
                  <a:cubicBezTo>
                    <a:pt x="8113" y="13817"/>
                    <a:pt x="6865" y="13275"/>
                    <a:pt x="6005" y="12209"/>
                  </a:cubicBezTo>
                  <a:lnTo>
                    <a:pt x="3003" y="8540"/>
                  </a:lnTo>
                  <a:lnTo>
                    <a:pt x="9774" y="2969"/>
                  </a:lnTo>
                  <a:close/>
                  <a:moveTo>
                    <a:pt x="10008" y="1"/>
                  </a:moveTo>
                  <a:lnTo>
                    <a:pt x="0" y="8307"/>
                  </a:lnTo>
                  <a:lnTo>
                    <a:pt x="4404" y="13544"/>
                  </a:lnTo>
                  <a:cubicBezTo>
                    <a:pt x="5681" y="15103"/>
                    <a:pt x="7540" y="15900"/>
                    <a:pt x="9410" y="15900"/>
                  </a:cubicBezTo>
                  <a:cubicBezTo>
                    <a:pt x="10859" y="15900"/>
                    <a:pt x="12315" y="15421"/>
                    <a:pt x="13510" y="14444"/>
                  </a:cubicBezTo>
                  <a:cubicBezTo>
                    <a:pt x="16279" y="12143"/>
                    <a:pt x="16646" y="8040"/>
                    <a:pt x="14411" y="5304"/>
                  </a:cubicBezTo>
                  <a:lnTo>
                    <a:pt x="100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94" name="Google Shape;3394;p60"/>
            <p:cNvSpPr/>
            <p:nvPr/>
          </p:nvSpPr>
          <p:spPr>
            <a:xfrm>
              <a:off x="4464200" y="3219425"/>
              <a:ext cx="416150" cy="398350"/>
            </a:xfrm>
            <a:custGeom>
              <a:avLst/>
              <a:gdLst/>
              <a:ahLst/>
              <a:cxnLst/>
              <a:rect l="l" t="t" r="r" b="b"/>
              <a:pathLst>
                <a:path w="16646" h="15934" extrusionOk="0">
                  <a:moveTo>
                    <a:pt x="9774" y="2969"/>
                  </a:moveTo>
                  <a:lnTo>
                    <a:pt x="12776" y="6638"/>
                  </a:lnTo>
                  <a:cubicBezTo>
                    <a:pt x="14310" y="8506"/>
                    <a:pt x="14077" y="11275"/>
                    <a:pt x="12176" y="12809"/>
                  </a:cubicBezTo>
                  <a:cubicBezTo>
                    <a:pt x="11355" y="13483"/>
                    <a:pt x="10366" y="13816"/>
                    <a:pt x="9383" y="13816"/>
                  </a:cubicBezTo>
                  <a:cubicBezTo>
                    <a:pt x="8129" y="13816"/>
                    <a:pt x="6883" y="13275"/>
                    <a:pt x="6004" y="12209"/>
                  </a:cubicBezTo>
                  <a:lnTo>
                    <a:pt x="3002" y="8539"/>
                  </a:lnTo>
                  <a:lnTo>
                    <a:pt x="9774" y="2969"/>
                  </a:lnTo>
                  <a:close/>
                  <a:moveTo>
                    <a:pt x="10007" y="0"/>
                  </a:moveTo>
                  <a:lnTo>
                    <a:pt x="0" y="8306"/>
                  </a:lnTo>
                  <a:lnTo>
                    <a:pt x="4403" y="13576"/>
                  </a:lnTo>
                  <a:cubicBezTo>
                    <a:pt x="5681" y="15136"/>
                    <a:pt x="7540" y="15933"/>
                    <a:pt x="9409" y="15933"/>
                  </a:cubicBezTo>
                  <a:cubicBezTo>
                    <a:pt x="10859" y="15933"/>
                    <a:pt x="12315" y="15453"/>
                    <a:pt x="13510" y="14477"/>
                  </a:cubicBezTo>
                  <a:cubicBezTo>
                    <a:pt x="16278" y="12175"/>
                    <a:pt x="16645" y="8072"/>
                    <a:pt x="14410" y="5337"/>
                  </a:cubicBezTo>
                  <a:lnTo>
                    <a:pt x="100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397" name="Google Shape;3397;p60"/>
          <p:cNvSpPr/>
          <p:nvPr/>
        </p:nvSpPr>
        <p:spPr>
          <a:xfrm rot="1164056">
            <a:off x="440841" y="5884633"/>
            <a:ext cx="487692" cy="424945"/>
          </a:xfrm>
          <a:prstGeom prst="heart">
            <a:avLst/>
          </a:prstGeom>
          <a:solidFill>
            <a:schemeClr val="lt2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398" name="Google Shape;3398;p60"/>
          <p:cNvSpPr/>
          <p:nvPr/>
        </p:nvSpPr>
        <p:spPr>
          <a:xfrm rot="-258346">
            <a:off x="988337" y="6261609"/>
            <a:ext cx="378268" cy="339367"/>
          </a:xfrm>
          <a:prstGeom prst="heart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2" name="Oval Callout 81"/>
          <p:cNvSpPr/>
          <p:nvPr/>
        </p:nvSpPr>
        <p:spPr>
          <a:xfrm>
            <a:off x="5257220" y="324117"/>
            <a:ext cx="1397285" cy="935355"/>
          </a:xfrm>
          <a:prstGeom prst="wedgeEllipseCallou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C00000"/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C00000"/>
              </a:solidFill>
              <a:latin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054788" y="1638367"/>
                <a:ext cx="6512707" cy="43845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(gt)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Mà 2 góc nằm ở vị trí so le trong 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𝐴𝑀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 // 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𝐵𝑁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𝑀</m:t>
                        </m:r>
                      </m:e>
                    </m:acc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𝑁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(2 góc so le trong)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Xét hai tam giác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𝐴𝑀𝑂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và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𝐵𝑁𝑂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, ta có: 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</m:t>
                        </m:r>
                      </m:e>
                    </m:acc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𝐴𝑀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m:rPr>
                            <m:sty m:val="p"/>
                          </m:rPr>
                          <a:rPr lang="vi-VN" sz="2667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M</m:t>
                        </m:r>
                      </m:e>
                    </m:acc>
                    <m:r>
                      <a:rPr lang="vi-VN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𝑁</m:t>
                        </m:r>
                      </m:e>
                    </m:acc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𝐴𝑀𝑂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𝐵𝑁𝑂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(g.c.g)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𝑂𝐴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𝑂𝐵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𝑂𝑀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𝑂𝑁</m:t>
                    </m:r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4788" y="1638367"/>
                <a:ext cx="6512707" cy="4384598"/>
              </a:xfrm>
              <a:prstGeom prst="rect">
                <a:avLst/>
              </a:prstGeom>
              <a:blipFill>
                <a:blip r:embed="rId3"/>
                <a:stretch>
                  <a:fillRect l="-1779" b="-27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A4A1FBAE-364D-E537-229F-7A24387922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1774" t="5912" r="4356" b="5378"/>
          <a:stretch/>
        </p:blipFill>
        <p:spPr>
          <a:xfrm>
            <a:off x="7422636" y="2831934"/>
            <a:ext cx="3859315" cy="2288132"/>
          </a:xfrm>
          <a:prstGeom prst="rect">
            <a:avLst/>
          </a:prstGeom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6E9DA">
            <a:alpha val="0"/>
          </a:srgbClr>
        </a:solidFill>
        <a:effectLst/>
      </p:bgPr>
    </p:bg>
    <p:spTree>
      <p:nvGrpSpPr>
        <p:cNvPr id="1" name="Shape 2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9" name="Google Shape;2869;p55"/>
          <p:cNvGrpSpPr/>
          <p:nvPr/>
        </p:nvGrpSpPr>
        <p:grpSpPr>
          <a:xfrm rot="-478715">
            <a:off x="-68033" y="5781834"/>
            <a:ext cx="1293705" cy="1136404"/>
            <a:chOff x="4728314" y="1368092"/>
            <a:chExt cx="1167033" cy="1248815"/>
          </a:xfrm>
        </p:grpSpPr>
        <p:sp>
          <p:nvSpPr>
            <p:cNvPr id="2870" name="Google Shape;2870;p55"/>
            <p:cNvSpPr/>
            <p:nvPr/>
          </p:nvSpPr>
          <p:spPr>
            <a:xfrm>
              <a:off x="4728314" y="1368092"/>
              <a:ext cx="1167033" cy="1248815"/>
            </a:xfrm>
            <a:custGeom>
              <a:avLst/>
              <a:gdLst/>
              <a:ahLst/>
              <a:cxnLst/>
              <a:rect l="l" t="t" r="r" b="b"/>
              <a:pathLst>
                <a:path w="49503" h="52972" extrusionOk="0">
                  <a:moveTo>
                    <a:pt x="35359" y="0"/>
                  </a:moveTo>
                  <a:lnTo>
                    <a:pt x="32290" y="4170"/>
                  </a:lnTo>
                  <a:lnTo>
                    <a:pt x="21283" y="534"/>
                  </a:lnTo>
                  <a:lnTo>
                    <a:pt x="19014" y="7305"/>
                  </a:lnTo>
                  <a:lnTo>
                    <a:pt x="1" y="37994"/>
                  </a:lnTo>
                  <a:lnTo>
                    <a:pt x="24151" y="52971"/>
                  </a:lnTo>
                  <a:lnTo>
                    <a:pt x="43332" y="22049"/>
                  </a:lnTo>
                  <a:lnTo>
                    <a:pt x="41664" y="21015"/>
                  </a:lnTo>
                  <a:lnTo>
                    <a:pt x="49503" y="10541"/>
                  </a:lnTo>
                  <a:lnTo>
                    <a:pt x="3535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1" name="Google Shape;2871;p55"/>
            <p:cNvSpPr/>
            <p:nvPr/>
          </p:nvSpPr>
          <p:spPr>
            <a:xfrm>
              <a:off x="5020854" y="1427854"/>
              <a:ext cx="555215" cy="810013"/>
            </a:xfrm>
            <a:custGeom>
              <a:avLst/>
              <a:gdLst/>
              <a:ahLst/>
              <a:cxnLst/>
              <a:rect l="l" t="t" r="r" b="b"/>
              <a:pathLst>
                <a:path w="23551" h="34359" extrusionOk="0">
                  <a:moveTo>
                    <a:pt x="9841" y="0"/>
                  </a:moveTo>
                  <a:lnTo>
                    <a:pt x="1" y="29855"/>
                  </a:lnTo>
                  <a:lnTo>
                    <a:pt x="13677" y="34358"/>
                  </a:lnTo>
                  <a:lnTo>
                    <a:pt x="23551" y="4537"/>
                  </a:lnTo>
                  <a:lnTo>
                    <a:pt x="984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2" name="Google Shape;2872;p55"/>
            <p:cNvSpPr/>
            <p:nvPr/>
          </p:nvSpPr>
          <p:spPr>
            <a:xfrm>
              <a:off x="5236327" y="1427854"/>
              <a:ext cx="339739" cy="156514"/>
            </a:xfrm>
            <a:custGeom>
              <a:avLst/>
              <a:gdLst/>
              <a:ahLst/>
              <a:cxnLst/>
              <a:rect l="l" t="t" r="r" b="b"/>
              <a:pathLst>
                <a:path w="14411" h="6639" extrusionOk="0">
                  <a:moveTo>
                    <a:pt x="734" y="0"/>
                  </a:moveTo>
                  <a:lnTo>
                    <a:pt x="0" y="2135"/>
                  </a:lnTo>
                  <a:lnTo>
                    <a:pt x="13710" y="6638"/>
                  </a:lnTo>
                  <a:lnTo>
                    <a:pt x="14411" y="4503"/>
                  </a:lnTo>
                  <a:lnTo>
                    <a:pt x="734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3" name="Google Shape;2873;p55"/>
            <p:cNvSpPr/>
            <p:nvPr/>
          </p:nvSpPr>
          <p:spPr>
            <a:xfrm>
              <a:off x="5055461" y="1507278"/>
              <a:ext cx="215499" cy="610262"/>
            </a:xfrm>
            <a:custGeom>
              <a:avLst/>
              <a:gdLst/>
              <a:ahLst/>
              <a:cxnLst/>
              <a:rect l="l" t="t" r="r" b="b"/>
              <a:pathLst>
                <a:path w="9141" h="25886" extrusionOk="0">
                  <a:moveTo>
                    <a:pt x="8473" y="0"/>
                  </a:moveTo>
                  <a:lnTo>
                    <a:pt x="0" y="25652"/>
                  </a:lnTo>
                  <a:lnTo>
                    <a:pt x="667" y="25885"/>
                  </a:lnTo>
                  <a:lnTo>
                    <a:pt x="9140" y="200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4" name="Google Shape;2874;p55"/>
            <p:cNvSpPr/>
            <p:nvPr/>
          </p:nvSpPr>
          <p:spPr>
            <a:xfrm>
              <a:off x="5284302" y="1582764"/>
              <a:ext cx="234359" cy="616557"/>
            </a:xfrm>
            <a:custGeom>
              <a:avLst/>
              <a:gdLst/>
              <a:ahLst/>
              <a:cxnLst/>
              <a:rect l="l" t="t" r="r" b="b"/>
              <a:pathLst>
                <a:path w="9941" h="26153" extrusionOk="0">
                  <a:moveTo>
                    <a:pt x="8473" y="1"/>
                  </a:moveTo>
                  <a:lnTo>
                    <a:pt x="0" y="25652"/>
                  </a:lnTo>
                  <a:lnTo>
                    <a:pt x="1468" y="26153"/>
                  </a:lnTo>
                  <a:lnTo>
                    <a:pt x="9941" y="501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rgbClr val="E2E2E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5" name="Google Shape;2875;p55"/>
            <p:cNvSpPr/>
            <p:nvPr/>
          </p:nvSpPr>
          <p:spPr>
            <a:xfrm>
              <a:off x="5090046" y="1519065"/>
              <a:ext cx="216301" cy="610262"/>
            </a:xfrm>
            <a:custGeom>
              <a:avLst/>
              <a:gdLst/>
              <a:ahLst/>
              <a:cxnLst/>
              <a:rect l="l" t="t" r="r" b="b"/>
              <a:pathLst>
                <a:path w="9175" h="25886" extrusionOk="0">
                  <a:moveTo>
                    <a:pt x="8507" y="1"/>
                  </a:moveTo>
                  <a:lnTo>
                    <a:pt x="1" y="25652"/>
                  </a:lnTo>
                  <a:lnTo>
                    <a:pt x="701" y="25886"/>
                  </a:lnTo>
                  <a:lnTo>
                    <a:pt x="9174" y="234"/>
                  </a:lnTo>
                  <a:lnTo>
                    <a:pt x="850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6" name="Google Shape;2876;p55"/>
            <p:cNvSpPr/>
            <p:nvPr/>
          </p:nvSpPr>
          <p:spPr>
            <a:xfrm>
              <a:off x="5124654" y="1530075"/>
              <a:ext cx="215499" cy="609484"/>
            </a:xfrm>
            <a:custGeom>
              <a:avLst/>
              <a:gdLst/>
              <a:ahLst/>
              <a:cxnLst/>
              <a:rect l="l" t="t" r="r" b="b"/>
              <a:pathLst>
                <a:path w="9141" h="25853" extrusionOk="0">
                  <a:moveTo>
                    <a:pt x="8473" y="1"/>
                  </a:moveTo>
                  <a:lnTo>
                    <a:pt x="1" y="25652"/>
                  </a:lnTo>
                  <a:lnTo>
                    <a:pt x="668" y="25852"/>
                  </a:lnTo>
                  <a:lnTo>
                    <a:pt x="9141" y="201"/>
                  </a:lnTo>
                  <a:lnTo>
                    <a:pt x="8473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7" name="Google Shape;2877;p55"/>
            <p:cNvSpPr/>
            <p:nvPr/>
          </p:nvSpPr>
          <p:spPr>
            <a:xfrm>
              <a:off x="5160039" y="1541886"/>
              <a:ext cx="215499" cy="610262"/>
            </a:xfrm>
            <a:custGeom>
              <a:avLst/>
              <a:gdLst/>
              <a:ahLst/>
              <a:cxnLst/>
              <a:rect l="l" t="t" r="r" b="b"/>
              <a:pathLst>
                <a:path w="9141" h="25886" extrusionOk="0">
                  <a:moveTo>
                    <a:pt x="8473" y="0"/>
                  </a:moveTo>
                  <a:lnTo>
                    <a:pt x="1" y="25652"/>
                  </a:lnTo>
                  <a:lnTo>
                    <a:pt x="668" y="25885"/>
                  </a:lnTo>
                  <a:lnTo>
                    <a:pt x="9141" y="234"/>
                  </a:lnTo>
                  <a:lnTo>
                    <a:pt x="847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8" name="Google Shape;2878;p55"/>
            <p:cNvSpPr/>
            <p:nvPr/>
          </p:nvSpPr>
          <p:spPr>
            <a:xfrm>
              <a:off x="5194647" y="1552895"/>
              <a:ext cx="216277" cy="610262"/>
            </a:xfrm>
            <a:custGeom>
              <a:avLst/>
              <a:gdLst/>
              <a:ahLst/>
              <a:cxnLst/>
              <a:rect l="l" t="t" r="r" b="b"/>
              <a:pathLst>
                <a:path w="9174" h="25886" extrusionOk="0">
                  <a:moveTo>
                    <a:pt x="8507" y="0"/>
                  </a:moveTo>
                  <a:lnTo>
                    <a:pt x="0" y="25652"/>
                  </a:lnTo>
                  <a:lnTo>
                    <a:pt x="701" y="25885"/>
                  </a:lnTo>
                  <a:lnTo>
                    <a:pt x="9174" y="234"/>
                  </a:lnTo>
                  <a:lnTo>
                    <a:pt x="850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79" name="Google Shape;2879;p55"/>
            <p:cNvSpPr/>
            <p:nvPr/>
          </p:nvSpPr>
          <p:spPr>
            <a:xfrm>
              <a:off x="5127011" y="1421560"/>
              <a:ext cx="715643" cy="797424"/>
            </a:xfrm>
            <a:custGeom>
              <a:avLst/>
              <a:gdLst/>
              <a:ahLst/>
              <a:cxnLst/>
              <a:rect l="l" t="t" r="r" b="b"/>
              <a:pathLst>
                <a:path w="30356" h="33825" extrusionOk="0">
                  <a:moveTo>
                    <a:pt x="18814" y="0"/>
                  </a:moveTo>
                  <a:lnTo>
                    <a:pt x="1" y="25185"/>
                  </a:lnTo>
                  <a:lnTo>
                    <a:pt x="11576" y="33825"/>
                  </a:lnTo>
                  <a:lnTo>
                    <a:pt x="30356" y="8607"/>
                  </a:lnTo>
                  <a:lnTo>
                    <a:pt x="1881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0" name="Google Shape;2880;p55"/>
            <p:cNvSpPr/>
            <p:nvPr/>
          </p:nvSpPr>
          <p:spPr>
            <a:xfrm>
              <a:off x="5538297" y="1421560"/>
              <a:ext cx="304353" cy="245369"/>
            </a:xfrm>
            <a:custGeom>
              <a:avLst/>
              <a:gdLst/>
              <a:ahLst/>
              <a:cxnLst/>
              <a:rect l="l" t="t" r="r" b="b"/>
              <a:pathLst>
                <a:path w="12910" h="10408" extrusionOk="0">
                  <a:moveTo>
                    <a:pt x="1335" y="0"/>
                  </a:moveTo>
                  <a:lnTo>
                    <a:pt x="1" y="1802"/>
                  </a:lnTo>
                  <a:lnTo>
                    <a:pt x="11542" y="10408"/>
                  </a:lnTo>
                  <a:lnTo>
                    <a:pt x="12910" y="8607"/>
                  </a:lnTo>
                  <a:lnTo>
                    <a:pt x="133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1" name="Google Shape;2881;p55"/>
            <p:cNvSpPr/>
            <p:nvPr/>
          </p:nvSpPr>
          <p:spPr>
            <a:xfrm>
              <a:off x="5165556" y="1497046"/>
              <a:ext cx="394787" cy="520630"/>
            </a:xfrm>
            <a:custGeom>
              <a:avLst/>
              <a:gdLst/>
              <a:ahLst/>
              <a:cxnLst/>
              <a:rect l="l" t="t" r="r" b="b"/>
              <a:pathLst>
                <a:path w="16746" h="22084" extrusionOk="0">
                  <a:moveTo>
                    <a:pt x="16178" y="1"/>
                  </a:moveTo>
                  <a:lnTo>
                    <a:pt x="0" y="21649"/>
                  </a:lnTo>
                  <a:lnTo>
                    <a:pt x="567" y="22083"/>
                  </a:lnTo>
                  <a:lnTo>
                    <a:pt x="16746" y="401"/>
                  </a:lnTo>
                  <a:lnTo>
                    <a:pt x="161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2" name="Google Shape;2882;p55"/>
            <p:cNvSpPr/>
            <p:nvPr/>
          </p:nvSpPr>
          <p:spPr>
            <a:xfrm>
              <a:off x="5359011" y="1640169"/>
              <a:ext cx="409733" cy="532418"/>
            </a:xfrm>
            <a:custGeom>
              <a:avLst/>
              <a:gdLst/>
              <a:ahLst/>
              <a:cxnLst/>
              <a:rect l="l" t="t" r="r" b="b"/>
              <a:pathLst>
                <a:path w="17380" h="22584" extrusionOk="0">
                  <a:moveTo>
                    <a:pt x="16145" y="1"/>
                  </a:moveTo>
                  <a:lnTo>
                    <a:pt x="0" y="21649"/>
                  </a:lnTo>
                  <a:lnTo>
                    <a:pt x="1234" y="22583"/>
                  </a:lnTo>
                  <a:lnTo>
                    <a:pt x="17379" y="935"/>
                  </a:lnTo>
                  <a:lnTo>
                    <a:pt x="1614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3" name="Google Shape;2883;p55"/>
            <p:cNvSpPr/>
            <p:nvPr/>
          </p:nvSpPr>
          <p:spPr>
            <a:xfrm>
              <a:off x="5194647" y="1518287"/>
              <a:ext cx="394787" cy="520607"/>
            </a:xfrm>
            <a:custGeom>
              <a:avLst/>
              <a:gdLst/>
              <a:ahLst/>
              <a:cxnLst/>
              <a:rect l="l" t="t" r="r" b="b"/>
              <a:pathLst>
                <a:path w="16746" h="22083" extrusionOk="0">
                  <a:moveTo>
                    <a:pt x="16179" y="0"/>
                  </a:moveTo>
                  <a:lnTo>
                    <a:pt x="0" y="21682"/>
                  </a:lnTo>
                  <a:lnTo>
                    <a:pt x="568" y="22083"/>
                  </a:lnTo>
                  <a:lnTo>
                    <a:pt x="16746" y="434"/>
                  </a:lnTo>
                  <a:lnTo>
                    <a:pt x="1617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4" name="Google Shape;2884;p55"/>
            <p:cNvSpPr/>
            <p:nvPr/>
          </p:nvSpPr>
          <p:spPr>
            <a:xfrm>
              <a:off x="5224540" y="1540306"/>
              <a:ext cx="393985" cy="520607"/>
            </a:xfrm>
            <a:custGeom>
              <a:avLst/>
              <a:gdLst/>
              <a:ahLst/>
              <a:cxnLst/>
              <a:rect l="l" t="t" r="r" b="b"/>
              <a:pathLst>
                <a:path w="16712" h="22083" extrusionOk="0">
                  <a:moveTo>
                    <a:pt x="16145" y="0"/>
                  </a:moveTo>
                  <a:lnTo>
                    <a:pt x="0" y="21649"/>
                  </a:lnTo>
                  <a:lnTo>
                    <a:pt x="567" y="22083"/>
                  </a:lnTo>
                  <a:lnTo>
                    <a:pt x="16712" y="401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5" name="Google Shape;2885;p55"/>
            <p:cNvSpPr/>
            <p:nvPr/>
          </p:nvSpPr>
          <p:spPr>
            <a:xfrm>
              <a:off x="5254409" y="1562325"/>
              <a:ext cx="394009" cy="520607"/>
            </a:xfrm>
            <a:custGeom>
              <a:avLst/>
              <a:gdLst/>
              <a:ahLst/>
              <a:cxnLst/>
              <a:rect l="l" t="t" r="r" b="b"/>
              <a:pathLst>
                <a:path w="16713" h="22083" extrusionOk="0">
                  <a:moveTo>
                    <a:pt x="16145" y="0"/>
                  </a:moveTo>
                  <a:lnTo>
                    <a:pt x="1" y="21649"/>
                  </a:lnTo>
                  <a:lnTo>
                    <a:pt x="568" y="22083"/>
                  </a:lnTo>
                  <a:lnTo>
                    <a:pt x="16713" y="434"/>
                  </a:lnTo>
                  <a:lnTo>
                    <a:pt x="161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6" name="Google Shape;2886;p55"/>
            <p:cNvSpPr/>
            <p:nvPr/>
          </p:nvSpPr>
          <p:spPr>
            <a:xfrm>
              <a:off x="5283501" y="1583542"/>
              <a:ext cx="394009" cy="520630"/>
            </a:xfrm>
            <a:custGeom>
              <a:avLst/>
              <a:gdLst/>
              <a:ahLst/>
              <a:cxnLst/>
              <a:rect l="l" t="t" r="r" b="b"/>
              <a:pathLst>
                <a:path w="16713" h="22084" extrusionOk="0">
                  <a:moveTo>
                    <a:pt x="16146" y="1"/>
                  </a:moveTo>
                  <a:lnTo>
                    <a:pt x="1" y="21683"/>
                  </a:lnTo>
                  <a:lnTo>
                    <a:pt x="568" y="22083"/>
                  </a:lnTo>
                  <a:lnTo>
                    <a:pt x="16713" y="435"/>
                  </a:lnTo>
                  <a:lnTo>
                    <a:pt x="16146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7" name="Google Shape;2887;p55"/>
            <p:cNvSpPr/>
            <p:nvPr/>
          </p:nvSpPr>
          <p:spPr>
            <a:xfrm>
              <a:off x="4780225" y="1586701"/>
              <a:ext cx="917751" cy="978292"/>
            </a:xfrm>
            <a:custGeom>
              <a:avLst/>
              <a:gdLst/>
              <a:ahLst/>
              <a:cxnLst/>
              <a:rect l="l" t="t" r="r" b="b"/>
              <a:pathLst>
                <a:path w="38929" h="41497" extrusionOk="0">
                  <a:moveTo>
                    <a:pt x="17479" y="0"/>
                  </a:moveTo>
                  <a:lnTo>
                    <a:pt x="0" y="28154"/>
                  </a:lnTo>
                  <a:lnTo>
                    <a:pt x="21449" y="41497"/>
                  </a:lnTo>
                  <a:lnTo>
                    <a:pt x="38928" y="13310"/>
                  </a:lnTo>
                  <a:lnTo>
                    <a:pt x="17479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8" name="Google Shape;2888;p55"/>
            <p:cNvSpPr/>
            <p:nvPr/>
          </p:nvSpPr>
          <p:spPr>
            <a:xfrm>
              <a:off x="4779424" y="1901260"/>
              <a:ext cx="918553" cy="664532"/>
            </a:xfrm>
            <a:custGeom>
              <a:avLst/>
              <a:gdLst/>
              <a:ahLst/>
              <a:cxnLst/>
              <a:rect l="l" t="t" r="r" b="b"/>
              <a:pathLst>
                <a:path w="38963" h="28188" extrusionOk="0">
                  <a:moveTo>
                    <a:pt x="38962" y="0"/>
                  </a:moveTo>
                  <a:lnTo>
                    <a:pt x="1" y="14844"/>
                  </a:lnTo>
                  <a:lnTo>
                    <a:pt x="21483" y="28187"/>
                  </a:lnTo>
                  <a:lnTo>
                    <a:pt x="38962" y="0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89" name="Google Shape;2889;p55"/>
            <p:cNvSpPr/>
            <p:nvPr/>
          </p:nvSpPr>
          <p:spPr>
            <a:xfrm>
              <a:off x="5209594" y="1729046"/>
              <a:ext cx="56627" cy="54270"/>
            </a:xfrm>
            <a:custGeom>
              <a:avLst/>
              <a:gdLst/>
              <a:ahLst/>
              <a:cxnLst/>
              <a:rect l="l" t="t" r="r" b="b"/>
              <a:pathLst>
                <a:path w="2402" h="2302" extrusionOk="0">
                  <a:moveTo>
                    <a:pt x="1401" y="634"/>
                  </a:moveTo>
                  <a:lnTo>
                    <a:pt x="1601" y="734"/>
                  </a:lnTo>
                  <a:cubicBezTo>
                    <a:pt x="1735" y="834"/>
                    <a:pt x="1768" y="901"/>
                    <a:pt x="1835" y="1001"/>
                  </a:cubicBezTo>
                  <a:cubicBezTo>
                    <a:pt x="1868" y="1067"/>
                    <a:pt x="1835" y="1201"/>
                    <a:pt x="1768" y="1301"/>
                  </a:cubicBezTo>
                  <a:cubicBezTo>
                    <a:pt x="1701" y="1368"/>
                    <a:pt x="1601" y="1468"/>
                    <a:pt x="1535" y="1468"/>
                  </a:cubicBezTo>
                  <a:cubicBezTo>
                    <a:pt x="1435" y="1468"/>
                    <a:pt x="1335" y="1401"/>
                    <a:pt x="1201" y="1334"/>
                  </a:cubicBezTo>
                  <a:lnTo>
                    <a:pt x="1068" y="1234"/>
                  </a:lnTo>
                  <a:lnTo>
                    <a:pt x="1401" y="634"/>
                  </a:lnTo>
                  <a:close/>
                  <a:moveTo>
                    <a:pt x="1234" y="0"/>
                  </a:moveTo>
                  <a:lnTo>
                    <a:pt x="0" y="2035"/>
                  </a:lnTo>
                  <a:lnTo>
                    <a:pt x="401" y="2302"/>
                  </a:lnTo>
                  <a:lnTo>
                    <a:pt x="868" y="1568"/>
                  </a:lnTo>
                  <a:lnTo>
                    <a:pt x="1034" y="1701"/>
                  </a:lnTo>
                  <a:cubicBezTo>
                    <a:pt x="1218" y="1832"/>
                    <a:pt x="1422" y="1922"/>
                    <a:pt x="1598" y="1922"/>
                  </a:cubicBezTo>
                  <a:cubicBezTo>
                    <a:pt x="1646" y="1922"/>
                    <a:pt x="1692" y="1916"/>
                    <a:pt x="1735" y="1901"/>
                  </a:cubicBezTo>
                  <a:cubicBezTo>
                    <a:pt x="1935" y="1868"/>
                    <a:pt x="2102" y="1735"/>
                    <a:pt x="2235" y="1534"/>
                  </a:cubicBezTo>
                  <a:cubicBezTo>
                    <a:pt x="2402" y="1334"/>
                    <a:pt x="2402" y="1134"/>
                    <a:pt x="2369" y="901"/>
                  </a:cubicBezTo>
                  <a:cubicBezTo>
                    <a:pt x="2335" y="734"/>
                    <a:pt x="2168" y="567"/>
                    <a:pt x="1902" y="400"/>
                  </a:cubicBezTo>
                  <a:lnTo>
                    <a:pt x="123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0" name="Google Shape;2890;p55"/>
            <p:cNvSpPr/>
            <p:nvPr/>
          </p:nvSpPr>
          <p:spPr>
            <a:xfrm>
              <a:off x="5245757" y="1761273"/>
              <a:ext cx="59786" cy="66882"/>
            </a:xfrm>
            <a:custGeom>
              <a:avLst/>
              <a:gdLst/>
              <a:ahLst/>
              <a:cxnLst/>
              <a:rect l="l" t="t" r="r" b="b"/>
              <a:pathLst>
                <a:path w="2536" h="2837" extrusionOk="0">
                  <a:moveTo>
                    <a:pt x="2035" y="501"/>
                  </a:moveTo>
                  <a:cubicBezTo>
                    <a:pt x="2035" y="534"/>
                    <a:pt x="2002" y="601"/>
                    <a:pt x="2002" y="668"/>
                  </a:cubicBezTo>
                  <a:cubicBezTo>
                    <a:pt x="1969" y="701"/>
                    <a:pt x="1869" y="1001"/>
                    <a:pt x="1735" y="1535"/>
                  </a:cubicBezTo>
                  <a:lnTo>
                    <a:pt x="1235" y="1202"/>
                  </a:lnTo>
                  <a:cubicBezTo>
                    <a:pt x="1669" y="835"/>
                    <a:pt x="1969" y="601"/>
                    <a:pt x="2035" y="501"/>
                  </a:cubicBezTo>
                  <a:close/>
                  <a:moveTo>
                    <a:pt x="2002" y="1"/>
                  </a:moveTo>
                  <a:lnTo>
                    <a:pt x="1" y="1602"/>
                  </a:lnTo>
                  <a:lnTo>
                    <a:pt x="434" y="1869"/>
                  </a:lnTo>
                  <a:lnTo>
                    <a:pt x="901" y="1502"/>
                  </a:lnTo>
                  <a:lnTo>
                    <a:pt x="1669" y="1969"/>
                  </a:lnTo>
                  <a:lnTo>
                    <a:pt x="1502" y="2536"/>
                  </a:lnTo>
                  <a:lnTo>
                    <a:pt x="2002" y="2836"/>
                  </a:lnTo>
                  <a:lnTo>
                    <a:pt x="2536" y="334"/>
                  </a:lnTo>
                  <a:lnTo>
                    <a:pt x="200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1" name="Google Shape;2891;p55"/>
            <p:cNvSpPr/>
            <p:nvPr/>
          </p:nvSpPr>
          <p:spPr>
            <a:xfrm>
              <a:off x="5296090" y="1787818"/>
              <a:ext cx="57429" cy="55472"/>
            </a:xfrm>
            <a:custGeom>
              <a:avLst/>
              <a:gdLst/>
              <a:ahLst/>
              <a:cxnLst/>
              <a:rect l="l" t="t" r="r" b="b"/>
              <a:pathLst>
                <a:path w="2436" h="2353" extrusionOk="0">
                  <a:moveTo>
                    <a:pt x="1423" y="0"/>
                  </a:moveTo>
                  <a:cubicBezTo>
                    <a:pt x="1393" y="0"/>
                    <a:pt x="1363" y="3"/>
                    <a:pt x="1335" y="9"/>
                  </a:cubicBezTo>
                  <a:cubicBezTo>
                    <a:pt x="1101" y="9"/>
                    <a:pt x="1001" y="142"/>
                    <a:pt x="868" y="309"/>
                  </a:cubicBezTo>
                  <a:cubicBezTo>
                    <a:pt x="834" y="376"/>
                    <a:pt x="768" y="509"/>
                    <a:pt x="768" y="576"/>
                  </a:cubicBezTo>
                  <a:cubicBezTo>
                    <a:pt x="768" y="709"/>
                    <a:pt x="768" y="809"/>
                    <a:pt x="834" y="876"/>
                  </a:cubicBezTo>
                  <a:cubicBezTo>
                    <a:pt x="834" y="976"/>
                    <a:pt x="901" y="1076"/>
                    <a:pt x="1001" y="1210"/>
                  </a:cubicBezTo>
                  <a:cubicBezTo>
                    <a:pt x="1068" y="1343"/>
                    <a:pt x="1101" y="1477"/>
                    <a:pt x="1168" y="1510"/>
                  </a:cubicBezTo>
                  <a:cubicBezTo>
                    <a:pt x="1201" y="1577"/>
                    <a:pt x="1201" y="1643"/>
                    <a:pt x="1201" y="1677"/>
                  </a:cubicBezTo>
                  <a:cubicBezTo>
                    <a:pt x="1201" y="1710"/>
                    <a:pt x="1201" y="1743"/>
                    <a:pt x="1168" y="1810"/>
                  </a:cubicBezTo>
                  <a:cubicBezTo>
                    <a:pt x="1101" y="1877"/>
                    <a:pt x="1068" y="1910"/>
                    <a:pt x="1001" y="1910"/>
                  </a:cubicBezTo>
                  <a:cubicBezTo>
                    <a:pt x="901" y="1910"/>
                    <a:pt x="834" y="1877"/>
                    <a:pt x="734" y="1843"/>
                  </a:cubicBezTo>
                  <a:cubicBezTo>
                    <a:pt x="668" y="1810"/>
                    <a:pt x="568" y="1710"/>
                    <a:pt x="501" y="1643"/>
                  </a:cubicBezTo>
                  <a:cubicBezTo>
                    <a:pt x="434" y="1543"/>
                    <a:pt x="334" y="1477"/>
                    <a:pt x="234" y="1310"/>
                  </a:cubicBezTo>
                  <a:lnTo>
                    <a:pt x="1" y="1710"/>
                  </a:lnTo>
                  <a:cubicBezTo>
                    <a:pt x="101" y="1877"/>
                    <a:pt x="267" y="2044"/>
                    <a:pt x="501" y="2177"/>
                  </a:cubicBezTo>
                  <a:cubicBezTo>
                    <a:pt x="694" y="2288"/>
                    <a:pt x="865" y="2352"/>
                    <a:pt x="1050" y="2352"/>
                  </a:cubicBezTo>
                  <a:cubicBezTo>
                    <a:pt x="1089" y="2352"/>
                    <a:pt x="1128" y="2350"/>
                    <a:pt x="1168" y="2344"/>
                  </a:cubicBezTo>
                  <a:cubicBezTo>
                    <a:pt x="1368" y="2344"/>
                    <a:pt x="1502" y="2210"/>
                    <a:pt x="1602" y="2044"/>
                  </a:cubicBezTo>
                  <a:cubicBezTo>
                    <a:pt x="1702" y="1910"/>
                    <a:pt x="1735" y="1810"/>
                    <a:pt x="1702" y="1643"/>
                  </a:cubicBezTo>
                  <a:cubicBezTo>
                    <a:pt x="1702" y="1510"/>
                    <a:pt x="1602" y="1343"/>
                    <a:pt x="1502" y="1143"/>
                  </a:cubicBezTo>
                  <a:cubicBezTo>
                    <a:pt x="1402" y="1010"/>
                    <a:pt x="1368" y="876"/>
                    <a:pt x="1335" y="843"/>
                  </a:cubicBezTo>
                  <a:cubicBezTo>
                    <a:pt x="1268" y="809"/>
                    <a:pt x="1268" y="743"/>
                    <a:pt x="1268" y="709"/>
                  </a:cubicBezTo>
                  <a:cubicBezTo>
                    <a:pt x="1268" y="676"/>
                    <a:pt x="1268" y="643"/>
                    <a:pt x="1335" y="576"/>
                  </a:cubicBezTo>
                  <a:cubicBezTo>
                    <a:pt x="1368" y="509"/>
                    <a:pt x="1402" y="476"/>
                    <a:pt x="1502" y="476"/>
                  </a:cubicBezTo>
                  <a:cubicBezTo>
                    <a:pt x="1512" y="455"/>
                    <a:pt x="1526" y="447"/>
                    <a:pt x="1542" y="447"/>
                  </a:cubicBezTo>
                  <a:cubicBezTo>
                    <a:pt x="1580" y="447"/>
                    <a:pt x="1633" y="486"/>
                    <a:pt x="1702" y="509"/>
                  </a:cubicBezTo>
                  <a:cubicBezTo>
                    <a:pt x="1768" y="543"/>
                    <a:pt x="1869" y="643"/>
                    <a:pt x="1902" y="676"/>
                  </a:cubicBezTo>
                  <a:cubicBezTo>
                    <a:pt x="1935" y="709"/>
                    <a:pt x="2035" y="809"/>
                    <a:pt x="2102" y="909"/>
                  </a:cubicBezTo>
                  <a:lnTo>
                    <a:pt x="2436" y="676"/>
                  </a:lnTo>
                  <a:cubicBezTo>
                    <a:pt x="2369" y="543"/>
                    <a:pt x="2269" y="476"/>
                    <a:pt x="2202" y="376"/>
                  </a:cubicBezTo>
                  <a:cubicBezTo>
                    <a:pt x="2102" y="309"/>
                    <a:pt x="2035" y="242"/>
                    <a:pt x="1902" y="176"/>
                  </a:cubicBezTo>
                  <a:cubicBezTo>
                    <a:pt x="1736" y="65"/>
                    <a:pt x="1570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2" name="Google Shape;2892;p55"/>
            <p:cNvSpPr/>
            <p:nvPr/>
          </p:nvSpPr>
          <p:spPr>
            <a:xfrm>
              <a:off x="5333055" y="1811417"/>
              <a:ext cx="58207" cy="55472"/>
            </a:xfrm>
            <a:custGeom>
              <a:avLst/>
              <a:gdLst/>
              <a:ahLst/>
              <a:cxnLst/>
              <a:rect l="l" t="t" r="r" b="b"/>
              <a:pathLst>
                <a:path w="2469" h="2353" extrusionOk="0">
                  <a:moveTo>
                    <a:pt x="1423" y="0"/>
                  </a:moveTo>
                  <a:cubicBezTo>
                    <a:pt x="1393" y="0"/>
                    <a:pt x="1363" y="3"/>
                    <a:pt x="1335" y="9"/>
                  </a:cubicBezTo>
                  <a:cubicBezTo>
                    <a:pt x="1134" y="9"/>
                    <a:pt x="1001" y="109"/>
                    <a:pt x="868" y="309"/>
                  </a:cubicBezTo>
                  <a:cubicBezTo>
                    <a:pt x="834" y="375"/>
                    <a:pt x="801" y="509"/>
                    <a:pt x="801" y="576"/>
                  </a:cubicBezTo>
                  <a:cubicBezTo>
                    <a:pt x="801" y="709"/>
                    <a:pt x="801" y="809"/>
                    <a:pt x="834" y="876"/>
                  </a:cubicBezTo>
                  <a:cubicBezTo>
                    <a:pt x="834" y="976"/>
                    <a:pt x="934" y="1076"/>
                    <a:pt x="1001" y="1209"/>
                  </a:cubicBezTo>
                  <a:cubicBezTo>
                    <a:pt x="1101" y="1343"/>
                    <a:pt x="1134" y="1476"/>
                    <a:pt x="1168" y="1510"/>
                  </a:cubicBezTo>
                  <a:cubicBezTo>
                    <a:pt x="1201" y="1576"/>
                    <a:pt x="1201" y="1643"/>
                    <a:pt x="1201" y="1676"/>
                  </a:cubicBezTo>
                  <a:cubicBezTo>
                    <a:pt x="1201" y="1710"/>
                    <a:pt x="1201" y="1743"/>
                    <a:pt x="1168" y="1810"/>
                  </a:cubicBezTo>
                  <a:cubicBezTo>
                    <a:pt x="1134" y="1877"/>
                    <a:pt x="1101" y="1910"/>
                    <a:pt x="1001" y="1910"/>
                  </a:cubicBezTo>
                  <a:cubicBezTo>
                    <a:pt x="934" y="1910"/>
                    <a:pt x="834" y="1877"/>
                    <a:pt x="768" y="1843"/>
                  </a:cubicBezTo>
                  <a:cubicBezTo>
                    <a:pt x="667" y="1810"/>
                    <a:pt x="601" y="1710"/>
                    <a:pt x="501" y="1643"/>
                  </a:cubicBezTo>
                  <a:cubicBezTo>
                    <a:pt x="467" y="1543"/>
                    <a:pt x="334" y="1476"/>
                    <a:pt x="267" y="1309"/>
                  </a:cubicBezTo>
                  <a:lnTo>
                    <a:pt x="0" y="1710"/>
                  </a:lnTo>
                  <a:cubicBezTo>
                    <a:pt x="134" y="1877"/>
                    <a:pt x="301" y="2043"/>
                    <a:pt x="501" y="2177"/>
                  </a:cubicBezTo>
                  <a:cubicBezTo>
                    <a:pt x="722" y="2287"/>
                    <a:pt x="897" y="2352"/>
                    <a:pt x="1064" y="2352"/>
                  </a:cubicBezTo>
                  <a:cubicBezTo>
                    <a:pt x="1099" y="2352"/>
                    <a:pt x="1134" y="2349"/>
                    <a:pt x="1168" y="2344"/>
                  </a:cubicBezTo>
                  <a:cubicBezTo>
                    <a:pt x="1368" y="2344"/>
                    <a:pt x="1501" y="2210"/>
                    <a:pt x="1635" y="2043"/>
                  </a:cubicBezTo>
                  <a:cubicBezTo>
                    <a:pt x="1702" y="1910"/>
                    <a:pt x="1702" y="1743"/>
                    <a:pt x="1702" y="1643"/>
                  </a:cubicBezTo>
                  <a:cubicBezTo>
                    <a:pt x="1702" y="1510"/>
                    <a:pt x="1635" y="1343"/>
                    <a:pt x="1501" y="1143"/>
                  </a:cubicBezTo>
                  <a:cubicBezTo>
                    <a:pt x="1435" y="1009"/>
                    <a:pt x="1368" y="876"/>
                    <a:pt x="1335" y="842"/>
                  </a:cubicBezTo>
                  <a:cubicBezTo>
                    <a:pt x="1301" y="809"/>
                    <a:pt x="1301" y="742"/>
                    <a:pt x="1301" y="709"/>
                  </a:cubicBezTo>
                  <a:cubicBezTo>
                    <a:pt x="1301" y="676"/>
                    <a:pt x="1301" y="642"/>
                    <a:pt x="1335" y="576"/>
                  </a:cubicBezTo>
                  <a:cubicBezTo>
                    <a:pt x="1368" y="509"/>
                    <a:pt x="1435" y="476"/>
                    <a:pt x="1501" y="476"/>
                  </a:cubicBezTo>
                  <a:cubicBezTo>
                    <a:pt x="1512" y="455"/>
                    <a:pt x="1529" y="447"/>
                    <a:pt x="1549" y="447"/>
                  </a:cubicBezTo>
                  <a:cubicBezTo>
                    <a:pt x="1594" y="447"/>
                    <a:pt x="1656" y="486"/>
                    <a:pt x="1702" y="509"/>
                  </a:cubicBezTo>
                  <a:cubicBezTo>
                    <a:pt x="1802" y="542"/>
                    <a:pt x="1868" y="642"/>
                    <a:pt x="1935" y="676"/>
                  </a:cubicBezTo>
                  <a:cubicBezTo>
                    <a:pt x="1968" y="709"/>
                    <a:pt x="2035" y="809"/>
                    <a:pt x="2135" y="909"/>
                  </a:cubicBezTo>
                  <a:lnTo>
                    <a:pt x="2469" y="676"/>
                  </a:lnTo>
                  <a:cubicBezTo>
                    <a:pt x="2369" y="542"/>
                    <a:pt x="2302" y="476"/>
                    <a:pt x="2202" y="375"/>
                  </a:cubicBezTo>
                  <a:cubicBezTo>
                    <a:pt x="2135" y="309"/>
                    <a:pt x="2035" y="242"/>
                    <a:pt x="1935" y="175"/>
                  </a:cubicBezTo>
                  <a:cubicBezTo>
                    <a:pt x="1742" y="65"/>
                    <a:pt x="1571" y="0"/>
                    <a:pt x="1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3" name="Google Shape;2893;p55"/>
            <p:cNvSpPr/>
            <p:nvPr/>
          </p:nvSpPr>
          <p:spPr>
            <a:xfrm>
              <a:off x="5372378" y="1828909"/>
              <a:ext cx="55849" cy="54293"/>
            </a:xfrm>
            <a:custGeom>
              <a:avLst/>
              <a:gdLst/>
              <a:ahLst/>
              <a:cxnLst/>
              <a:rect l="l" t="t" r="r" b="b"/>
              <a:pathLst>
                <a:path w="2369" h="2303" extrusionOk="0">
                  <a:moveTo>
                    <a:pt x="1368" y="634"/>
                  </a:moveTo>
                  <a:lnTo>
                    <a:pt x="1601" y="768"/>
                  </a:lnTo>
                  <a:cubicBezTo>
                    <a:pt x="1701" y="834"/>
                    <a:pt x="1768" y="934"/>
                    <a:pt x="1801" y="1001"/>
                  </a:cubicBezTo>
                  <a:cubicBezTo>
                    <a:pt x="1835" y="1101"/>
                    <a:pt x="1835" y="1235"/>
                    <a:pt x="1768" y="1301"/>
                  </a:cubicBezTo>
                  <a:cubicBezTo>
                    <a:pt x="1668" y="1401"/>
                    <a:pt x="1601" y="1468"/>
                    <a:pt x="1501" y="1468"/>
                  </a:cubicBezTo>
                  <a:cubicBezTo>
                    <a:pt x="1435" y="1468"/>
                    <a:pt x="1301" y="1435"/>
                    <a:pt x="1168" y="1335"/>
                  </a:cubicBezTo>
                  <a:lnTo>
                    <a:pt x="1034" y="1268"/>
                  </a:lnTo>
                  <a:lnTo>
                    <a:pt x="1368" y="634"/>
                  </a:lnTo>
                  <a:close/>
                  <a:moveTo>
                    <a:pt x="1268" y="0"/>
                  </a:moveTo>
                  <a:lnTo>
                    <a:pt x="0" y="2069"/>
                  </a:lnTo>
                  <a:lnTo>
                    <a:pt x="434" y="2302"/>
                  </a:lnTo>
                  <a:lnTo>
                    <a:pt x="867" y="1602"/>
                  </a:lnTo>
                  <a:lnTo>
                    <a:pt x="1034" y="1735"/>
                  </a:lnTo>
                  <a:cubicBezTo>
                    <a:pt x="1257" y="1874"/>
                    <a:pt x="1456" y="1943"/>
                    <a:pt x="1651" y="1943"/>
                  </a:cubicBezTo>
                  <a:cubicBezTo>
                    <a:pt x="1690" y="1943"/>
                    <a:pt x="1729" y="1941"/>
                    <a:pt x="1768" y="1935"/>
                  </a:cubicBezTo>
                  <a:cubicBezTo>
                    <a:pt x="1968" y="1902"/>
                    <a:pt x="2135" y="1768"/>
                    <a:pt x="2268" y="1568"/>
                  </a:cubicBezTo>
                  <a:cubicBezTo>
                    <a:pt x="2369" y="1335"/>
                    <a:pt x="2369" y="1135"/>
                    <a:pt x="2369" y="934"/>
                  </a:cubicBezTo>
                  <a:cubicBezTo>
                    <a:pt x="2335" y="768"/>
                    <a:pt x="2168" y="601"/>
                    <a:pt x="1935" y="434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4" name="Google Shape;2894;p55"/>
            <p:cNvSpPr/>
            <p:nvPr/>
          </p:nvSpPr>
          <p:spPr>
            <a:xfrm>
              <a:off x="5419551" y="1863682"/>
              <a:ext cx="59008" cy="58655"/>
            </a:xfrm>
            <a:custGeom>
              <a:avLst/>
              <a:gdLst/>
              <a:ahLst/>
              <a:cxnLst/>
              <a:rect l="l" t="t" r="r" b="b"/>
              <a:pathLst>
                <a:path w="2503" h="2488" extrusionOk="0">
                  <a:moveTo>
                    <a:pt x="1385" y="440"/>
                  </a:moveTo>
                  <a:cubicBezTo>
                    <a:pt x="1490" y="440"/>
                    <a:pt x="1596" y="463"/>
                    <a:pt x="1702" y="527"/>
                  </a:cubicBezTo>
                  <a:cubicBezTo>
                    <a:pt x="2035" y="760"/>
                    <a:pt x="2102" y="1094"/>
                    <a:pt x="1802" y="1528"/>
                  </a:cubicBezTo>
                  <a:cubicBezTo>
                    <a:pt x="1592" y="1854"/>
                    <a:pt x="1365" y="2018"/>
                    <a:pt x="1134" y="2018"/>
                  </a:cubicBezTo>
                  <a:cubicBezTo>
                    <a:pt x="1035" y="2018"/>
                    <a:pt x="935" y="1988"/>
                    <a:pt x="835" y="1928"/>
                  </a:cubicBezTo>
                  <a:cubicBezTo>
                    <a:pt x="668" y="1794"/>
                    <a:pt x="534" y="1661"/>
                    <a:pt x="534" y="1494"/>
                  </a:cubicBezTo>
                  <a:cubicBezTo>
                    <a:pt x="534" y="1327"/>
                    <a:pt x="634" y="1127"/>
                    <a:pt x="768" y="927"/>
                  </a:cubicBezTo>
                  <a:cubicBezTo>
                    <a:pt x="868" y="694"/>
                    <a:pt x="1035" y="527"/>
                    <a:pt x="1201" y="460"/>
                  </a:cubicBezTo>
                  <a:cubicBezTo>
                    <a:pt x="1263" y="448"/>
                    <a:pt x="1324" y="440"/>
                    <a:pt x="1385" y="440"/>
                  </a:cubicBezTo>
                  <a:close/>
                  <a:moveTo>
                    <a:pt x="1267" y="1"/>
                  </a:moveTo>
                  <a:cubicBezTo>
                    <a:pt x="1190" y="1"/>
                    <a:pt x="1112" y="9"/>
                    <a:pt x="1035" y="26"/>
                  </a:cubicBezTo>
                  <a:cubicBezTo>
                    <a:pt x="768" y="127"/>
                    <a:pt x="501" y="327"/>
                    <a:pt x="301" y="660"/>
                  </a:cubicBezTo>
                  <a:cubicBezTo>
                    <a:pt x="101" y="994"/>
                    <a:pt x="1" y="1294"/>
                    <a:pt x="34" y="1561"/>
                  </a:cubicBezTo>
                  <a:cubicBezTo>
                    <a:pt x="101" y="1861"/>
                    <a:pt x="301" y="2061"/>
                    <a:pt x="601" y="2295"/>
                  </a:cubicBezTo>
                  <a:cubicBezTo>
                    <a:pt x="799" y="2418"/>
                    <a:pt x="1015" y="2487"/>
                    <a:pt x="1236" y="2487"/>
                  </a:cubicBezTo>
                  <a:cubicBezTo>
                    <a:pt x="1313" y="2487"/>
                    <a:pt x="1391" y="2479"/>
                    <a:pt x="1468" y="2462"/>
                  </a:cubicBezTo>
                  <a:cubicBezTo>
                    <a:pt x="1769" y="2361"/>
                    <a:pt x="2002" y="2161"/>
                    <a:pt x="2202" y="1828"/>
                  </a:cubicBezTo>
                  <a:cubicBezTo>
                    <a:pt x="2436" y="1494"/>
                    <a:pt x="2502" y="1194"/>
                    <a:pt x="2469" y="927"/>
                  </a:cubicBezTo>
                  <a:cubicBezTo>
                    <a:pt x="2436" y="627"/>
                    <a:pt x="2202" y="393"/>
                    <a:pt x="1935" y="193"/>
                  </a:cubicBezTo>
                  <a:cubicBezTo>
                    <a:pt x="1713" y="70"/>
                    <a:pt x="1490" y="1"/>
                    <a:pt x="12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5" name="Google Shape;2895;p55"/>
            <p:cNvSpPr/>
            <p:nvPr/>
          </p:nvSpPr>
          <p:spPr>
            <a:xfrm>
              <a:off x="5466748" y="1890251"/>
              <a:ext cx="57429" cy="71574"/>
            </a:xfrm>
            <a:custGeom>
              <a:avLst/>
              <a:gdLst/>
              <a:ahLst/>
              <a:cxnLst/>
              <a:rect l="l" t="t" r="r" b="b"/>
              <a:pathLst>
                <a:path w="2436" h="3036" extrusionOk="0">
                  <a:moveTo>
                    <a:pt x="1501" y="567"/>
                  </a:moveTo>
                  <a:lnTo>
                    <a:pt x="1635" y="667"/>
                  </a:lnTo>
                  <a:cubicBezTo>
                    <a:pt x="1768" y="734"/>
                    <a:pt x="1835" y="834"/>
                    <a:pt x="1868" y="901"/>
                  </a:cubicBezTo>
                  <a:cubicBezTo>
                    <a:pt x="1935" y="1001"/>
                    <a:pt x="1868" y="1068"/>
                    <a:pt x="1835" y="1168"/>
                  </a:cubicBezTo>
                  <a:cubicBezTo>
                    <a:pt x="1768" y="1301"/>
                    <a:pt x="1668" y="1335"/>
                    <a:pt x="1601" y="1335"/>
                  </a:cubicBezTo>
                  <a:cubicBezTo>
                    <a:pt x="1501" y="1335"/>
                    <a:pt x="1368" y="1268"/>
                    <a:pt x="1268" y="1201"/>
                  </a:cubicBezTo>
                  <a:lnTo>
                    <a:pt x="1134" y="1134"/>
                  </a:lnTo>
                  <a:lnTo>
                    <a:pt x="1501" y="567"/>
                  </a:lnTo>
                  <a:close/>
                  <a:moveTo>
                    <a:pt x="1268" y="0"/>
                  </a:moveTo>
                  <a:lnTo>
                    <a:pt x="0" y="2035"/>
                  </a:lnTo>
                  <a:lnTo>
                    <a:pt x="434" y="2302"/>
                  </a:lnTo>
                  <a:lnTo>
                    <a:pt x="934" y="1501"/>
                  </a:lnTo>
                  <a:lnTo>
                    <a:pt x="1134" y="1668"/>
                  </a:lnTo>
                  <a:lnTo>
                    <a:pt x="1134" y="2736"/>
                  </a:lnTo>
                  <a:lnTo>
                    <a:pt x="1601" y="3036"/>
                  </a:lnTo>
                  <a:cubicBezTo>
                    <a:pt x="1601" y="2869"/>
                    <a:pt x="1601" y="2402"/>
                    <a:pt x="1534" y="1802"/>
                  </a:cubicBezTo>
                  <a:lnTo>
                    <a:pt x="1534" y="1802"/>
                  </a:lnTo>
                  <a:cubicBezTo>
                    <a:pt x="1579" y="1810"/>
                    <a:pt x="1621" y="1815"/>
                    <a:pt x="1662" y="1815"/>
                  </a:cubicBezTo>
                  <a:cubicBezTo>
                    <a:pt x="1773" y="1815"/>
                    <a:pt x="1870" y="1784"/>
                    <a:pt x="1968" y="1735"/>
                  </a:cubicBezTo>
                  <a:cubicBezTo>
                    <a:pt x="2102" y="1701"/>
                    <a:pt x="2168" y="1635"/>
                    <a:pt x="2268" y="1501"/>
                  </a:cubicBezTo>
                  <a:cubicBezTo>
                    <a:pt x="2368" y="1301"/>
                    <a:pt x="2435" y="1068"/>
                    <a:pt x="2335" y="901"/>
                  </a:cubicBezTo>
                  <a:cubicBezTo>
                    <a:pt x="2302" y="701"/>
                    <a:pt x="2135" y="534"/>
                    <a:pt x="1835" y="367"/>
                  </a:cubicBezTo>
                  <a:lnTo>
                    <a:pt x="126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6" name="Google Shape;2896;p55"/>
            <p:cNvSpPr/>
            <p:nvPr/>
          </p:nvSpPr>
          <p:spPr>
            <a:xfrm>
              <a:off x="5520215" y="1914627"/>
              <a:ext cx="52714" cy="62144"/>
            </a:xfrm>
            <a:custGeom>
              <a:avLst/>
              <a:gdLst/>
              <a:ahLst/>
              <a:cxnLst/>
              <a:rect l="l" t="t" r="r" b="b"/>
              <a:pathLst>
                <a:path w="2236" h="2636" extrusionOk="0">
                  <a:moveTo>
                    <a:pt x="701" y="0"/>
                  </a:moveTo>
                  <a:lnTo>
                    <a:pt x="501" y="367"/>
                  </a:lnTo>
                  <a:lnTo>
                    <a:pt x="1034" y="701"/>
                  </a:lnTo>
                  <a:lnTo>
                    <a:pt x="0" y="2369"/>
                  </a:lnTo>
                  <a:lnTo>
                    <a:pt x="401" y="2636"/>
                  </a:lnTo>
                  <a:lnTo>
                    <a:pt x="1468" y="1001"/>
                  </a:lnTo>
                  <a:lnTo>
                    <a:pt x="2035" y="1335"/>
                  </a:lnTo>
                  <a:lnTo>
                    <a:pt x="2235" y="968"/>
                  </a:lnTo>
                  <a:lnTo>
                    <a:pt x="701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7" name="Google Shape;2897;p55"/>
            <p:cNvSpPr/>
            <p:nvPr/>
          </p:nvSpPr>
          <p:spPr>
            <a:xfrm>
              <a:off x="5014559" y="1935585"/>
              <a:ext cx="403439" cy="354191"/>
            </a:xfrm>
            <a:custGeom>
              <a:avLst/>
              <a:gdLst/>
              <a:ahLst/>
              <a:cxnLst/>
              <a:rect l="l" t="t" r="r" b="b"/>
              <a:pathLst>
                <a:path w="17113" h="15024" extrusionOk="0">
                  <a:moveTo>
                    <a:pt x="8584" y="583"/>
                  </a:moveTo>
                  <a:cubicBezTo>
                    <a:pt x="9827" y="583"/>
                    <a:pt x="11083" y="916"/>
                    <a:pt x="12209" y="1613"/>
                  </a:cubicBezTo>
                  <a:cubicBezTo>
                    <a:pt x="15478" y="3648"/>
                    <a:pt x="16479" y="7918"/>
                    <a:pt x="14478" y="11153"/>
                  </a:cubicBezTo>
                  <a:cubicBezTo>
                    <a:pt x="13173" y="13284"/>
                    <a:pt x="10890" y="14451"/>
                    <a:pt x="8563" y="14451"/>
                  </a:cubicBezTo>
                  <a:cubicBezTo>
                    <a:pt x="7320" y="14451"/>
                    <a:pt x="6064" y="14118"/>
                    <a:pt x="4938" y="13422"/>
                  </a:cubicBezTo>
                  <a:cubicBezTo>
                    <a:pt x="1669" y="11420"/>
                    <a:pt x="668" y="7117"/>
                    <a:pt x="2669" y="3881"/>
                  </a:cubicBezTo>
                  <a:cubicBezTo>
                    <a:pt x="3974" y="1750"/>
                    <a:pt x="6257" y="583"/>
                    <a:pt x="8584" y="583"/>
                  </a:cubicBezTo>
                  <a:close/>
                  <a:moveTo>
                    <a:pt x="8573" y="0"/>
                  </a:moveTo>
                  <a:cubicBezTo>
                    <a:pt x="6048" y="0"/>
                    <a:pt x="3583" y="1263"/>
                    <a:pt x="2169" y="3548"/>
                  </a:cubicBezTo>
                  <a:cubicBezTo>
                    <a:pt x="1" y="7084"/>
                    <a:pt x="1101" y="11720"/>
                    <a:pt x="4604" y="13889"/>
                  </a:cubicBezTo>
                  <a:cubicBezTo>
                    <a:pt x="5839" y="14658"/>
                    <a:pt x="7209" y="15024"/>
                    <a:pt x="8561" y="15024"/>
                  </a:cubicBezTo>
                  <a:cubicBezTo>
                    <a:pt x="11078" y="15024"/>
                    <a:pt x="13534" y="13754"/>
                    <a:pt x="14945" y="11453"/>
                  </a:cubicBezTo>
                  <a:cubicBezTo>
                    <a:pt x="17113" y="7918"/>
                    <a:pt x="16012" y="3281"/>
                    <a:pt x="12510" y="1113"/>
                  </a:cubicBezTo>
                  <a:cubicBezTo>
                    <a:pt x="11280" y="359"/>
                    <a:pt x="9918" y="0"/>
                    <a:pt x="85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8" name="Google Shape;2898;p55"/>
            <p:cNvSpPr/>
            <p:nvPr/>
          </p:nvSpPr>
          <p:spPr>
            <a:xfrm>
              <a:off x="5075901" y="1954280"/>
              <a:ext cx="280778" cy="316730"/>
            </a:xfrm>
            <a:custGeom>
              <a:avLst/>
              <a:gdLst/>
              <a:ahLst/>
              <a:cxnLst/>
              <a:rect l="l" t="t" r="r" b="b"/>
              <a:pathLst>
                <a:path w="11910" h="13435" extrusionOk="0">
                  <a:moveTo>
                    <a:pt x="8355" y="423"/>
                  </a:moveTo>
                  <a:cubicBezTo>
                    <a:pt x="8839" y="423"/>
                    <a:pt x="9286" y="540"/>
                    <a:pt x="9674" y="787"/>
                  </a:cubicBezTo>
                  <a:cubicBezTo>
                    <a:pt x="11509" y="1921"/>
                    <a:pt x="11342" y="5523"/>
                    <a:pt x="9341" y="8826"/>
                  </a:cubicBezTo>
                  <a:cubicBezTo>
                    <a:pt x="7710" y="11430"/>
                    <a:pt x="5394" y="13059"/>
                    <a:pt x="3588" y="13059"/>
                  </a:cubicBezTo>
                  <a:cubicBezTo>
                    <a:pt x="3104" y="13059"/>
                    <a:pt x="2657" y="12942"/>
                    <a:pt x="2269" y="12695"/>
                  </a:cubicBezTo>
                  <a:cubicBezTo>
                    <a:pt x="434" y="11528"/>
                    <a:pt x="568" y="7959"/>
                    <a:pt x="2602" y="4656"/>
                  </a:cubicBezTo>
                  <a:cubicBezTo>
                    <a:pt x="4233" y="2052"/>
                    <a:pt x="6549" y="423"/>
                    <a:pt x="8355" y="423"/>
                  </a:cubicBezTo>
                  <a:close/>
                  <a:moveTo>
                    <a:pt x="8351" y="1"/>
                  </a:moveTo>
                  <a:cubicBezTo>
                    <a:pt x="6376" y="1"/>
                    <a:pt x="3929" y="1713"/>
                    <a:pt x="2235" y="4423"/>
                  </a:cubicBezTo>
                  <a:cubicBezTo>
                    <a:pt x="67" y="7892"/>
                    <a:pt x="1" y="11761"/>
                    <a:pt x="2035" y="13029"/>
                  </a:cubicBezTo>
                  <a:cubicBezTo>
                    <a:pt x="2477" y="13304"/>
                    <a:pt x="2987" y="13435"/>
                    <a:pt x="3537" y="13435"/>
                  </a:cubicBezTo>
                  <a:cubicBezTo>
                    <a:pt x="5515" y="13435"/>
                    <a:pt x="8003" y="11741"/>
                    <a:pt x="9674" y="9026"/>
                  </a:cubicBezTo>
                  <a:cubicBezTo>
                    <a:pt x="11842" y="5523"/>
                    <a:pt x="11909" y="1687"/>
                    <a:pt x="9874" y="420"/>
                  </a:cubicBezTo>
                  <a:cubicBezTo>
                    <a:pt x="9422" y="135"/>
                    <a:pt x="8905" y="1"/>
                    <a:pt x="835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99" name="Google Shape;2899;p55"/>
            <p:cNvSpPr/>
            <p:nvPr/>
          </p:nvSpPr>
          <p:spPr>
            <a:xfrm>
              <a:off x="5105794" y="1964582"/>
              <a:ext cx="219413" cy="296597"/>
            </a:xfrm>
            <a:custGeom>
              <a:avLst/>
              <a:gdLst/>
              <a:ahLst/>
              <a:cxnLst/>
              <a:rect l="l" t="t" r="r" b="b"/>
              <a:pathLst>
                <a:path w="9307" h="12581" extrusionOk="0">
                  <a:moveTo>
                    <a:pt x="8349" y="229"/>
                  </a:moveTo>
                  <a:cubicBezTo>
                    <a:pt x="8384" y="229"/>
                    <a:pt x="8414" y="236"/>
                    <a:pt x="8439" y="250"/>
                  </a:cubicBezTo>
                  <a:cubicBezTo>
                    <a:pt x="8840" y="517"/>
                    <a:pt x="8106" y="3018"/>
                    <a:pt x="5671" y="6888"/>
                  </a:cubicBezTo>
                  <a:cubicBezTo>
                    <a:pt x="3407" y="10535"/>
                    <a:pt x="1558" y="12345"/>
                    <a:pt x="1018" y="12345"/>
                  </a:cubicBezTo>
                  <a:cubicBezTo>
                    <a:pt x="985" y="12345"/>
                    <a:pt x="957" y="12338"/>
                    <a:pt x="934" y="12325"/>
                  </a:cubicBezTo>
                  <a:cubicBezTo>
                    <a:pt x="500" y="12058"/>
                    <a:pt x="1268" y="9556"/>
                    <a:pt x="3669" y="5687"/>
                  </a:cubicBezTo>
                  <a:cubicBezTo>
                    <a:pt x="5963" y="2011"/>
                    <a:pt x="7783" y="229"/>
                    <a:pt x="8349" y="229"/>
                  </a:cubicBezTo>
                  <a:close/>
                  <a:moveTo>
                    <a:pt x="8327" y="1"/>
                  </a:moveTo>
                  <a:cubicBezTo>
                    <a:pt x="7432" y="1"/>
                    <a:pt x="5206" y="2763"/>
                    <a:pt x="3469" y="5553"/>
                  </a:cubicBezTo>
                  <a:cubicBezTo>
                    <a:pt x="1601" y="8556"/>
                    <a:pt x="0" y="12025"/>
                    <a:pt x="801" y="12525"/>
                  </a:cubicBezTo>
                  <a:cubicBezTo>
                    <a:pt x="861" y="12563"/>
                    <a:pt x="930" y="12581"/>
                    <a:pt x="1007" y="12581"/>
                  </a:cubicBezTo>
                  <a:cubicBezTo>
                    <a:pt x="1958" y="12581"/>
                    <a:pt x="4140" y="9829"/>
                    <a:pt x="5838" y="7021"/>
                  </a:cubicBezTo>
                  <a:cubicBezTo>
                    <a:pt x="7739" y="4019"/>
                    <a:pt x="9307" y="550"/>
                    <a:pt x="8506" y="50"/>
                  </a:cubicBezTo>
                  <a:cubicBezTo>
                    <a:pt x="8455" y="17"/>
                    <a:pt x="8394" y="1"/>
                    <a:pt x="83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928" y="359432"/>
            <a:ext cx="1141709" cy="11417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990277" y="495710"/>
                <a:ext cx="8149577" cy="12793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en-US" sz="2667" b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Bài 3 (SGK – tr.92):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Cho </a:t>
                </a:r>
                <a:r>
                  <a:rPr lang="en-US" sz="2667" i="1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Hình</a:t>
                </a:r>
                <a:r>
                  <a:rPr lang="en-US" sz="2667" i="1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66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/>
                            <a:cs typeface="Arial"/>
                            <a:sym typeface="Arial"/>
                          </a:rPr>
                          <m:t> </m:t>
                        </m:r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𝑁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𝑃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=90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°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𝑃𝑀𝑄</m:t>
                        </m:r>
                      </m:e>
                    </m:acc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cs typeface="Arial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 dirty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/>
                            <a:sym typeface="Arial"/>
                          </a:rPr>
                          <m:t>𝑁𝑄𝑀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Chứng minh: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𝑀𝑁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𝑄𝑃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𝑀𝑃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𝑄𝑁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90277" y="495710"/>
                <a:ext cx="8149577" cy="1279389"/>
              </a:xfrm>
              <a:prstGeom prst="rect">
                <a:avLst/>
              </a:prstGeom>
              <a:blipFill>
                <a:blip r:embed="rId4"/>
                <a:stretch>
                  <a:fillRect l="-1422" r="-1497" b="-119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6285" y="1216019"/>
            <a:ext cx="1450415" cy="145041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3C522D-B164-CB77-8619-CAA9A43A21B4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37419" t="29736" r="33388" b="6859"/>
          <a:stretch/>
        </p:blipFill>
        <p:spPr>
          <a:xfrm>
            <a:off x="275541" y="2855384"/>
            <a:ext cx="3784000" cy="27718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F7F3292-47A0-7FBF-FF53-7219DE3B4060}"/>
              </a:ext>
            </a:extLst>
          </p:cNvPr>
          <p:cNvSpPr txBox="1"/>
          <p:nvPr/>
        </p:nvSpPr>
        <p:spPr>
          <a:xfrm>
            <a:off x="4660491" y="2047647"/>
            <a:ext cx="2871019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1219170">
              <a:buClr>
                <a:srgbClr val="000000"/>
              </a:buClr>
            </a:pPr>
            <a:r>
              <a:rPr lang="en-US" sz="2667" b="1" kern="0" dirty="0" err="1">
                <a:solidFill>
                  <a:srgbClr val="FF0000"/>
                </a:solidFill>
                <a:latin typeface="Arial"/>
                <a:cs typeface="Arial"/>
                <a:sym typeface="Arial"/>
              </a:rPr>
              <a:t>Giải</a:t>
            </a:r>
            <a:endParaRPr lang="en-US" sz="2667" b="1" kern="0" dirty="0">
              <a:solidFill>
                <a:srgbClr val="FF0000"/>
              </a:solidFill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66AB40-3F7C-0D12-49F5-7F3834A03AF7}"/>
                  </a:ext>
                </a:extLst>
              </p:cNvPr>
              <p:cNvSpPr txBox="1"/>
              <p:nvPr/>
            </p:nvSpPr>
            <p:spPr>
              <a:xfrm>
                <a:off x="4516072" y="2609300"/>
                <a:ext cx="7051301" cy="38334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Xét hai tam giác vuông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𝑀𝑁𝑄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𝑄𝑃𝑀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có: 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𝑁</m:t>
                        </m:r>
                      </m:e>
                    </m:acc>
                    <m:r>
                      <a:rPr lang="vi-VN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𝑃</m:t>
                        </m:r>
                      </m:e>
                    </m:acc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=90°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𝑃𝑀𝑄</m:t>
                        </m:r>
                      </m:e>
                    </m:acc>
                    <m:r>
                      <a:rPr lang="vi-VN" sz="2667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vi-VN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𝑁𝑄𝑀</m:t>
                        </m:r>
                      </m:e>
                    </m:acc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𝑀𝑄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cạnh chung 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𝑀𝑁𝑄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𝑄𝑃𝑀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(cạnh huyền – góc nhọn)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⇒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𝑀𝑁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𝑄𝑃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ea typeface="Calibri" panose="020F0502020204030204" pitchFamily="34" charset="0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𝑀𝑃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sym typeface="Arial"/>
                      </a:rPr>
                      <m:t>𝑄𝑁</m:t>
                    </m:r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166AB40-3F7C-0D12-49F5-7F3834A03A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16072" y="2609300"/>
                <a:ext cx="7051301" cy="3833485"/>
              </a:xfrm>
              <a:prstGeom prst="rect">
                <a:avLst/>
              </a:prstGeom>
              <a:blipFill>
                <a:blip r:embed="rId7"/>
                <a:stretch>
                  <a:fillRect l="-1642" b="-33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793360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33" name="Google Shape;3733;p64"/>
          <p:cNvGrpSpPr/>
          <p:nvPr/>
        </p:nvGrpSpPr>
        <p:grpSpPr>
          <a:xfrm>
            <a:off x="9444539" y="372929"/>
            <a:ext cx="2353069" cy="889081"/>
            <a:chOff x="1442875" y="614225"/>
            <a:chExt cx="2536000" cy="958200"/>
          </a:xfrm>
        </p:grpSpPr>
        <p:sp>
          <p:nvSpPr>
            <p:cNvPr id="3734" name="Google Shape;3734;p64"/>
            <p:cNvSpPr/>
            <p:nvPr/>
          </p:nvSpPr>
          <p:spPr>
            <a:xfrm>
              <a:off x="1464550" y="645075"/>
              <a:ext cx="2490975" cy="913175"/>
            </a:xfrm>
            <a:custGeom>
              <a:avLst/>
              <a:gdLst/>
              <a:ahLst/>
              <a:cxnLst/>
              <a:rect l="l" t="t" r="r" b="b"/>
              <a:pathLst>
                <a:path w="99639" h="36527" extrusionOk="0">
                  <a:moveTo>
                    <a:pt x="62879" y="36526"/>
                  </a:moveTo>
                  <a:cubicBezTo>
                    <a:pt x="62378" y="36526"/>
                    <a:pt x="61845" y="36426"/>
                    <a:pt x="61378" y="36293"/>
                  </a:cubicBezTo>
                  <a:cubicBezTo>
                    <a:pt x="58542" y="35459"/>
                    <a:pt x="56908" y="32457"/>
                    <a:pt x="57742" y="29622"/>
                  </a:cubicBezTo>
                  <a:cubicBezTo>
                    <a:pt x="57909" y="29121"/>
                    <a:pt x="58109" y="28688"/>
                    <a:pt x="58376" y="28254"/>
                  </a:cubicBezTo>
                  <a:cubicBezTo>
                    <a:pt x="53605" y="27854"/>
                    <a:pt x="49936" y="27453"/>
                    <a:pt x="48569" y="27353"/>
                  </a:cubicBezTo>
                  <a:lnTo>
                    <a:pt x="48001" y="27287"/>
                  </a:lnTo>
                  <a:cubicBezTo>
                    <a:pt x="47901" y="27287"/>
                    <a:pt x="47835" y="27253"/>
                    <a:pt x="47735" y="27253"/>
                  </a:cubicBezTo>
                  <a:cubicBezTo>
                    <a:pt x="47735" y="27253"/>
                    <a:pt x="47501" y="27220"/>
                    <a:pt x="47401" y="27220"/>
                  </a:cubicBezTo>
                  <a:cubicBezTo>
                    <a:pt x="47101" y="27186"/>
                    <a:pt x="46834" y="27086"/>
                    <a:pt x="46600" y="27020"/>
                  </a:cubicBezTo>
                  <a:cubicBezTo>
                    <a:pt x="46367" y="26920"/>
                    <a:pt x="46100" y="26853"/>
                    <a:pt x="45800" y="26719"/>
                  </a:cubicBezTo>
                  <a:cubicBezTo>
                    <a:pt x="45767" y="26686"/>
                    <a:pt x="45700" y="26686"/>
                    <a:pt x="45633" y="26619"/>
                  </a:cubicBezTo>
                  <a:lnTo>
                    <a:pt x="45533" y="26586"/>
                  </a:lnTo>
                  <a:cubicBezTo>
                    <a:pt x="45433" y="26553"/>
                    <a:pt x="45400" y="26553"/>
                    <a:pt x="45300" y="26519"/>
                  </a:cubicBezTo>
                  <a:lnTo>
                    <a:pt x="44799" y="26219"/>
                  </a:lnTo>
                  <a:cubicBezTo>
                    <a:pt x="43598" y="25585"/>
                    <a:pt x="40296" y="23884"/>
                    <a:pt x="36060" y="21616"/>
                  </a:cubicBezTo>
                  <a:cubicBezTo>
                    <a:pt x="36060" y="22116"/>
                    <a:pt x="35960" y="22617"/>
                    <a:pt x="35859" y="23117"/>
                  </a:cubicBezTo>
                  <a:cubicBezTo>
                    <a:pt x="35192" y="25385"/>
                    <a:pt x="33057" y="26953"/>
                    <a:pt x="30722" y="26953"/>
                  </a:cubicBezTo>
                  <a:cubicBezTo>
                    <a:pt x="30222" y="26953"/>
                    <a:pt x="29688" y="26886"/>
                    <a:pt x="29221" y="26753"/>
                  </a:cubicBezTo>
                  <a:cubicBezTo>
                    <a:pt x="26386" y="25919"/>
                    <a:pt x="24752" y="22917"/>
                    <a:pt x="25585" y="20081"/>
                  </a:cubicBezTo>
                  <a:cubicBezTo>
                    <a:pt x="25986" y="18881"/>
                    <a:pt x="26686" y="17880"/>
                    <a:pt x="27687" y="17213"/>
                  </a:cubicBezTo>
                  <a:lnTo>
                    <a:pt x="24785" y="15712"/>
                  </a:lnTo>
                  <a:cubicBezTo>
                    <a:pt x="24785" y="16012"/>
                    <a:pt x="24718" y="16279"/>
                    <a:pt x="24618" y="16545"/>
                  </a:cubicBezTo>
                  <a:cubicBezTo>
                    <a:pt x="24118" y="18180"/>
                    <a:pt x="22617" y="19348"/>
                    <a:pt x="20882" y="19348"/>
                  </a:cubicBezTo>
                  <a:cubicBezTo>
                    <a:pt x="20515" y="19348"/>
                    <a:pt x="20115" y="19281"/>
                    <a:pt x="19748" y="19181"/>
                  </a:cubicBezTo>
                  <a:cubicBezTo>
                    <a:pt x="18747" y="18881"/>
                    <a:pt x="17913" y="18213"/>
                    <a:pt x="17413" y="17279"/>
                  </a:cubicBezTo>
                  <a:cubicBezTo>
                    <a:pt x="16913" y="16379"/>
                    <a:pt x="16779" y="15345"/>
                    <a:pt x="17079" y="14344"/>
                  </a:cubicBezTo>
                  <a:cubicBezTo>
                    <a:pt x="17346" y="13543"/>
                    <a:pt x="17780" y="12876"/>
                    <a:pt x="18414" y="12376"/>
                  </a:cubicBezTo>
                  <a:cubicBezTo>
                    <a:pt x="11876" y="8907"/>
                    <a:pt x="7172" y="6405"/>
                    <a:pt x="4404" y="4904"/>
                  </a:cubicBezTo>
                  <a:lnTo>
                    <a:pt x="2536" y="3870"/>
                  </a:lnTo>
                  <a:lnTo>
                    <a:pt x="1835" y="3503"/>
                  </a:lnTo>
                  <a:lnTo>
                    <a:pt x="1735" y="3436"/>
                  </a:lnTo>
                  <a:lnTo>
                    <a:pt x="2102" y="2702"/>
                  </a:lnTo>
                  <a:lnTo>
                    <a:pt x="1702" y="3403"/>
                  </a:lnTo>
                  <a:lnTo>
                    <a:pt x="1668" y="3369"/>
                  </a:lnTo>
                  <a:cubicBezTo>
                    <a:pt x="1602" y="3336"/>
                    <a:pt x="1535" y="3269"/>
                    <a:pt x="1535" y="3269"/>
                  </a:cubicBezTo>
                  <a:cubicBezTo>
                    <a:pt x="1" y="2202"/>
                    <a:pt x="201" y="1101"/>
                    <a:pt x="334" y="834"/>
                  </a:cubicBezTo>
                  <a:cubicBezTo>
                    <a:pt x="501" y="334"/>
                    <a:pt x="901" y="0"/>
                    <a:pt x="1402" y="0"/>
                  </a:cubicBezTo>
                  <a:cubicBezTo>
                    <a:pt x="1502" y="0"/>
                    <a:pt x="1602" y="0"/>
                    <a:pt x="1702" y="34"/>
                  </a:cubicBezTo>
                  <a:lnTo>
                    <a:pt x="1869" y="67"/>
                  </a:lnTo>
                  <a:cubicBezTo>
                    <a:pt x="4270" y="768"/>
                    <a:pt x="6539" y="1501"/>
                    <a:pt x="8507" y="2235"/>
                  </a:cubicBezTo>
                  <a:lnTo>
                    <a:pt x="9040" y="2435"/>
                  </a:lnTo>
                  <a:lnTo>
                    <a:pt x="10341" y="3002"/>
                  </a:lnTo>
                  <a:cubicBezTo>
                    <a:pt x="14344" y="4604"/>
                    <a:pt x="23284" y="8373"/>
                    <a:pt x="30089" y="11242"/>
                  </a:cubicBezTo>
                  <a:lnTo>
                    <a:pt x="32957" y="12443"/>
                  </a:lnTo>
                  <a:cubicBezTo>
                    <a:pt x="32724" y="12076"/>
                    <a:pt x="32691" y="11675"/>
                    <a:pt x="32757" y="11375"/>
                  </a:cubicBezTo>
                  <a:cubicBezTo>
                    <a:pt x="32891" y="10941"/>
                    <a:pt x="33258" y="10708"/>
                    <a:pt x="33691" y="10708"/>
                  </a:cubicBezTo>
                  <a:lnTo>
                    <a:pt x="33791" y="10708"/>
                  </a:lnTo>
                  <a:lnTo>
                    <a:pt x="34025" y="10741"/>
                  </a:lnTo>
                  <a:cubicBezTo>
                    <a:pt x="35059" y="11042"/>
                    <a:pt x="35960" y="11375"/>
                    <a:pt x="36793" y="11675"/>
                  </a:cubicBezTo>
                  <a:cubicBezTo>
                    <a:pt x="37227" y="11842"/>
                    <a:pt x="38762" y="12443"/>
                    <a:pt x="41363" y="13543"/>
                  </a:cubicBezTo>
                  <a:cubicBezTo>
                    <a:pt x="42965" y="10575"/>
                    <a:pt x="46033" y="8740"/>
                    <a:pt x="49336" y="8740"/>
                  </a:cubicBezTo>
                  <a:lnTo>
                    <a:pt x="49402" y="8740"/>
                  </a:lnTo>
                  <a:cubicBezTo>
                    <a:pt x="49869" y="7572"/>
                    <a:pt x="50470" y="5771"/>
                    <a:pt x="51037" y="4370"/>
                  </a:cubicBezTo>
                  <a:cubicBezTo>
                    <a:pt x="51371" y="3536"/>
                    <a:pt x="51604" y="2836"/>
                    <a:pt x="51771" y="2402"/>
                  </a:cubicBezTo>
                  <a:cubicBezTo>
                    <a:pt x="52405" y="901"/>
                    <a:pt x="53172" y="100"/>
                    <a:pt x="54039" y="100"/>
                  </a:cubicBezTo>
                  <a:cubicBezTo>
                    <a:pt x="54406" y="100"/>
                    <a:pt x="54773" y="267"/>
                    <a:pt x="55040" y="601"/>
                  </a:cubicBezTo>
                  <a:cubicBezTo>
                    <a:pt x="55607" y="1335"/>
                    <a:pt x="55540" y="2569"/>
                    <a:pt x="55373" y="3503"/>
                  </a:cubicBezTo>
                  <a:cubicBezTo>
                    <a:pt x="55273" y="3936"/>
                    <a:pt x="55107" y="4704"/>
                    <a:pt x="54940" y="5538"/>
                  </a:cubicBezTo>
                  <a:cubicBezTo>
                    <a:pt x="54606" y="7039"/>
                    <a:pt x="54206" y="8873"/>
                    <a:pt x="53939" y="10108"/>
                  </a:cubicBezTo>
                  <a:cubicBezTo>
                    <a:pt x="56741" y="11875"/>
                    <a:pt x="58342" y="15111"/>
                    <a:pt x="58075" y="18547"/>
                  </a:cubicBezTo>
                  <a:cubicBezTo>
                    <a:pt x="60844" y="19047"/>
                    <a:pt x="62445" y="19348"/>
                    <a:pt x="62912" y="19414"/>
                  </a:cubicBezTo>
                  <a:cubicBezTo>
                    <a:pt x="63779" y="19614"/>
                    <a:pt x="64747" y="19881"/>
                    <a:pt x="65781" y="20181"/>
                  </a:cubicBezTo>
                  <a:lnTo>
                    <a:pt x="65881" y="20181"/>
                  </a:lnTo>
                  <a:cubicBezTo>
                    <a:pt x="66348" y="20282"/>
                    <a:pt x="66581" y="20749"/>
                    <a:pt x="66548" y="21216"/>
                  </a:cubicBezTo>
                  <a:cubicBezTo>
                    <a:pt x="66515" y="21549"/>
                    <a:pt x="66248" y="21949"/>
                    <a:pt x="65747" y="22183"/>
                  </a:cubicBezTo>
                  <a:cubicBezTo>
                    <a:pt x="67282" y="22450"/>
                    <a:pt x="77089" y="24218"/>
                    <a:pt x="77089" y="24218"/>
                  </a:cubicBezTo>
                  <a:lnTo>
                    <a:pt x="85762" y="25785"/>
                  </a:lnTo>
                  <a:lnTo>
                    <a:pt x="89965" y="26586"/>
                  </a:lnTo>
                  <a:lnTo>
                    <a:pt x="91366" y="26853"/>
                  </a:lnTo>
                  <a:lnTo>
                    <a:pt x="91899" y="26953"/>
                  </a:lnTo>
                  <a:cubicBezTo>
                    <a:pt x="93968" y="27420"/>
                    <a:pt x="96236" y="28020"/>
                    <a:pt x="98638" y="28754"/>
                  </a:cubicBezTo>
                  <a:lnTo>
                    <a:pt x="98804" y="28788"/>
                  </a:lnTo>
                  <a:cubicBezTo>
                    <a:pt x="99305" y="28954"/>
                    <a:pt x="99638" y="29455"/>
                    <a:pt x="99572" y="30022"/>
                  </a:cubicBezTo>
                  <a:cubicBezTo>
                    <a:pt x="99472" y="30722"/>
                    <a:pt x="98804" y="31556"/>
                    <a:pt x="97137" y="31590"/>
                  </a:cubicBezTo>
                  <a:lnTo>
                    <a:pt x="97070" y="31590"/>
                  </a:lnTo>
                  <a:lnTo>
                    <a:pt x="96936" y="31590"/>
                  </a:lnTo>
                  <a:lnTo>
                    <a:pt x="96936" y="30756"/>
                  </a:lnTo>
                  <a:lnTo>
                    <a:pt x="96903" y="31590"/>
                  </a:lnTo>
                  <a:lnTo>
                    <a:pt x="96569" y="31590"/>
                  </a:lnTo>
                  <a:lnTo>
                    <a:pt x="95168" y="31523"/>
                  </a:lnTo>
                  <a:lnTo>
                    <a:pt x="87563" y="30889"/>
                  </a:lnTo>
                  <a:lnTo>
                    <a:pt x="82826" y="30455"/>
                  </a:lnTo>
                  <a:cubicBezTo>
                    <a:pt x="81292" y="30355"/>
                    <a:pt x="79724" y="30189"/>
                    <a:pt x="78123" y="30055"/>
                  </a:cubicBezTo>
                  <a:cubicBezTo>
                    <a:pt x="78390" y="30789"/>
                    <a:pt x="78423" y="31623"/>
                    <a:pt x="78156" y="32424"/>
                  </a:cubicBezTo>
                  <a:cubicBezTo>
                    <a:pt x="77656" y="34058"/>
                    <a:pt x="76155" y="35226"/>
                    <a:pt x="74420" y="35226"/>
                  </a:cubicBezTo>
                  <a:cubicBezTo>
                    <a:pt x="74053" y="35226"/>
                    <a:pt x="73653" y="35192"/>
                    <a:pt x="73286" y="35059"/>
                  </a:cubicBezTo>
                  <a:cubicBezTo>
                    <a:pt x="72285" y="34759"/>
                    <a:pt x="71452" y="34091"/>
                    <a:pt x="70951" y="33191"/>
                  </a:cubicBezTo>
                  <a:cubicBezTo>
                    <a:pt x="70451" y="32257"/>
                    <a:pt x="70317" y="31223"/>
                    <a:pt x="70618" y="30222"/>
                  </a:cubicBezTo>
                  <a:cubicBezTo>
                    <a:pt x="70718" y="29922"/>
                    <a:pt x="70818" y="29688"/>
                    <a:pt x="70951" y="29421"/>
                  </a:cubicBezTo>
                  <a:lnTo>
                    <a:pt x="67716" y="29121"/>
                  </a:lnTo>
                  <a:cubicBezTo>
                    <a:pt x="68149" y="30255"/>
                    <a:pt x="68249" y="31523"/>
                    <a:pt x="67916" y="32724"/>
                  </a:cubicBezTo>
                  <a:cubicBezTo>
                    <a:pt x="67349" y="34925"/>
                    <a:pt x="65214" y="36526"/>
                    <a:pt x="62879" y="36526"/>
                  </a:cubicBez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5" name="Google Shape;3735;p64"/>
            <p:cNvSpPr/>
            <p:nvPr/>
          </p:nvSpPr>
          <p:spPr>
            <a:xfrm>
              <a:off x="1442875" y="614225"/>
              <a:ext cx="2536000" cy="958200"/>
            </a:xfrm>
            <a:custGeom>
              <a:avLst/>
              <a:gdLst/>
              <a:ahLst/>
              <a:cxnLst/>
              <a:rect l="l" t="t" r="r" b="b"/>
              <a:pathLst>
                <a:path w="101440" h="38328" extrusionOk="0">
                  <a:moveTo>
                    <a:pt x="2402" y="2068"/>
                  </a:moveTo>
                  <a:cubicBezTo>
                    <a:pt x="2769" y="2168"/>
                    <a:pt x="5904" y="3002"/>
                    <a:pt x="9173" y="4270"/>
                  </a:cubicBezTo>
                  <a:cubicBezTo>
                    <a:pt x="9207" y="4303"/>
                    <a:pt x="9274" y="4303"/>
                    <a:pt x="9374" y="4337"/>
                  </a:cubicBezTo>
                  <a:cubicBezTo>
                    <a:pt x="9407" y="4337"/>
                    <a:pt x="9407" y="4403"/>
                    <a:pt x="9440" y="4403"/>
                  </a:cubicBezTo>
                  <a:cubicBezTo>
                    <a:pt x="9507" y="4437"/>
                    <a:pt x="9574" y="4437"/>
                    <a:pt x="9674" y="4470"/>
                  </a:cubicBezTo>
                  <a:cubicBezTo>
                    <a:pt x="9707" y="4470"/>
                    <a:pt x="9707" y="4503"/>
                    <a:pt x="9741" y="4503"/>
                  </a:cubicBezTo>
                  <a:cubicBezTo>
                    <a:pt x="9841" y="4570"/>
                    <a:pt x="9941" y="4603"/>
                    <a:pt x="10041" y="4637"/>
                  </a:cubicBezTo>
                  <a:cubicBezTo>
                    <a:pt x="10174" y="4670"/>
                    <a:pt x="10274" y="4737"/>
                    <a:pt x="10408" y="4804"/>
                  </a:cubicBezTo>
                  <a:cubicBezTo>
                    <a:pt x="10441" y="4804"/>
                    <a:pt x="10508" y="4837"/>
                    <a:pt x="10508" y="4837"/>
                  </a:cubicBezTo>
                  <a:cubicBezTo>
                    <a:pt x="10608" y="4904"/>
                    <a:pt x="10741" y="4937"/>
                    <a:pt x="10875" y="5004"/>
                  </a:cubicBezTo>
                  <a:cubicBezTo>
                    <a:pt x="10908" y="5004"/>
                    <a:pt x="10908" y="5070"/>
                    <a:pt x="10941" y="5070"/>
                  </a:cubicBezTo>
                  <a:cubicBezTo>
                    <a:pt x="14878" y="6638"/>
                    <a:pt x="23417" y="10241"/>
                    <a:pt x="30722" y="13310"/>
                  </a:cubicBezTo>
                  <a:cubicBezTo>
                    <a:pt x="30789" y="13343"/>
                    <a:pt x="30922" y="13410"/>
                    <a:pt x="31022" y="13443"/>
                  </a:cubicBezTo>
                  <a:cubicBezTo>
                    <a:pt x="31089" y="13476"/>
                    <a:pt x="31189" y="13510"/>
                    <a:pt x="31256" y="13510"/>
                  </a:cubicBezTo>
                  <a:cubicBezTo>
                    <a:pt x="32423" y="14010"/>
                    <a:pt x="33558" y="14477"/>
                    <a:pt x="34625" y="14944"/>
                  </a:cubicBezTo>
                  <a:cubicBezTo>
                    <a:pt x="37961" y="16345"/>
                    <a:pt x="40696" y="17479"/>
                    <a:pt x="42097" y="18113"/>
                  </a:cubicBezTo>
                  <a:cubicBezTo>
                    <a:pt x="42097" y="18013"/>
                    <a:pt x="42130" y="17946"/>
                    <a:pt x="42130" y="17846"/>
                  </a:cubicBezTo>
                  <a:cubicBezTo>
                    <a:pt x="42164" y="17746"/>
                    <a:pt x="42164" y="17613"/>
                    <a:pt x="42230" y="17513"/>
                  </a:cubicBezTo>
                  <a:cubicBezTo>
                    <a:pt x="38494" y="15578"/>
                    <a:pt x="35192" y="13810"/>
                    <a:pt x="34925" y="13610"/>
                  </a:cubicBezTo>
                  <a:cubicBezTo>
                    <a:pt x="34391" y="13243"/>
                    <a:pt x="34492" y="12843"/>
                    <a:pt x="34692" y="12843"/>
                  </a:cubicBezTo>
                  <a:lnTo>
                    <a:pt x="34725" y="12843"/>
                  </a:lnTo>
                  <a:cubicBezTo>
                    <a:pt x="34892" y="12909"/>
                    <a:pt x="36159" y="13276"/>
                    <a:pt x="37560" y="13777"/>
                  </a:cubicBezTo>
                  <a:cubicBezTo>
                    <a:pt x="38061" y="13977"/>
                    <a:pt x="40262" y="14911"/>
                    <a:pt x="42764" y="15945"/>
                  </a:cubicBezTo>
                  <a:cubicBezTo>
                    <a:pt x="44132" y="12843"/>
                    <a:pt x="47134" y="10908"/>
                    <a:pt x="50303" y="10908"/>
                  </a:cubicBezTo>
                  <a:cubicBezTo>
                    <a:pt x="50503" y="10908"/>
                    <a:pt x="50736" y="10908"/>
                    <a:pt x="50970" y="10941"/>
                  </a:cubicBezTo>
                  <a:cubicBezTo>
                    <a:pt x="51404" y="9807"/>
                    <a:pt x="52171" y="7639"/>
                    <a:pt x="52805" y="5971"/>
                  </a:cubicBezTo>
                  <a:cubicBezTo>
                    <a:pt x="53105" y="5137"/>
                    <a:pt x="53405" y="4437"/>
                    <a:pt x="53572" y="4003"/>
                  </a:cubicBezTo>
                  <a:cubicBezTo>
                    <a:pt x="54072" y="2802"/>
                    <a:pt x="54606" y="2235"/>
                    <a:pt x="55006" y="2235"/>
                  </a:cubicBezTo>
                  <a:cubicBezTo>
                    <a:pt x="55507" y="2235"/>
                    <a:pt x="55807" y="3069"/>
                    <a:pt x="55507" y="4603"/>
                  </a:cubicBezTo>
                  <a:cubicBezTo>
                    <a:pt x="55440" y="5070"/>
                    <a:pt x="55273" y="5771"/>
                    <a:pt x="55106" y="6638"/>
                  </a:cubicBezTo>
                  <a:cubicBezTo>
                    <a:pt x="54739" y="8406"/>
                    <a:pt x="54239" y="10641"/>
                    <a:pt x="53972" y="11809"/>
                  </a:cubicBezTo>
                  <a:cubicBezTo>
                    <a:pt x="57041" y="13443"/>
                    <a:pt x="58709" y="16912"/>
                    <a:pt x="58142" y="20481"/>
                  </a:cubicBezTo>
                  <a:cubicBezTo>
                    <a:pt x="60810" y="20982"/>
                    <a:pt x="63145" y="21415"/>
                    <a:pt x="63712" y="21516"/>
                  </a:cubicBezTo>
                  <a:cubicBezTo>
                    <a:pt x="65113" y="21816"/>
                    <a:pt x="66414" y="22249"/>
                    <a:pt x="66581" y="22283"/>
                  </a:cubicBezTo>
                  <a:cubicBezTo>
                    <a:pt x="66748" y="22316"/>
                    <a:pt x="66648" y="22750"/>
                    <a:pt x="65947" y="22783"/>
                  </a:cubicBezTo>
                  <a:lnTo>
                    <a:pt x="65914" y="22783"/>
                  </a:lnTo>
                  <a:cubicBezTo>
                    <a:pt x="65480" y="22783"/>
                    <a:pt x="61811" y="22450"/>
                    <a:pt x="57708" y="22116"/>
                  </a:cubicBezTo>
                  <a:cubicBezTo>
                    <a:pt x="57641" y="22249"/>
                    <a:pt x="57608" y="22349"/>
                    <a:pt x="57575" y="22450"/>
                  </a:cubicBezTo>
                  <a:cubicBezTo>
                    <a:pt x="57541" y="22516"/>
                    <a:pt x="57541" y="22616"/>
                    <a:pt x="57475" y="22650"/>
                  </a:cubicBezTo>
                  <a:cubicBezTo>
                    <a:pt x="59776" y="23083"/>
                    <a:pt x="65314" y="24017"/>
                    <a:pt x="71418" y="25118"/>
                  </a:cubicBezTo>
                  <a:cubicBezTo>
                    <a:pt x="71451" y="25118"/>
                    <a:pt x="71485" y="25118"/>
                    <a:pt x="71585" y="25151"/>
                  </a:cubicBezTo>
                  <a:cubicBezTo>
                    <a:pt x="71918" y="25185"/>
                    <a:pt x="72218" y="25285"/>
                    <a:pt x="72552" y="25318"/>
                  </a:cubicBezTo>
                  <a:cubicBezTo>
                    <a:pt x="72585" y="25318"/>
                    <a:pt x="72619" y="25318"/>
                    <a:pt x="72719" y="25352"/>
                  </a:cubicBezTo>
                  <a:cubicBezTo>
                    <a:pt x="72952" y="25418"/>
                    <a:pt x="73253" y="25452"/>
                    <a:pt x="73553" y="25485"/>
                  </a:cubicBezTo>
                  <a:cubicBezTo>
                    <a:pt x="73619" y="25485"/>
                    <a:pt x="73720" y="25518"/>
                    <a:pt x="73786" y="25518"/>
                  </a:cubicBezTo>
                  <a:cubicBezTo>
                    <a:pt x="74787" y="25685"/>
                    <a:pt x="75788" y="25919"/>
                    <a:pt x="76755" y="26085"/>
                  </a:cubicBezTo>
                  <a:cubicBezTo>
                    <a:pt x="76822" y="26085"/>
                    <a:pt x="76888" y="26119"/>
                    <a:pt x="76955" y="26119"/>
                  </a:cubicBezTo>
                  <a:cubicBezTo>
                    <a:pt x="77255" y="26152"/>
                    <a:pt x="77556" y="26186"/>
                    <a:pt x="77822" y="26286"/>
                  </a:cubicBezTo>
                  <a:cubicBezTo>
                    <a:pt x="77889" y="26286"/>
                    <a:pt x="77923" y="26286"/>
                    <a:pt x="77956" y="26319"/>
                  </a:cubicBezTo>
                  <a:cubicBezTo>
                    <a:pt x="78623" y="26452"/>
                    <a:pt x="79290" y="26586"/>
                    <a:pt x="79924" y="26653"/>
                  </a:cubicBezTo>
                  <a:cubicBezTo>
                    <a:pt x="79991" y="26653"/>
                    <a:pt x="80091" y="26686"/>
                    <a:pt x="80157" y="26686"/>
                  </a:cubicBezTo>
                  <a:cubicBezTo>
                    <a:pt x="80391" y="26719"/>
                    <a:pt x="80624" y="26786"/>
                    <a:pt x="80825" y="26819"/>
                  </a:cubicBezTo>
                  <a:cubicBezTo>
                    <a:pt x="80925" y="26819"/>
                    <a:pt x="81058" y="26853"/>
                    <a:pt x="81125" y="26853"/>
                  </a:cubicBezTo>
                  <a:cubicBezTo>
                    <a:pt x="81759" y="26986"/>
                    <a:pt x="82326" y="27053"/>
                    <a:pt x="82926" y="27186"/>
                  </a:cubicBezTo>
                  <a:cubicBezTo>
                    <a:pt x="82993" y="27186"/>
                    <a:pt x="83060" y="27220"/>
                    <a:pt x="83126" y="27220"/>
                  </a:cubicBezTo>
                  <a:lnTo>
                    <a:pt x="83760" y="27353"/>
                  </a:lnTo>
                  <a:cubicBezTo>
                    <a:pt x="83893" y="27353"/>
                    <a:pt x="83960" y="27386"/>
                    <a:pt x="84094" y="27386"/>
                  </a:cubicBezTo>
                  <a:lnTo>
                    <a:pt x="84727" y="27520"/>
                  </a:lnTo>
                  <a:cubicBezTo>
                    <a:pt x="84794" y="27520"/>
                    <a:pt x="84827" y="27553"/>
                    <a:pt x="84928" y="27553"/>
                  </a:cubicBezTo>
                  <a:cubicBezTo>
                    <a:pt x="85161" y="27620"/>
                    <a:pt x="85461" y="27653"/>
                    <a:pt x="85728" y="27687"/>
                  </a:cubicBezTo>
                  <a:cubicBezTo>
                    <a:pt x="85795" y="27687"/>
                    <a:pt x="85828" y="27720"/>
                    <a:pt x="85928" y="27720"/>
                  </a:cubicBezTo>
                  <a:cubicBezTo>
                    <a:pt x="86162" y="27787"/>
                    <a:pt x="86395" y="27820"/>
                    <a:pt x="86629" y="27853"/>
                  </a:cubicBezTo>
                  <a:lnTo>
                    <a:pt x="86662" y="27853"/>
                  </a:lnTo>
                  <a:cubicBezTo>
                    <a:pt x="86929" y="27887"/>
                    <a:pt x="87162" y="27953"/>
                    <a:pt x="87396" y="27987"/>
                  </a:cubicBezTo>
                  <a:lnTo>
                    <a:pt x="87496" y="27987"/>
                  </a:lnTo>
                  <a:cubicBezTo>
                    <a:pt x="87763" y="28020"/>
                    <a:pt x="87996" y="28054"/>
                    <a:pt x="88230" y="28120"/>
                  </a:cubicBezTo>
                  <a:lnTo>
                    <a:pt x="88297" y="28120"/>
                  </a:lnTo>
                  <a:lnTo>
                    <a:pt x="88930" y="28220"/>
                  </a:lnTo>
                  <a:lnTo>
                    <a:pt x="88997" y="28220"/>
                  </a:lnTo>
                  <a:cubicBezTo>
                    <a:pt x="89231" y="28287"/>
                    <a:pt x="89431" y="28320"/>
                    <a:pt x="89598" y="28354"/>
                  </a:cubicBezTo>
                  <a:lnTo>
                    <a:pt x="89631" y="28354"/>
                  </a:lnTo>
                  <a:lnTo>
                    <a:pt x="90265" y="28487"/>
                  </a:lnTo>
                  <a:cubicBezTo>
                    <a:pt x="90431" y="28521"/>
                    <a:pt x="90598" y="28554"/>
                    <a:pt x="90765" y="28554"/>
                  </a:cubicBezTo>
                  <a:cubicBezTo>
                    <a:pt x="90798" y="28554"/>
                    <a:pt x="90832" y="28554"/>
                    <a:pt x="90932" y="28621"/>
                  </a:cubicBezTo>
                  <a:cubicBezTo>
                    <a:pt x="91065" y="28654"/>
                    <a:pt x="91165" y="28654"/>
                    <a:pt x="91265" y="28687"/>
                  </a:cubicBezTo>
                  <a:cubicBezTo>
                    <a:pt x="91299" y="28687"/>
                    <a:pt x="91332" y="28687"/>
                    <a:pt x="91399" y="28721"/>
                  </a:cubicBezTo>
                  <a:cubicBezTo>
                    <a:pt x="91666" y="28787"/>
                    <a:pt x="91933" y="28854"/>
                    <a:pt x="92133" y="28887"/>
                  </a:cubicBezTo>
                  <a:lnTo>
                    <a:pt x="92233" y="28887"/>
                  </a:lnTo>
                  <a:cubicBezTo>
                    <a:pt x="92299" y="28887"/>
                    <a:pt x="92400" y="28954"/>
                    <a:pt x="92433" y="28954"/>
                  </a:cubicBezTo>
                  <a:lnTo>
                    <a:pt x="92500" y="28954"/>
                  </a:lnTo>
                  <a:cubicBezTo>
                    <a:pt x="92600" y="28954"/>
                    <a:pt x="92666" y="28988"/>
                    <a:pt x="92733" y="28988"/>
                  </a:cubicBezTo>
                  <a:cubicBezTo>
                    <a:pt x="96136" y="29721"/>
                    <a:pt x="99238" y="30689"/>
                    <a:pt x="99605" y="30789"/>
                  </a:cubicBezTo>
                  <a:cubicBezTo>
                    <a:pt x="99972" y="30889"/>
                    <a:pt x="99838" y="31890"/>
                    <a:pt x="98137" y="31990"/>
                  </a:cubicBezTo>
                  <a:lnTo>
                    <a:pt x="95769" y="31990"/>
                  </a:lnTo>
                  <a:cubicBezTo>
                    <a:pt x="95669" y="31990"/>
                    <a:pt x="95602" y="31990"/>
                    <a:pt x="95468" y="31956"/>
                  </a:cubicBezTo>
                  <a:cubicBezTo>
                    <a:pt x="95402" y="31956"/>
                    <a:pt x="95268" y="31956"/>
                    <a:pt x="95168" y="31890"/>
                  </a:cubicBezTo>
                  <a:cubicBezTo>
                    <a:pt x="95101" y="31890"/>
                    <a:pt x="95001" y="31890"/>
                    <a:pt x="94901" y="31856"/>
                  </a:cubicBezTo>
                  <a:cubicBezTo>
                    <a:pt x="94768" y="31856"/>
                    <a:pt x="94634" y="31856"/>
                    <a:pt x="94501" y="31823"/>
                  </a:cubicBezTo>
                  <a:lnTo>
                    <a:pt x="94268" y="31823"/>
                  </a:lnTo>
                  <a:cubicBezTo>
                    <a:pt x="94134" y="31823"/>
                    <a:pt x="94001" y="31790"/>
                    <a:pt x="93901" y="31790"/>
                  </a:cubicBezTo>
                  <a:cubicBezTo>
                    <a:pt x="93801" y="31790"/>
                    <a:pt x="93667" y="31790"/>
                    <a:pt x="93600" y="31723"/>
                  </a:cubicBezTo>
                  <a:cubicBezTo>
                    <a:pt x="93467" y="31723"/>
                    <a:pt x="93334" y="31689"/>
                    <a:pt x="93167" y="31689"/>
                  </a:cubicBezTo>
                  <a:cubicBezTo>
                    <a:pt x="93067" y="31689"/>
                    <a:pt x="92967" y="31689"/>
                    <a:pt x="92833" y="31656"/>
                  </a:cubicBezTo>
                  <a:cubicBezTo>
                    <a:pt x="92666" y="31656"/>
                    <a:pt x="92566" y="31623"/>
                    <a:pt x="92400" y="31623"/>
                  </a:cubicBezTo>
                  <a:cubicBezTo>
                    <a:pt x="92299" y="31623"/>
                    <a:pt x="92233" y="31623"/>
                    <a:pt x="92099" y="31556"/>
                  </a:cubicBezTo>
                  <a:cubicBezTo>
                    <a:pt x="91933" y="31556"/>
                    <a:pt x="91732" y="31523"/>
                    <a:pt x="91566" y="31523"/>
                  </a:cubicBezTo>
                  <a:lnTo>
                    <a:pt x="91332" y="31523"/>
                  </a:lnTo>
                  <a:cubicBezTo>
                    <a:pt x="91165" y="31523"/>
                    <a:pt x="90965" y="31489"/>
                    <a:pt x="90765" y="31489"/>
                  </a:cubicBezTo>
                  <a:cubicBezTo>
                    <a:pt x="90665" y="31489"/>
                    <a:pt x="90565" y="31489"/>
                    <a:pt x="90465" y="31456"/>
                  </a:cubicBezTo>
                  <a:cubicBezTo>
                    <a:pt x="90298" y="31456"/>
                    <a:pt x="90131" y="31423"/>
                    <a:pt x="89964" y="31423"/>
                  </a:cubicBezTo>
                  <a:cubicBezTo>
                    <a:pt x="89831" y="31423"/>
                    <a:pt x="89731" y="31423"/>
                    <a:pt x="89598" y="31356"/>
                  </a:cubicBezTo>
                  <a:cubicBezTo>
                    <a:pt x="89397" y="31356"/>
                    <a:pt x="89231" y="31323"/>
                    <a:pt x="88997" y="31323"/>
                  </a:cubicBezTo>
                  <a:cubicBezTo>
                    <a:pt x="88930" y="31323"/>
                    <a:pt x="88830" y="31323"/>
                    <a:pt x="88764" y="31289"/>
                  </a:cubicBezTo>
                  <a:cubicBezTo>
                    <a:pt x="88563" y="31289"/>
                    <a:pt x="88297" y="31256"/>
                    <a:pt x="88063" y="31256"/>
                  </a:cubicBezTo>
                  <a:cubicBezTo>
                    <a:pt x="87963" y="31256"/>
                    <a:pt x="87896" y="31256"/>
                    <a:pt x="87796" y="31189"/>
                  </a:cubicBezTo>
                  <a:cubicBezTo>
                    <a:pt x="87563" y="31156"/>
                    <a:pt x="87296" y="31156"/>
                    <a:pt x="87062" y="31122"/>
                  </a:cubicBezTo>
                  <a:lnTo>
                    <a:pt x="86896" y="31122"/>
                  </a:lnTo>
                  <a:cubicBezTo>
                    <a:pt x="86595" y="31089"/>
                    <a:pt x="86329" y="31089"/>
                    <a:pt x="86062" y="31022"/>
                  </a:cubicBezTo>
                  <a:lnTo>
                    <a:pt x="85828" y="31022"/>
                  </a:lnTo>
                  <a:cubicBezTo>
                    <a:pt x="85561" y="30989"/>
                    <a:pt x="85261" y="30989"/>
                    <a:pt x="84961" y="30956"/>
                  </a:cubicBezTo>
                  <a:lnTo>
                    <a:pt x="84894" y="30956"/>
                  </a:lnTo>
                  <a:cubicBezTo>
                    <a:pt x="84594" y="30922"/>
                    <a:pt x="84260" y="30922"/>
                    <a:pt x="83960" y="30856"/>
                  </a:cubicBezTo>
                  <a:lnTo>
                    <a:pt x="83827" y="30856"/>
                  </a:lnTo>
                  <a:cubicBezTo>
                    <a:pt x="81792" y="30689"/>
                    <a:pt x="79624" y="30489"/>
                    <a:pt x="77422" y="30288"/>
                  </a:cubicBezTo>
                  <a:lnTo>
                    <a:pt x="77422" y="30288"/>
                  </a:lnTo>
                  <a:cubicBezTo>
                    <a:pt x="78256" y="31022"/>
                    <a:pt x="78623" y="32257"/>
                    <a:pt x="78256" y="33357"/>
                  </a:cubicBezTo>
                  <a:cubicBezTo>
                    <a:pt x="77889" y="34692"/>
                    <a:pt x="76622" y="35592"/>
                    <a:pt x="75321" y="35592"/>
                  </a:cubicBezTo>
                  <a:cubicBezTo>
                    <a:pt x="75054" y="35592"/>
                    <a:pt x="74754" y="35526"/>
                    <a:pt x="74453" y="35459"/>
                  </a:cubicBezTo>
                  <a:cubicBezTo>
                    <a:pt x="72819" y="34992"/>
                    <a:pt x="71918" y="33291"/>
                    <a:pt x="72385" y="31656"/>
                  </a:cubicBezTo>
                  <a:cubicBezTo>
                    <a:pt x="72585" y="30922"/>
                    <a:pt x="73052" y="30322"/>
                    <a:pt x="73653" y="29955"/>
                  </a:cubicBezTo>
                  <a:cubicBezTo>
                    <a:pt x="73086" y="29922"/>
                    <a:pt x="72485" y="29821"/>
                    <a:pt x="71918" y="29788"/>
                  </a:cubicBezTo>
                  <a:cubicBezTo>
                    <a:pt x="70284" y="29621"/>
                    <a:pt x="68649" y="29488"/>
                    <a:pt x="67081" y="29321"/>
                  </a:cubicBezTo>
                  <a:lnTo>
                    <a:pt x="67081" y="29321"/>
                  </a:lnTo>
                  <a:cubicBezTo>
                    <a:pt x="68116" y="30455"/>
                    <a:pt x="68549" y="32090"/>
                    <a:pt x="68082" y="33658"/>
                  </a:cubicBezTo>
                  <a:cubicBezTo>
                    <a:pt x="67482" y="35626"/>
                    <a:pt x="65714" y="36927"/>
                    <a:pt x="63746" y="36927"/>
                  </a:cubicBezTo>
                  <a:cubicBezTo>
                    <a:pt x="63312" y="36927"/>
                    <a:pt x="62878" y="36860"/>
                    <a:pt x="62445" y="36760"/>
                  </a:cubicBezTo>
                  <a:cubicBezTo>
                    <a:pt x="60076" y="36026"/>
                    <a:pt x="58709" y="33524"/>
                    <a:pt x="59409" y="31122"/>
                  </a:cubicBezTo>
                  <a:cubicBezTo>
                    <a:pt x="59710" y="30155"/>
                    <a:pt x="60277" y="29354"/>
                    <a:pt x="60977" y="28821"/>
                  </a:cubicBezTo>
                  <a:cubicBezTo>
                    <a:pt x="55406" y="28320"/>
                    <a:pt x="50970" y="27920"/>
                    <a:pt x="49469" y="27787"/>
                  </a:cubicBezTo>
                  <a:lnTo>
                    <a:pt x="49235" y="27787"/>
                  </a:lnTo>
                  <a:cubicBezTo>
                    <a:pt x="49035" y="27787"/>
                    <a:pt x="48935" y="27753"/>
                    <a:pt x="48935" y="27753"/>
                  </a:cubicBezTo>
                  <a:cubicBezTo>
                    <a:pt x="48868" y="27753"/>
                    <a:pt x="48768" y="27687"/>
                    <a:pt x="48635" y="27687"/>
                  </a:cubicBezTo>
                  <a:cubicBezTo>
                    <a:pt x="48568" y="27687"/>
                    <a:pt x="48535" y="27653"/>
                    <a:pt x="48435" y="27653"/>
                  </a:cubicBezTo>
                  <a:cubicBezTo>
                    <a:pt x="48201" y="27620"/>
                    <a:pt x="47934" y="27587"/>
                    <a:pt x="47734" y="27486"/>
                  </a:cubicBezTo>
                  <a:cubicBezTo>
                    <a:pt x="47467" y="27420"/>
                    <a:pt x="47267" y="27320"/>
                    <a:pt x="47034" y="27253"/>
                  </a:cubicBezTo>
                  <a:cubicBezTo>
                    <a:pt x="46934" y="27186"/>
                    <a:pt x="46900" y="27186"/>
                    <a:pt x="46800" y="27153"/>
                  </a:cubicBezTo>
                  <a:lnTo>
                    <a:pt x="46567" y="27019"/>
                  </a:lnTo>
                  <a:lnTo>
                    <a:pt x="46300" y="26919"/>
                  </a:lnTo>
                  <a:cubicBezTo>
                    <a:pt x="46267" y="26853"/>
                    <a:pt x="46233" y="26853"/>
                    <a:pt x="46200" y="26819"/>
                  </a:cubicBezTo>
                  <a:cubicBezTo>
                    <a:pt x="46133" y="26819"/>
                    <a:pt x="46133" y="26786"/>
                    <a:pt x="46100" y="26786"/>
                  </a:cubicBezTo>
                  <a:cubicBezTo>
                    <a:pt x="44766" y="26085"/>
                    <a:pt x="40863" y="24017"/>
                    <a:pt x="35893" y="21415"/>
                  </a:cubicBezTo>
                  <a:lnTo>
                    <a:pt x="35893" y="21415"/>
                  </a:lnTo>
                  <a:cubicBezTo>
                    <a:pt x="36226" y="22283"/>
                    <a:pt x="36259" y="23250"/>
                    <a:pt x="35959" y="24184"/>
                  </a:cubicBezTo>
                  <a:cubicBezTo>
                    <a:pt x="35392" y="26152"/>
                    <a:pt x="33591" y="27453"/>
                    <a:pt x="31623" y="27453"/>
                  </a:cubicBezTo>
                  <a:cubicBezTo>
                    <a:pt x="31223" y="27453"/>
                    <a:pt x="30756" y="27420"/>
                    <a:pt x="30355" y="27286"/>
                  </a:cubicBezTo>
                  <a:cubicBezTo>
                    <a:pt x="27954" y="26586"/>
                    <a:pt x="26586" y="24084"/>
                    <a:pt x="27286" y="21649"/>
                  </a:cubicBezTo>
                  <a:cubicBezTo>
                    <a:pt x="27753" y="20081"/>
                    <a:pt x="29021" y="18947"/>
                    <a:pt x="30455" y="18580"/>
                  </a:cubicBezTo>
                  <a:cubicBezTo>
                    <a:pt x="29054" y="17813"/>
                    <a:pt x="27620" y="17079"/>
                    <a:pt x="26186" y="16312"/>
                  </a:cubicBezTo>
                  <a:cubicBezTo>
                    <a:pt x="25685" y="16012"/>
                    <a:pt x="25118" y="15778"/>
                    <a:pt x="24618" y="15478"/>
                  </a:cubicBezTo>
                  <a:lnTo>
                    <a:pt x="24618" y="15478"/>
                  </a:lnTo>
                  <a:cubicBezTo>
                    <a:pt x="24918" y="16112"/>
                    <a:pt x="25018" y="16845"/>
                    <a:pt x="24785" y="17613"/>
                  </a:cubicBezTo>
                  <a:cubicBezTo>
                    <a:pt x="24418" y="18947"/>
                    <a:pt x="23183" y="19814"/>
                    <a:pt x="21883" y="19814"/>
                  </a:cubicBezTo>
                  <a:cubicBezTo>
                    <a:pt x="21582" y="19814"/>
                    <a:pt x="21282" y="19781"/>
                    <a:pt x="21015" y="19681"/>
                  </a:cubicBezTo>
                  <a:cubicBezTo>
                    <a:pt x="19381" y="19247"/>
                    <a:pt x="18447" y="17513"/>
                    <a:pt x="18914" y="15911"/>
                  </a:cubicBezTo>
                  <a:cubicBezTo>
                    <a:pt x="19247" y="14744"/>
                    <a:pt x="20215" y="13943"/>
                    <a:pt x="21349" y="13777"/>
                  </a:cubicBezTo>
                  <a:cubicBezTo>
                    <a:pt x="14944" y="10341"/>
                    <a:pt x="9073" y="7239"/>
                    <a:pt x="5738" y="5437"/>
                  </a:cubicBezTo>
                  <a:cubicBezTo>
                    <a:pt x="5704" y="5437"/>
                    <a:pt x="5638" y="5404"/>
                    <a:pt x="5638" y="5404"/>
                  </a:cubicBezTo>
                  <a:cubicBezTo>
                    <a:pt x="5538" y="5304"/>
                    <a:pt x="5371" y="5237"/>
                    <a:pt x="5237" y="5170"/>
                  </a:cubicBezTo>
                  <a:cubicBezTo>
                    <a:pt x="5204" y="5170"/>
                    <a:pt x="5204" y="5137"/>
                    <a:pt x="5137" y="5137"/>
                  </a:cubicBezTo>
                  <a:cubicBezTo>
                    <a:pt x="5037" y="5070"/>
                    <a:pt x="4904" y="5004"/>
                    <a:pt x="4770" y="4937"/>
                  </a:cubicBezTo>
                  <a:cubicBezTo>
                    <a:pt x="4737" y="4937"/>
                    <a:pt x="4737" y="4904"/>
                    <a:pt x="4704" y="4904"/>
                  </a:cubicBezTo>
                  <a:cubicBezTo>
                    <a:pt x="4570" y="4804"/>
                    <a:pt x="4437" y="4770"/>
                    <a:pt x="4370" y="4737"/>
                  </a:cubicBezTo>
                  <a:cubicBezTo>
                    <a:pt x="4303" y="4737"/>
                    <a:pt x="4270" y="4670"/>
                    <a:pt x="4237" y="4670"/>
                  </a:cubicBezTo>
                  <a:lnTo>
                    <a:pt x="3970" y="4570"/>
                  </a:lnTo>
                  <a:cubicBezTo>
                    <a:pt x="3936" y="4503"/>
                    <a:pt x="3903" y="4503"/>
                    <a:pt x="3870" y="4470"/>
                  </a:cubicBezTo>
                  <a:cubicBezTo>
                    <a:pt x="3770" y="4437"/>
                    <a:pt x="3736" y="4370"/>
                    <a:pt x="3670" y="4337"/>
                  </a:cubicBezTo>
                  <a:cubicBezTo>
                    <a:pt x="3603" y="4303"/>
                    <a:pt x="3569" y="4303"/>
                    <a:pt x="3569" y="4303"/>
                  </a:cubicBezTo>
                  <a:cubicBezTo>
                    <a:pt x="3536" y="4270"/>
                    <a:pt x="3436" y="4236"/>
                    <a:pt x="3403" y="4236"/>
                  </a:cubicBezTo>
                  <a:cubicBezTo>
                    <a:pt x="3369" y="4236"/>
                    <a:pt x="3369" y="4170"/>
                    <a:pt x="3303" y="4170"/>
                  </a:cubicBezTo>
                  <a:cubicBezTo>
                    <a:pt x="3269" y="4136"/>
                    <a:pt x="3236" y="4136"/>
                    <a:pt x="3203" y="4103"/>
                  </a:cubicBezTo>
                  <a:cubicBezTo>
                    <a:pt x="3136" y="4103"/>
                    <a:pt x="3136" y="4036"/>
                    <a:pt x="3102" y="4036"/>
                  </a:cubicBezTo>
                  <a:cubicBezTo>
                    <a:pt x="3069" y="4036"/>
                    <a:pt x="3069" y="4003"/>
                    <a:pt x="3036" y="4003"/>
                  </a:cubicBezTo>
                  <a:cubicBezTo>
                    <a:pt x="2969" y="3970"/>
                    <a:pt x="2936" y="3970"/>
                    <a:pt x="2936" y="3970"/>
                  </a:cubicBezTo>
                  <a:cubicBezTo>
                    <a:pt x="1668" y="2936"/>
                    <a:pt x="1935" y="2068"/>
                    <a:pt x="2335" y="2068"/>
                  </a:cubicBezTo>
                  <a:close/>
                  <a:moveTo>
                    <a:pt x="55006" y="0"/>
                  </a:moveTo>
                  <a:cubicBezTo>
                    <a:pt x="54139" y="0"/>
                    <a:pt x="52938" y="500"/>
                    <a:pt x="52037" y="2835"/>
                  </a:cubicBezTo>
                  <a:cubicBezTo>
                    <a:pt x="51871" y="3236"/>
                    <a:pt x="51604" y="3903"/>
                    <a:pt x="51270" y="4804"/>
                  </a:cubicBezTo>
                  <a:cubicBezTo>
                    <a:pt x="50803" y="6071"/>
                    <a:pt x="50236" y="7572"/>
                    <a:pt x="49802" y="8673"/>
                  </a:cubicBezTo>
                  <a:cubicBezTo>
                    <a:pt x="46667" y="8840"/>
                    <a:pt x="43832" y="10508"/>
                    <a:pt x="42097" y="13176"/>
                  </a:cubicBezTo>
                  <a:lnTo>
                    <a:pt x="41296" y="12976"/>
                  </a:lnTo>
                  <a:cubicBezTo>
                    <a:pt x="39562" y="12242"/>
                    <a:pt x="38494" y="11809"/>
                    <a:pt x="38127" y="11675"/>
                  </a:cubicBezTo>
                  <a:cubicBezTo>
                    <a:pt x="37260" y="11342"/>
                    <a:pt x="36293" y="11075"/>
                    <a:pt x="35259" y="10741"/>
                  </a:cubicBezTo>
                  <a:lnTo>
                    <a:pt x="35225" y="10741"/>
                  </a:lnTo>
                  <a:cubicBezTo>
                    <a:pt x="35059" y="10674"/>
                    <a:pt x="34892" y="10641"/>
                    <a:pt x="34725" y="10641"/>
                  </a:cubicBezTo>
                  <a:cubicBezTo>
                    <a:pt x="33924" y="10641"/>
                    <a:pt x="33257" y="11141"/>
                    <a:pt x="33024" y="11909"/>
                  </a:cubicBezTo>
                  <a:lnTo>
                    <a:pt x="31956" y="11442"/>
                  </a:lnTo>
                  <a:lnTo>
                    <a:pt x="31723" y="11342"/>
                  </a:lnTo>
                  <a:lnTo>
                    <a:pt x="31423" y="11241"/>
                  </a:lnTo>
                  <a:cubicBezTo>
                    <a:pt x="24618" y="8339"/>
                    <a:pt x="15678" y="4603"/>
                    <a:pt x="11675" y="2969"/>
                  </a:cubicBezTo>
                  <a:lnTo>
                    <a:pt x="11609" y="2936"/>
                  </a:lnTo>
                  <a:lnTo>
                    <a:pt x="11575" y="2936"/>
                  </a:lnTo>
                  <a:lnTo>
                    <a:pt x="11175" y="3302"/>
                  </a:lnTo>
                  <a:lnTo>
                    <a:pt x="11075" y="3269"/>
                  </a:lnTo>
                  <a:cubicBezTo>
                    <a:pt x="10941" y="3236"/>
                    <a:pt x="10841" y="3169"/>
                    <a:pt x="10708" y="3102"/>
                  </a:cubicBezTo>
                  <a:lnTo>
                    <a:pt x="10675" y="3102"/>
                  </a:lnTo>
                  <a:lnTo>
                    <a:pt x="10341" y="2969"/>
                  </a:lnTo>
                  <a:lnTo>
                    <a:pt x="10274" y="2969"/>
                  </a:lnTo>
                  <a:lnTo>
                    <a:pt x="10241" y="2936"/>
                  </a:lnTo>
                  <a:lnTo>
                    <a:pt x="10041" y="2835"/>
                  </a:lnTo>
                  <a:lnTo>
                    <a:pt x="9941" y="2835"/>
                  </a:lnTo>
                  <a:lnTo>
                    <a:pt x="9741" y="2769"/>
                  </a:lnTo>
                  <a:cubicBezTo>
                    <a:pt x="7739" y="2002"/>
                    <a:pt x="5471" y="1268"/>
                    <a:pt x="3036" y="567"/>
                  </a:cubicBezTo>
                  <a:lnTo>
                    <a:pt x="2869" y="500"/>
                  </a:lnTo>
                  <a:cubicBezTo>
                    <a:pt x="2702" y="434"/>
                    <a:pt x="2502" y="400"/>
                    <a:pt x="2335" y="400"/>
                  </a:cubicBezTo>
                  <a:cubicBezTo>
                    <a:pt x="1501" y="400"/>
                    <a:pt x="734" y="967"/>
                    <a:pt x="434" y="1801"/>
                  </a:cubicBezTo>
                  <a:cubicBezTo>
                    <a:pt x="334" y="2268"/>
                    <a:pt x="0" y="3803"/>
                    <a:pt x="2002" y="5204"/>
                  </a:cubicBezTo>
                  <a:cubicBezTo>
                    <a:pt x="2035" y="5271"/>
                    <a:pt x="2102" y="5304"/>
                    <a:pt x="2168" y="5337"/>
                  </a:cubicBezTo>
                  <a:lnTo>
                    <a:pt x="2235" y="5371"/>
                  </a:lnTo>
                  <a:lnTo>
                    <a:pt x="2269" y="5371"/>
                  </a:lnTo>
                  <a:lnTo>
                    <a:pt x="2369" y="5437"/>
                  </a:lnTo>
                  <a:lnTo>
                    <a:pt x="2502" y="5504"/>
                  </a:lnTo>
                  <a:lnTo>
                    <a:pt x="2535" y="5504"/>
                  </a:lnTo>
                  <a:lnTo>
                    <a:pt x="2569" y="5571"/>
                  </a:lnTo>
                  <a:lnTo>
                    <a:pt x="2736" y="5637"/>
                  </a:lnTo>
                  <a:lnTo>
                    <a:pt x="2769" y="5671"/>
                  </a:lnTo>
                  <a:lnTo>
                    <a:pt x="2869" y="5738"/>
                  </a:lnTo>
                  <a:lnTo>
                    <a:pt x="3036" y="5804"/>
                  </a:lnTo>
                  <a:lnTo>
                    <a:pt x="3102" y="5804"/>
                  </a:lnTo>
                  <a:lnTo>
                    <a:pt x="3203" y="5838"/>
                  </a:lnTo>
                  <a:lnTo>
                    <a:pt x="3336" y="5938"/>
                  </a:lnTo>
                  <a:lnTo>
                    <a:pt x="3436" y="6004"/>
                  </a:lnTo>
                  <a:lnTo>
                    <a:pt x="3503" y="6004"/>
                  </a:lnTo>
                  <a:lnTo>
                    <a:pt x="3569" y="6071"/>
                  </a:lnTo>
                  <a:lnTo>
                    <a:pt x="3903" y="6238"/>
                  </a:lnTo>
                  <a:lnTo>
                    <a:pt x="3936" y="6271"/>
                  </a:lnTo>
                  <a:lnTo>
                    <a:pt x="4237" y="6438"/>
                  </a:lnTo>
                  <a:lnTo>
                    <a:pt x="4337" y="6471"/>
                  </a:lnTo>
                  <a:lnTo>
                    <a:pt x="4370" y="6471"/>
                  </a:lnTo>
                  <a:lnTo>
                    <a:pt x="4403" y="6505"/>
                  </a:lnTo>
                  <a:lnTo>
                    <a:pt x="4837" y="6738"/>
                  </a:lnTo>
                  <a:lnTo>
                    <a:pt x="4904" y="6772"/>
                  </a:lnTo>
                  <a:cubicBezTo>
                    <a:pt x="7506" y="8173"/>
                    <a:pt x="11875" y="10508"/>
                    <a:pt x="17913" y="13677"/>
                  </a:cubicBezTo>
                  <a:cubicBezTo>
                    <a:pt x="17579" y="14144"/>
                    <a:pt x="17346" y="14644"/>
                    <a:pt x="17179" y="15178"/>
                  </a:cubicBezTo>
                  <a:cubicBezTo>
                    <a:pt x="16779" y="16412"/>
                    <a:pt x="16946" y="17679"/>
                    <a:pt x="17546" y="18780"/>
                  </a:cubicBezTo>
                  <a:cubicBezTo>
                    <a:pt x="18113" y="19914"/>
                    <a:pt x="19114" y="20682"/>
                    <a:pt x="20348" y="21082"/>
                  </a:cubicBezTo>
                  <a:cubicBezTo>
                    <a:pt x="20748" y="21182"/>
                    <a:pt x="21215" y="21282"/>
                    <a:pt x="21682" y="21282"/>
                  </a:cubicBezTo>
                  <a:cubicBezTo>
                    <a:pt x="23684" y="21282"/>
                    <a:pt x="25518" y="19981"/>
                    <a:pt x="26119" y="18080"/>
                  </a:cubicBezTo>
                  <a:lnTo>
                    <a:pt x="26919" y="18480"/>
                  </a:lnTo>
                  <a:cubicBezTo>
                    <a:pt x="26252" y="19181"/>
                    <a:pt x="25785" y="20014"/>
                    <a:pt x="25518" y="20982"/>
                  </a:cubicBezTo>
                  <a:cubicBezTo>
                    <a:pt x="24551" y="24284"/>
                    <a:pt x="26419" y="27687"/>
                    <a:pt x="29688" y="28654"/>
                  </a:cubicBezTo>
                  <a:cubicBezTo>
                    <a:pt x="30255" y="28821"/>
                    <a:pt x="30856" y="28921"/>
                    <a:pt x="31423" y="28921"/>
                  </a:cubicBezTo>
                  <a:cubicBezTo>
                    <a:pt x="34125" y="28921"/>
                    <a:pt x="36593" y="27086"/>
                    <a:pt x="37360" y="24484"/>
                  </a:cubicBezTo>
                  <a:cubicBezTo>
                    <a:pt x="37394" y="24318"/>
                    <a:pt x="37427" y="24184"/>
                    <a:pt x="37460" y="24017"/>
                  </a:cubicBezTo>
                  <a:cubicBezTo>
                    <a:pt x="41096" y="25952"/>
                    <a:pt x="43898" y="27420"/>
                    <a:pt x="45066" y="27987"/>
                  </a:cubicBezTo>
                  <a:lnTo>
                    <a:pt x="45099" y="27987"/>
                  </a:lnTo>
                  <a:lnTo>
                    <a:pt x="45199" y="28020"/>
                  </a:lnTo>
                  <a:lnTo>
                    <a:pt x="45233" y="28087"/>
                  </a:lnTo>
                  <a:cubicBezTo>
                    <a:pt x="45266" y="28087"/>
                    <a:pt x="45299" y="28120"/>
                    <a:pt x="45366" y="28120"/>
                  </a:cubicBezTo>
                  <a:lnTo>
                    <a:pt x="45399" y="28120"/>
                  </a:lnTo>
                  <a:lnTo>
                    <a:pt x="45633" y="28254"/>
                  </a:lnTo>
                  <a:lnTo>
                    <a:pt x="45733" y="28254"/>
                  </a:lnTo>
                  <a:lnTo>
                    <a:pt x="45966" y="28354"/>
                  </a:lnTo>
                  <a:lnTo>
                    <a:pt x="46066" y="28387"/>
                  </a:lnTo>
                  <a:lnTo>
                    <a:pt x="46100" y="28454"/>
                  </a:lnTo>
                  <a:cubicBezTo>
                    <a:pt x="46167" y="28487"/>
                    <a:pt x="46233" y="28487"/>
                    <a:pt x="46300" y="28521"/>
                  </a:cubicBezTo>
                  <a:cubicBezTo>
                    <a:pt x="46600" y="28654"/>
                    <a:pt x="46900" y="28721"/>
                    <a:pt x="47167" y="28821"/>
                  </a:cubicBezTo>
                  <a:cubicBezTo>
                    <a:pt x="47434" y="28921"/>
                    <a:pt x="47734" y="28988"/>
                    <a:pt x="48068" y="29021"/>
                  </a:cubicBezTo>
                  <a:cubicBezTo>
                    <a:pt x="48135" y="29021"/>
                    <a:pt x="48168" y="29054"/>
                    <a:pt x="48268" y="29054"/>
                  </a:cubicBezTo>
                  <a:lnTo>
                    <a:pt x="48401" y="29054"/>
                  </a:lnTo>
                  <a:cubicBezTo>
                    <a:pt x="48468" y="29054"/>
                    <a:pt x="48568" y="29121"/>
                    <a:pt x="48635" y="29121"/>
                  </a:cubicBezTo>
                  <a:lnTo>
                    <a:pt x="48735" y="29121"/>
                  </a:lnTo>
                  <a:lnTo>
                    <a:pt x="49002" y="29154"/>
                  </a:lnTo>
                  <a:lnTo>
                    <a:pt x="49335" y="29154"/>
                  </a:lnTo>
                  <a:cubicBezTo>
                    <a:pt x="50636" y="29288"/>
                    <a:pt x="53772" y="29555"/>
                    <a:pt x="57908" y="29955"/>
                  </a:cubicBezTo>
                  <a:cubicBezTo>
                    <a:pt x="57842" y="30055"/>
                    <a:pt x="57808" y="30222"/>
                    <a:pt x="57741" y="30389"/>
                  </a:cubicBezTo>
                  <a:cubicBezTo>
                    <a:pt x="56774" y="33691"/>
                    <a:pt x="58642" y="37127"/>
                    <a:pt x="61911" y="38061"/>
                  </a:cubicBezTo>
                  <a:cubicBezTo>
                    <a:pt x="62478" y="38227"/>
                    <a:pt x="63079" y="38328"/>
                    <a:pt x="63646" y="38328"/>
                  </a:cubicBezTo>
                  <a:cubicBezTo>
                    <a:pt x="66348" y="38328"/>
                    <a:pt x="68816" y="36493"/>
                    <a:pt x="69583" y="33891"/>
                  </a:cubicBezTo>
                  <a:cubicBezTo>
                    <a:pt x="69850" y="32957"/>
                    <a:pt x="69917" y="31990"/>
                    <a:pt x="69750" y="31022"/>
                  </a:cubicBezTo>
                  <a:lnTo>
                    <a:pt x="69750" y="31022"/>
                  </a:lnTo>
                  <a:cubicBezTo>
                    <a:pt x="70017" y="31056"/>
                    <a:pt x="70350" y="31056"/>
                    <a:pt x="70651" y="31122"/>
                  </a:cubicBezTo>
                  <a:cubicBezTo>
                    <a:pt x="70350" y="32290"/>
                    <a:pt x="70517" y="33491"/>
                    <a:pt x="71084" y="34525"/>
                  </a:cubicBezTo>
                  <a:cubicBezTo>
                    <a:pt x="71651" y="35659"/>
                    <a:pt x="72652" y="36460"/>
                    <a:pt x="73853" y="36826"/>
                  </a:cubicBezTo>
                  <a:cubicBezTo>
                    <a:pt x="74287" y="36960"/>
                    <a:pt x="74754" y="37027"/>
                    <a:pt x="75187" y="37027"/>
                  </a:cubicBezTo>
                  <a:cubicBezTo>
                    <a:pt x="77289" y="37027"/>
                    <a:pt x="79157" y="35659"/>
                    <a:pt x="79757" y="33658"/>
                  </a:cubicBezTo>
                  <a:cubicBezTo>
                    <a:pt x="79924" y="33124"/>
                    <a:pt x="79957" y="32523"/>
                    <a:pt x="79924" y="31990"/>
                  </a:cubicBezTo>
                  <a:lnTo>
                    <a:pt x="79924" y="31990"/>
                  </a:lnTo>
                  <a:cubicBezTo>
                    <a:pt x="81158" y="32123"/>
                    <a:pt x="82359" y="32190"/>
                    <a:pt x="83527" y="32323"/>
                  </a:cubicBezTo>
                  <a:lnTo>
                    <a:pt x="83660" y="32323"/>
                  </a:lnTo>
                  <a:lnTo>
                    <a:pt x="83960" y="32357"/>
                  </a:lnTo>
                  <a:lnTo>
                    <a:pt x="84594" y="32390"/>
                  </a:lnTo>
                  <a:lnTo>
                    <a:pt x="84661" y="32390"/>
                  </a:lnTo>
                  <a:lnTo>
                    <a:pt x="85194" y="32457"/>
                  </a:lnTo>
                  <a:lnTo>
                    <a:pt x="85528" y="32490"/>
                  </a:lnTo>
                  <a:lnTo>
                    <a:pt x="85695" y="32490"/>
                  </a:lnTo>
                  <a:lnTo>
                    <a:pt x="86529" y="32557"/>
                  </a:lnTo>
                  <a:lnTo>
                    <a:pt x="86662" y="32557"/>
                  </a:lnTo>
                  <a:lnTo>
                    <a:pt x="87329" y="32623"/>
                  </a:lnTo>
                  <a:lnTo>
                    <a:pt x="87696" y="32623"/>
                  </a:lnTo>
                  <a:lnTo>
                    <a:pt x="88297" y="32657"/>
                  </a:lnTo>
                  <a:lnTo>
                    <a:pt x="88697" y="32657"/>
                  </a:lnTo>
                  <a:lnTo>
                    <a:pt x="88997" y="32690"/>
                  </a:lnTo>
                  <a:lnTo>
                    <a:pt x="89297" y="32724"/>
                  </a:lnTo>
                  <a:lnTo>
                    <a:pt x="89831" y="32724"/>
                  </a:lnTo>
                  <a:lnTo>
                    <a:pt x="90165" y="32790"/>
                  </a:lnTo>
                  <a:lnTo>
                    <a:pt x="90698" y="32790"/>
                  </a:lnTo>
                  <a:lnTo>
                    <a:pt x="91099" y="32824"/>
                  </a:lnTo>
                  <a:lnTo>
                    <a:pt x="91299" y="32824"/>
                  </a:lnTo>
                  <a:lnTo>
                    <a:pt x="91632" y="32857"/>
                  </a:lnTo>
                  <a:lnTo>
                    <a:pt x="92133" y="32857"/>
                  </a:lnTo>
                  <a:lnTo>
                    <a:pt x="92433" y="32890"/>
                  </a:lnTo>
                  <a:lnTo>
                    <a:pt x="92600" y="32890"/>
                  </a:lnTo>
                  <a:lnTo>
                    <a:pt x="92933" y="32957"/>
                  </a:lnTo>
                  <a:lnTo>
                    <a:pt x="92967" y="32957"/>
                  </a:lnTo>
                  <a:lnTo>
                    <a:pt x="93334" y="32990"/>
                  </a:lnTo>
                  <a:lnTo>
                    <a:pt x="93634" y="33024"/>
                  </a:lnTo>
                  <a:lnTo>
                    <a:pt x="94001" y="33057"/>
                  </a:lnTo>
                  <a:lnTo>
                    <a:pt x="94268" y="33057"/>
                  </a:lnTo>
                  <a:lnTo>
                    <a:pt x="94634" y="33124"/>
                  </a:lnTo>
                  <a:lnTo>
                    <a:pt x="98104" y="33124"/>
                  </a:lnTo>
                  <a:cubicBezTo>
                    <a:pt x="100272" y="33024"/>
                    <a:pt x="101172" y="31823"/>
                    <a:pt x="101306" y="30789"/>
                  </a:cubicBezTo>
                  <a:cubicBezTo>
                    <a:pt x="101439" y="29821"/>
                    <a:pt x="100839" y="28887"/>
                    <a:pt x="99972" y="28654"/>
                  </a:cubicBezTo>
                  <a:lnTo>
                    <a:pt x="99805" y="28621"/>
                  </a:lnTo>
                  <a:cubicBezTo>
                    <a:pt x="97370" y="27853"/>
                    <a:pt x="95035" y="27286"/>
                    <a:pt x="92967" y="26819"/>
                  </a:cubicBezTo>
                  <a:cubicBezTo>
                    <a:pt x="92867" y="26819"/>
                    <a:pt x="92800" y="26786"/>
                    <a:pt x="92700" y="26786"/>
                  </a:cubicBezTo>
                  <a:lnTo>
                    <a:pt x="92633" y="26786"/>
                  </a:lnTo>
                  <a:lnTo>
                    <a:pt x="92433" y="26719"/>
                  </a:lnTo>
                  <a:lnTo>
                    <a:pt x="92333" y="26719"/>
                  </a:lnTo>
                  <a:cubicBezTo>
                    <a:pt x="92133" y="26686"/>
                    <a:pt x="91832" y="26653"/>
                    <a:pt x="91566" y="26552"/>
                  </a:cubicBezTo>
                  <a:lnTo>
                    <a:pt x="91466" y="26552"/>
                  </a:lnTo>
                  <a:lnTo>
                    <a:pt x="91099" y="26486"/>
                  </a:lnTo>
                  <a:lnTo>
                    <a:pt x="91065" y="26486"/>
                  </a:lnTo>
                  <a:lnTo>
                    <a:pt x="90932" y="26452"/>
                  </a:lnTo>
                  <a:lnTo>
                    <a:pt x="90798" y="26386"/>
                  </a:lnTo>
                  <a:lnTo>
                    <a:pt x="90431" y="26319"/>
                  </a:lnTo>
                  <a:lnTo>
                    <a:pt x="90265" y="26286"/>
                  </a:lnTo>
                  <a:lnTo>
                    <a:pt x="89831" y="26186"/>
                  </a:lnTo>
                  <a:lnTo>
                    <a:pt x="89798" y="26186"/>
                  </a:lnTo>
                  <a:lnTo>
                    <a:pt x="89331" y="26119"/>
                  </a:lnTo>
                  <a:lnTo>
                    <a:pt x="89197" y="26052"/>
                  </a:lnTo>
                  <a:lnTo>
                    <a:pt x="89131" y="26052"/>
                  </a:lnTo>
                  <a:lnTo>
                    <a:pt x="88830" y="26019"/>
                  </a:lnTo>
                  <a:lnTo>
                    <a:pt x="88497" y="25985"/>
                  </a:lnTo>
                  <a:lnTo>
                    <a:pt x="88430" y="25985"/>
                  </a:lnTo>
                  <a:lnTo>
                    <a:pt x="87830" y="25852"/>
                  </a:lnTo>
                  <a:lnTo>
                    <a:pt x="87696" y="25819"/>
                  </a:lnTo>
                  <a:lnTo>
                    <a:pt x="87596" y="25819"/>
                  </a:lnTo>
                  <a:lnTo>
                    <a:pt x="86896" y="25685"/>
                  </a:lnTo>
                  <a:lnTo>
                    <a:pt x="86829" y="25685"/>
                  </a:lnTo>
                  <a:lnTo>
                    <a:pt x="86662" y="25652"/>
                  </a:lnTo>
                  <a:lnTo>
                    <a:pt x="86128" y="25552"/>
                  </a:lnTo>
                  <a:lnTo>
                    <a:pt x="86062" y="25552"/>
                  </a:lnTo>
                  <a:lnTo>
                    <a:pt x="85928" y="25518"/>
                  </a:lnTo>
                  <a:lnTo>
                    <a:pt x="85128" y="25385"/>
                  </a:lnTo>
                  <a:lnTo>
                    <a:pt x="85061" y="25385"/>
                  </a:lnTo>
                  <a:lnTo>
                    <a:pt x="84928" y="25352"/>
                  </a:lnTo>
                  <a:lnTo>
                    <a:pt x="84794" y="25318"/>
                  </a:lnTo>
                  <a:lnTo>
                    <a:pt x="84294" y="25218"/>
                  </a:lnTo>
                  <a:lnTo>
                    <a:pt x="84127" y="25185"/>
                  </a:lnTo>
                  <a:lnTo>
                    <a:pt x="83960" y="25151"/>
                  </a:lnTo>
                  <a:lnTo>
                    <a:pt x="83527" y="25051"/>
                  </a:lnTo>
                  <a:lnTo>
                    <a:pt x="83326" y="25018"/>
                  </a:lnTo>
                  <a:lnTo>
                    <a:pt x="83160" y="24985"/>
                  </a:lnTo>
                  <a:lnTo>
                    <a:pt x="83126" y="24985"/>
                  </a:lnTo>
                  <a:lnTo>
                    <a:pt x="81325" y="24651"/>
                  </a:lnTo>
                  <a:lnTo>
                    <a:pt x="81258" y="24651"/>
                  </a:lnTo>
                  <a:lnTo>
                    <a:pt x="81025" y="24618"/>
                  </a:lnTo>
                  <a:lnTo>
                    <a:pt x="80758" y="24584"/>
                  </a:lnTo>
                  <a:lnTo>
                    <a:pt x="80324" y="24484"/>
                  </a:lnTo>
                  <a:lnTo>
                    <a:pt x="80157" y="24451"/>
                  </a:lnTo>
                  <a:lnTo>
                    <a:pt x="80091" y="24451"/>
                  </a:lnTo>
                  <a:lnTo>
                    <a:pt x="78123" y="24117"/>
                  </a:lnTo>
                  <a:lnTo>
                    <a:pt x="77989" y="24117"/>
                  </a:lnTo>
                  <a:lnTo>
                    <a:pt x="77722" y="24084"/>
                  </a:lnTo>
                  <a:lnTo>
                    <a:pt x="77155" y="23984"/>
                  </a:lnTo>
                  <a:lnTo>
                    <a:pt x="76989" y="23984"/>
                  </a:lnTo>
                  <a:lnTo>
                    <a:pt x="74053" y="23450"/>
                  </a:lnTo>
                  <a:lnTo>
                    <a:pt x="73920" y="23417"/>
                  </a:lnTo>
                  <a:lnTo>
                    <a:pt x="73786" y="23350"/>
                  </a:lnTo>
                  <a:lnTo>
                    <a:pt x="73253" y="23283"/>
                  </a:lnTo>
                  <a:lnTo>
                    <a:pt x="72952" y="23250"/>
                  </a:lnTo>
                  <a:lnTo>
                    <a:pt x="72786" y="23183"/>
                  </a:lnTo>
                  <a:lnTo>
                    <a:pt x="71952" y="23017"/>
                  </a:lnTo>
                  <a:lnTo>
                    <a:pt x="71818" y="23017"/>
                  </a:lnTo>
                  <a:lnTo>
                    <a:pt x="71685" y="22983"/>
                  </a:lnTo>
                  <a:lnTo>
                    <a:pt x="68182" y="22349"/>
                  </a:lnTo>
                  <a:cubicBezTo>
                    <a:pt x="68249" y="22283"/>
                    <a:pt x="68249" y="22183"/>
                    <a:pt x="68249" y="22083"/>
                  </a:cubicBezTo>
                  <a:cubicBezTo>
                    <a:pt x="68349" y="21182"/>
                    <a:pt x="67815" y="20348"/>
                    <a:pt x="66981" y="20148"/>
                  </a:cubicBezTo>
                  <a:lnTo>
                    <a:pt x="66948" y="20148"/>
                  </a:lnTo>
                  <a:cubicBezTo>
                    <a:pt x="65914" y="19814"/>
                    <a:pt x="64913" y="19581"/>
                    <a:pt x="64013" y="19347"/>
                  </a:cubicBezTo>
                  <a:cubicBezTo>
                    <a:pt x="63646" y="19281"/>
                    <a:pt x="62512" y="19080"/>
                    <a:pt x="60610" y="18747"/>
                  </a:cubicBezTo>
                  <a:lnTo>
                    <a:pt x="60744" y="18413"/>
                  </a:lnTo>
                  <a:lnTo>
                    <a:pt x="60744" y="18413"/>
                  </a:lnTo>
                  <a:lnTo>
                    <a:pt x="60243" y="18647"/>
                  </a:lnTo>
                  <a:cubicBezTo>
                    <a:pt x="60110" y="18647"/>
                    <a:pt x="60043" y="18613"/>
                    <a:pt x="59910" y="18613"/>
                  </a:cubicBezTo>
                  <a:cubicBezTo>
                    <a:pt x="59910" y="15411"/>
                    <a:pt x="58409" y="12409"/>
                    <a:pt x="55840" y="10508"/>
                  </a:cubicBezTo>
                  <a:lnTo>
                    <a:pt x="56741" y="6471"/>
                  </a:lnTo>
                  <a:cubicBezTo>
                    <a:pt x="56941" y="5504"/>
                    <a:pt x="57108" y="4804"/>
                    <a:pt x="57141" y="4403"/>
                  </a:cubicBezTo>
                  <a:cubicBezTo>
                    <a:pt x="57441" y="2802"/>
                    <a:pt x="57274" y="1601"/>
                    <a:pt x="56641" y="801"/>
                  </a:cubicBezTo>
                  <a:cubicBezTo>
                    <a:pt x="56240" y="300"/>
                    <a:pt x="55640" y="0"/>
                    <a:pt x="5500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6" name="Google Shape;3736;p64"/>
            <p:cNvSpPr/>
            <p:nvPr/>
          </p:nvSpPr>
          <p:spPr>
            <a:xfrm>
              <a:off x="2105850" y="1059525"/>
              <a:ext cx="251875" cy="252725"/>
            </a:xfrm>
            <a:custGeom>
              <a:avLst/>
              <a:gdLst/>
              <a:ahLst/>
              <a:cxnLst/>
              <a:rect l="l" t="t" r="r" b="b"/>
              <a:pathLst>
                <a:path w="10075" h="10109" extrusionOk="0">
                  <a:moveTo>
                    <a:pt x="6338" y="701"/>
                  </a:moveTo>
                  <a:cubicBezTo>
                    <a:pt x="3936" y="1"/>
                    <a:pt x="1401" y="1369"/>
                    <a:pt x="701" y="3770"/>
                  </a:cubicBezTo>
                  <a:cubicBezTo>
                    <a:pt x="0" y="6139"/>
                    <a:pt x="1368" y="8674"/>
                    <a:pt x="3736" y="9374"/>
                  </a:cubicBezTo>
                  <a:cubicBezTo>
                    <a:pt x="6105" y="10108"/>
                    <a:pt x="8673" y="8707"/>
                    <a:pt x="9374" y="6339"/>
                  </a:cubicBezTo>
                  <a:cubicBezTo>
                    <a:pt x="10074" y="3937"/>
                    <a:pt x="8706" y="1435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7" name="Google Shape;3737;p64"/>
            <p:cNvSpPr/>
            <p:nvPr/>
          </p:nvSpPr>
          <p:spPr>
            <a:xfrm>
              <a:off x="2165050" y="1117900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2069" y="1"/>
                    <a:pt x="734" y="701"/>
                    <a:pt x="367" y="2002"/>
                  </a:cubicBezTo>
                  <a:cubicBezTo>
                    <a:pt x="1" y="3303"/>
                    <a:pt x="701" y="4638"/>
                    <a:pt x="2002" y="5004"/>
                  </a:cubicBezTo>
                  <a:cubicBezTo>
                    <a:pt x="3303" y="5371"/>
                    <a:pt x="4637" y="4671"/>
                    <a:pt x="5004" y="3370"/>
                  </a:cubicBezTo>
                  <a:cubicBezTo>
                    <a:pt x="5371" y="2136"/>
                    <a:pt x="4637" y="768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8" name="Google Shape;3738;p64"/>
            <p:cNvSpPr/>
            <p:nvPr/>
          </p:nvSpPr>
          <p:spPr>
            <a:xfrm>
              <a:off x="1901525" y="946125"/>
              <a:ext cx="170975" cy="169300"/>
            </a:xfrm>
            <a:custGeom>
              <a:avLst/>
              <a:gdLst/>
              <a:ahLst/>
              <a:cxnLst/>
              <a:rect l="l" t="t" r="r" b="b"/>
              <a:pathLst>
                <a:path w="6839" h="6772" extrusionOk="0">
                  <a:moveTo>
                    <a:pt x="4270" y="467"/>
                  </a:moveTo>
                  <a:cubicBezTo>
                    <a:pt x="2636" y="0"/>
                    <a:pt x="935" y="901"/>
                    <a:pt x="501" y="2535"/>
                  </a:cubicBezTo>
                  <a:cubicBezTo>
                    <a:pt x="1" y="4170"/>
                    <a:pt x="935" y="5871"/>
                    <a:pt x="2569" y="6338"/>
                  </a:cubicBezTo>
                  <a:cubicBezTo>
                    <a:pt x="4204" y="6772"/>
                    <a:pt x="5905" y="5871"/>
                    <a:pt x="6372" y="4237"/>
                  </a:cubicBezTo>
                  <a:cubicBezTo>
                    <a:pt x="6839" y="2635"/>
                    <a:pt x="5905" y="968"/>
                    <a:pt x="4270" y="4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39" name="Google Shape;3739;p64"/>
            <p:cNvSpPr/>
            <p:nvPr/>
          </p:nvSpPr>
          <p:spPr>
            <a:xfrm>
              <a:off x="1940725" y="985325"/>
              <a:ext cx="91750" cy="91750"/>
            </a:xfrm>
            <a:custGeom>
              <a:avLst/>
              <a:gdLst/>
              <a:ahLst/>
              <a:cxnLst/>
              <a:rect l="l" t="t" r="r" b="b"/>
              <a:pathLst>
                <a:path w="3670" h="3670" extrusionOk="0">
                  <a:moveTo>
                    <a:pt x="2302" y="267"/>
                  </a:moveTo>
                  <a:cubicBezTo>
                    <a:pt x="1435" y="0"/>
                    <a:pt x="501" y="500"/>
                    <a:pt x="234" y="1401"/>
                  </a:cubicBezTo>
                  <a:cubicBezTo>
                    <a:pt x="0" y="2268"/>
                    <a:pt x="501" y="3169"/>
                    <a:pt x="1368" y="3436"/>
                  </a:cubicBezTo>
                  <a:cubicBezTo>
                    <a:pt x="2235" y="3669"/>
                    <a:pt x="3169" y="3169"/>
                    <a:pt x="3436" y="2302"/>
                  </a:cubicBezTo>
                  <a:cubicBezTo>
                    <a:pt x="3670" y="1434"/>
                    <a:pt x="3169" y="500"/>
                    <a:pt x="2302" y="2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0" name="Google Shape;3740;p64"/>
            <p:cNvSpPr/>
            <p:nvPr/>
          </p:nvSpPr>
          <p:spPr>
            <a:xfrm>
              <a:off x="2908925" y="1297200"/>
              <a:ext cx="252700" cy="252700"/>
            </a:xfrm>
            <a:custGeom>
              <a:avLst/>
              <a:gdLst/>
              <a:ahLst/>
              <a:cxnLst/>
              <a:rect l="l" t="t" r="r" b="b"/>
              <a:pathLst>
                <a:path w="10108" h="10108" extrusionOk="0">
                  <a:moveTo>
                    <a:pt x="6338" y="701"/>
                  </a:moveTo>
                  <a:cubicBezTo>
                    <a:pt x="8740" y="1435"/>
                    <a:pt x="10107" y="3937"/>
                    <a:pt x="9407" y="6339"/>
                  </a:cubicBezTo>
                  <a:cubicBezTo>
                    <a:pt x="8673" y="8707"/>
                    <a:pt x="6171" y="10108"/>
                    <a:pt x="3769" y="9374"/>
                  </a:cubicBezTo>
                  <a:cubicBezTo>
                    <a:pt x="1401" y="8674"/>
                    <a:pt x="0" y="6172"/>
                    <a:pt x="734" y="3770"/>
                  </a:cubicBezTo>
                  <a:cubicBezTo>
                    <a:pt x="1434" y="1368"/>
                    <a:pt x="3970" y="1"/>
                    <a:pt x="6338" y="7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1" name="Google Shape;3741;p64"/>
            <p:cNvSpPr/>
            <p:nvPr/>
          </p:nvSpPr>
          <p:spPr>
            <a:xfrm>
              <a:off x="2968950" y="1355575"/>
              <a:ext cx="134300" cy="134300"/>
            </a:xfrm>
            <a:custGeom>
              <a:avLst/>
              <a:gdLst/>
              <a:ahLst/>
              <a:cxnLst/>
              <a:rect l="l" t="t" r="r" b="b"/>
              <a:pathLst>
                <a:path w="5372" h="5372" extrusionOk="0">
                  <a:moveTo>
                    <a:pt x="3370" y="368"/>
                  </a:moveTo>
                  <a:cubicBezTo>
                    <a:pt x="4671" y="768"/>
                    <a:pt x="5371" y="2069"/>
                    <a:pt x="5004" y="3370"/>
                  </a:cubicBezTo>
                  <a:cubicBezTo>
                    <a:pt x="4604" y="4671"/>
                    <a:pt x="3270" y="5371"/>
                    <a:pt x="2002" y="5004"/>
                  </a:cubicBezTo>
                  <a:cubicBezTo>
                    <a:pt x="701" y="4637"/>
                    <a:pt x="1" y="3303"/>
                    <a:pt x="368" y="2002"/>
                  </a:cubicBezTo>
                  <a:cubicBezTo>
                    <a:pt x="735" y="768"/>
                    <a:pt x="2069" y="1"/>
                    <a:pt x="3370" y="3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2" name="Google Shape;3742;p64"/>
            <p:cNvSpPr/>
            <p:nvPr/>
          </p:nvSpPr>
          <p:spPr>
            <a:xfrm>
              <a:off x="3240825" y="1341400"/>
              <a:ext cx="170150" cy="170150"/>
            </a:xfrm>
            <a:custGeom>
              <a:avLst/>
              <a:gdLst/>
              <a:ahLst/>
              <a:cxnLst/>
              <a:rect l="l" t="t" r="r" b="b"/>
              <a:pathLst>
                <a:path w="6806" h="6806" extrusionOk="0">
                  <a:moveTo>
                    <a:pt x="4237" y="501"/>
                  </a:moveTo>
                  <a:cubicBezTo>
                    <a:pt x="5871" y="935"/>
                    <a:pt x="6805" y="2669"/>
                    <a:pt x="6338" y="4270"/>
                  </a:cubicBezTo>
                  <a:cubicBezTo>
                    <a:pt x="5871" y="5905"/>
                    <a:pt x="4170" y="6805"/>
                    <a:pt x="2535" y="6372"/>
                  </a:cubicBezTo>
                  <a:cubicBezTo>
                    <a:pt x="901" y="5905"/>
                    <a:pt x="0" y="4204"/>
                    <a:pt x="467" y="2569"/>
                  </a:cubicBezTo>
                  <a:cubicBezTo>
                    <a:pt x="901" y="935"/>
                    <a:pt x="2635" y="1"/>
                    <a:pt x="4237" y="50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3" name="Google Shape;3743;p64"/>
            <p:cNvSpPr/>
            <p:nvPr/>
          </p:nvSpPr>
          <p:spPr>
            <a:xfrm>
              <a:off x="3279175" y="1381425"/>
              <a:ext cx="91750" cy="91775"/>
            </a:xfrm>
            <a:custGeom>
              <a:avLst/>
              <a:gdLst/>
              <a:ahLst/>
              <a:cxnLst/>
              <a:rect l="l" t="t" r="r" b="b"/>
              <a:pathLst>
                <a:path w="3670" h="3671" extrusionOk="0">
                  <a:moveTo>
                    <a:pt x="2302" y="268"/>
                  </a:moveTo>
                  <a:cubicBezTo>
                    <a:pt x="3170" y="501"/>
                    <a:pt x="3670" y="1435"/>
                    <a:pt x="3436" y="2302"/>
                  </a:cubicBezTo>
                  <a:cubicBezTo>
                    <a:pt x="3170" y="3170"/>
                    <a:pt x="2269" y="3670"/>
                    <a:pt x="1368" y="3437"/>
                  </a:cubicBezTo>
                  <a:cubicBezTo>
                    <a:pt x="501" y="3170"/>
                    <a:pt x="1" y="2269"/>
                    <a:pt x="268" y="1402"/>
                  </a:cubicBezTo>
                  <a:cubicBezTo>
                    <a:pt x="534" y="468"/>
                    <a:pt x="1468" y="1"/>
                    <a:pt x="2302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4" name="Google Shape;3744;p64"/>
            <p:cNvSpPr/>
            <p:nvPr/>
          </p:nvSpPr>
          <p:spPr>
            <a:xfrm>
              <a:off x="2666250" y="1175450"/>
              <a:ext cx="1273425" cy="241025"/>
            </a:xfrm>
            <a:custGeom>
              <a:avLst/>
              <a:gdLst/>
              <a:ahLst/>
              <a:cxnLst/>
              <a:rect l="l" t="t" r="r" b="b"/>
              <a:pathLst>
                <a:path w="50937" h="9641" extrusionOk="0">
                  <a:moveTo>
                    <a:pt x="7472" y="1"/>
                  </a:moveTo>
                  <a:cubicBezTo>
                    <a:pt x="7472" y="1"/>
                    <a:pt x="40296" y="5805"/>
                    <a:pt x="43698" y="6539"/>
                  </a:cubicBezTo>
                  <a:cubicBezTo>
                    <a:pt x="47134" y="7306"/>
                    <a:pt x="50203" y="8240"/>
                    <a:pt x="50570" y="8340"/>
                  </a:cubicBezTo>
                  <a:cubicBezTo>
                    <a:pt x="50937" y="8473"/>
                    <a:pt x="50836" y="9474"/>
                    <a:pt x="49102" y="9541"/>
                  </a:cubicBezTo>
                  <a:cubicBezTo>
                    <a:pt x="47401" y="9641"/>
                    <a:pt x="0" y="5204"/>
                    <a:pt x="0" y="5204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5" name="Google Shape;3745;p64"/>
            <p:cNvSpPr/>
            <p:nvPr/>
          </p:nvSpPr>
          <p:spPr>
            <a:xfrm>
              <a:off x="2666250" y="1273025"/>
              <a:ext cx="1273425" cy="144300"/>
            </a:xfrm>
            <a:custGeom>
              <a:avLst/>
              <a:gdLst/>
              <a:ahLst/>
              <a:cxnLst/>
              <a:rect l="l" t="t" r="r" b="b"/>
              <a:pathLst>
                <a:path w="50937" h="5772" extrusionOk="0">
                  <a:moveTo>
                    <a:pt x="50570" y="4470"/>
                  </a:moveTo>
                  <a:cubicBezTo>
                    <a:pt x="50937" y="4604"/>
                    <a:pt x="50836" y="5604"/>
                    <a:pt x="49102" y="5671"/>
                  </a:cubicBezTo>
                  <a:cubicBezTo>
                    <a:pt x="47401" y="5771"/>
                    <a:pt x="0" y="1335"/>
                    <a:pt x="0" y="1335"/>
                  </a:cubicBezTo>
                  <a:lnTo>
                    <a:pt x="1468" y="301"/>
                  </a:lnTo>
                  <a:lnTo>
                    <a:pt x="2168" y="634"/>
                  </a:lnTo>
                  <a:lnTo>
                    <a:pt x="407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6" name="Google Shape;3746;p64"/>
            <p:cNvSpPr/>
            <p:nvPr/>
          </p:nvSpPr>
          <p:spPr>
            <a:xfrm>
              <a:off x="2785500" y="1108725"/>
              <a:ext cx="325250" cy="74250"/>
            </a:xfrm>
            <a:custGeom>
              <a:avLst/>
              <a:gdLst/>
              <a:ahLst/>
              <a:cxnLst/>
              <a:rect l="l" t="t" r="r" b="b"/>
              <a:pathLst>
                <a:path w="13010" h="2970" extrusionOk="0">
                  <a:moveTo>
                    <a:pt x="567" y="1"/>
                  </a:moveTo>
                  <a:cubicBezTo>
                    <a:pt x="4537" y="701"/>
                    <a:pt x="9173" y="1535"/>
                    <a:pt x="9941" y="1702"/>
                  </a:cubicBezTo>
                  <a:cubicBezTo>
                    <a:pt x="11375" y="2002"/>
                    <a:pt x="12676" y="2403"/>
                    <a:pt x="12843" y="2469"/>
                  </a:cubicBezTo>
                  <a:cubicBezTo>
                    <a:pt x="13010" y="2503"/>
                    <a:pt x="12909" y="2903"/>
                    <a:pt x="12209" y="2970"/>
                  </a:cubicBezTo>
                  <a:cubicBezTo>
                    <a:pt x="11842" y="2970"/>
                    <a:pt x="5504" y="2403"/>
                    <a:pt x="0" y="1902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7" name="Google Shape;3747;p64"/>
            <p:cNvSpPr/>
            <p:nvPr/>
          </p:nvSpPr>
          <p:spPr>
            <a:xfrm>
              <a:off x="2785500" y="1141250"/>
              <a:ext cx="325250" cy="41725"/>
            </a:xfrm>
            <a:custGeom>
              <a:avLst/>
              <a:gdLst/>
              <a:ahLst/>
              <a:cxnLst/>
              <a:rect l="l" t="t" r="r" b="b"/>
              <a:pathLst>
                <a:path w="13010" h="1669" extrusionOk="0">
                  <a:moveTo>
                    <a:pt x="12843" y="1168"/>
                  </a:moveTo>
                  <a:cubicBezTo>
                    <a:pt x="13010" y="1202"/>
                    <a:pt x="12909" y="1602"/>
                    <a:pt x="12209" y="1669"/>
                  </a:cubicBezTo>
                  <a:cubicBezTo>
                    <a:pt x="11842" y="1669"/>
                    <a:pt x="5504" y="1102"/>
                    <a:pt x="0" y="601"/>
                  </a:cubicBezTo>
                  <a:lnTo>
                    <a:pt x="167" y="1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8" name="Google Shape;3748;p64"/>
            <p:cNvSpPr/>
            <p:nvPr/>
          </p:nvSpPr>
          <p:spPr>
            <a:xfrm>
              <a:off x="2708775" y="646750"/>
              <a:ext cx="135950" cy="280225"/>
            </a:xfrm>
            <a:custGeom>
              <a:avLst/>
              <a:gdLst/>
              <a:ahLst/>
              <a:cxnLst/>
              <a:rect l="l" t="t" r="r" b="b"/>
              <a:pathLst>
                <a:path w="5438" h="11209" extrusionOk="0">
                  <a:moveTo>
                    <a:pt x="4904" y="3269"/>
                  </a:moveTo>
                  <a:cubicBezTo>
                    <a:pt x="4570" y="4970"/>
                    <a:pt x="3136" y="11208"/>
                    <a:pt x="3136" y="11208"/>
                  </a:cubicBezTo>
                  <a:lnTo>
                    <a:pt x="1602" y="10674"/>
                  </a:lnTo>
                  <a:lnTo>
                    <a:pt x="0" y="10307"/>
                  </a:lnTo>
                  <a:cubicBezTo>
                    <a:pt x="0" y="10307"/>
                    <a:pt x="2235" y="4270"/>
                    <a:pt x="2902" y="2669"/>
                  </a:cubicBezTo>
                  <a:cubicBezTo>
                    <a:pt x="3970" y="0"/>
                    <a:pt x="5438" y="467"/>
                    <a:pt x="4904" y="326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49" name="Google Shape;3749;p64"/>
            <p:cNvSpPr/>
            <p:nvPr/>
          </p:nvSpPr>
          <p:spPr>
            <a:xfrm>
              <a:off x="1481225" y="663425"/>
              <a:ext cx="1124175" cy="625475"/>
            </a:xfrm>
            <a:custGeom>
              <a:avLst/>
              <a:gdLst/>
              <a:ahLst/>
              <a:cxnLst/>
              <a:rect l="l" t="t" r="r" b="b"/>
              <a:pathLst>
                <a:path w="44967" h="25019" extrusionOk="0">
                  <a:moveTo>
                    <a:pt x="41564" y="16545"/>
                  </a:moveTo>
                  <a:cubicBezTo>
                    <a:pt x="41564" y="16545"/>
                    <a:pt x="10842" y="3603"/>
                    <a:pt x="7573" y="2335"/>
                  </a:cubicBezTo>
                  <a:cubicBezTo>
                    <a:pt x="4337" y="1101"/>
                    <a:pt x="1202" y="267"/>
                    <a:pt x="835" y="134"/>
                  </a:cubicBezTo>
                  <a:cubicBezTo>
                    <a:pt x="434" y="0"/>
                    <a:pt x="1" y="934"/>
                    <a:pt x="1402" y="1935"/>
                  </a:cubicBezTo>
                  <a:cubicBezTo>
                    <a:pt x="2769" y="2936"/>
                    <a:pt x="44966" y="25018"/>
                    <a:pt x="44966" y="2501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0" name="Google Shape;3750;p64"/>
            <p:cNvSpPr/>
            <p:nvPr/>
          </p:nvSpPr>
          <p:spPr>
            <a:xfrm>
              <a:off x="1482075" y="663425"/>
              <a:ext cx="1124975" cy="625475"/>
            </a:xfrm>
            <a:custGeom>
              <a:avLst/>
              <a:gdLst/>
              <a:ahLst/>
              <a:cxnLst/>
              <a:rect l="l" t="t" r="r" b="b"/>
              <a:pathLst>
                <a:path w="44999" h="25019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802" y="2936"/>
                    <a:pt x="44999" y="25018"/>
                    <a:pt x="44999" y="25018"/>
                  </a:cubicBezTo>
                  <a:lnTo>
                    <a:pt x="44332" y="23350"/>
                  </a:lnTo>
                  <a:lnTo>
                    <a:pt x="43531" y="23217"/>
                  </a:lnTo>
                  <a:lnTo>
                    <a:pt x="42230" y="2168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1" name="Google Shape;3751;p64"/>
            <p:cNvSpPr/>
            <p:nvPr/>
          </p:nvSpPr>
          <p:spPr>
            <a:xfrm>
              <a:off x="2301825" y="933600"/>
              <a:ext cx="298550" cy="163475"/>
            </a:xfrm>
            <a:custGeom>
              <a:avLst/>
              <a:gdLst/>
              <a:ahLst/>
              <a:cxnLst/>
              <a:rect l="l" t="t" r="r" b="b"/>
              <a:pathLst>
                <a:path w="11942" h="6539" extrusionOk="0">
                  <a:moveTo>
                    <a:pt x="11942" y="4638"/>
                  </a:moveTo>
                  <a:cubicBezTo>
                    <a:pt x="8239" y="3070"/>
                    <a:pt x="3903" y="1235"/>
                    <a:pt x="3169" y="968"/>
                  </a:cubicBezTo>
                  <a:cubicBezTo>
                    <a:pt x="1768" y="468"/>
                    <a:pt x="500" y="68"/>
                    <a:pt x="334" y="34"/>
                  </a:cubicBez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2" name="Google Shape;3752;p64"/>
            <p:cNvSpPr/>
            <p:nvPr/>
          </p:nvSpPr>
          <p:spPr>
            <a:xfrm>
              <a:off x="2301825" y="933600"/>
              <a:ext cx="289400" cy="163475"/>
            </a:xfrm>
            <a:custGeom>
              <a:avLst/>
              <a:gdLst/>
              <a:ahLst/>
              <a:cxnLst/>
              <a:rect l="l" t="t" r="r" b="b"/>
              <a:pathLst>
                <a:path w="11576" h="6539" extrusionOk="0">
                  <a:moveTo>
                    <a:pt x="334" y="34"/>
                  </a:moveTo>
                  <a:cubicBezTo>
                    <a:pt x="167" y="1"/>
                    <a:pt x="0" y="368"/>
                    <a:pt x="567" y="768"/>
                  </a:cubicBezTo>
                  <a:cubicBezTo>
                    <a:pt x="901" y="1002"/>
                    <a:pt x="6505" y="3937"/>
                    <a:pt x="11408" y="6539"/>
                  </a:cubicBezTo>
                  <a:lnTo>
                    <a:pt x="11575" y="5905"/>
                  </a:lnTo>
                  <a:close/>
                </a:path>
              </a:pathLst>
            </a:custGeom>
            <a:solidFill>
              <a:srgbClr val="BD6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3" name="Google Shape;3753;p64"/>
            <p:cNvSpPr/>
            <p:nvPr/>
          </p:nvSpPr>
          <p:spPr>
            <a:xfrm>
              <a:off x="2468600" y="861900"/>
              <a:ext cx="452850" cy="469525"/>
            </a:xfrm>
            <a:custGeom>
              <a:avLst/>
              <a:gdLst/>
              <a:ahLst/>
              <a:cxnLst/>
              <a:rect l="l" t="t" r="r" b="b"/>
              <a:pathLst>
                <a:path w="18114" h="18781" extrusionOk="0">
                  <a:moveTo>
                    <a:pt x="11442" y="1268"/>
                  </a:moveTo>
                  <a:cubicBezTo>
                    <a:pt x="15745" y="2535"/>
                    <a:pt x="18113" y="7205"/>
                    <a:pt x="16846" y="11709"/>
                  </a:cubicBezTo>
                  <a:cubicBezTo>
                    <a:pt x="15512" y="16212"/>
                    <a:pt x="10942" y="18780"/>
                    <a:pt x="6672" y="17546"/>
                  </a:cubicBezTo>
                  <a:cubicBezTo>
                    <a:pt x="2369" y="16279"/>
                    <a:pt x="1" y="11609"/>
                    <a:pt x="1268" y="7105"/>
                  </a:cubicBezTo>
                  <a:cubicBezTo>
                    <a:pt x="2602" y="2602"/>
                    <a:pt x="7206" y="0"/>
                    <a:pt x="11442" y="126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4" name="Google Shape;3754;p64"/>
            <p:cNvSpPr/>
            <p:nvPr/>
          </p:nvSpPr>
          <p:spPr>
            <a:xfrm>
              <a:off x="2602025" y="956125"/>
              <a:ext cx="244375" cy="156800"/>
            </a:xfrm>
            <a:custGeom>
              <a:avLst/>
              <a:gdLst/>
              <a:ahLst/>
              <a:cxnLst/>
              <a:rect l="l" t="t" r="r" b="b"/>
              <a:pathLst>
                <a:path w="9775" h="6272" extrusionOk="0">
                  <a:moveTo>
                    <a:pt x="9274" y="2903"/>
                  </a:moveTo>
                  <a:cubicBezTo>
                    <a:pt x="9774" y="2803"/>
                    <a:pt x="9708" y="3270"/>
                    <a:pt x="9441" y="3536"/>
                  </a:cubicBezTo>
                  <a:cubicBezTo>
                    <a:pt x="6872" y="6272"/>
                    <a:pt x="568" y="4337"/>
                    <a:pt x="34" y="668"/>
                  </a:cubicBezTo>
                  <a:cubicBezTo>
                    <a:pt x="1" y="301"/>
                    <a:pt x="234" y="1"/>
                    <a:pt x="534" y="301"/>
                  </a:cubicBezTo>
                  <a:cubicBezTo>
                    <a:pt x="3003" y="2336"/>
                    <a:pt x="6138" y="3270"/>
                    <a:pt x="9274" y="290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5" name="Google Shape;3755;p64"/>
            <p:cNvSpPr/>
            <p:nvPr/>
          </p:nvSpPr>
          <p:spPr>
            <a:xfrm>
              <a:off x="2762975" y="646750"/>
              <a:ext cx="81750" cy="132600"/>
            </a:xfrm>
            <a:custGeom>
              <a:avLst/>
              <a:gdLst/>
              <a:ahLst/>
              <a:cxnLst/>
              <a:rect l="l" t="t" r="r" b="b"/>
              <a:pathLst>
                <a:path w="3270" h="5304" extrusionOk="0">
                  <a:moveTo>
                    <a:pt x="1" y="4637"/>
                  </a:moveTo>
                  <a:cubicBezTo>
                    <a:pt x="1068" y="2935"/>
                    <a:pt x="2402" y="3336"/>
                    <a:pt x="2302" y="5304"/>
                  </a:cubicBezTo>
                  <a:cubicBezTo>
                    <a:pt x="2469" y="4437"/>
                    <a:pt x="2636" y="3703"/>
                    <a:pt x="2736" y="3269"/>
                  </a:cubicBezTo>
                  <a:cubicBezTo>
                    <a:pt x="3270" y="434"/>
                    <a:pt x="1802" y="0"/>
                    <a:pt x="734" y="2669"/>
                  </a:cubicBezTo>
                  <a:cubicBezTo>
                    <a:pt x="601" y="3102"/>
                    <a:pt x="301" y="3803"/>
                    <a:pt x="1" y="4637"/>
                  </a:cubicBezTo>
                  <a:close/>
                </a:path>
              </a:pathLst>
            </a:custGeom>
            <a:solidFill>
              <a:srgbClr val="5038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6" name="Google Shape;3756;p64"/>
            <p:cNvSpPr/>
            <p:nvPr/>
          </p:nvSpPr>
          <p:spPr>
            <a:xfrm>
              <a:off x="2486125" y="1060375"/>
              <a:ext cx="395300" cy="249375"/>
            </a:xfrm>
            <a:custGeom>
              <a:avLst/>
              <a:gdLst/>
              <a:ahLst/>
              <a:cxnLst/>
              <a:rect l="l" t="t" r="r" b="b"/>
              <a:pathLst>
                <a:path w="15812" h="9975" extrusionOk="0">
                  <a:moveTo>
                    <a:pt x="13543" y="5404"/>
                  </a:moveTo>
                  <a:cubicBezTo>
                    <a:pt x="11642" y="5838"/>
                    <a:pt x="9473" y="5804"/>
                    <a:pt x="7239" y="5137"/>
                  </a:cubicBezTo>
                  <a:cubicBezTo>
                    <a:pt x="5070" y="4503"/>
                    <a:pt x="3202" y="3336"/>
                    <a:pt x="1835" y="1935"/>
                  </a:cubicBezTo>
                  <a:cubicBezTo>
                    <a:pt x="1368" y="1435"/>
                    <a:pt x="967" y="934"/>
                    <a:pt x="567" y="400"/>
                  </a:cubicBezTo>
                  <a:lnTo>
                    <a:pt x="334" y="0"/>
                  </a:lnTo>
                  <a:cubicBezTo>
                    <a:pt x="334" y="100"/>
                    <a:pt x="300" y="167"/>
                    <a:pt x="300" y="267"/>
                  </a:cubicBezTo>
                  <a:cubicBezTo>
                    <a:pt x="0" y="2002"/>
                    <a:pt x="234" y="3770"/>
                    <a:pt x="967" y="5271"/>
                  </a:cubicBezTo>
                  <a:cubicBezTo>
                    <a:pt x="1668" y="6772"/>
                    <a:pt x="2802" y="8039"/>
                    <a:pt x="4236" y="8873"/>
                  </a:cubicBezTo>
                  <a:lnTo>
                    <a:pt x="4737" y="9140"/>
                  </a:lnTo>
                  <a:cubicBezTo>
                    <a:pt x="5137" y="9307"/>
                    <a:pt x="5504" y="9474"/>
                    <a:pt x="5904" y="9607"/>
                  </a:cubicBezTo>
                  <a:cubicBezTo>
                    <a:pt x="6338" y="9707"/>
                    <a:pt x="6705" y="9807"/>
                    <a:pt x="7138" y="9841"/>
                  </a:cubicBezTo>
                  <a:cubicBezTo>
                    <a:pt x="7138" y="9841"/>
                    <a:pt x="7339" y="9841"/>
                    <a:pt x="7672" y="9874"/>
                  </a:cubicBezTo>
                  <a:cubicBezTo>
                    <a:pt x="9340" y="9974"/>
                    <a:pt x="11008" y="9507"/>
                    <a:pt x="12409" y="8640"/>
                  </a:cubicBezTo>
                  <a:cubicBezTo>
                    <a:pt x="13843" y="7772"/>
                    <a:pt x="15011" y="6438"/>
                    <a:pt x="15711" y="4804"/>
                  </a:cubicBezTo>
                  <a:cubicBezTo>
                    <a:pt x="15745" y="4704"/>
                    <a:pt x="15811" y="4637"/>
                    <a:pt x="15811" y="4537"/>
                  </a:cubicBezTo>
                  <a:cubicBezTo>
                    <a:pt x="15678" y="4637"/>
                    <a:pt x="15544" y="4670"/>
                    <a:pt x="15378" y="4770"/>
                  </a:cubicBezTo>
                  <a:cubicBezTo>
                    <a:pt x="14844" y="5004"/>
                    <a:pt x="14210" y="5237"/>
                    <a:pt x="13543" y="540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7" name="Google Shape;3757;p64"/>
            <p:cNvSpPr/>
            <p:nvPr/>
          </p:nvSpPr>
          <p:spPr>
            <a:xfrm>
              <a:off x="2567850" y="1074550"/>
              <a:ext cx="204325" cy="209325"/>
            </a:xfrm>
            <a:custGeom>
              <a:avLst/>
              <a:gdLst/>
              <a:ahLst/>
              <a:cxnLst/>
              <a:rect l="l" t="t" r="r" b="b"/>
              <a:pathLst>
                <a:path w="8173" h="8373" extrusionOk="0">
                  <a:moveTo>
                    <a:pt x="5204" y="534"/>
                  </a:moveTo>
                  <a:cubicBezTo>
                    <a:pt x="7105" y="1101"/>
                    <a:pt x="8173" y="3203"/>
                    <a:pt x="7572" y="5204"/>
                  </a:cubicBezTo>
                  <a:cubicBezTo>
                    <a:pt x="6972" y="7205"/>
                    <a:pt x="4937" y="8373"/>
                    <a:pt x="3002" y="7773"/>
                  </a:cubicBezTo>
                  <a:cubicBezTo>
                    <a:pt x="1101" y="7205"/>
                    <a:pt x="0" y="5104"/>
                    <a:pt x="634" y="3103"/>
                  </a:cubicBezTo>
                  <a:cubicBezTo>
                    <a:pt x="1268" y="1101"/>
                    <a:pt x="3269" y="0"/>
                    <a:pt x="5204" y="5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8" name="Google Shape;3758;p64"/>
            <p:cNvSpPr/>
            <p:nvPr/>
          </p:nvSpPr>
          <p:spPr>
            <a:xfrm>
              <a:off x="1482075" y="663425"/>
              <a:ext cx="826425" cy="356950"/>
            </a:xfrm>
            <a:custGeom>
              <a:avLst/>
              <a:gdLst/>
              <a:ahLst/>
              <a:cxnLst/>
              <a:rect l="l" t="t" r="r" b="b"/>
              <a:pathLst>
                <a:path w="33057" h="14278" extrusionOk="0">
                  <a:moveTo>
                    <a:pt x="33057" y="12976"/>
                  </a:moveTo>
                  <a:cubicBezTo>
                    <a:pt x="23717" y="9040"/>
                    <a:pt x="9707" y="3136"/>
                    <a:pt x="7605" y="2335"/>
                  </a:cubicBezTo>
                  <a:cubicBezTo>
                    <a:pt x="4336" y="1101"/>
                    <a:pt x="1201" y="267"/>
                    <a:pt x="834" y="134"/>
                  </a:cubicBezTo>
                  <a:cubicBezTo>
                    <a:pt x="467" y="0"/>
                    <a:pt x="0" y="934"/>
                    <a:pt x="1401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59" name="Google Shape;3759;p64"/>
            <p:cNvSpPr/>
            <p:nvPr/>
          </p:nvSpPr>
          <p:spPr>
            <a:xfrm>
              <a:off x="1482075" y="663425"/>
              <a:ext cx="624625" cy="356950"/>
            </a:xfrm>
            <a:custGeom>
              <a:avLst/>
              <a:gdLst/>
              <a:ahLst/>
              <a:cxnLst/>
              <a:rect l="l" t="t" r="r" b="b"/>
              <a:pathLst>
                <a:path w="24985" h="14278" extrusionOk="0">
                  <a:moveTo>
                    <a:pt x="834" y="134"/>
                  </a:moveTo>
                  <a:cubicBezTo>
                    <a:pt x="467" y="0"/>
                    <a:pt x="0" y="934"/>
                    <a:pt x="1434" y="1935"/>
                  </a:cubicBezTo>
                  <a:cubicBezTo>
                    <a:pt x="2102" y="2435"/>
                    <a:pt x="13543" y="8473"/>
                    <a:pt x="24518" y="14277"/>
                  </a:cubicBezTo>
                  <a:lnTo>
                    <a:pt x="24985" y="12676"/>
                  </a:lnTo>
                  <a:lnTo>
                    <a:pt x="24985" y="1267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0" name="Google Shape;3760;p64"/>
            <p:cNvSpPr/>
            <p:nvPr/>
          </p:nvSpPr>
          <p:spPr>
            <a:xfrm>
              <a:off x="3079025" y="1216325"/>
              <a:ext cx="860650" cy="198500"/>
            </a:xfrm>
            <a:custGeom>
              <a:avLst/>
              <a:gdLst/>
              <a:ahLst/>
              <a:cxnLst/>
              <a:rect l="l" t="t" r="r" b="b"/>
              <a:pathLst>
                <a:path w="34426" h="7940" extrusionOk="0">
                  <a:moveTo>
                    <a:pt x="1" y="0"/>
                  </a:moveTo>
                  <a:cubicBezTo>
                    <a:pt x="9975" y="1768"/>
                    <a:pt x="24952" y="4437"/>
                    <a:pt x="27187" y="4904"/>
                  </a:cubicBezTo>
                  <a:cubicBezTo>
                    <a:pt x="30589" y="5671"/>
                    <a:pt x="33692" y="6605"/>
                    <a:pt x="34059" y="6705"/>
                  </a:cubicBezTo>
                  <a:cubicBezTo>
                    <a:pt x="34426" y="6805"/>
                    <a:pt x="34325" y="7839"/>
                    <a:pt x="32591" y="7906"/>
                  </a:cubicBezTo>
                  <a:cubicBezTo>
                    <a:pt x="31724" y="7939"/>
                    <a:pt x="18814" y="6838"/>
                    <a:pt x="6472" y="5704"/>
                  </a:cubicBezTo>
                  <a:lnTo>
                    <a:pt x="6939" y="410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61" name="Google Shape;3761;p64"/>
            <p:cNvSpPr/>
            <p:nvPr/>
          </p:nvSpPr>
          <p:spPr>
            <a:xfrm>
              <a:off x="3240825" y="1320550"/>
              <a:ext cx="698850" cy="95925"/>
            </a:xfrm>
            <a:custGeom>
              <a:avLst/>
              <a:gdLst/>
              <a:ahLst/>
              <a:cxnLst/>
              <a:rect l="l" t="t" r="r" b="b"/>
              <a:pathLst>
                <a:path w="27954" h="3837" extrusionOk="0">
                  <a:moveTo>
                    <a:pt x="27587" y="2569"/>
                  </a:moveTo>
                  <a:cubicBezTo>
                    <a:pt x="27954" y="2703"/>
                    <a:pt x="27853" y="3703"/>
                    <a:pt x="26119" y="3770"/>
                  </a:cubicBezTo>
                  <a:cubicBezTo>
                    <a:pt x="25252" y="3837"/>
                    <a:pt x="12342" y="2703"/>
                    <a:pt x="0" y="1568"/>
                  </a:cubicBezTo>
                  <a:lnTo>
                    <a:pt x="467" y="1"/>
                  </a:lnTo>
                  <a:lnTo>
                    <a:pt x="46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000" y="590235"/>
            <a:ext cx="10188379" cy="763600"/>
          </a:xfrm>
        </p:spPr>
        <p:txBody>
          <a:bodyPr/>
          <a:lstStyle/>
          <a:p>
            <a:pPr algn="ctr"/>
            <a:r>
              <a:rPr lang="en-US" sz="4800" b="1" dirty="0">
                <a:solidFill>
                  <a:srgbClr val="C00000"/>
                </a:solidFill>
                <a:latin typeface="+mn-lt"/>
              </a:rPr>
              <a:t>VẬN DỤNG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689965" y="2106572"/>
                <a:ext cx="8798401" cy="377263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b="1" kern="0" dirty="0">
                    <a:solidFill>
                      <a:srgbClr val="0070C0"/>
                    </a:solidFill>
                    <a:latin typeface="Arial"/>
                    <a:cs typeface="Arial"/>
                    <a:sym typeface="Arial"/>
                  </a:rPr>
                  <a:t>Bài 5 (SGK – tr.92):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 Cho tam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giác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𝐴𝐵𝐶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có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Tia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phângiácgóc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𝐵𝐴𝐶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cắtcạnh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𝐵𝐶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tạiđiểm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𝐷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a)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Chứngminh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𝐴𝐷𝐶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b)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Kẻtia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𝐷𝑥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nằmtronggóc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𝐴𝐷𝐶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saocho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𝐴𝐷𝑥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𝐴𝐷𝐵</m:t>
                        </m:r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Giảsửtia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𝐷𝑥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cắtcạnh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tạiđiểm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𝐸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Chứngminh</a:t>
                </a:r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: </a:t>
                </a:r>
                <a14:m>
                  <m:oMath xmlns:m="http://schemas.openxmlformats.org/officeDocument/2006/math"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∆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𝐴𝐵𝐷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=∆</m:t>
                    </m:r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sym typeface="Arial"/>
                      </a:rPr>
                      <m:t>𝐴𝐸𝐷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&lt;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965" y="2106572"/>
                <a:ext cx="8798401" cy="3772636"/>
              </a:xfrm>
              <a:prstGeom prst="rect">
                <a:avLst/>
              </a:prstGeom>
              <a:blipFill>
                <a:blip r:embed="rId3"/>
                <a:stretch>
                  <a:fillRect l="-1316" r="-1247" b="-339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BAFD0D2F-0D8B-9923-20A4-5003903622EA}"/>
              </a:ext>
            </a:extLst>
          </p:cNvPr>
          <p:cNvSpPr/>
          <p:nvPr/>
        </p:nvSpPr>
        <p:spPr>
          <a:xfrm>
            <a:off x="1689965" y="1525490"/>
            <a:ext cx="5391947" cy="1138773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endParaRPr lang="en-US" sz="4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36616" y="882077"/>
            <a:ext cx="10906888" cy="5040191"/>
          </a:xfrm>
          <a:solidFill>
            <a:srgbClr val="FFFFFF"/>
          </a:solidFill>
        </p:spPr>
        <p:txBody>
          <a:bodyPr/>
          <a:lstStyle/>
          <a:p>
            <a:r>
              <a:rPr lang="en-US" sz="133" dirty="0">
                <a:solidFill>
                  <a:schemeClr val="bg1"/>
                </a:solidFill>
              </a:rPr>
              <a:t>.</a:t>
            </a:r>
          </a:p>
        </p:txBody>
      </p:sp>
      <p:grpSp>
        <p:nvGrpSpPr>
          <p:cNvPr id="2828" name="Google Shape;2828;p54"/>
          <p:cNvGrpSpPr/>
          <p:nvPr/>
        </p:nvGrpSpPr>
        <p:grpSpPr>
          <a:xfrm rot="431893">
            <a:off x="10255954" y="768431"/>
            <a:ext cx="1258709" cy="846184"/>
            <a:chOff x="4334925" y="2213700"/>
            <a:chExt cx="944050" cy="634650"/>
          </a:xfrm>
        </p:grpSpPr>
        <p:sp>
          <p:nvSpPr>
            <p:cNvPr id="2829" name="Google Shape;2829;p54"/>
            <p:cNvSpPr/>
            <p:nvPr/>
          </p:nvSpPr>
          <p:spPr>
            <a:xfrm>
              <a:off x="4336600" y="2213700"/>
              <a:ext cx="942375" cy="634650"/>
            </a:xfrm>
            <a:custGeom>
              <a:avLst/>
              <a:gdLst/>
              <a:ahLst/>
              <a:cxnLst/>
              <a:rect l="l" t="t" r="r" b="b"/>
              <a:pathLst>
                <a:path w="37695" h="25386" extrusionOk="0">
                  <a:moveTo>
                    <a:pt x="19248" y="0"/>
                  </a:moveTo>
                  <a:cubicBezTo>
                    <a:pt x="15011" y="0"/>
                    <a:pt x="11075" y="2235"/>
                    <a:pt x="9174" y="5804"/>
                  </a:cubicBezTo>
                  <a:cubicBezTo>
                    <a:pt x="3403" y="7572"/>
                    <a:pt x="1" y="10808"/>
                    <a:pt x="1" y="14477"/>
                  </a:cubicBezTo>
                  <a:lnTo>
                    <a:pt x="1" y="14878"/>
                  </a:lnTo>
                  <a:lnTo>
                    <a:pt x="1" y="15311"/>
                  </a:lnTo>
                  <a:cubicBezTo>
                    <a:pt x="1" y="20982"/>
                    <a:pt x="8273" y="25385"/>
                    <a:pt x="18847" y="25385"/>
                  </a:cubicBezTo>
                  <a:cubicBezTo>
                    <a:pt x="29388" y="25385"/>
                    <a:pt x="37694" y="20982"/>
                    <a:pt x="37694" y="15311"/>
                  </a:cubicBezTo>
                  <a:lnTo>
                    <a:pt x="37694" y="14878"/>
                  </a:lnTo>
                  <a:lnTo>
                    <a:pt x="37694" y="14477"/>
                  </a:lnTo>
                  <a:cubicBezTo>
                    <a:pt x="37694" y="11041"/>
                    <a:pt x="34692" y="7973"/>
                    <a:pt x="29555" y="6138"/>
                  </a:cubicBezTo>
                  <a:cubicBezTo>
                    <a:pt x="27687" y="2369"/>
                    <a:pt x="23717" y="0"/>
                    <a:pt x="19248" y="0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0" name="Google Shape;2830;p54"/>
            <p:cNvSpPr/>
            <p:nvPr/>
          </p:nvSpPr>
          <p:spPr>
            <a:xfrm>
              <a:off x="4334925" y="2213700"/>
              <a:ext cx="942375" cy="634650"/>
            </a:xfrm>
            <a:custGeom>
              <a:avLst/>
              <a:gdLst/>
              <a:ahLst/>
              <a:cxnLst/>
              <a:rect l="l" t="t" r="r" b="b"/>
              <a:pathLst>
                <a:path w="37695" h="25386" extrusionOk="0">
                  <a:moveTo>
                    <a:pt x="19281" y="0"/>
                  </a:moveTo>
                  <a:cubicBezTo>
                    <a:pt x="15012" y="0"/>
                    <a:pt x="11109" y="2235"/>
                    <a:pt x="9174" y="5804"/>
                  </a:cubicBezTo>
                  <a:cubicBezTo>
                    <a:pt x="3437" y="7572"/>
                    <a:pt x="1" y="10808"/>
                    <a:pt x="1" y="14477"/>
                  </a:cubicBezTo>
                  <a:lnTo>
                    <a:pt x="1" y="14878"/>
                  </a:lnTo>
                  <a:lnTo>
                    <a:pt x="1" y="15311"/>
                  </a:lnTo>
                  <a:cubicBezTo>
                    <a:pt x="1" y="20982"/>
                    <a:pt x="8307" y="25385"/>
                    <a:pt x="18848" y="25385"/>
                  </a:cubicBezTo>
                  <a:cubicBezTo>
                    <a:pt x="29422" y="25385"/>
                    <a:pt x="37694" y="20982"/>
                    <a:pt x="37694" y="15311"/>
                  </a:cubicBezTo>
                  <a:lnTo>
                    <a:pt x="37694" y="14878"/>
                  </a:lnTo>
                  <a:lnTo>
                    <a:pt x="37694" y="14477"/>
                  </a:lnTo>
                  <a:cubicBezTo>
                    <a:pt x="37694" y="11041"/>
                    <a:pt x="34692" y="7973"/>
                    <a:pt x="29589" y="6138"/>
                  </a:cubicBezTo>
                  <a:cubicBezTo>
                    <a:pt x="27687" y="2369"/>
                    <a:pt x="23751" y="0"/>
                    <a:pt x="192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1" name="Google Shape;2831;p54"/>
            <p:cNvSpPr/>
            <p:nvPr/>
          </p:nvSpPr>
          <p:spPr>
            <a:xfrm>
              <a:off x="4368300" y="2379650"/>
              <a:ext cx="875650" cy="435325"/>
            </a:xfrm>
            <a:custGeom>
              <a:avLst/>
              <a:gdLst/>
              <a:ahLst/>
              <a:cxnLst/>
              <a:rect l="l" t="t" r="r" b="b"/>
              <a:pathLst>
                <a:path w="35026" h="17413" extrusionOk="0">
                  <a:moveTo>
                    <a:pt x="17513" y="0"/>
                  </a:moveTo>
                  <a:cubicBezTo>
                    <a:pt x="7839" y="0"/>
                    <a:pt x="0" y="3870"/>
                    <a:pt x="0" y="8707"/>
                  </a:cubicBezTo>
                  <a:cubicBezTo>
                    <a:pt x="0" y="13510"/>
                    <a:pt x="7839" y="17413"/>
                    <a:pt x="17513" y="17413"/>
                  </a:cubicBezTo>
                  <a:cubicBezTo>
                    <a:pt x="27186" y="17413"/>
                    <a:pt x="35025" y="13510"/>
                    <a:pt x="35025" y="8707"/>
                  </a:cubicBezTo>
                  <a:cubicBezTo>
                    <a:pt x="35025" y="3870"/>
                    <a:pt x="27186" y="0"/>
                    <a:pt x="175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2" name="Google Shape;2832;p54"/>
            <p:cNvSpPr/>
            <p:nvPr/>
          </p:nvSpPr>
          <p:spPr>
            <a:xfrm>
              <a:off x="4368300" y="2357125"/>
              <a:ext cx="875650" cy="436175"/>
            </a:xfrm>
            <a:custGeom>
              <a:avLst/>
              <a:gdLst/>
              <a:ahLst/>
              <a:cxnLst/>
              <a:rect l="l" t="t" r="r" b="b"/>
              <a:pathLst>
                <a:path w="35026" h="17447" extrusionOk="0">
                  <a:moveTo>
                    <a:pt x="17513" y="1"/>
                  </a:moveTo>
                  <a:cubicBezTo>
                    <a:pt x="7839" y="1"/>
                    <a:pt x="0" y="3903"/>
                    <a:pt x="0" y="8707"/>
                  </a:cubicBezTo>
                  <a:cubicBezTo>
                    <a:pt x="0" y="13544"/>
                    <a:pt x="7839" y="17446"/>
                    <a:pt x="17513" y="17446"/>
                  </a:cubicBezTo>
                  <a:cubicBezTo>
                    <a:pt x="27186" y="17446"/>
                    <a:pt x="35025" y="13544"/>
                    <a:pt x="35025" y="8707"/>
                  </a:cubicBezTo>
                  <a:cubicBezTo>
                    <a:pt x="35025" y="3903"/>
                    <a:pt x="27186" y="1"/>
                    <a:pt x="17513" y="1"/>
                  </a:cubicBezTo>
                  <a:close/>
                </a:path>
              </a:pathLst>
            </a:custGeom>
            <a:solidFill>
              <a:srgbClr val="AE8480">
                <a:alpha val="58929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3" name="Google Shape;2833;p54"/>
            <p:cNvSpPr/>
            <p:nvPr/>
          </p:nvSpPr>
          <p:spPr>
            <a:xfrm>
              <a:off x="4567600" y="2247050"/>
              <a:ext cx="500375" cy="403650"/>
            </a:xfrm>
            <a:custGeom>
              <a:avLst/>
              <a:gdLst/>
              <a:ahLst/>
              <a:cxnLst/>
              <a:rect l="l" t="t" r="r" b="b"/>
              <a:pathLst>
                <a:path w="20015" h="16146" extrusionOk="0">
                  <a:moveTo>
                    <a:pt x="10008" y="1"/>
                  </a:moveTo>
                  <a:cubicBezTo>
                    <a:pt x="4504" y="1"/>
                    <a:pt x="0" y="4170"/>
                    <a:pt x="0" y="9307"/>
                  </a:cubicBezTo>
                  <a:cubicBezTo>
                    <a:pt x="0" y="14411"/>
                    <a:pt x="4170" y="16145"/>
                    <a:pt x="9707" y="16145"/>
                  </a:cubicBezTo>
                  <a:cubicBezTo>
                    <a:pt x="15211" y="16145"/>
                    <a:pt x="20015" y="14411"/>
                    <a:pt x="20015" y="9307"/>
                  </a:cubicBezTo>
                  <a:cubicBezTo>
                    <a:pt x="20015" y="4170"/>
                    <a:pt x="15512" y="1"/>
                    <a:pt x="10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4" name="Google Shape;2834;p54"/>
            <p:cNvSpPr/>
            <p:nvPr/>
          </p:nvSpPr>
          <p:spPr>
            <a:xfrm>
              <a:off x="4567600" y="2507225"/>
              <a:ext cx="505375" cy="142650"/>
            </a:xfrm>
            <a:custGeom>
              <a:avLst/>
              <a:gdLst/>
              <a:ahLst/>
              <a:cxnLst/>
              <a:rect l="l" t="t" r="r" b="b"/>
              <a:pathLst>
                <a:path w="20215" h="5706" extrusionOk="0">
                  <a:moveTo>
                    <a:pt x="19948" y="1"/>
                  </a:moveTo>
                  <a:lnTo>
                    <a:pt x="19948" y="1"/>
                  </a:lnTo>
                  <a:cubicBezTo>
                    <a:pt x="17513" y="1635"/>
                    <a:pt x="13777" y="2236"/>
                    <a:pt x="9641" y="2236"/>
                  </a:cubicBezTo>
                  <a:cubicBezTo>
                    <a:pt x="5671" y="2236"/>
                    <a:pt x="2302" y="1669"/>
                    <a:pt x="101" y="234"/>
                  </a:cubicBezTo>
                  <a:lnTo>
                    <a:pt x="101" y="234"/>
                  </a:lnTo>
                  <a:cubicBezTo>
                    <a:pt x="0" y="2102"/>
                    <a:pt x="301" y="3637"/>
                    <a:pt x="1935" y="4471"/>
                  </a:cubicBezTo>
                  <a:cubicBezTo>
                    <a:pt x="3470" y="5305"/>
                    <a:pt x="7472" y="5705"/>
                    <a:pt x="9707" y="5705"/>
                  </a:cubicBezTo>
                  <a:cubicBezTo>
                    <a:pt x="12543" y="5705"/>
                    <a:pt x="16846" y="4871"/>
                    <a:pt x="18714" y="3704"/>
                  </a:cubicBezTo>
                  <a:cubicBezTo>
                    <a:pt x="20215" y="2803"/>
                    <a:pt x="19981" y="1469"/>
                    <a:pt x="199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5" name="Google Shape;2835;p54"/>
            <p:cNvSpPr/>
            <p:nvPr/>
          </p:nvSpPr>
          <p:spPr>
            <a:xfrm>
              <a:off x="4982050" y="2475550"/>
              <a:ext cx="27550" cy="191825"/>
            </a:xfrm>
            <a:custGeom>
              <a:avLst/>
              <a:gdLst/>
              <a:ahLst/>
              <a:cxnLst/>
              <a:rect l="l" t="t" r="r" b="b"/>
              <a:pathLst>
                <a:path w="1102" h="7673" extrusionOk="0">
                  <a:moveTo>
                    <a:pt x="568" y="0"/>
                  </a:moveTo>
                  <a:cubicBezTo>
                    <a:pt x="268" y="0"/>
                    <a:pt x="1" y="868"/>
                    <a:pt x="1" y="1935"/>
                  </a:cubicBezTo>
                  <a:cubicBezTo>
                    <a:pt x="1" y="2836"/>
                    <a:pt x="401" y="3603"/>
                    <a:pt x="501" y="3836"/>
                  </a:cubicBezTo>
                  <a:cubicBezTo>
                    <a:pt x="401" y="4070"/>
                    <a:pt x="1" y="4837"/>
                    <a:pt x="1" y="5704"/>
                  </a:cubicBezTo>
                  <a:cubicBezTo>
                    <a:pt x="1" y="6772"/>
                    <a:pt x="268" y="7673"/>
                    <a:pt x="568" y="7673"/>
                  </a:cubicBezTo>
                  <a:cubicBezTo>
                    <a:pt x="835" y="7673"/>
                    <a:pt x="1102" y="6772"/>
                    <a:pt x="1102" y="5704"/>
                  </a:cubicBezTo>
                  <a:cubicBezTo>
                    <a:pt x="1102" y="4837"/>
                    <a:pt x="735" y="4037"/>
                    <a:pt x="601" y="3836"/>
                  </a:cubicBezTo>
                  <a:cubicBezTo>
                    <a:pt x="735" y="3603"/>
                    <a:pt x="1102" y="2869"/>
                    <a:pt x="1102" y="1935"/>
                  </a:cubicBezTo>
                  <a:cubicBezTo>
                    <a:pt x="1102" y="868"/>
                    <a:pt x="835" y="0"/>
                    <a:pt x="5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6" name="Google Shape;2836;p54"/>
            <p:cNvSpPr/>
            <p:nvPr/>
          </p:nvSpPr>
          <p:spPr>
            <a:xfrm>
              <a:off x="4900325" y="2558100"/>
              <a:ext cx="191850" cy="27550"/>
            </a:xfrm>
            <a:custGeom>
              <a:avLst/>
              <a:gdLst/>
              <a:ahLst/>
              <a:cxnLst/>
              <a:rect l="l" t="t" r="r" b="b"/>
              <a:pathLst>
                <a:path w="7674" h="1102" extrusionOk="0">
                  <a:moveTo>
                    <a:pt x="1969" y="1"/>
                  </a:moveTo>
                  <a:cubicBezTo>
                    <a:pt x="868" y="1"/>
                    <a:pt x="1" y="268"/>
                    <a:pt x="1" y="568"/>
                  </a:cubicBezTo>
                  <a:cubicBezTo>
                    <a:pt x="1" y="835"/>
                    <a:pt x="868" y="1102"/>
                    <a:pt x="1969" y="1102"/>
                  </a:cubicBezTo>
                  <a:cubicBezTo>
                    <a:pt x="2836" y="1102"/>
                    <a:pt x="3637" y="735"/>
                    <a:pt x="3837" y="601"/>
                  </a:cubicBezTo>
                  <a:cubicBezTo>
                    <a:pt x="4071" y="735"/>
                    <a:pt x="4838" y="1102"/>
                    <a:pt x="5705" y="1102"/>
                  </a:cubicBezTo>
                  <a:cubicBezTo>
                    <a:pt x="6806" y="1102"/>
                    <a:pt x="7673" y="868"/>
                    <a:pt x="7673" y="568"/>
                  </a:cubicBezTo>
                  <a:cubicBezTo>
                    <a:pt x="7673" y="268"/>
                    <a:pt x="6806" y="1"/>
                    <a:pt x="5705" y="1"/>
                  </a:cubicBezTo>
                  <a:cubicBezTo>
                    <a:pt x="4838" y="1"/>
                    <a:pt x="4037" y="401"/>
                    <a:pt x="3837" y="501"/>
                  </a:cubicBezTo>
                  <a:cubicBezTo>
                    <a:pt x="3570" y="401"/>
                    <a:pt x="2836" y="1"/>
                    <a:pt x="19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7" name="Google Shape;2837;p54"/>
            <p:cNvSpPr/>
            <p:nvPr/>
          </p:nvSpPr>
          <p:spPr>
            <a:xfrm>
              <a:off x="4922025" y="2501900"/>
              <a:ext cx="146800" cy="139175"/>
            </a:xfrm>
            <a:custGeom>
              <a:avLst/>
              <a:gdLst/>
              <a:ahLst/>
              <a:cxnLst/>
              <a:rect l="l" t="t" r="r" b="b"/>
              <a:pathLst>
                <a:path w="5872" h="5567" extrusionOk="0">
                  <a:moveTo>
                    <a:pt x="5534" y="1"/>
                  </a:moveTo>
                  <a:cubicBezTo>
                    <a:pt x="5219" y="1"/>
                    <a:pt x="4544" y="430"/>
                    <a:pt x="3870" y="1048"/>
                  </a:cubicBezTo>
                  <a:cubicBezTo>
                    <a:pt x="3236" y="1682"/>
                    <a:pt x="2969" y="2482"/>
                    <a:pt x="2869" y="2716"/>
                  </a:cubicBezTo>
                  <a:cubicBezTo>
                    <a:pt x="2635" y="2816"/>
                    <a:pt x="1835" y="3116"/>
                    <a:pt x="1201" y="3716"/>
                  </a:cubicBezTo>
                  <a:cubicBezTo>
                    <a:pt x="434" y="4517"/>
                    <a:pt x="0" y="5318"/>
                    <a:pt x="200" y="5518"/>
                  </a:cubicBezTo>
                  <a:cubicBezTo>
                    <a:pt x="239" y="5551"/>
                    <a:pt x="292" y="5566"/>
                    <a:pt x="356" y="5566"/>
                  </a:cubicBezTo>
                  <a:cubicBezTo>
                    <a:pt x="687" y="5566"/>
                    <a:pt x="1333" y="5158"/>
                    <a:pt x="2002" y="4517"/>
                  </a:cubicBezTo>
                  <a:cubicBezTo>
                    <a:pt x="2635" y="3883"/>
                    <a:pt x="2936" y="3116"/>
                    <a:pt x="3002" y="2849"/>
                  </a:cubicBezTo>
                  <a:cubicBezTo>
                    <a:pt x="3269" y="2782"/>
                    <a:pt x="4036" y="2482"/>
                    <a:pt x="4670" y="1848"/>
                  </a:cubicBezTo>
                  <a:cubicBezTo>
                    <a:pt x="5471" y="1048"/>
                    <a:pt x="5871" y="281"/>
                    <a:pt x="5671" y="47"/>
                  </a:cubicBezTo>
                  <a:cubicBezTo>
                    <a:pt x="5639" y="16"/>
                    <a:pt x="5593" y="1"/>
                    <a:pt x="553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8" name="Google Shape;2838;p54"/>
            <p:cNvSpPr/>
            <p:nvPr/>
          </p:nvSpPr>
          <p:spPr>
            <a:xfrm>
              <a:off x="4922850" y="2501850"/>
              <a:ext cx="147625" cy="139275"/>
            </a:xfrm>
            <a:custGeom>
              <a:avLst/>
              <a:gdLst/>
              <a:ahLst/>
              <a:cxnLst/>
              <a:rect l="l" t="t" r="r" b="b"/>
              <a:pathLst>
                <a:path w="5905" h="5571" extrusionOk="0">
                  <a:moveTo>
                    <a:pt x="379" y="1"/>
                  </a:moveTo>
                  <a:cubicBezTo>
                    <a:pt x="316" y="1"/>
                    <a:pt x="267" y="16"/>
                    <a:pt x="234" y="49"/>
                  </a:cubicBezTo>
                  <a:cubicBezTo>
                    <a:pt x="1" y="283"/>
                    <a:pt x="468" y="1050"/>
                    <a:pt x="1235" y="1850"/>
                  </a:cubicBezTo>
                  <a:cubicBezTo>
                    <a:pt x="1835" y="2484"/>
                    <a:pt x="2636" y="2784"/>
                    <a:pt x="2903" y="2851"/>
                  </a:cubicBezTo>
                  <a:cubicBezTo>
                    <a:pt x="2969" y="3118"/>
                    <a:pt x="3270" y="3885"/>
                    <a:pt x="3903" y="4519"/>
                  </a:cubicBezTo>
                  <a:cubicBezTo>
                    <a:pt x="4539" y="5182"/>
                    <a:pt x="5197" y="5571"/>
                    <a:pt x="5519" y="5571"/>
                  </a:cubicBezTo>
                  <a:cubicBezTo>
                    <a:pt x="5585" y="5571"/>
                    <a:pt x="5637" y="5554"/>
                    <a:pt x="5671" y="5520"/>
                  </a:cubicBezTo>
                  <a:cubicBezTo>
                    <a:pt x="5905" y="5320"/>
                    <a:pt x="5438" y="4519"/>
                    <a:pt x="4671" y="3718"/>
                  </a:cubicBezTo>
                  <a:cubicBezTo>
                    <a:pt x="4070" y="3118"/>
                    <a:pt x="3270" y="2818"/>
                    <a:pt x="3003" y="2718"/>
                  </a:cubicBezTo>
                  <a:cubicBezTo>
                    <a:pt x="2936" y="2484"/>
                    <a:pt x="2636" y="1684"/>
                    <a:pt x="2002" y="1050"/>
                  </a:cubicBezTo>
                  <a:cubicBezTo>
                    <a:pt x="1361" y="409"/>
                    <a:pt x="696" y="1"/>
                    <a:pt x="3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39" name="Google Shape;2839;p54"/>
            <p:cNvSpPr/>
            <p:nvPr/>
          </p:nvSpPr>
          <p:spPr>
            <a:xfrm>
              <a:off x="4975400" y="2548925"/>
              <a:ext cx="43375" cy="44225"/>
            </a:xfrm>
            <a:custGeom>
              <a:avLst/>
              <a:gdLst/>
              <a:ahLst/>
              <a:cxnLst/>
              <a:rect l="l" t="t" r="r" b="b"/>
              <a:pathLst>
                <a:path w="1735" h="1769" extrusionOk="0">
                  <a:moveTo>
                    <a:pt x="867" y="1"/>
                  </a:moveTo>
                  <a:cubicBezTo>
                    <a:pt x="400" y="1"/>
                    <a:pt x="0" y="401"/>
                    <a:pt x="0" y="901"/>
                  </a:cubicBezTo>
                  <a:cubicBezTo>
                    <a:pt x="0" y="1335"/>
                    <a:pt x="367" y="1769"/>
                    <a:pt x="867" y="1769"/>
                  </a:cubicBezTo>
                  <a:cubicBezTo>
                    <a:pt x="1334" y="1769"/>
                    <a:pt x="1735" y="1402"/>
                    <a:pt x="1735" y="901"/>
                  </a:cubicBezTo>
                  <a:cubicBezTo>
                    <a:pt x="1735" y="401"/>
                    <a:pt x="1334" y="1"/>
                    <a:pt x="867" y="1"/>
                  </a:cubicBezTo>
                  <a:close/>
                </a:path>
              </a:pathLst>
            </a:custGeom>
            <a:solidFill>
              <a:srgbClr val="FFC30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840" name="Google Shape;2840;p54"/>
          <p:cNvGrpSpPr/>
          <p:nvPr/>
        </p:nvGrpSpPr>
        <p:grpSpPr>
          <a:xfrm>
            <a:off x="754865" y="575040"/>
            <a:ext cx="1287633" cy="1128533"/>
            <a:chOff x="4100600" y="3066175"/>
            <a:chExt cx="965725" cy="846400"/>
          </a:xfrm>
        </p:grpSpPr>
        <p:sp>
          <p:nvSpPr>
            <p:cNvPr id="2841" name="Google Shape;2841;p54"/>
            <p:cNvSpPr/>
            <p:nvPr/>
          </p:nvSpPr>
          <p:spPr>
            <a:xfrm>
              <a:off x="4101425" y="3066175"/>
              <a:ext cx="964900" cy="846400"/>
            </a:xfrm>
            <a:custGeom>
              <a:avLst/>
              <a:gdLst/>
              <a:ahLst/>
              <a:cxnLst/>
              <a:rect l="l" t="t" r="r" b="b"/>
              <a:pathLst>
                <a:path w="38596" h="33856" extrusionOk="0">
                  <a:moveTo>
                    <a:pt x="32088" y="0"/>
                  </a:moveTo>
                  <a:cubicBezTo>
                    <a:pt x="31055" y="0"/>
                    <a:pt x="30016" y="345"/>
                    <a:pt x="29155" y="1060"/>
                  </a:cubicBezTo>
                  <a:lnTo>
                    <a:pt x="24952" y="4562"/>
                  </a:lnTo>
                  <a:lnTo>
                    <a:pt x="24752" y="4295"/>
                  </a:lnTo>
                  <a:lnTo>
                    <a:pt x="12677" y="14269"/>
                  </a:lnTo>
                  <a:lnTo>
                    <a:pt x="12743" y="14303"/>
                  </a:lnTo>
                  <a:lnTo>
                    <a:pt x="12109" y="14803"/>
                  </a:lnTo>
                  <a:lnTo>
                    <a:pt x="12076" y="14770"/>
                  </a:lnTo>
                  <a:lnTo>
                    <a:pt x="1" y="24710"/>
                  </a:lnTo>
                  <a:lnTo>
                    <a:pt x="5238" y="31015"/>
                  </a:lnTo>
                  <a:cubicBezTo>
                    <a:pt x="6773" y="32887"/>
                    <a:pt x="9002" y="33855"/>
                    <a:pt x="11252" y="33855"/>
                  </a:cubicBezTo>
                  <a:cubicBezTo>
                    <a:pt x="13010" y="33855"/>
                    <a:pt x="14782" y="33263"/>
                    <a:pt x="16246" y="32049"/>
                  </a:cubicBezTo>
                  <a:cubicBezTo>
                    <a:pt x="19581" y="29313"/>
                    <a:pt x="20015" y="24376"/>
                    <a:pt x="17280" y="21041"/>
                  </a:cubicBezTo>
                  <a:lnTo>
                    <a:pt x="15012" y="18305"/>
                  </a:lnTo>
                  <a:lnTo>
                    <a:pt x="15645" y="17805"/>
                  </a:lnTo>
                  <a:lnTo>
                    <a:pt x="17914" y="20540"/>
                  </a:lnTo>
                  <a:cubicBezTo>
                    <a:pt x="19449" y="22432"/>
                    <a:pt x="21678" y="23398"/>
                    <a:pt x="23928" y="23398"/>
                  </a:cubicBezTo>
                  <a:cubicBezTo>
                    <a:pt x="25687" y="23398"/>
                    <a:pt x="27458" y="22808"/>
                    <a:pt x="28921" y="21608"/>
                  </a:cubicBezTo>
                  <a:cubicBezTo>
                    <a:pt x="32257" y="18839"/>
                    <a:pt x="32691" y="13936"/>
                    <a:pt x="29956" y="10600"/>
                  </a:cubicBezTo>
                  <a:lnTo>
                    <a:pt x="27721" y="7931"/>
                  </a:lnTo>
                  <a:lnTo>
                    <a:pt x="31957" y="4429"/>
                  </a:lnTo>
                  <a:cubicBezTo>
                    <a:pt x="31988" y="4382"/>
                    <a:pt x="32040" y="4357"/>
                    <a:pt x="32098" y="4357"/>
                  </a:cubicBezTo>
                  <a:cubicBezTo>
                    <a:pt x="32164" y="4357"/>
                    <a:pt x="32237" y="4391"/>
                    <a:pt x="32291" y="4462"/>
                  </a:cubicBezTo>
                  <a:lnTo>
                    <a:pt x="34459" y="7097"/>
                  </a:lnTo>
                  <a:cubicBezTo>
                    <a:pt x="34912" y="7607"/>
                    <a:pt x="35547" y="7871"/>
                    <a:pt x="36176" y="7871"/>
                  </a:cubicBezTo>
                  <a:cubicBezTo>
                    <a:pt x="36658" y="7871"/>
                    <a:pt x="37137" y="7716"/>
                    <a:pt x="37528" y="7398"/>
                  </a:cubicBezTo>
                  <a:cubicBezTo>
                    <a:pt x="38462" y="6630"/>
                    <a:pt x="38595" y="5229"/>
                    <a:pt x="37828" y="4295"/>
                  </a:cubicBezTo>
                  <a:lnTo>
                    <a:pt x="35660" y="1660"/>
                  </a:lnTo>
                  <a:cubicBezTo>
                    <a:pt x="34740" y="571"/>
                    <a:pt x="33419" y="0"/>
                    <a:pt x="32088" y="0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2" name="Google Shape;2842;p54"/>
            <p:cNvSpPr/>
            <p:nvPr/>
          </p:nvSpPr>
          <p:spPr>
            <a:xfrm>
              <a:off x="4100600" y="3066175"/>
              <a:ext cx="964050" cy="846400"/>
            </a:xfrm>
            <a:custGeom>
              <a:avLst/>
              <a:gdLst/>
              <a:ahLst/>
              <a:cxnLst/>
              <a:rect l="l" t="t" r="r" b="b"/>
              <a:pathLst>
                <a:path w="38562" h="33856" extrusionOk="0">
                  <a:moveTo>
                    <a:pt x="32088" y="0"/>
                  </a:moveTo>
                  <a:cubicBezTo>
                    <a:pt x="31054" y="0"/>
                    <a:pt x="30015" y="345"/>
                    <a:pt x="29155" y="1060"/>
                  </a:cubicBezTo>
                  <a:lnTo>
                    <a:pt x="24952" y="4562"/>
                  </a:lnTo>
                  <a:lnTo>
                    <a:pt x="24718" y="4295"/>
                  </a:lnTo>
                  <a:lnTo>
                    <a:pt x="12676" y="14269"/>
                  </a:lnTo>
                  <a:lnTo>
                    <a:pt x="12710" y="14303"/>
                  </a:lnTo>
                  <a:lnTo>
                    <a:pt x="12109" y="14803"/>
                  </a:lnTo>
                  <a:lnTo>
                    <a:pt x="12042" y="14770"/>
                  </a:lnTo>
                  <a:lnTo>
                    <a:pt x="0" y="24710"/>
                  </a:lnTo>
                  <a:lnTo>
                    <a:pt x="5204" y="31015"/>
                  </a:lnTo>
                  <a:cubicBezTo>
                    <a:pt x="6758" y="32887"/>
                    <a:pt x="8984" y="33855"/>
                    <a:pt x="11229" y="33855"/>
                  </a:cubicBezTo>
                  <a:cubicBezTo>
                    <a:pt x="12983" y="33855"/>
                    <a:pt x="14749" y="33263"/>
                    <a:pt x="16212" y="32049"/>
                  </a:cubicBezTo>
                  <a:cubicBezTo>
                    <a:pt x="19548" y="29313"/>
                    <a:pt x="20015" y="24376"/>
                    <a:pt x="17279" y="21041"/>
                  </a:cubicBezTo>
                  <a:lnTo>
                    <a:pt x="15011" y="18305"/>
                  </a:lnTo>
                  <a:lnTo>
                    <a:pt x="15645" y="17805"/>
                  </a:lnTo>
                  <a:lnTo>
                    <a:pt x="17880" y="20540"/>
                  </a:lnTo>
                  <a:cubicBezTo>
                    <a:pt x="19434" y="22432"/>
                    <a:pt x="21661" y="23398"/>
                    <a:pt x="23905" y="23398"/>
                  </a:cubicBezTo>
                  <a:cubicBezTo>
                    <a:pt x="25660" y="23398"/>
                    <a:pt x="27424" y="22808"/>
                    <a:pt x="28888" y="21608"/>
                  </a:cubicBezTo>
                  <a:cubicBezTo>
                    <a:pt x="32223" y="18839"/>
                    <a:pt x="32690" y="13936"/>
                    <a:pt x="29955" y="10600"/>
                  </a:cubicBezTo>
                  <a:lnTo>
                    <a:pt x="27720" y="7931"/>
                  </a:lnTo>
                  <a:lnTo>
                    <a:pt x="31957" y="4429"/>
                  </a:lnTo>
                  <a:cubicBezTo>
                    <a:pt x="31988" y="4382"/>
                    <a:pt x="32040" y="4357"/>
                    <a:pt x="32098" y="4357"/>
                  </a:cubicBezTo>
                  <a:cubicBezTo>
                    <a:pt x="32164" y="4357"/>
                    <a:pt x="32237" y="4391"/>
                    <a:pt x="32290" y="4462"/>
                  </a:cubicBezTo>
                  <a:lnTo>
                    <a:pt x="34458" y="7097"/>
                  </a:lnTo>
                  <a:cubicBezTo>
                    <a:pt x="34874" y="7607"/>
                    <a:pt x="35514" y="7871"/>
                    <a:pt x="36154" y="7871"/>
                  </a:cubicBezTo>
                  <a:cubicBezTo>
                    <a:pt x="36645" y="7871"/>
                    <a:pt x="37136" y="7716"/>
                    <a:pt x="37527" y="7398"/>
                  </a:cubicBezTo>
                  <a:cubicBezTo>
                    <a:pt x="38461" y="6630"/>
                    <a:pt x="38561" y="5229"/>
                    <a:pt x="37827" y="4295"/>
                  </a:cubicBezTo>
                  <a:lnTo>
                    <a:pt x="35659" y="1660"/>
                  </a:lnTo>
                  <a:cubicBezTo>
                    <a:pt x="34739" y="571"/>
                    <a:pt x="33418" y="0"/>
                    <a:pt x="3208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3" name="Google Shape;2843;p54"/>
            <p:cNvSpPr/>
            <p:nvPr/>
          </p:nvSpPr>
          <p:spPr>
            <a:xfrm>
              <a:off x="4200675" y="3527125"/>
              <a:ext cx="339425" cy="334525"/>
            </a:xfrm>
            <a:custGeom>
              <a:avLst/>
              <a:gdLst/>
              <a:ahLst/>
              <a:cxnLst/>
              <a:rect l="l" t="t" r="r" b="b"/>
              <a:pathLst>
                <a:path w="13577" h="13381" extrusionOk="0">
                  <a:moveTo>
                    <a:pt x="7639" y="1"/>
                  </a:moveTo>
                  <a:lnTo>
                    <a:pt x="0" y="6305"/>
                  </a:lnTo>
                  <a:lnTo>
                    <a:pt x="5171" y="12543"/>
                  </a:lnTo>
                  <a:cubicBezTo>
                    <a:pt x="5622" y="13089"/>
                    <a:pt x="6287" y="13380"/>
                    <a:pt x="6960" y="13380"/>
                  </a:cubicBezTo>
                  <a:cubicBezTo>
                    <a:pt x="7479" y="13380"/>
                    <a:pt x="8004" y="13207"/>
                    <a:pt x="8440" y="12843"/>
                  </a:cubicBezTo>
                  <a:lnTo>
                    <a:pt x="12476" y="9508"/>
                  </a:lnTo>
                  <a:cubicBezTo>
                    <a:pt x="13477" y="8707"/>
                    <a:pt x="13577" y="7239"/>
                    <a:pt x="12809" y="6239"/>
                  </a:cubicBezTo>
                  <a:lnTo>
                    <a:pt x="7639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4" name="Google Shape;2844;p54"/>
            <p:cNvSpPr/>
            <p:nvPr/>
          </p:nvSpPr>
          <p:spPr>
            <a:xfrm>
              <a:off x="4513400" y="3268625"/>
              <a:ext cx="340250" cy="334500"/>
            </a:xfrm>
            <a:custGeom>
              <a:avLst/>
              <a:gdLst/>
              <a:ahLst/>
              <a:cxnLst/>
              <a:rect l="l" t="t" r="r" b="b"/>
              <a:pathLst>
                <a:path w="13610" h="13380" extrusionOk="0">
                  <a:moveTo>
                    <a:pt x="7639" y="0"/>
                  </a:moveTo>
                  <a:lnTo>
                    <a:pt x="0" y="6305"/>
                  </a:lnTo>
                  <a:lnTo>
                    <a:pt x="5171" y="12542"/>
                  </a:lnTo>
                  <a:cubicBezTo>
                    <a:pt x="5622" y="13088"/>
                    <a:pt x="6287" y="13379"/>
                    <a:pt x="6960" y="13379"/>
                  </a:cubicBezTo>
                  <a:cubicBezTo>
                    <a:pt x="7479" y="13379"/>
                    <a:pt x="8004" y="13206"/>
                    <a:pt x="8440" y="12843"/>
                  </a:cubicBezTo>
                  <a:lnTo>
                    <a:pt x="12476" y="9507"/>
                  </a:lnTo>
                  <a:cubicBezTo>
                    <a:pt x="13477" y="8673"/>
                    <a:pt x="13610" y="7205"/>
                    <a:pt x="12809" y="6238"/>
                  </a:cubicBezTo>
                  <a:lnTo>
                    <a:pt x="763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5" name="Google Shape;2845;p54"/>
            <p:cNvSpPr/>
            <p:nvPr/>
          </p:nvSpPr>
          <p:spPr>
            <a:xfrm>
              <a:off x="4671850" y="3096975"/>
              <a:ext cx="356925" cy="195900"/>
            </a:xfrm>
            <a:custGeom>
              <a:avLst/>
              <a:gdLst/>
              <a:ahLst/>
              <a:cxnLst/>
              <a:rect l="l" t="t" r="r" b="b"/>
              <a:pathLst>
                <a:path w="14277" h="7836" extrusionOk="0">
                  <a:moveTo>
                    <a:pt x="9245" y="1"/>
                  </a:moveTo>
                  <a:cubicBezTo>
                    <a:pt x="8502" y="1"/>
                    <a:pt x="7753" y="250"/>
                    <a:pt x="7139" y="762"/>
                  </a:cubicBezTo>
                  <a:lnTo>
                    <a:pt x="467" y="6266"/>
                  </a:lnTo>
                  <a:cubicBezTo>
                    <a:pt x="100" y="6599"/>
                    <a:pt x="0" y="7133"/>
                    <a:pt x="334" y="7533"/>
                  </a:cubicBezTo>
                  <a:cubicBezTo>
                    <a:pt x="517" y="7735"/>
                    <a:pt x="761" y="7836"/>
                    <a:pt x="1010" y="7836"/>
                  </a:cubicBezTo>
                  <a:cubicBezTo>
                    <a:pt x="1214" y="7836"/>
                    <a:pt x="1421" y="7768"/>
                    <a:pt x="1601" y="7633"/>
                  </a:cubicBezTo>
                  <a:lnTo>
                    <a:pt x="8273" y="2129"/>
                  </a:lnTo>
                  <a:cubicBezTo>
                    <a:pt x="8560" y="1899"/>
                    <a:pt x="8897" y="1787"/>
                    <a:pt x="9233" y="1787"/>
                  </a:cubicBezTo>
                  <a:cubicBezTo>
                    <a:pt x="9677" y="1787"/>
                    <a:pt x="10118" y="1983"/>
                    <a:pt x="10441" y="2363"/>
                  </a:cubicBezTo>
                  <a:lnTo>
                    <a:pt x="12609" y="4998"/>
                  </a:lnTo>
                  <a:cubicBezTo>
                    <a:pt x="12793" y="5200"/>
                    <a:pt x="13037" y="5301"/>
                    <a:pt x="13280" y="5301"/>
                  </a:cubicBezTo>
                  <a:cubicBezTo>
                    <a:pt x="13479" y="5301"/>
                    <a:pt x="13678" y="5233"/>
                    <a:pt x="13843" y="5098"/>
                  </a:cubicBezTo>
                  <a:cubicBezTo>
                    <a:pt x="14210" y="4765"/>
                    <a:pt x="14277" y="4231"/>
                    <a:pt x="13943" y="3797"/>
                  </a:cubicBezTo>
                  <a:lnTo>
                    <a:pt x="11775" y="1195"/>
                  </a:lnTo>
                  <a:cubicBezTo>
                    <a:pt x="11138" y="409"/>
                    <a:pt x="10197" y="1"/>
                    <a:pt x="924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6" name="Google Shape;2846;p54"/>
            <p:cNvSpPr/>
            <p:nvPr/>
          </p:nvSpPr>
          <p:spPr>
            <a:xfrm>
              <a:off x="4280725" y="3249425"/>
              <a:ext cx="437000" cy="369475"/>
            </a:xfrm>
            <a:custGeom>
              <a:avLst/>
              <a:gdLst/>
              <a:ahLst/>
              <a:cxnLst/>
              <a:rect l="l" t="t" r="r" b="b"/>
              <a:pathLst>
                <a:path w="17480" h="14779" extrusionOk="0">
                  <a:moveTo>
                    <a:pt x="16012" y="1"/>
                  </a:moveTo>
                  <a:lnTo>
                    <a:pt x="1" y="13277"/>
                  </a:lnTo>
                  <a:lnTo>
                    <a:pt x="1268" y="14778"/>
                  </a:lnTo>
                  <a:lnTo>
                    <a:pt x="17480" y="1335"/>
                  </a:lnTo>
                  <a:cubicBezTo>
                    <a:pt x="16946" y="801"/>
                    <a:pt x="16446" y="435"/>
                    <a:pt x="160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7" name="Google Shape;2847;p54"/>
            <p:cNvSpPr/>
            <p:nvPr/>
          </p:nvSpPr>
          <p:spPr>
            <a:xfrm>
              <a:off x="4359950" y="3498775"/>
              <a:ext cx="44225" cy="351125"/>
            </a:xfrm>
            <a:custGeom>
              <a:avLst/>
              <a:gdLst/>
              <a:ahLst/>
              <a:cxnLst/>
              <a:rect l="l" t="t" r="r" b="b"/>
              <a:pathLst>
                <a:path w="1769" h="14045" extrusionOk="0">
                  <a:moveTo>
                    <a:pt x="1301" y="1"/>
                  </a:moveTo>
                  <a:lnTo>
                    <a:pt x="1" y="13977"/>
                  </a:lnTo>
                  <a:lnTo>
                    <a:pt x="468" y="14044"/>
                  </a:lnTo>
                  <a:lnTo>
                    <a:pt x="1768" y="34"/>
                  </a:lnTo>
                  <a:lnTo>
                    <a:pt x="13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8" name="Google Shape;2848;p54"/>
            <p:cNvSpPr/>
            <p:nvPr/>
          </p:nvSpPr>
          <p:spPr>
            <a:xfrm>
              <a:off x="4590125" y="3330325"/>
              <a:ext cx="55900" cy="241875"/>
            </a:xfrm>
            <a:custGeom>
              <a:avLst/>
              <a:gdLst/>
              <a:ahLst/>
              <a:cxnLst/>
              <a:rect l="l" t="t" r="r" b="b"/>
              <a:pathLst>
                <a:path w="2236" h="9675" extrusionOk="0">
                  <a:moveTo>
                    <a:pt x="901" y="1"/>
                  </a:moveTo>
                  <a:lnTo>
                    <a:pt x="0" y="9541"/>
                  </a:lnTo>
                  <a:lnTo>
                    <a:pt x="1334" y="9674"/>
                  </a:lnTo>
                  <a:lnTo>
                    <a:pt x="2235" y="134"/>
                  </a:lnTo>
                  <a:lnTo>
                    <a:pt x="90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49" name="Google Shape;2849;p54"/>
            <p:cNvSpPr/>
            <p:nvPr/>
          </p:nvSpPr>
          <p:spPr>
            <a:xfrm>
              <a:off x="4663500" y="3246925"/>
              <a:ext cx="45050" cy="350275"/>
            </a:xfrm>
            <a:custGeom>
              <a:avLst/>
              <a:gdLst/>
              <a:ahLst/>
              <a:cxnLst/>
              <a:rect l="l" t="t" r="r" b="b"/>
              <a:pathLst>
                <a:path w="1802" h="14011" extrusionOk="0">
                  <a:moveTo>
                    <a:pt x="1335" y="1"/>
                  </a:moveTo>
                  <a:lnTo>
                    <a:pt x="1" y="13977"/>
                  </a:lnTo>
                  <a:lnTo>
                    <a:pt x="468" y="14011"/>
                  </a:lnTo>
                  <a:lnTo>
                    <a:pt x="1802" y="34"/>
                  </a:lnTo>
                  <a:lnTo>
                    <a:pt x="133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0" name="Google Shape;2850;p54"/>
            <p:cNvSpPr/>
            <p:nvPr/>
          </p:nvSpPr>
          <p:spPr>
            <a:xfrm>
              <a:off x="4147300" y="3482100"/>
              <a:ext cx="416150" cy="397525"/>
            </a:xfrm>
            <a:custGeom>
              <a:avLst/>
              <a:gdLst/>
              <a:ahLst/>
              <a:cxnLst/>
              <a:rect l="l" t="t" r="r" b="b"/>
              <a:pathLst>
                <a:path w="16646" h="15901" extrusionOk="0">
                  <a:moveTo>
                    <a:pt x="9774" y="2969"/>
                  </a:moveTo>
                  <a:lnTo>
                    <a:pt x="12776" y="6639"/>
                  </a:lnTo>
                  <a:cubicBezTo>
                    <a:pt x="14311" y="8507"/>
                    <a:pt x="14044" y="11275"/>
                    <a:pt x="12176" y="12810"/>
                  </a:cubicBezTo>
                  <a:cubicBezTo>
                    <a:pt x="11355" y="13484"/>
                    <a:pt x="10360" y="13817"/>
                    <a:pt x="9373" y="13817"/>
                  </a:cubicBezTo>
                  <a:cubicBezTo>
                    <a:pt x="8113" y="13817"/>
                    <a:pt x="6865" y="13275"/>
                    <a:pt x="6005" y="12209"/>
                  </a:cubicBezTo>
                  <a:lnTo>
                    <a:pt x="3003" y="8540"/>
                  </a:lnTo>
                  <a:lnTo>
                    <a:pt x="9774" y="2969"/>
                  </a:lnTo>
                  <a:close/>
                  <a:moveTo>
                    <a:pt x="10008" y="1"/>
                  </a:moveTo>
                  <a:lnTo>
                    <a:pt x="0" y="8307"/>
                  </a:lnTo>
                  <a:lnTo>
                    <a:pt x="4404" y="13544"/>
                  </a:lnTo>
                  <a:cubicBezTo>
                    <a:pt x="5681" y="15103"/>
                    <a:pt x="7540" y="15900"/>
                    <a:pt x="9410" y="15900"/>
                  </a:cubicBezTo>
                  <a:cubicBezTo>
                    <a:pt x="10859" y="15900"/>
                    <a:pt x="12315" y="15421"/>
                    <a:pt x="13510" y="14444"/>
                  </a:cubicBezTo>
                  <a:cubicBezTo>
                    <a:pt x="16279" y="12143"/>
                    <a:pt x="16646" y="8040"/>
                    <a:pt x="14411" y="5304"/>
                  </a:cubicBezTo>
                  <a:lnTo>
                    <a:pt x="10008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51" name="Google Shape;2851;p54"/>
            <p:cNvSpPr/>
            <p:nvPr/>
          </p:nvSpPr>
          <p:spPr>
            <a:xfrm>
              <a:off x="4464200" y="3219425"/>
              <a:ext cx="416150" cy="398350"/>
            </a:xfrm>
            <a:custGeom>
              <a:avLst/>
              <a:gdLst/>
              <a:ahLst/>
              <a:cxnLst/>
              <a:rect l="l" t="t" r="r" b="b"/>
              <a:pathLst>
                <a:path w="16646" h="15934" extrusionOk="0">
                  <a:moveTo>
                    <a:pt x="9774" y="2969"/>
                  </a:moveTo>
                  <a:lnTo>
                    <a:pt x="12776" y="6638"/>
                  </a:lnTo>
                  <a:cubicBezTo>
                    <a:pt x="14310" y="8506"/>
                    <a:pt x="14077" y="11275"/>
                    <a:pt x="12176" y="12809"/>
                  </a:cubicBezTo>
                  <a:cubicBezTo>
                    <a:pt x="11355" y="13483"/>
                    <a:pt x="10366" y="13816"/>
                    <a:pt x="9383" y="13816"/>
                  </a:cubicBezTo>
                  <a:cubicBezTo>
                    <a:pt x="8129" y="13816"/>
                    <a:pt x="6883" y="13275"/>
                    <a:pt x="6004" y="12209"/>
                  </a:cubicBezTo>
                  <a:lnTo>
                    <a:pt x="3002" y="8539"/>
                  </a:lnTo>
                  <a:lnTo>
                    <a:pt x="9774" y="2969"/>
                  </a:lnTo>
                  <a:close/>
                  <a:moveTo>
                    <a:pt x="10007" y="0"/>
                  </a:moveTo>
                  <a:lnTo>
                    <a:pt x="0" y="8306"/>
                  </a:lnTo>
                  <a:lnTo>
                    <a:pt x="4403" y="13576"/>
                  </a:lnTo>
                  <a:cubicBezTo>
                    <a:pt x="5681" y="15136"/>
                    <a:pt x="7540" y="15933"/>
                    <a:pt x="9409" y="15933"/>
                  </a:cubicBezTo>
                  <a:cubicBezTo>
                    <a:pt x="10859" y="15933"/>
                    <a:pt x="12315" y="15453"/>
                    <a:pt x="13510" y="14477"/>
                  </a:cubicBezTo>
                  <a:cubicBezTo>
                    <a:pt x="16278" y="12175"/>
                    <a:pt x="16645" y="8072"/>
                    <a:pt x="14410" y="5337"/>
                  </a:cubicBezTo>
                  <a:lnTo>
                    <a:pt x="10007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537" name="Google Shape;2537;p54"/>
          <p:cNvSpPr/>
          <p:nvPr/>
        </p:nvSpPr>
        <p:spPr>
          <a:xfrm rot="19936717">
            <a:off x="10039103" y="5514388"/>
            <a:ext cx="1263125" cy="33685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536" name="Google Shape;2536;p54"/>
          <p:cNvSpPr/>
          <p:nvPr/>
        </p:nvSpPr>
        <p:spPr>
          <a:xfrm rot="-241879">
            <a:off x="2521167" y="607467"/>
            <a:ext cx="1263125" cy="336856"/>
          </a:xfrm>
          <a:prstGeom prst="rect">
            <a:avLst/>
          </a:prstGeom>
          <a:solidFill>
            <a:srgbClr val="E7B9B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Oval Callout 9">
            <a:extLst>
              <a:ext uri="{FF2B5EF4-FFF2-40B4-BE49-F238E27FC236}">
                <a16:creationId xmlns:a16="http://schemas.microsoft.com/office/drawing/2014/main" id="{B4DAD573-5497-4D84-E872-45B7AA8A3525}"/>
              </a:ext>
            </a:extLst>
          </p:cNvPr>
          <p:cNvSpPr/>
          <p:nvPr/>
        </p:nvSpPr>
        <p:spPr>
          <a:xfrm>
            <a:off x="5654098" y="683037"/>
            <a:ext cx="1397285" cy="935355"/>
          </a:xfrm>
          <a:prstGeom prst="wedgeEllipseCallout">
            <a:avLst/>
          </a:prstGeom>
          <a:solidFill>
            <a:srgbClr val="FFFFFF"/>
          </a:solidFill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  <a:defRPr/>
            </a:pPr>
            <a:r>
              <a:rPr lang="en-US" sz="2667" b="1" kern="0" dirty="0" err="1">
                <a:solidFill>
                  <a:srgbClr val="C00000"/>
                </a:solidFill>
                <a:latin typeface="Arial"/>
                <a:sym typeface="Arial"/>
              </a:rPr>
              <a:t>Giải</a:t>
            </a:r>
            <a:endParaRPr lang="en-US" sz="2667" b="1" kern="0" dirty="0">
              <a:solidFill>
                <a:srgbClr val="C00000"/>
              </a:solidFill>
              <a:latin typeface="Arial"/>
              <a:sym typeface="Arial"/>
            </a:endParaRPr>
          </a:p>
        </p:txBody>
      </p:sp>
      <p:sp>
        <p:nvSpPr>
          <p:cNvPr id="2539" name="Google Shape;2539;p54"/>
          <p:cNvSpPr/>
          <p:nvPr/>
        </p:nvSpPr>
        <p:spPr>
          <a:xfrm>
            <a:off x="7787529" y="-77066"/>
            <a:ext cx="4455833" cy="2047900"/>
          </a:xfrm>
          <a:custGeom>
            <a:avLst/>
            <a:gdLst/>
            <a:ahLst/>
            <a:cxnLst/>
            <a:rect l="l" t="t" r="r" b="b"/>
            <a:pathLst>
              <a:path w="133675" h="61437" extrusionOk="0">
                <a:moveTo>
                  <a:pt x="111" y="0"/>
                </a:moveTo>
                <a:cubicBezTo>
                  <a:pt x="-778" y="9779"/>
                  <a:pt x="12693" y="16485"/>
                  <a:pt x="21944" y="19778"/>
                </a:cubicBezTo>
                <a:cubicBezTo>
                  <a:pt x="30493" y="22821"/>
                  <a:pt x="39325" y="26199"/>
                  <a:pt x="48400" y="26199"/>
                </a:cubicBezTo>
                <a:cubicBezTo>
                  <a:pt x="57734" y="26199"/>
                  <a:pt x="67795" y="22064"/>
                  <a:pt x="76397" y="25686"/>
                </a:cubicBezTo>
                <a:cubicBezTo>
                  <a:pt x="81432" y="27806"/>
                  <a:pt x="85734" y="34126"/>
                  <a:pt x="85130" y="39556"/>
                </a:cubicBezTo>
                <a:cubicBezTo>
                  <a:pt x="84760" y="42879"/>
                  <a:pt x="80562" y="44479"/>
                  <a:pt x="78708" y="47261"/>
                </a:cubicBezTo>
                <a:cubicBezTo>
                  <a:pt x="77395" y="49232"/>
                  <a:pt x="78401" y="52717"/>
                  <a:pt x="80250" y="54196"/>
                </a:cubicBezTo>
                <a:cubicBezTo>
                  <a:pt x="88983" y="61181"/>
                  <a:pt x="102038" y="62322"/>
                  <a:pt x="113127" y="60875"/>
                </a:cubicBezTo>
                <a:cubicBezTo>
                  <a:pt x="118408" y="60186"/>
                  <a:pt x="121540" y="54326"/>
                  <a:pt x="125970" y="51371"/>
                </a:cubicBezTo>
                <a:cubicBezTo>
                  <a:pt x="128107" y="49946"/>
                  <a:pt x="131107" y="51371"/>
                  <a:pt x="133675" y="51371"/>
                </a:cubicBezTo>
              </a:path>
            </a:pathLst>
          </a:custGeom>
          <a:noFill/>
          <a:ln w="19050" cap="flat" cmpd="sng">
            <a:solidFill>
              <a:schemeClr val="accent6"/>
            </a:solidFill>
            <a:prstDash val="dot"/>
            <a:round/>
            <a:headEnd type="none" w="med" len="med"/>
            <a:tailEnd type="none" w="med" len="med"/>
          </a:ln>
        </p:spPr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8BB8A7-E6E7-CA60-97EA-00A70C4C8128}"/>
                  </a:ext>
                </a:extLst>
              </p:cNvPr>
              <p:cNvSpPr txBox="1"/>
              <p:nvPr/>
            </p:nvSpPr>
            <p:spPr>
              <a:xfrm>
                <a:off x="1020333" y="1705550"/>
                <a:ext cx="7349259" cy="38082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fr-FR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a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) </a:t>
                </a:r>
                <a:r>
                  <a:rPr lang="fr-FR" sz="2667" kern="0" dirty="0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Ta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có: 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=180°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(tổng 3 góc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𝐴𝐵𝐷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+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𝐴𝐷𝐶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=180°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(tổng 3 góc trong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Δ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𝐴𝐶𝐷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Mà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𝐴𝐷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là phân giác góc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𝐵𝐴𝐶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Lại có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𝐵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&gt;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𝐶</m:t>
                        </m:r>
                      </m:e>
                    </m:acc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(gt)</a:t>
                </a:r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buClr>
                    <a:srgbClr val="000000"/>
                  </a:buClr>
                </a:pPr>
                <a:r>
                  <a:rPr lang="en-US" sz="2667" kern="0" dirty="0" err="1">
                    <a:solidFill>
                      <a:srgbClr val="000000"/>
                    </a:solidFill>
                    <a:latin typeface="Arial"/>
                    <a:cs typeface="Arial"/>
                    <a:sym typeface="Arial"/>
                  </a:rPr>
                  <a:t>Suy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" panose="020B0604020202020204" pitchFamily="34" charset="0"/>
                    <a:cs typeface="Arial"/>
                    <a:sym typeface="Arial"/>
                  </a:rPr>
                  <a:t> ra: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𝐴𝐷𝐵</m:t>
                        </m:r>
                      </m:e>
                    </m:acc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sym typeface="Arial"/>
                      </a:rPr>
                      <m:t>&lt;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𝐴𝐷𝐶</m:t>
                        </m:r>
                      </m:e>
                    </m:acc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48BB8A7-E6E7-CA60-97EA-00A70C4C81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0333" y="1705550"/>
                <a:ext cx="7349259" cy="3808287"/>
              </a:xfrm>
              <a:prstGeom prst="rect">
                <a:avLst/>
              </a:prstGeom>
              <a:blipFill>
                <a:blip r:embed="rId3"/>
                <a:stretch>
                  <a:fillRect l="-1575" b="-3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78245E3B-8AA1-EF8B-3585-60A60ECE5F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5517" y="2169873"/>
            <a:ext cx="3574919" cy="31374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8033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8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537" grpId="0" animBg="1"/>
      <p:bldP spid="2536" grpId="0" animBg="1"/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96" name="Google Shape;1896;p43"/>
          <p:cNvGrpSpPr/>
          <p:nvPr/>
        </p:nvGrpSpPr>
        <p:grpSpPr>
          <a:xfrm>
            <a:off x="11223749" y="15590"/>
            <a:ext cx="968252" cy="1094652"/>
            <a:chOff x="1457050" y="1664125"/>
            <a:chExt cx="853975" cy="984075"/>
          </a:xfrm>
        </p:grpSpPr>
        <p:sp>
          <p:nvSpPr>
            <p:cNvPr id="1897" name="Google Shape;1897;p43"/>
            <p:cNvSpPr/>
            <p:nvPr/>
          </p:nvSpPr>
          <p:spPr>
            <a:xfrm>
              <a:off x="1457050" y="1664125"/>
              <a:ext cx="853975" cy="984075"/>
            </a:xfrm>
            <a:custGeom>
              <a:avLst/>
              <a:gdLst/>
              <a:ahLst/>
              <a:cxnLst/>
              <a:rect l="l" t="t" r="r" b="b"/>
              <a:pathLst>
                <a:path w="34159" h="39363" extrusionOk="0">
                  <a:moveTo>
                    <a:pt x="24318" y="1702"/>
                  </a:moveTo>
                  <a:cubicBezTo>
                    <a:pt x="25118" y="1702"/>
                    <a:pt x="25819" y="2269"/>
                    <a:pt x="26019" y="3103"/>
                  </a:cubicBezTo>
                  <a:lnTo>
                    <a:pt x="32323" y="30956"/>
                  </a:lnTo>
                  <a:cubicBezTo>
                    <a:pt x="32524" y="31857"/>
                    <a:pt x="31923" y="32824"/>
                    <a:pt x="30989" y="33024"/>
                  </a:cubicBezTo>
                  <a:lnTo>
                    <a:pt x="20682" y="35359"/>
                  </a:lnTo>
                  <a:lnTo>
                    <a:pt x="10374" y="37694"/>
                  </a:lnTo>
                  <a:cubicBezTo>
                    <a:pt x="10241" y="37728"/>
                    <a:pt x="10141" y="37728"/>
                    <a:pt x="10007" y="37728"/>
                  </a:cubicBezTo>
                  <a:cubicBezTo>
                    <a:pt x="9207" y="37728"/>
                    <a:pt x="8506" y="37194"/>
                    <a:pt x="8306" y="36360"/>
                  </a:cubicBezTo>
                  <a:lnTo>
                    <a:pt x="2002" y="8507"/>
                  </a:lnTo>
                  <a:cubicBezTo>
                    <a:pt x="1835" y="7540"/>
                    <a:pt x="2435" y="6639"/>
                    <a:pt x="3369" y="6372"/>
                  </a:cubicBezTo>
                  <a:lnTo>
                    <a:pt x="13677" y="4037"/>
                  </a:lnTo>
                  <a:lnTo>
                    <a:pt x="23951" y="1769"/>
                  </a:lnTo>
                  <a:cubicBezTo>
                    <a:pt x="24051" y="1702"/>
                    <a:pt x="24184" y="1702"/>
                    <a:pt x="24318" y="1702"/>
                  </a:cubicBezTo>
                  <a:close/>
                  <a:moveTo>
                    <a:pt x="24351" y="1"/>
                  </a:moveTo>
                  <a:cubicBezTo>
                    <a:pt x="24118" y="1"/>
                    <a:pt x="23851" y="34"/>
                    <a:pt x="23617" y="101"/>
                  </a:cubicBezTo>
                  <a:lnTo>
                    <a:pt x="13310" y="2436"/>
                  </a:lnTo>
                  <a:lnTo>
                    <a:pt x="3002" y="4771"/>
                  </a:lnTo>
                  <a:cubicBezTo>
                    <a:pt x="1168" y="5171"/>
                    <a:pt x="0" y="7006"/>
                    <a:pt x="434" y="8840"/>
                  </a:cubicBezTo>
                  <a:lnTo>
                    <a:pt x="6705" y="36694"/>
                  </a:lnTo>
                  <a:cubicBezTo>
                    <a:pt x="7039" y="38295"/>
                    <a:pt x="8440" y="39362"/>
                    <a:pt x="10041" y="39362"/>
                  </a:cubicBezTo>
                  <a:cubicBezTo>
                    <a:pt x="10308" y="39362"/>
                    <a:pt x="10541" y="39329"/>
                    <a:pt x="10808" y="39296"/>
                  </a:cubicBezTo>
                  <a:lnTo>
                    <a:pt x="21115" y="36961"/>
                  </a:lnTo>
                  <a:lnTo>
                    <a:pt x="31389" y="34626"/>
                  </a:lnTo>
                  <a:cubicBezTo>
                    <a:pt x="32290" y="34392"/>
                    <a:pt x="33024" y="33858"/>
                    <a:pt x="33524" y="33125"/>
                  </a:cubicBezTo>
                  <a:cubicBezTo>
                    <a:pt x="34025" y="32357"/>
                    <a:pt x="34158" y="31457"/>
                    <a:pt x="33991" y="30523"/>
                  </a:cubicBezTo>
                  <a:lnTo>
                    <a:pt x="27687" y="2669"/>
                  </a:lnTo>
                  <a:cubicBezTo>
                    <a:pt x="27353" y="1102"/>
                    <a:pt x="25986" y="1"/>
                    <a:pt x="243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3"/>
            <p:cNvSpPr/>
            <p:nvPr/>
          </p:nvSpPr>
          <p:spPr>
            <a:xfrm>
              <a:off x="1502075" y="1707075"/>
              <a:ext cx="768075" cy="900375"/>
            </a:xfrm>
            <a:custGeom>
              <a:avLst/>
              <a:gdLst/>
              <a:ahLst/>
              <a:cxnLst/>
              <a:rect l="l" t="t" r="r" b="b"/>
              <a:pathLst>
                <a:path w="30723" h="36015" extrusionOk="0">
                  <a:moveTo>
                    <a:pt x="22558" y="0"/>
                  </a:moveTo>
                  <a:cubicBezTo>
                    <a:pt x="22423" y="0"/>
                    <a:pt x="22286" y="17"/>
                    <a:pt x="22150" y="51"/>
                  </a:cubicBezTo>
                  <a:lnTo>
                    <a:pt x="1535" y="4687"/>
                  </a:lnTo>
                  <a:cubicBezTo>
                    <a:pt x="634" y="4921"/>
                    <a:pt x="1" y="5822"/>
                    <a:pt x="201" y="6789"/>
                  </a:cubicBezTo>
                  <a:lnTo>
                    <a:pt x="6505" y="34642"/>
                  </a:lnTo>
                  <a:cubicBezTo>
                    <a:pt x="6679" y="35455"/>
                    <a:pt x="7409" y="36015"/>
                    <a:pt x="8211" y="36015"/>
                  </a:cubicBezTo>
                  <a:cubicBezTo>
                    <a:pt x="8331" y="36015"/>
                    <a:pt x="8452" y="36002"/>
                    <a:pt x="8573" y="35976"/>
                  </a:cubicBezTo>
                  <a:lnTo>
                    <a:pt x="29188" y="31306"/>
                  </a:lnTo>
                  <a:cubicBezTo>
                    <a:pt x="30089" y="31106"/>
                    <a:pt x="30723" y="30172"/>
                    <a:pt x="30522" y="29238"/>
                  </a:cubicBezTo>
                  <a:lnTo>
                    <a:pt x="24218" y="1352"/>
                  </a:lnTo>
                  <a:cubicBezTo>
                    <a:pt x="24047" y="554"/>
                    <a:pt x="23342" y="0"/>
                    <a:pt x="225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3"/>
            <p:cNvSpPr/>
            <p:nvPr/>
          </p:nvSpPr>
          <p:spPr>
            <a:xfrm>
              <a:off x="1502075" y="1766700"/>
              <a:ext cx="472025" cy="840750"/>
            </a:xfrm>
            <a:custGeom>
              <a:avLst/>
              <a:gdLst/>
              <a:ahLst/>
              <a:cxnLst/>
              <a:rect l="l" t="t" r="r" b="b"/>
              <a:pathLst>
                <a:path w="18881" h="33630" extrusionOk="0">
                  <a:moveTo>
                    <a:pt x="11842" y="1"/>
                  </a:moveTo>
                  <a:lnTo>
                    <a:pt x="1535" y="2302"/>
                  </a:lnTo>
                  <a:cubicBezTo>
                    <a:pt x="601" y="2536"/>
                    <a:pt x="1" y="3437"/>
                    <a:pt x="201" y="4404"/>
                  </a:cubicBezTo>
                  <a:lnTo>
                    <a:pt x="6505" y="32257"/>
                  </a:lnTo>
                  <a:cubicBezTo>
                    <a:pt x="6679" y="33070"/>
                    <a:pt x="7409" y="33630"/>
                    <a:pt x="8211" y="33630"/>
                  </a:cubicBezTo>
                  <a:cubicBezTo>
                    <a:pt x="8331" y="33630"/>
                    <a:pt x="8452" y="33617"/>
                    <a:pt x="8573" y="33591"/>
                  </a:cubicBezTo>
                  <a:lnTo>
                    <a:pt x="18881" y="31256"/>
                  </a:lnTo>
                  <a:lnTo>
                    <a:pt x="11842" y="1"/>
                  </a:ln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3"/>
            <p:cNvSpPr/>
            <p:nvPr/>
          </p:nvSpPr>
          <p:spPr>
            <a:xfrm>
              <a:off x="1731400" y="2360425"/>
              <a:ext cx="50900" cy="74275"/>
            </a:xfrm>
            <a:custGeom>
              <a:avLst/>
              <a:gdLst/>
              <a:ahLst/>
              <a:cxnLst/>
              <a:rect l="l" t="t" r="r" b="b"/>
              <a:pathLst>
                <a:path w="2036" h="2971" extrusionOk="0">
                  <a:moveTo>
                    <a:pt x="1034" y="323"/>
                  </a:moveTo>
                  <a:cubicBezTo>
                    <a:pt x="1153" y="323"/>
                    <a:pt x="1262" y="354"/>
                    <a:pt x="1335" y="402"/>
                  </a:cubicBezTo>
                  <a:cubicBezTo>
                    <a:pt x="1469" y="469"/>
                    <a:pt x="1535" y="569"/>
                    <a:pt x="1569" y="736"/>
                  </a:cubicBezTo>
                  <a:cubicBezTo>
                    <a:pt x="1602" y="903"/>
                    <a:pt x="1602" y="1036"/>
                    <a:pt x="1502" y="1170"/>
                  </a:cubicBezTo>
                  <a:cubicBezTo>
                    <a:pt x="1435" y="1270"/>
                    <a:pt x="1302" y="1336"/>
                    <a:pt x="1135" y="1370"/>
                  </a:cubicBezTo>
                  <a:lnTo>
                    <a:pt x="668" y="1470"/>
                  </a:lnTo>
                  <a:lnTo>
                    <a:pt x="434" y="469"/>
                  </a:lnTo>
                  <a:lnTo>
                    <a:pt x="901" y="336"/>
                  </a:lnTo>
                  <a:cubicBezTo>
                    <a:pt x="946" y="327"/>
                    <a:pt x="991" y="323"/>
                    <a:pt x="1034" y="323"/>
                  </a:cubicBezTo>
                  <a:close/>
                  <a:moveTo>
                    <a:pt x="1140" y="1"/>
                  </a:moveTo>
                  <a:cubicBezTo>
                    <a:pt x="1043" y="1"/>
                    <a:pt x="941" y="12"/>
                    <a:pt x="835" y="35"/>
                  </a:cubicBezTo>
                  <a:lnTo>
                    <a:pt x="1" y="236"/>
                  </a:lnTo>
                  <a:lnTo>
                    <a:pt x="635" y="2971"/>
                  </a:lnTo>
                  <a:lnTo>
                    <a:pt x="1002" y="2904"/>
                  </a:lnTo>
                  <a:lnTo>
                    <a:pt x="735" y="1803"/>
                  </a:lnTo>
                  <a:lnTo>
                    <a:pt x="1202" y="1670"/>
                  </a:lnTo>
                  <a:cubicBezTo>
                    <a:pt x="1535" y="1603"/>
                    <a:pt x="1735" y="1503"/>
                    <a:pt x="1869" y="1303"/>
                  </a:cubicBezTo>
                  <a:cubicBezTo>
                    <a:pt x="2002" y="1136"/>
                    <a:pt x="2036" y="936"/>
                    <a:pt x="1969" y="636"/>
                  </a:cubicBezTo>
                  <a:cubicBezTo>
                    <a:pt x="1902" y="369"/>
                    <a:pt x="1769" y="202"/>
                    <a:pt x="1602" y="102"/>
                  </a:cubicBezTo>
                  <a:cubicBezTo>
                    <a:pt x="1473" y="38"/>
                    <a:pt x="1316" y="1"/>
                    <a:pt x="1140" y="1"/>
                  </a:cubicBezTo>
                  <a:close/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3"/>
            <p:cNvSpPr/>
            <p:nvPr/>
          </p:nvSpPr>
          <p:spPr>
            <a:xfrm>
              <a:off x="1788950" y="2348800"/>
              <a:ext cx="63400" cy="76725"/>
            </a:xfrm>
            <a:custGeom>
              <a:avLst/>
              <a:gdLst/>
              <a:ahLst/>
              <a:cxnLst/>
              <a:rect l="l" t="t" r="r" b="b"/>
              <a:pathLst>
                <a:path w="2536" h="3069" extrusionOk="0">
                  <a:moveTo>
                    <a:pt x="734" y="400"/>
                  </a:moveTo>
                  <a:lnTo>
                    <a:pt x="1535" y="1635"/>
                  </a:lnTo>
                  <a:lnTo>
                    <a:pt x="534" y="1868"/>
                  </a:lnTo>
                  <a:lnTo>
                    <a:pt x="734" y="400"/>
                  </a:lnTo>
                  <a:close/>
                  <a:moveTo>
                    <a:pt x="868" y="0"/>
                  </a:moveTo>
                  <a:lnTo>
                    <a:pt x="434" y="67"/>
                  </a:lnTo>
                  <a:lnTo>
                    <a:pt x="0" y="3069"/>
                  </a:lnTo>
                  <a:lnTo>
                    <a:pt x="401" y="2969"/>
                  </a:lnTo>
                  <a:lnTo>
                    <a:pt x="501" y="2202"/>
                  </a:lnTo>
                  <a:lnTo>
                    <a:pt x="1735" y="1935"/>
                  </a:lnTo>
                  <a:lnTo>
                    <a:pt x="2135" y="2569"/>
                  </a:lnTo>
                  <a:lnTo>
                    <a:pt x="2536" y="2502"/>
                  </a:lnTo>
                  <a:lnTo>
                    <a:pt x="868" y="0"/>
                  </a:lnTo>
                  <a:close/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3"/>
            <p:cNvSpPr/>
            <p:nvPr/>
          </p:nvSpPr>
          <p:spPr>
            <a:xfrm>
              <a:off x="1846500" y="2332950"/>
              <a:ext cx="58400" cy="74250"/>
            </a:xfrm>
            <a:custGeom>
              <a:avLst/>
              <a:gdLst/>
              <a:ahLst/>
              <a:cxnLst/>
              <a:rect l="l" t="t" r="r" b="b"/>
              <a:pathLst>
                <a:path w="2336" h="2970" extrusionOk="0">
                  <a:moveTo>
                    <a:pt x="1234" y="0"/>
                  </a:moveTo>
                  <a:cubicBezTo>
                    <a:pt x="1101" y="0"/>
                    <a:pt x="967" y="34"/>
                    <a:pt x="834" y="67"/>
                  </a:cubicBezTo>
                  <a:cubicBezTo>
                    <a:pt x="534" y="134"/>
                    <a:pt x="300" y="234"/>
                    <a:pt x="167" y="434"/>
                  </a:cubicBezTo>
                  <a:cubicBezTo>
                    <a:pt x="33" y="601"/>
                    <a:pt x="0" y="801"/>
                    <a:pt x="33" y="1068"/>
                  </a:cubicBezTo>
                  <a:cubicBezTo>
                    <a:pt x="100" y="1268"/>
                    <a:pt x="200" y="1401"/>
                    <a:pt x="334" y="1501"/>
                  </a:cubicBezTo>
                  <a:cubicBezTo>
                    <a:pt x="500" y="1601"/>
                    <a:pt x="701" y="1635"/>
                    <a:pt x="1001" y="1635"/>
                  </a:cubicBezTo>
                  <a:lnTo>
                    <a:pt x="1234" y="1601"/>
                  </a:lnTo>
                  <a:cubicBezTo>
                    <a:pt x="1434" y="1601"/>
                    <a:pt x="1601" y="1635"/>
                    <a:pt x="1701" y="1702"/>
                  </a:cubicBezTo>
                  <a:cubicBezTo>
                    <a:pt x="1801" y="1768"/>
                    <a:pt x="1835" y="1835"/>
                    <a:pt x="1868" y="1968"/>
                  </a:cubicBezTo>
                  <a:cubicBezTo>
                    <a:pt x="1901" y="2135"/>
                    <a:pt x="1901" y="2269"/>
                    <a:pt x="1801" y="2369"/>
                  </a:cubicBezTo>
                  <a:cubicBezTo>
                    <a:pt x="1701" y="2502"/>
                    <a:pt x="1535" y="2569"/>
                    <a:pt x="1334" y="2602"/>
                  </a:cubicBezTo>
                  <a:cubicBezTo>
                    <a:pt x="1240" y="2626"/>
                    <a:pt x="1129" y="2649"/>
                    <a:pt x="1025" y="2649"/>
                  </a:cubicBezTo>
                  <a:cubicBezTo>
                    <a:pt x="982" y="2649"/>
                    <a:pt x="940" y="2645"/>
                    <a:pt x="901" y="2636"/>
                  </a:cubicBezTo>
                  <a:cubicBezTo>
                    <a:pt x="734" y="2636"/>
                    <a:pt x="567" y="2602"/>
                    <a:pt x="400" y="2569"/>
                  </a:cubicBezTo>
                  <a:lnTo>
                    <a:pt x="400" y="2569"/>
                  </a:lnTo>
                  <a:lnTo>
                    <a:pt x="500" y="2936"/>
                  </a:lnTo>
                  <a:cubicBezTo>
                    <a:pt x="667" y="2969"/>
                    <a:pt x="801" y="2969"/>
                    <a:pt x="967" y="2969"/>
                  </a:cubicBezTo>
                  <a:cubicBezTo>
                    <a:pt x="1134" y="2969"/>
                    <a:pt x="1268" y="2936"/>
                    <a:pt x="1401" y="2902"/>
                  </a:cubicBezTo>
                  <a:cubicBezTo>
                    <a:pt x="1735" y="2836"/>
                    <a:pt x="1968" y="2702"/>
                    <a:pt x="2135" y="2535"/>
                  </a:cubicBezTo>
                  <a:cubicBezTo>
                    <a:pt x="2268" y="2369"/>
                    <a:pt x="2335" y="2135"/>
                    <a:pt x="2268" y="1868"/>
                  </a:cubicBezTo>
                  <a:cubicBezTo>
                    <a:pt x="2202" y="1635"/>
                    <a:pt x="2102" y="1468"/>
                    <a:pt x="1935" y="1368"/>
                  </a:cubicBezTo>
                  <a:cubicBezTo>
                    <a:pt x="1768" y="1268"/>
                    <a:pt x="1568" y="1235"/>
                    <a:pt x="1268" y="1235"/>
                  </a:cubicBezTo>
                  <a:lnTo>
                    <a:pt x="1034" y="1235"/>
                  </a:lnTo>
                  <a:cubicBezTo>
                    <a:pt x="976" y="1244"/>
                    <a:pt x="920" y="1248"/>
                    <a:pt x="869" y="1248"/>
                  </a:cubicBezTo>
                  <a:cubicBezTo>
                    <a:pt x="745" y="1248"/>
                    <a:pt x="648" y="1225"/>
                    <a:pt x="601" y="1201"/>
                  </a:cubicBezTo>
                  <a:cubicBezTo>
                    <a:pt x="500" y="1134"/>
                    <a:pt x="434" y="1068"/>
                    <a:pt x="400" y="934"/>
                  </a:cubicBezTo>
                  <a:cubicBezTo>
                    <a:pt x="367" y="801"/>
                    <a:pt x="400" y="667"/>
                    <a:pt x="500" y="567"/>
                  </a:cubicBezTo>
                  <a:cubicBezTo>
                    <a:pt x="601" y="467"/>
                    <a:pt x="734" y="401"/>
                    <a:pt x="934" y="334"/>
                  </a:cubicBezTo>
                  <a:cubicBezTo>
                    <a:pt x="1068" y="301"/>
                    <a:pt x="1201" y="301"/>
                    <a:pt x="1334" y="301"/>
                  </a:cubicBezTo>
                  <a:cubicBezTo>
                    <a:pt x="1434" y="301"/>
                    <a:pt x="1601" y="334"/>
                    <a:pt x="1735" y="367"/>
                  </a:cubicBezTo>
                  <a:lnTo>
                    <a:pt x="1668" y="0"/>
                  </a:lnTo>
                  <a:close/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3"/>
            <p:cNvSpPr/>
            <p:nvPr/>
          </p:nvSpPr>
          <p:spPr>
            <a:xfrm>
              <a:off x="1905700" y="2319600"/>
              <a:ext cx="58400" cy="74250"/>
            </a:xfrm>
            <a:custGeom>
              <a:avLst/>
              <a:gdLst/>
              <a:ahLst/>
              <a:cxnLst/>
              <a:rect l="l" t="t" r="r" b="b"/>
              <a:pathLst>
                <a:path w="2336" h="2970" extrusionOk="0">
                  <a:moveTo>
                    <a:pt x="1268" y="1"/>
                  </a:moveTo>
                  <a:cubicBezTo>
                    <a:pt x="1101" y="1"/>
                    <a:pt x="968" y="1"/>
                    <a:pt x="868" y="34"/>
                  </a:cubicBezTo>
                  <a:cubicBezTo>
                    <a:pt x="568" y="101"/>
                    <a:pt x="334" y="234"/>
                    <a:pt x="201" y="401"/>
                  </a:cubicBezTo>
                  <a:cubicBezTo>
                    <a:pt x="67" y="601"/>
                    <a:pt x="0" y="801"/>
                    <a:pt x="67" y="1035"/>
                  </a:cubicBezTo>
                  <a:cubicBezTo>
                    <a:pt x="101" y="1268"/>
                    <a:pt x="201" y="1402"/>
                    <a:pt x="367" y="1502"/>
                  </a:cubicBezTo>
                  <a:cubicBezTo>
                    <a:pt x="501" y="1568"/>
                    <a:pt x="734" y="1635"/>
                    <a:pt x="1035" y="1635"/>
                  </a:cubicBezTo>
                  <a:lnTo>
                    <a:pt x="1268" y="1602"/>
                  </a:lnTo>
                  <a:cubicBezTo>
                    <a:pt x="1468" y="1602"/>
                    <a:pt x="1602" y="1635"/>
                    <a:pt x="1702" y="1702"/>
                  </a:cubicBezTo>
                  <a:cubicBezTo>
                    <a:pt x="1802" y="1735"/>
                    <a:pt x="1868" y="1835"/>
                    <a:pt x="1902" y="1969"/>
                  </a:cubicBezTo>
                  <a:cubicBezTo>
                    <a:pt x="1935" y="2135"/>
                    <a:pt x="1902" y="2269"/>
                    <a:pt x="1802" y="2369"/>
                  </a:cubicBezTo>
                  <a:cubicBezTo>
                    <a:pt x="1702" y="2469"/>
                    <a:pt x="1568" y="2569"/>
                    <a:pt x="1335" y="2602"/>
                  </a:cubicBezTo>
                  <a:cubicBezTo>
                    <a:pt x="1201" y="2636"/>
                    <a:pt x="1068" y="2636"/>
                    <a:pt x="901" y="2636"/>
                  </a:cubicBezTo>
                  <a:cubicBezTo>
                    <a:pt x="768" y="2636"/>
                    <a:pt x="601" y="2602"/>
                    <a:pt x="434" y="2536"/>
                  </a:cubicBezTo>
                  <a:lnTo>
                    <a:pt x="434" y="2536"/>
                  </a:lnTo>
                  <a:lnTo>
                    <a:pt x="501" y="2936"/>
                  </a:lnTo>
                  <a:cubicBezTo>
                    <a:pt x="668" y="2969"/>
                    <a:pt x="834" y="2969"/>
                    <a:pt x="1001" y="2969"/>
                  </a:cubicBezTo>
                  <a:cubicBezTo>
                    <a:pt x="1135" y="2969"/>
                    <a:pt x="1301" y="2936"/>
                    <a:pt x="1401" y="2903"/>
                  </a:cubicBezTo>
                  <a:cubicBezTo>
                    <a:pt x="1768" y="2836"/>
                    <a:pt x="2002" y="2703"/>
                    <a:pt x="2169" y="2536"/>
                  </a:cubicBezTo>
                  <a:cubicBezTo>
                    <a:pt x="2302" y="2336"/>
                    <a:pt x="2335" y="2135"/>
                    <a:pt x="2269" y="1869"/>
                  </a:cubicBezTo>
                  <a:cubicBezTo>
                    <a:pt x="2235" y="1635"/>
                    <a:pt x="2135" y="1468"/>
                    <a:pt x="1969" y="1368"/>
                  </a:cubicBezTo>
                  <a:cubicBezTo>
                    <a:pt x="1802" y="1268"/>
                    <a:pt x="1568" y="1235"/>
                    <a:pt x="1301" y="1235"/>
                  </a:cubicBezTo>
                  <a:lnTo>
                    <a:pt x="1068" y="1235"/>
                  </a:lnTo>
                  <a:cubicBezTo>
                    <a:pt x="834" y="1235"/>
                    <a:pt x="701" y="1235"/>
                    <a:pt x="601" y="1168"/>
                  </a:cubicBezTo>
                  <a:cubicBezTo>
                    <a:pt x="534" y="1135"/>
                    <a:pt x="467" y="1068"/>
                    <a:pt x="434" y="935"/>
                  </a:cubicBezTo>
                  <a:cubicBezTo>
                    <a:pt x="401" y="801"/>
                    <a:pt x="434" y="668"/>
                    <a:pt x="534" y="568"/>
                  </a:cubicBezTo>
                  <a:cubicBezTo>
                    <a:pt x="601" y="468"/>
                    <a:pt x="768" y="368"/>
                    <a:pt x="968" y="334"/>
                  </a:cubicBezTo>
                  <a:cubicBezTo>
                    <a:pt x="1068" y="301"/>
                    <a:pt x="1201" y="301"/>
                    <a:pt x="1335" y="301"/>
                  </a:cubicBezTo>
                  <a:cubicBezTo>
                    <a:pt x="1468" y="301"/>
                    <a:pt x="1602" y="334"/>
                    <a:pt x="1768" y="368"/>
                  </a:cubicBezTo>
                  <a:lnTo>
                    <a:pt x="1702" y="1"/>
                  </a:lnTo>
                  <a:close/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3"/>
            <p:cNvSpPr/>
            <p:nvPr/>
          </p:nvSpPr>
          <p:spPr>
            <a:xfrm>
              <a:off x="1965750" y="2307600"/>
              <a:ext cx="50875" cy="74575"/>
            </a:xfrm>
            <a:custGeom>
              <a:avLst/>
              <a:gdLst/>
              <a:ahLst/>
              <a:cxnLst/>
              <a:rect l="l" t="t" r="r" b="b"/>
              <a:pathLst>
                <a:path w="2035" h="2983" extrusionOk="0">
                  <a:moveTo>
                    <a:pt x="1124" y="325"/>
                  </a:moveTo>
                  <a:cubicBezTo>
                    <a:pt x="1206" y="325"/>
                    <a:pt x="1276" y="341"/>
                    <a:pt x="1334" y="381"/>
                  </a:cubicBezTo>
                  <a:cubicBezTo>
                    <a:pt x="1468" y="447"/>
                    <a:pt x="1535" y="581"/>
                    <a:pt x="1568" y="747"/>
                  </a:cubicBezTo>
                  <a:cubicBezTo>
                    <a:pt x="1601" y="914"/>
                    <a:pt x="1601" y="1048"/>
                    <a:pt x="1535" y="1148"/>
                  </a:cubicBezTo>
                  <a:cubicBezTo>
                    <a:pt x="1435" y="1248"/>
                    <a:pt x="1334" y="1348"/>
                    <a:pt x="1168" y="1381"/>
                  </a:cubicBezTo>
                  <a:lnTo>
                    <a:pt x="701" y="1481"/>
                  </a:lnTo>
                  <a:lnTo>
                    <a:pt x="467" y="447"/>
                  </a:lnTo>
                  <a:lnTo>
                    <a:pt x="934" y="347"/>
                  </a:lnTo>
                  <a:cubicBezTo>
                    <a:pt x="1003" y="333"/>
                    <a:pt x="1067" y="325"/>
                    <a:pt x="1124" y="325"/>
                  </a:cubicBezTo>
                  <a:close/>
                  <a:moveTo>
                    <a:pt x="1229" y="0"/>
                  </a:moveTo>
                  <a:cubicBezTo>
                    <a:pt x="1114" y="0"/>
                    <a:pt x="984" y="17"/>
                    <a:pt x="834" y="47"/>
                  </a:cubicBezTo>
                  <a:lnTo>
                    <a:pt x="0" y="214"/>
                  </a:lnTo>
                  <a:lnTo>
                    <a:pt x="634" y="2982"/>
                  </a:lnTo>
                  <a:lnTo>
                    <a:pt x="1001" y="2882"/>
                  </a:lnTo>
                  <a:lnTo>
                    <a:pt x="767" y="1782"/>
                  </a:lnTo>
                  <a:lnTo>
                    <a:pt x="1234" y="1681"/>
                  </a:lnTo>
                  <a:cubicBezTo>
                    <a:pt x="1535" y="1615"/>
                    <a:pt x="1735" y="1481"/>
                    <a:pt x="1868" y="1315"/>
                  </a:cubicBezTo>
                  <a:cubicBezTo>
                    <a:pt x="2002" y="1148"/>
                    <a:pt x="2035" y="914"/>
                    <a:pt x="1968" y="647"/>
                  </a:cubicBezTo>
                  <a:cubicBezTo>
                    <a:pt x="1902" y="381"/>
                    <a:pt x="1768" y="180"/>
                    <a:pt x="1601" y="80"/>
                  </a:cubicBezTo>
                  <a:cubicBezTo>
                    <a:pt x="1491" y="25"/>
                    <a:pt x="1371" y="0"/>
                    <a:pt x="1229" y="0"/>
                  </a:cubicBezTo>
                  <a:close/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3"/>
            <p:cNvSpPr/>
            <p:nvPr/>
          </p:nvSpPr>
          <p:spPr>
            <a:xfrm>
              <a:off x="2024125" y="2291775"/>
              <a:ext cx="68400" cy="73200"/>
            </a:xfrm>
            <a:custGeom>
              <a:avLst/>
              <a:gdLst/>
              <a:ahLst/>
              <a:cxnLst/>
              <a:rect l="l" t="t" r="r" b="b"/>
              <a:pathLst>
                <a:path w="2736" h="2928" extrusionOk="0">
                  <a:moveTo>
                    <a:pt x="1321" y="321"/>
                  </a:moveTo>
                  <a:cubicBezTo>
                    <a:pt x="1520" y="321"/>
                    <a:pt x="1686" y="389"/>
                    <a:pt x="1835" y="513"/>
                  </a:cubicBezTo>
                  <a:cubicBezTo>
                    <a:pt x="2035" y="680"/>
                    <a:pt x="2168" y="913"/>
                    <a:pt x="2235" y="1280"/>
                  </a:cubicBezTo>
                  <a:cubicBezTo>
                    <a:pt x="2335" y="1614"/>
                    <a:pt x="2302" y="1914"/>
                    <a:pt x="2202" y="2148"/>
                  </a:cubicBezTo>
                  <a:cubicBezTo>
                    <a:pt x="2068" y="2381"/>
                    <a:pt x="1902" y="2515"/>
                    <a:pt x="1635" y="2581"/>
                  </a:cubicBezTo>
                  <a:cubicBezTo>
                    <a:pt x="1550" y="2602"/>
                    <a:pt x="1466" y="2614"/>
                    <a:pt x="1383" y="2614"/>
                  </a:cubicBezTo>
                  <a:cubicBezTo>
                    <a:pt x="1206" y="2614"/>
                    <a:pt x="1038" y="2562"/>
                    <a:pt x="901" y="2448"/>
                  </a:cubicBezTo>
                  <a:cubicBezTo>
                    <a:pt x="701" y="2281"/>
                    <a:pt x="567" y="2014"/>
                    <a:pt x="501" y="1681"/>
                  </a:cubicBezTo>
                  <a:cubicBezTo>
                    <a:pt x="400" y="1314"/>
                    <a:pt x="434" y="1014"/>
                    <a:pt x="534" y="780"/>
                  </a:cubicBezTo>
                  <a:cubicBezTo>
                    <a:pt x="667" y="547"/>
                    <a:pt x="834" y="413"/>
                    <a:pt x="1101" y="346"/>
                  </a:cubicBezTo>
                  <a:cubicBezTo>
                    <a:pt x="1179" y="329"/>
                    <a:pt x="1252" y="321"/>
                    <a:pt x="1321" y="321"/>
                  </a:cubicBezTo>
                  <a:close/>
                  <a:moveTo>
                    <a:pt x="1388" y="0"/>
                  </a:moveTo>
                  <a:cubicBezTo>
                    <a:pt x="1276" y="0"/>
                    <a:pt x="1158" y="15"/>
                    <a:pt x="1034" y="46"/>
                  </a:cubicBezTo>
                  <a:cubicBezTo>
                    <a:pt x="667" y="146"/>
                    <a:pt x="400" y="346"/>
                    <a:pt x="200" y="647"/>
                  </a:cubicBezTo>
                  <a:cubicBezTo>
                    <a:pt x="34" y="947"/>
                    <a:pt x="0" y="1314"/>
                    <a:pt x="100" y="1747"/>
                  </a:cubicBezTo>
                  <a:cubicBezTo>
                    <a:pt x="200" y="2181"/>
                    <a:pt x="400" y="2515"/>
                    <a:pt x="667" y="2715"/>
                  </a:cubicBezTo>
                  <a:cubicBezTo>
                    <a:pt x="875" y="2853"/>
                    <a:pt x="1098" y="2928"/>
                    <a:pt x="1348" y="2928"/>
                  </a:cubicBezTo>
                  <a:cubicBezTo>
                    <a:pt x="1460" y="2928"/>
                    <a:pt x="1577" y="2913"/>
                    <a:pt x="1701" y="2882"/>
                  </a:cubicBezTo>
                  <a:cubicBezTo>
                    <a:pt x="2068" y="2815"/>
                    <a:pt x="2369" y="2615"/>
                    <a:pt x="2535" y="2281"/>
                  </a:cubicBezTo>
                  <a:cubicBezTo>
                    <a:pt x="2702" y="1981"/>
                    <a:pt x="2735" y="1614"/>
                    <a:pt x="2635" y="1180"/>
                  </a:cubicBezTo>
                  <a:cubicBezTo>
                    <a:pt x="2535" y="747"/>
                    <a:pt x="2335" y="446"/>
                    <a:pt x="2068" y="213"/>
                  </a:cubicBezTo>
                  <a:cubicBezTo>
                    <a:pt x="1861" y="75"/>
                    <a:pt x="1638" y="0"/>
                    <a:pt x="1388" y="0"/>
                  </a:cubicBezTo>
                  <a:close/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3"/>
            <p:cNvSpPr/>
            <p:nvPr/>
          </p:nvSpPr>
          <p:spPr>
            <a:xfrm>
              <a:off x="2096675" y="2277825"/>
              <a:ext cx="69225" cy="74325"/>
            </a:xfrm>
            <a:custGeom>
              <a:avLst/>
              <a:gdLst/>
              <a:ahLst/>
              <a:cxnLst/>
              <a:rect l="l" t="t" r="r" b="b"/>
              <a:pathLst>
                <a:path w="2769" h="2973" extrusionOk="0">
                  <a:moveTo>
                    <a:pt x="1060" y="323"/>
                  </a:moveTo>
                  <a:cubicBezTo>
                    <a:pt x="1176" y="323"/>
                    <a:pt x="1264" y="347"/>
                    <a:pt x="1335" y="371"/>
                  </a:cubicBezTo>
                  <a:cubicBezTo>
                    <a:pt x="1468" y="437"/>
                    <a:pt x="1535" y="537"/>
                    <a:pt x="1568" y="704"/>
                  </a:cubicBezTo>
                  <a:cubicBezTo>
                    <a:pt x="1601" y="871"/>
                    <a:pt x="1568" y="1004"/>
                    <a:pt x="1501" y="1105"/>
                  </a:cubicBezTo>
                  <a:cubicBezTo>
                    <a:pt x="1435" y="1205"/>
                    <a:pt x="1301" y="1271"/>
                    <a:pt x="1134" y="1338"/>
                  </a:cubicBezTo>
                  <a:lnTo>
                    <a:pt x="667" y="1438"/>
                  </a:lnTo>
                  <a:lnTo>
                    <a:pt x="434" y="471"/>
                  </a:lnTo>
                  <a:lnTo>
                    <a:pt x="901" y="337"/>
                  </a:lnTo>
                  <a:cubicBezTo>
                    <a:pt x="959" y="328"/>
                    <a:pt x="1012" y="323"/>
                    <a:pt x="1060" y="323"/>
                  </a:cubicBezTo>
                  <a:close/>
                  <a:moveTo>
                    <a:pt x="1176" y="1"/>
                  </a:moveTo>
                  <a:cubicBezTo>
                    <a:pt x="1074" y="1"/>
                    <a:pt x="962" y="12"/>
                    <a:pt x="834" y="37"/>
                  </a:cubicBezTo>
                  <a:lnTo>
                    <a:pt x="0" y="237"/>
                  </a:lnTo>
                  <a:lnTo>
                    <a:pt x="634" y="2973"/>
                  </a:lnTo>
                  <a:lnTo>
                    <a:pt x="1001" y="2906"/>
                  </a:lnTo>
                  <a:lnTo>
                    <a:pt x="734" y="1738"/>
                  </a:lnTo>
                  <a:lnTo>
                    <a:pt x="1134" y="1638"/>
                  </a:lnTo>
                  <a:cubicBezTo>
                    <a:pt x="1203" y="1624"/>
                    <a:pt x="1261" y="1616"/>
                    <a:pt x="1312" y="1616"/>
                  </a:cubicBezTo>
                  <a:cubicBezTo>
                    <a:pt x="1384" y="1616"/>
                    <a:pt x="1443" y="1633"/>
                    <a:pt x="1501" y="1672"/>
                  </a:cubicBezTo>
                  <a:cubicBezTo>
                    <a:pt x="1601" y="1705"/>
                    <a:pt x="1735" y="1805"/>
                    <a:pt x="1868" y="1972"/>
                  </a:cubicBezTo>
                  <a:lnTo>
                    <a:pt x="2369" y="2572"/>
                  </a:lnTo>
                  <a:lnTo>
                    <a:pt x="2769" y="2506"/>
                  </a:lnTo>
                  <a:lnTo>
                    <a:pt x="2235" y="1838"/>
                  </a:lnTo>
                  <a:cubicBezTo>
                    <a:pt x="2102" y="1705"/>
                    <a:pt x="2002" y="1605"/>
                    <a:pt x="1902" y="1505"/>
                  </a:cubicBezTo>
                  <a:cubicBezTo>
                    <a:pt x="1802" y="1438"/>
                    <a:pt x="1735" y="1405"/>
                    <a:pt x="1635" y="1405"/>
                  </a:cubicBezTo>
                  <a:cubicBezTo>
                    <a:pt x="1768" y="1305"/>
                    <a:pt x="1868" y="1205"/>
                    <a:pt x="1935" y="1071"/>
                  </a:cubicBezTo>
                  <a:cubicBezTo>
                    <a:pt x="2002" y="938"/>
                    <a:pt x="2002" y="804"/>
                    <a:pt x="1968" y="638"/>
                  </a:cubicBezTo>
                  <a:cubicBezTo>
                    <a:pt x="1902" y="371"/>
                    <a:pt x="1768" y="171"/>
                    <a:pt x="1601" y="70"/>
                  </a:cubicBezTo>
                  <a:cubicBezTo>
                    <a:pt x="1478" y="29"/>
                    <a:pt x="1341" y="1"/>
                    <a:pt x="1176" y="1"/>
                  </a:cubicBezTo>
                  <a:close/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3"/>
            <p:cNvSpPr/>
            <p:nvPr/>
          </p:nvSpPr>
          <p:spPr>
            <a:xfrm>
              <a:off x="2145875" y="2259550"/>
              <a:ext cx="60075" cy="75925"/>
            </a:xfrm>
            <a:custGeom>
              <a:avLst/>
              <a:gdLst/>
              <a:ahLst/>
              <a:cxnLst/>
              <a:rect l="l" t="t" r="r" b="b"/>
              <a:pathLst>
                <a:path w="2403" h="3037" extrusionOk="0">
                  <a:moveTo>
                    <a:pt x="2335" y="1"/>
                  </a:moveTo>
                  <a:lnTo>
                    <a:pt x="0" y="535"/>
                  </a:lnTo>
                  <a:lnTo>
                    <a:pt x="67" y="835"/>
                  </a:lnTo>
                  <a:lnTo>
                    <a:pt x="1034" y="601"/>
                  </a:lnTo>
                  <a:lnTo>
                    <a:pt x="1601" y="3036"/>
                  </a:lnTo>
                  <a:lnTo>
                    <a:pt x="1968" y="2970"/>
                  </a:lnTo>
                  <a:lnTo>
                    <a:pt x="1435" y="535"/>
                  </a:lnTo>
                  <a:lnTo>
                    <a:pt x="2402" y="301"/>
                  </a:lnTo>
                  <a:lnTo>
                    <a:pt x="2335" y="1"/>
                  </a:lnTo>
                  <a:close/>
                </a:path>
              </a:pathLst>
            </a:custGeom>
            <a:solidFill>
              <a:srgbClr val="FFCE7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8" name="Google Shape;1908;p43"/>
            <p:cNvSpPr/>
            <p:nvPr/>
          </p:nvSpPr>
          <p:spPr>
            <a:xfrm>
              <a:off x="1681375" y="1896950"/>
              <a:ext cx="371125" cy="337725"/>
            </a:xfrm>
            <a:custGeom>
              <a:avLst/>
              <a:gdLst/>
              <a:ahLst/>
              <a:cxnLst/>
              <a:rect l="l" t="t" r="r" b="b"/>
              <a:pathLst>
                <a:path w="14845" h="13509" extrusionOk="0">
                  <a:moveTo>
                    <a:pt x="8907" y="995"/>
                  </a:moveTo>
                  <a:lnTo>
                    <a:pt x="8907" y="995"/>
                  </a:lnTo>
                  <a:cubicBezTo>
                    <a:pt x="10875" y="1529"/>
                    <a:pt x="12509" y="3030"/>
                    <a:pt x="13076" y="5031"/>
                  </a:cubicBezTo>
                  <a:lnTo>
                    <a:pt x="11642" y="5365"/>
                  </a:lnTo>
                  <a:cubicBezTo>
                    <a:pt x="11142" y="3497"/>
                    <a:pt x="10141" y="1896"/>
                    <a:pt x="8907" y="995"/>
                  </a:cubicBezTo>
                  <a:close/>
                  <a:moveTo>
                    <a:pt x="7272" y="995"/>
                  </a:moveTo>
                  <a:lnTo>
                    <a:pt x="7272" y="995"/>
                  </a:lnTo>
                  <a:cubicBezTo>
                    <a:pt x="8807" y="1395"/>
                    <a:pt x="10208" y="3163"/>
                    <a:pt x="10875" y="5532"/>
                  </a:cubicBezTo>
                  <a:lnTo>
                    <a:pt x="9240" y="5899"/>
                  </a:lnTo>
                  <a:cubicBezTo>
                    <a:pt x="8873" y="4364"/>
                    <a:pt x="8173" y="2163"/>
                    <a:pt x="7272" y="995"/>
                  </a:cubicBezTo>
                  <a:close/>
                  <a:moveTo>
                    <a:pt x="6102" y="958"/>
                  </a:moveTo>
                  <a:cubicBezTo>
                    <a:pt x="6474" y="958"/>
                    <a:pt x="7663" y="2630"/>
                    <a:pt x="8473" y="6066"/>
                  </a:cubicBezTo>
                  <a:lnTo>
                    <a:pt x="6138" y="6633"/>
                  </a:lnTo>
                  <a:cubicBezTo>
                    <a:pt x="5371" y="3030"/>
                    <a:pt x="5738" y="1029"/>
                    <a:pt x="6071" y="962"/>
                  </a:cubicBezTo>
                  <a:cubicBezTo>
                    <a:pt x="6081" y="959"/>
                    <a:pt x="6091" y="958"/>
                    <a:pt x="6102" y="958"/>
                  </a:cubicBezTo>
                  <a:close/>
                  <a:moveTo>
                    <a:pt x="5004" y="1496"/>
                  </a:moveTo>
                  <a:cubicBezTo>
                    <a:pt x="4704" y="2897"/>
                    <a:pt x="5037" y="5198"/>
                    <a:pt x="5338" y="6766"/>
                  </a:cubicBezTo>
                  <a:lnTo>
                    <a:pt x="3703" y="7166"/>
                  </a:lnTo>
                  <a:cubicBezTo>
                    <a:pt x="3303" y="4731"/>
                    <a:pt x="3836" y="2530"/>
                    <a:pt x="5004" y="1496"/>
                  </a:cubicBezTo>
                  <a:close/>
                  <a:moveTo>
                    <a:pt x="3503" y="2229"/>
                  </a:moveTo>
                  <a:lnTo>
                    <a:pt x="3503" y="2229"/>
                  </a:lnTo>
                  <a:cubicBezTo>
                    <a:pt x="2836" y="3564"/>
                    <a:pt x="2569" y="5398"/>
                    <a:pt x="2969" y="7333"/>
                  </a:cubicBezTo>
                  <a:lnTo>
                    <a:pt x="1501" y="7667"/>
                  </a:lnTo>
                  <a:cubicBezTo>
                    <a:pt x="1168" y="5565"/>
                    <a:pt x="2002" y="3530"/>
                    <a:pt x="3503" y="2229"/>
                  </a:cubicBezTo>
                  <a:close/>
                  <a:moveTo>
                    <a:pt x="13243" y="5832"/>
                  </a:moveTo>
                  <a:lnTo>
                    <a:pt x="13243" y="5832"/>
                  </a:lnTo>
                  <a:cubicBezTo>
                    <a:pt x="13643" y="7900"/>
                    <a:pt x="12810" y="9968"/>
                    <a:pt x="11242" y="11303"/>
                  </a:cubicBezTo>
                  <a:cubicBezTo>
                    <a:pt x="11909" y="9968"/>
                    <a:pt x="12176" y="8067"/>
                    <a:pt x="11775" y="6166"/>
                  </a:cubicBezTo>
                  <a:lnTo>
                    <a:pt x="13243" y="5832"/>
                  </a:lnTo>
                  <a:close/>
                  <a:moveTo>
                    <a:pt x="11042" y="6299"/>
                  </a:moveTo>
                  <a:lnTo>
                    <a:pt x="11042" y="6299"/>
                  </a:lnTo>
                  <a:cubicBezTo>
                    <a:pt x="11509" y="8734"/>
                    <a:pt x="10975" y="10969"/>
                    <a:pt x="9741" y="12003"/>
                  </a:cubicBezTo>
                  <a:cubicBezTo>
                    <a:pt x="10041" y="10535"/>
                    <a:pt x="9707" y="8234"/>
                    <a:pt x="9407" y="6666"/>
                  </a:cubicBezTo>
                  <a:lnTo>
                    <a:pt x="11042" y="6299"/>
                  </a:lnTo>
                  <a:close/>
                  <a:moveTo>
                    <a:pt x="3136" y="8067"/>
                  </a:moveTo>
                  <a:cubicBezTo>
                    <a:pt x="3636" y="10002"/>
                    <a:pt x="4637" y="11536"/>
                    <a:pt x="5838" y="12503"/>
                  </a:cubicBezTo>
                  <a:cubicBezTo>
                    <a:pt x="3870" y="11970"/>
                    <a:pt x="2302" y="10469"/>
                    <a:pt x="1668" y="8401"/>
                  </a:cubicBezTo>
                  <a:lnTo>
                    <a:pt x="3136" y="8067"/>
                  </a:lnTo>
                  <a:close/>
                  <a:moveTo>
                    <a:pt x="5538" y="7533"/>
                  </a:moveTo>
                  <a:cubicBezTo>
                    <a:pt x="5905" y="9068"/>
                    <a:pt x="6638" y="11336"/>
                    <a:pt x="7506" y="12503"/>
                  </a:cubicBezTo>
                  <a:cubicBezTo>
                    <a:pt x="6005" y="12070"/>
                    <a:pt x="4537" y="10302"/>
                    <a:pt x="3903" y="7900"/>
                  </a:cubicBezTo>
                  <a:lnTo>
                    <a:pt x="5538" y="7533"/>
                  </a:lnTo>
                  <a:close/>
                  <a:moveTo>
                    <a:pt x="8640" y="6866"/>
                  </a:moveTo>
                  <a:cubicBezTo>
                    <a:pt x="9407" y="10469"/>
                    <a:pt x="9040" y="12503"/>
                    <a:pt x="8707" y="12570"/>
                  </a:cubicBezTo>
                  <a:cubicBezTo>
                    <a:pt x="8697" y="12573"/>
                    <a:pt x="8687" y="12574"/>
                    <a:pt x="8676" y="12574"/>
                  </a:cubicBezTo>
                  <a:cubicBezTo>
                    <a:pt x="8305" y="12574"/>
                    <a:pt x="7148" y="10901"/>
                    <a:pt x="6305" y="7400"/>
                  </a:cubicBezTo>
                  <a:lnTo>
                    <a:pt x="8640" y="6866"/>
                  </a:lnTo>
                  <a:close/>
                  <a:moveTo>
                    <a:pt x="7377" y="1"/>
                  </a:moveTo>
                  <a:cubicBezTo>
                    <a:pt x="6891" y="1"/>
                    <a:pt x="6398" y="53"/>
                    <a:pt x="5905" y="161"/>
                  </a:cubicBezTo>
                  <a:cubicBezTo>
                    <a:pt x="2269" y="995"/>
                    <a:pt x="0" y="4564"/>
                    <a:pt x="834" y="8234"/>
                  </a:cubicBezTo>
                  <a:cubicBezTo>
                    <a:pt x="1553" y="11366"/>
                    <a:pt x="4301" y="13508"/>
                    <a:pt x="7395" y="13508"/>
                  </a:cubicBezTo>
                  <a:cubicBezTo>
                    <a:pt x="7892" y="13508"/>
                    <a:pt x="8399" y="13453"/>
                    <a:pt x="8907" y="13337"/>
                  </a:cubicBezTo>
                  <a:cubicBezTo>
                    <a:pt x="12543" y="12503"/>
                    <a:pt x="14844" y="8901"/>
                    <a:pt x="14010" y="5232"/>
                  </a:cubicBezTo>
                  <a:cubicBezTo>
                    <a:pt x="13290" y="2118"/>
                    <a:pt x="10475" y="1"/>
                    <a:pt x="737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5" name="Google Shape;1909;p43"/>
          <p:cNvSpPr/>
          <p:nvPr/>
        </p:nvSpPr>
        <p:spPr>
          <a:xfrm rot="1164056">
            <a:off x="417161" y="1330966"/>
            <a:ext cx="487692" cy="424945"/>
          </a:xfrm>
          <a:prstGeom prst="heart">
            <a:avLst/>
          </a:prstGeom>
          <a:solidFill>
            <a:schemeClr val="accent6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6" name="Google Shape;1910;p43"/>
          <p:cNvSpPr/>
          <p:nvPr/>
        </p:nvSpPr>
        <p:spPr>
          <a:xfrm rot="-258346">
            <a:off x="562347" y="2018917"/>
            <a:ext cx="378268" cy="339367"/>
          </a:xfrm>
          <a:prstGeom prst="heart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7" name="Google Shape;1887;p43"/>
          <p:cNvGrpSpPr/>
          <p:nvPr/>
        </p:nvGrpSpPr>
        <p:grpSpPr>
          <a:xfrm>
            <a:off x="102162" y="5657636"/>
            <a:ext cx="2082565" cy="1077075"/>
            <a:chOff x="2750475" y="2628150"/>
            <a:chExt cx="1723750" cy="891500"/>
          </a:xfrm>
        </p:grpSpPr>
        <p:sp>
          <p:nvSpPr>
            <p:cNvPr id="38" name="Google Shape;1888;p43"/>
            <p:cNvSpPr/>
            <p:nvPr/>
          </p:nvSpPr>
          <p:spPr>
            <a:xfrm>
              <a:off x="2750475" y="2628150"/>
              <a:ext cx="1723750" cy="891500"/>
            </a:xfrm>
            <a:custGeom>
              <a:avLst/>
              <a:gdLst/>
              <a:ahLst/>
              <a:cxnLst/>
              <a:rect l="l" t="t" r="r" b="b"/>
              <a:pathLst>
                <a:path w="68950" h="35660" extrusionOk="0">
                  <a:moveTo>
                    <a:pt x="4604" y="1735"/>
                  </a:moveTo>
                  <a:cubicBezTo>
                    <a:pt x="16979" y="2469"/>
                    <a:pt x="23183" y="4771"/>
                    <a:pt x="27620" y="7106"/>
                  </a:cubicBezTo>
                  <a:cubicBezTo>
                    <a:pt x="32123" y="9441"/>
                    <a:pt x="35325" y="10075"/>
                    <a:pt x="35325" y="10075"/>
                  </a:cubicBezTo>
                  <a:cubicBezTo>
                    <a:pt x="35325" y="10075"/>
                    <a:pt x="37961" y="10775"/>
                    <a:pt x="42230" y="10775"/>
                  </a:cubicBezTo>
                  <a:cubicBezTo>
                    <a:pt x="42664" y="10775"/>
                    <a:pt x="43131" y="10775"/>
                    <a:pt x="43565" y="10742"/>
                  </a:cubicBezTo>
                  <a:cubicBezTo>
                    <a:pt x="44032" y="10742"/>
                    <a:pt x="44465" y="10675"/>
                    <a:pt x="44966" y="10675"/>
                  </a:cubicBezTo>
                  <a:cubicBezTo>
                    <a:pt x="49802" y="10675"/>
                    <a:pt x="56207" y="11609"/>
                    <a:pt x="66648" y="15845"/>
                  </a:cubicBezTo>
                  <a:cubicBezTo>
                    <a:pt x="67015" y="16012"/>
                    <a:pt x="67315" y="16413"/>
                    <a:pt x="67248" y="16846"/>
                  </a:cubicBezTo>
                  <a:cubicBezTo>
                    <a:pt x="67215" y="17547"/>
                    <a:pt x="67148" y="18748"/>
                    <a:pt x="66748" y="20149"/>
                  </a:cubicBezTo>
                  <a:cubicBezTo>
                    <a:pt x="66715" y="20415"/>
                    <a:pt x="66514" y="20616"/>
                    <a:pt x="66248" y="20716"/>
                  </a:cubicBezTo>
                  <a:cubicBezTo>
                    <a:pt x="65747" y="20882"/>
                    <a:pt x="64880" y="21449"/>
                    <a:pt x="64346" y="23151"/>
                  </a:cubicBezTo>
                  <a:cubicBezTo>
                    <a:pt x="63579" y="25619"/>
                    <a:pt x="61244" y="33692"/>
                    <a:pt x="54072" y="33992"/>
                  </a:cubicBezTo>
                  <a:lnTo>
                    <a:pt x="53138" y="33992"/>
                  </a:lnTo>
                  <a:cubicBezTo>
                    <a:pt x="46333" y="33992"/>
                    <a:pt x="40629" y="30990"/>
                    <a:pt x="38561" y="27320"/>
                  </a:cubicBezTo>
                  <a:cubicBezTo>
                    <a:pt x="36460" y="23484"/>
                    <a:pt x="36059" y="18214"/>
                    <a:pt x="36059" y="18214"/>
                  </a:cubicBezTo>
                  <a:cubicBezTo>
                    <a:pt x="36059" y="18214"/>
                    <a:pt x="35959" y="15946"/>
                    <a:pt x="34125" y="15479"/>
                  </a:cubicBezTo>
                  <a:cubicBezTo>
                    <a:pt x="33958" y="15445"/>
                    <a:pt x="33824" y="15445"/>
                    <a:pt x="33658" y="15445"/>
                  </a:cubicBezTo>
                  <a:cubicBezTo>
                    <a:pt x="32056" y="15445"/>
                    <a:pt x="31156" y="17113"/>
                    <a:pt x="31156" y="17113"/>
                  </a:cubicBezTo>
                  <a:cubicBezTo>
                    <a:pt x="31156" y="17113"/>
                    <a:pt x="28521" y="21650"/>
                    <a:pt x="24951" y="24185"/>
                  </a:cubicBezTo>
                  <a:cubicBezTo>
                    <a:pt x="23217" y="25386"/>
                    <a:pt x="20815" y="26053"/>
                    <a:pt x="18013" y="26053"/>
                  </a:cubicBezTo>
                  <a:cubicBezTo>
                    <a:pt x="14944" y="26053"/>
                    <a:pt x="11442" y="25219"/>
                    <a:pt x="8106" y="23484"/>
                  </a:cubicBezTo>
                  <a:cubicBezTo>
                    <a:pt x="1735" y="20115"/>
                    <a:pt x="3136" y="11843"/>
                    <a:pt x="3503" y="9274"/>
                  </a:cubicBezTo>
                  <a:cubicBezTo>
                    <a:pt x="3770" y="7506"/>
                    <a:pt x="3236" y="6639"/>
                    <a:pt x="2836" y="6272"/>
                  </a:cubicBezTo>
                  <a:cubicBezTo>
                    <a:pt x="2635" y="6105"/>
                    <a:pt x="2602" y="5805"/>
                    <a:pt x="2635" y="5571"/>
                  </a:cubicBezTo>
                  <a:cubicBezTo>
                    <a:pt x="2936" y="4137"/>
                    <a:pt x="3336" y="3003"/>
                    <a:pt x="3636" y="2336"/>
                  </a:cubicBezTo>
                  <a:cubicBezTo>
                    <a:pt x="3803" y="1969"/>
                    <a:pt x="4170" y="1735"/>
                    <a:pt x="4570" y="1735"/>
                  </a:cubicBezTo>
                  <a:close/>
                  <a:moveTo>
                    <a:pt x="4503" y="1"/>
                  </a:moveTo>
                  <a:cubicBezTo>
                    <a:pt x="3436" y="1"/>
                    <a:pt x="2469" y="635"/>
                    <a:pt x="2035" y="1635"/>
                  </a:cubicBezTo>
                  <a:cubicBezTo>
                    <a:pt x="1701" y="2402"/>
                    <a:pt x="1301" y="3603"/>
                    <a:pt x="968" y="5138"/>
                  </a:cubicBezTo>
                  <a:cubicBezTo>
                    <a:pt x="801" y="5972"/>
                    <a:pt x="1034" y="6806"/>
                    <a:pt x="1635" y="7439"/>
                  </a:cubicBezTo>
                  <a:cubicBezTo>
                    <a:pt x="1668" y="7473"/>
                    <a:pt x="2002" y="7840"/>
                    <a:pt x="1835" y="8974"/>
                  </a:cubicBezTo>
                  <a:lnTo>
                    <a:pt x="1802" y="9174"/>
                  </a:lnTo>
                  <a:cubicBezTo>
                    <a:pt x="1335" y="12143"/>
                    <a:pt x="0" y="21083"/>
                    <a:pt x="7272" y="24952"/>
                  </a:cubicBezTo>
                  <a:cubicBezTo>
                    <a:pt x="10675" y="26787"/>
                    <a:pt x="14377" y="27754"/>
                    <a:pt x="17980" y="27754"/>
                  </a:cubicBezTo>
                  <a:cubicBezTo>
                    <a:pt x="18043" y="27755"/>
                    <a:pt x="18105" y="27755"/>
                    <a:pt x="18168" y="27755"/>
                  </a:cubicBezTo>
                  <a:cubicBezTo>
                    <a:pt x="21227" y="27755"/>
                    <a:pt x="23957" y="26959"/>
                    <a:pt x="25919" y="25619"/>
                  </a:cubicBezTo>
                  <a:cubicBezTo>
                    <a:pt x="29755" y="22917"/>
                    <a:pt x="32490" y="18180"/>
                    <a:pt x="32590" y="17980"/>
                  </a:cubicBezTo>
                  <a:cubicBezTo>
                    <a:pt x="32757" y="17713"/>
                    <a:pt x="33191" y="17146"/>
                    <a:pt x="33658" y="17146"/>
                  </a:cubicBezTo>
                  <a:lnTo>
                    <a:pt x="33758" y="17146"/>
                  </a:lnTo>
                  <a:cubicBezTo>
                    <a:pt x="34291" y="17347"/>
                    <a:pt x="34425" y="18347"/>
                    <a:pt x="34425" y="18347"/>
                  </a:cubicBezTo>
                  <a:cubicBezTo>
                    <a:pt x="34425" y="18614"/>
                    <a:pt x="34858" y="24018"/>
                    <a:pt x="37127" y="28154"/>
                  </a:cubicBezTo>
                  <a:cubicBezTo>
                    <a:pt x="39629" y="32657"/>
                    <a:pt x="46033" y="35660"/>
                    <a:pt x="53138" y="35660"/>
                  </a:cubicBezTo>
                  <a:cubicBezTo>
                    <a:pt x="53472" y="35660"/>
                    <a:pt x="53805" y="35660"/>
                    <a:pt x="54139" y="35626"/>
                  </a:cubicBezTo>
                  <a:cubicBezTo>
                    <a:pt x="62311" y="35293"/>
                    <a:pt x="64980" y="26653"/>
                    <a:pt x="65847" y="23784"/>
                  </a:cubicBezTo>
                  <a:lnTo>
                    <a:pt x="65881" y="23551"/>
                  </a:lnTo>
                  <a:cubicBezTo>
                    <a:pt x="66214" y="22450"/>
                    <a:pt x="66681" y="22283"/>
                    <a:pt x="66781" y="22217"/>
                  </a:cubicBezTo>
                  <a:cubicBezTo>
                    <a:pt x="67548" y="21983"/>
                    <a:pt x="68149" y="21316"/>
                    <a:pt x="68349" y="20482"/>
                  </a:cubicBezTo>
                  <a:cubicBezTo>
                    <a:pt x="68716" y="18948"/>
                    <a:pt x="68849" y="17680"/>
                    <a:pt x="68883" y="16846"/>
                  </a:cubicBezTo>
                  <a:cubicBezTo>
                    <a:pt x="68949" y="15745"/>
                    <a:pt x="68282" y="14678"/>
                    <a:pt x="67215" y="14278"/>
                  </a:cubicBezTo>
                  <a:cubicBezTo>
                    <a:pt x="55707" y="9608"/>
                    <a:pt x="49269" y="8974"/>
                    <a:pt x="44866" y="8974"/>
                  </a:cubicBezTo>
                  <a:cubicBezTo>
                    <a:pt x="44432" y="8974"/>
                    <a:pt x="43965" y="8974"/>
                    <a:pt x="43465" y="9007"/>
                  </a:cubicBezTo>
                  <a:cubicBezTo>
                    <a:pt x="43031" y="9007"/>
                    <a:pt x="42631" y="9074"/>
                    <a:pt x="42197" y="9074"/>
                  </a:cubicBezTo>
                  <a:cubicBezTo>
                    <a:pt x="38261" y="9074"/>
                    <a:pt x="35759" y="8407"/>
                    <a:pt x="35759" y="8407"/>
                  </a:cubicBezTo>
                  <a:cubicBezTo>
                    <a:pt x="35692" y="8407"/>
                    <a:pt x="35659" y="8340"/>
                    <a:pt x="35626" y="8340"/>
                  </a:cubicBezTo>
                  <a:cubicBezTo>
                    <a:pt x="35592" y="8340"/>
                    <a:pt x="32523" y="7773"/>
                    <a:pt x="28354" y="5571"/>
                  </a:cubicBezTo>
                  <a:cubicBezTo>
                    <a:pt x="24251" y="3403"/>
                    <a:pt x="17813" y="801"/>
                    <a:pt x="46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1889;p43"/>
            <p:cNvSpPr/>
            <p:nvPr/>
          </p:nvSpPr>
          <p:spPr>
            <a:xfrm>
              <a:off x="2793000" y="2671275"/>
              <a:ext cx="1639525" cy="807175"/>
            </a:xfrm>
            <a:custGeom>
              <a:avLst/>
              <a:gdLst/>
              <a:ahLst/>
              <a:cxnLst/>
              <a:rect l="l" t="t" r="r" b="b"/>
              <a:pathLst>
                <a:path w="65581" h="32287" extrusionOk="0">
                  <a:moveTo>
                    <a:pt x="2811" y="0"/>
                  </a:moveTo>
                  <a:cubicBezTo>
                    <a:pt x="2449" y="0"/>
                    <a:pt x="2085" y="252"/>
                    <a:pt x="1935" y="611"/>
                  </a:cubicBezTo>
                  <a:cubicBezTo>
                    <a:pt x="1635" y="1278"/>
                    <a:pt x="1268" y="2379"/>
                    <a:pt x="934" y="3846"/>
                  </a:cubicBezTo>
                  <a:cubicBezTo>
                    <a:pt x="901" y="4080"/>
                    <a:pt x="934" y="4380"/>
                    <a:pt x="1135" y="4547"/>
                  </a:cubicBezTo>
                  <a:cubicBezTo>
                    <a:pt x="1535" y="4914"/>
                    <a:pt x="2102" y="5781"/>
                    <a:pt x="1802" y="7549"/>
                  </a:cubicBezTo>
                  <a:cubicBezTo>
                    <a:pt x="1435" y="10084"/>
                    <a:pt x="0" y="18390"/>
                    <a:pt x="6372" y="21759"/>
                  </a:cubicBezTo>
                  <a:cubicBezTo>
                    <a:pt x="9737" y="23539"/>
                    <a:pt x="13242" y="24360"/>
                    <a:pt x="16331" y="24360"/>
                  </a:cubicBezTo>
                  <a:cubicBezTo>
                    <a:pt x="19090" y="24360"/>
                    <a:pt x="21517" y="23705"/>
                    <a:pt x="23217" y="22493"/>
                  </a:cubicBezTo>
                  <a:cubicBezTo>
                    <a:pt x="26786" y="19958"/>
                    <a:pt x="29421" y="15421"/>
                    <a:pt x="29421" y="15421"/>
                  </a:cubicBezTo>
                  <a:cubicBezTo>
                    <a:pt x="29421" y="15421"/>
                    <a:pt x="30373" y="13742"/>
                    <a:pt x="31943" y="13742"/>
                  </a:cubicBezTo>
                  <a:cubicBezTo>
                    <a:pt x="32087" y="13742"/>
                    <a:pt x="32236" y="13756"/>
                    <a:pt x="32390" y="13787"/>
                  </a:cubicBezTo>
                  <a:cubicBezTo>
                    <a:pt x="34225" y="14254"/>
                    <a:pt x="34325" y="16556"/>
                    <a:pt x="34325" y="16556"/>
                  </a:cubicBezTo>
                  <a:cubicBezTo>
                    <a:pt x="34325" y="16556"/>
                    <a:pt x="34725" y="21793"/>
                    <a:pt x="36827" y="25629"/>
                  </a:cubicBezTo>
                  <a:cubicBezTo>
                    <a:pt x="38866" y="29292"/>
                    <a:pt x="44587" y="32287"/>
                    <a:pt x="51374" y="32287"/>
                  </a:cubicBezTo>
                  <a:cubicBezTo>
                    <a:pt x="51693" y="32287"/>
                    <a:pt x="52014" y="32280"/>
                    <a:pt x="52338" y="32267"/>
                  </a:cubicBezTo>
                  <a:cubicBezTo>
                    <a:pt x="59576" y="31967"/>
                    <a:pt x="61845" y="23894"/>
                    <a:pt x="62612" y="21426"/>
                  </a:cubicBezTo>
                  <a:cubicBezTo>
                    <a:pt x="63146" y="19724"/>
                    <a:pt x="64013" y="19191"/>
                    <a:pt x="64513" y="19024"/>
                  </a:cubicBezTo>
                  <a:cubicBezTo>
                    <a:pt x="64780" y="18924"/>
                    <a:pt x="64980" y="18724"/>
                    <a:pt x="65014" y="18424"/>
                  </a:cubicBezTo>
                  <a:cubicBezTo>
                    <a:pt x="65447" y="17023"/>
                    <a:pt x="65514" y="15822"/>
                    <a:pt x="65581" y="15121"/>
                  </a:cubicBezTo>
                  <a:cubicBezTo>
                    <a:pt x="65581" y="14721"/>
                    <a:pt x="65314" y="14287"/>
                    <a:pt x="64947" y="14120"/>
                  </a:cubicBezTo>
                  <a:cubicBezTo>
                    <a:pt x="54515" y="9875"/>
                    <a:pt x="48081" y="8993"/>
                    <a:pt x="43288" y="8993"/>
                  </a:cubicBezTo>
                  <a:cubicBezTo>
                    <a:pt x="42809" y="8993"/>
                    <a:pt x="42346" y="9002"/>
                    <a:pt x="41897" y="9017"/>
                  </a:cubicBezTo>
                  <a:cubicBezTo>
                    <a:pt x="41433" y="9032"/>
                    <a:pt x="40985" y="9039"/>
                    <a:pt x="40555" y="9039"/>
                  </a:cubicBezTo>
                  <a:cubicBezTo>
                    <a:pt x="36249" y="9039"/>
                    <a:pt x="33658" y="8350"/>
                    <a:pt x="33658" y="8350"/>
                  </a:cubicBezTo>
                  <a:cubicBezTo>
                    <a:pt x="33658" y="8350"/>
                    <a:pt x="30456" y="7749"/>
                    <a:pt x="25952" y="5381"/>
                  </a:cubicBezTo>
                  <a:cubicBezTo>
                    <a:pt x="21549" y="3079"/>
                    <a:pt x="15311" y="778"/>
                    <a:pt x="2936" y="10"/>
                  </a:cubicBezTo>
                  <a:cubicBezTo>
                    <a:pt x="2895" y="3"/>
                    <a:pt x="2853" y="0"/>
                    <a:pt x="28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1890;p43"/>
            <p:cNvSpPr/>
            <p:nvPr/>
          </p:nvSpPr>
          <p:spPr>
            <a:xfrm>
              <a:off x="3683625" y="2945050"/>
              <a:ext cx="668000" cy="497825"/>
            </a:xfrm>
            <a:custGeom>
              <a:avLst/>
              <a:gdLst/>
              <a:ahLst/>
              <a:cxnLst/>
              <a:rect l="l" t="t" r="r" b="b"/>
              <a:pathLst>
                <a:path w="26720" h="19913" extrusionOk="0">
                  <a:moveTo>
                    <a:pt x="8507" y="1"/>
                  </a:moveTo>
                  <a:cubicBezTo>
                    <a:pt x="7640" y="67"/>
                    <a:pt x="6806" y="67"/>
                    <a:pt x="5972" y="134"/>
                  </a:cubicBezTo>
                  <a:cubicBezTo>
                    <a:pt x="5004" y="267"/>
                    <a:pt x="4037" y="468"/>
                    <a:pt x="3203" y="968"/>
                  </a:cubicBezTo>
                  <a:cubicBezTo>
                    <a:pt x="1802" y="1768"/>
                    <a:pt x="1002" y="3270"/>
                    <a:pt x="768" y="4837"/>
                  </a:cubicBezTo>
                  <a:cubicBezTo>
                    <a:pt x="1" y="9574"/>
                    <a:pt x="1969" y="16913"/>
                    <a:pt x="9041" y="18747"/>
                  </a:cubicBezTo>
                  <a:cubicBezTo>
                    <a:pt x="11926" y="19492"/>
                    <a:pt x="14233" y="19913"/>
                    <a:pt x="16115" y="19913"/>
                  </a:cubicBezTo>
                  <a:cubicBezTo>
                    <a:pt x="18868" y="19913"/>
                    <a:pt x="20710" y="19013"/>
                    <a:pt x="22117" y="16913"/>
                  </a:cubicBezTo>
                  <a:cubicBezTo>
                    <a:pt x="24452" y="13343"/>
                    <a:pt x="26720" y="8607"/>
                    <a:pt x="25186" y="5171"/>
                  </a:cubicBezTo>
                  <a:cubicBezTo>
                    <a:pt x="24752" y="4270"/>
                    <a:pt x="23484" y="3503"/>
                    <a:pt x="22650" y="3069"/>
                  </a:cubicBezTo>
                  <a:cubicBezTo>
                    <a:pt x="20049" y="1602"/>
                    <a:pt x="17046" y="968"/>
                    <a:pt x="14178" y="501"/>
                  </a:cubicBezTo>
                  <a:cubicBezTo>
                    <a:pt x="12310" y="167"/>
                    <a:pt x="10375" y="1"/>
                    <a:pt x="850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1891;p43"/>
            <p:cNvSpPr/>
            <p:nvPr/>
          </p:nvSpPr>
          <p:spPr>
            <a:xfrm>
              <a:off x="2865550" y="2741350"/>
              <a:ext cx="637975" cy="507050"/>
            </a:xfrm>
            <a:custGeom>
              <a:avLst/>
              <a:gdLst/>
              <a:ahLst/>
              <a:cxnLst/>
              <a:rect l="l" t="t" r="r" b="b"/>
              <a:pathLst>
                <a:path w="25519" h="20282" extrusionOk="0">
                  <a:moveTo>
                    <a:pt x="7174" y="0"/>
                  </a:moveTo>
                  <a:cubicBezTo>
                    <a:pt x="6807" y="0"/>
                    <a:pt x="6439" y="14"/>
                    <a:pt x="6072" y="43"/>
                  </a:cubicBezTo>
                  <a:cubicBezTo>
                    <a:pt x="5138" y="76"/>
                    <a:pt x="3670" y="143"/>
                    <a:pt x="2869" y="810"/>
                  </a:cubicBezTo>
                  <a:cubicBezTo>
                    <a:pt x="1" y="3245"/>
                    <a:pt x="1" y="8515"/>
                    <a:pt x="568" y="12752"/>
                  </a:cubicBezTo>
                  <a:cubicBezTo>
                    <a:pt x="1135" y="16955"/>
                    <a:pt x="4370" y="18623"/>
                    <a:pt x="11542" y="20057"/>
                  </a:cubicBezTo>
                  <a:cubicBezTo>
                    <a:pt x="12306" y="20210"/>
                    <a:pt x="13046" y="20281"/>
                    <a:pt x="13759" y="20281"/>
                  </a:cubicBezTo>
                  <a:cubicBezTo>
                    <a:pt x="19739" y="20281"/>
                    <a:pt x="23860" y="15263"/>
                    <a:pt x="25052" y="11151"/>
                  </a:cubicBezTo>
                  <a:cubicBezTo>
                    <a:pt x="25519" y="9616"/>
                    <a:pt x="25419" y="7915"/>
                    <a:pt x="24518" y="6581"/>
                  </a:cubicBezTo>
                  <a:cubicBezTo>
                    <a:pt x="23918" y="5747"/>
                    <a:pt x="23217" y="5146"/>
                    <a:pt x="22383" y="4613"/>
                  </a:cubicBezTo>
                  <a:cubicBezTo>
                    <a:pt x="21683" y="4146"/>
                    <a:pt x="20915" y="3745"/>
                    <a:pt x="20182" y="3445"/>
                  </a:cubicBezTo>
                  <a:cubicBezTo>
                    <a:pt x="18447" y="2611"/>
                    <a:pt x="16679" y="1944"/>
                    <a:pt x="14844" y="1410"/>
                  </a:cubicBezTo>
                  <a:cubicBezTo>
                    <a:pt x="12360" y="680"/>
                    <a:pt x="9773" y="0"/>
                    <a:pt x="71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1892;p43"/>
            <p:cNvSpPr/>
            <p:nvPr/>
          </p:nvSpPr>
          <p:spPr>
            <a:xfrm>
              <a:off x="3682800" y="2974250"/>
              <a:ext cx="492875" cy="468150"/>
            </a:xfrm>
            <a:custGeom>
              <a:avLst/>
              <a:gdLst/>
              <a:ahLst/>
              <a:cxnLst/>
              <a:rect l="l" t="t" r="r" b="b"/>
              <a:pathLst>
                <a:path w="19715" h="18726" extrusionOk="0">
                  <a:moveTo>
                    <a:pt x="2969" y="0"/>
                  </a:moveTo>
                  <a:cubicBezTo>
                    <a:pt x="1702" y="834"/>
                    <a:pt x="1001" y="2235"/>
                    <a:pt x="801" y="3703"/>
                  </a:cubicBezTo>
                  <a:cubicBezTo>
                    <a:pt x="1" y="8439"/>
                    <a:pt x="2002" y="15778"/>
                    <a:pt x="9074" y="17579"/>
                  </a:cubicBezTo>
                  <a:cubicBezTo>
                    <a:pt x="11979" y="18306"/>
                    <a:pt x="14293" y="18725"/>
                    <a:pt x="16172" y="18725"/>
                  </a:cubicBezTo>
                  <a:cubicBezTo>
                    <a:pt x="17573" y="18725"/>
                    <a:pt x="18732" y="18492"/>
                    <a:pt x="19715" y="17980"/>
                  </a:cubicBezTo>
                  <a:cubicBezTo>
                    <a:pt x="12543" y="12342"/>
                    <a:pt x="6872" y="5504"/>
                    <a:pt x="2969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1893;p43"/>
            <p:cNvSpPr/>
            <p:nvPr/>
          </p:nvSpPr>
          <p:spPr>
            <a:xfrm>
              <a:off x="2865550" y="2780775"/>
              <a:ext cx="458675" cy="465775"/>
            </a:xfrm>
            <a:custGeom>
              <a:avLst/>
              <a:gdLst/>
              <a:ahLst/>
              <a:cxnLst/>
              <a:rect l="l" t="t" r="r" b="b"/>
              <a:pathLst>
                <a:path w="18347" h="18631" extrusionOk="0">
                  <a:moveTo>
                    <a:pt x="2135" y="0"/>
                  </a:moveTo>
                  <a:cubicBezTo>
                    <a:pt x="1" y="2635"/>
                    <a:pt x="34" y="7339"/>
                    <a:pt x="534" y="11141"/>
                  </a:cubicBezTo>
                  <a:cubicBezTo>
                    <a:pt x="1135" y="15344"/>
                    <a:pt x="4370" y="17012"/>
                    <a:pt x="11542" y="18413"/>
                  </a:cubicBezTo>
                  <a:cubicBezTo>
                    <a:pt x="12311" y="18561"/>
                    <a:pt x="13051" y="18630"/>
                    <a:pt x="13762" y="18630"/>
                  </a:cubicBezTo>
                  <a:cubicBezTo>
                    <a:pt x="15456" y="18630"/>
                    <a:pt x="16984" y="18237"/>
                    <a:pt x="18347" y="17579"/>
                  </a:cubicBezTo>
                  <a:cubicBezTo>
                    <a:pt x="11475" y="12009"/>
                    <a:pt x="5971" y="5337"/>
                    <a:pt x="2135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1894;p43"/>
            <p:cNvSpPr/>
            <p:nvPr/>
          </p:nvSpPr>
          <p:spPr>
            <a:xfrm>
              <a:off x="3360075" y="2890625"/>
              <a:ext cx="101750" cy="163200"/>
            </a:xfrm>
            <a:custGeom>
              <a:avLst/>
              <a:gdLst/>
              <a:ahLst/>
              <a:cxnLst/>
              <a:rect l="l" t="t" r="r" b="b"/>
              <a:pathLst>
                <a:path w="4070" h="6528" extrusionOk="0">
                  <a:moveTo>
                    <a:pt x="1702" y="0"/>
                  </a:moveTo>
                  <a:cubicBezTo>
                    <a:pt x="1658" y="0"/>
                    <a:pt x="1613" y="3"/>
                    <a:pt x="1568" y="9"/>
                  </a:cubicBezTo>
                  <a:cubicBezTo>
                    <a:pt x="567" y="143"/>
                    <a:pt x="0" y="1711"/>
                    <a:pt x="234" y="3512"/>
                  </a:cubicBezTo>
                  <a:cubicBezTo>
                    <a:pt x="486" y="5213"/>
                    <a:pt x="1393" y="6528"/>
                    <a:pt x="2336" y="6528"/>
                  </a:cubicBezTo>
                  <a:cubicBezTo>
                    <a:pt x="2391" y="6528"/>
                    <a:pt x="2447" y="6523"/>
                    <a:pt x="2502" y="6514"/>
                  </a:cubicBezTo>
                  <a:cubicBezTo>
                    <a:pt x="3469" y="6381"/>
                    <a:pt x="4070" y="4813"/>
                    <a:pt x="3803" y="3011"/>
                  </a:cubicBezTo>
                  <a:cubicBezTo>
                    <a:pt x="3549" y="1293"/>
                    <a:pt x="2626" y="0"/>
                    <a:pt x="1702" y="0"/>
                  </a:cubicBezTo>
                  <a:close/>
                </a:path>
              </a:pathLst>
            </a:custGeom>
            <a:solidFill>
              <a:srgbClr val="FAF6EE">
                <a:alpha val="55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1895;p43"/>
            <p:cNvSpPr/>
            <p:nvPr/>
          </p:nvSpPr>
          <p:spPr>
            <a:xfrm>
              <a:off x="4190675" y="3054075"/>
              <a:ext cx="101750" cy="163925"/>
            </a:xfrm>
            <a:custGeom>
              <a:avLst/>
              <a:gdLst/>
              <a:ahLst/>
              <a:cxnLst/>
              <a:rect l="l" t="t" r="r" b="b"/>
              <a:pathLst>
                <a:path w="4070" h="6557" extrusionOk="0">
                  <a:moveTo>
                    <a:pt x="1702" y="0"/>
                  </a:moveTo>
                  <a:cubicBezTo>
                    <a:pt x="1657" y="0"/>
                    <a:pt x="1613" y="3"/>
                    <a:pt x="1568" y="9"/>
                  </a:cubicBezTo>
                  <a:cubicBezTo>
                    <a:pt x="600" y="143"/>
                    <a:pt x="0" y="1744"/>
                    <a:pt x="267" y="3545"/>
                  </a:cubicBezTo>
                  <a:cubicBezTo>
                    <a:pt x="490" y="5263"/>
                    <a:pt x="1441" y="6557"/>
                    <a:pt x="2367" y="6557"/>
                  </a:cubicBezTo>
                  <a:cubicBezTo>
                    <a:pt x="2412" y="6557"/>
                    <a:pt x="2457" y="6553"/>
                    <a:pt x="2502" y="6547"/>
                  </a:cubicBezTo>
                  <a:cubicBezTo>
                    <a:pt x="3469" y="6414"/>
                    <a:pt x="4070" y="4813"/>
                    <a:pt x="3803" y="3011"/>
                  </a:cubicBezTo>
                  <a:cubicBezTo>
                    <a:pt x="3548" y="1293"/>
                    <a:pt x="2626" y="0"/>
                    <a:pt x="1702" y="0"/>
                  </a:cubicBezTo>
                  <a:close/>
                </a:path>
              </a:pathLst>
            </a:custGeom>
            <a:solidFill>
              <a:srgbClr val="FAF6EE">
                <a:alpha val="558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7277-07C8-012A-3945-3996F8F86CD9}"/>
                  </a:ext>
                </a:extLst>
              </p:cNvPr>
              <p:cNvSpPr txBox="1"/>
              <p:nvPr/>
            </p:nvSpPr>
            <p:spPr>
              <a:xfrm>
                <a:off x="2177661" y="827311"/>
                <a:ext cx="6134905" cy="53726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en-US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b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) </a:t>
                </a:r>
                <a:r>
                  <a:rPr lang="en-US" sz="2667" kern="0" dirty="0" err="1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Xét</a:t>
                </a:r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hai tam giác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𝐴𝐵𝐷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và </a:t>
                </a: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𝐴𝐸𝐷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ta có: </a:t>
                </a:r>
                <a:endParaRPr lang="en-US" sz="2667" kern="0" dirty="0">
                  <a:solidFill>
                    <a:srgbClr val="000000"/>
                  </a:solidFill>
                  <a:latin typeface="Arial (Headings)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800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1</m:t>
                            </m:r>
                          </m:sub>
                        </m:sSub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bPr>
                          <m:e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𝐴</m:t>
                            </m:r>
                          </m:e>
                          <m:sub>
                            <m:r>
                              <a:rPr lang="en-US" sz="2667" i="1" ker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r>
                  <a:rPr lang="en-US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,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𝐴𝐷𝑥</m:t>
                        </m:r>
                      </m:e>
                    </m:acc>
                    <m:r>
                      <a:rPr lang="en-US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acc>
                      <m:accPr>
                        <m:chr m:val="̂"/>
                        <m:ctrlP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accPr>
                      <m:e>
                        <m:r>
                          <a:rPr lang="en-US" sz="2667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𝐴𝐷𝐵</m:t>
                        </m:r>
                      </m:e>
                    </m:acc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 (Headings)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Aft>
                    <a:spcPts val="800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𝐴𝐷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là cạnh chung</a:t>
                </a:r>
                <a:endParaRPr lang="en-US" sz="2667" kern="0" dirty="0">
                  <a:solidFill>
                    <a:srgbClr val="000000"/>
                  </a:solidFill>
                  <a:latin typeface="Arial (Headings)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Suy ra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𝐴𝐵𝐷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sty m:val="p"/>
                      </m:rPr>
                      <a:rPr lang="en-US" sz="2667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Δ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𝐴𝐸𝐷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 (g.c.g)</a:t>
                </a:r>
                <a:endParaRPr lang="en-US" sz="2667" kern="0" dirty="0">
                  <a:solidFill>
                    <a:srgbClr val="000000"/>
                  </a:solidFill>
                  <a:latin typeface="Arial (Headings)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𝐴𝐸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(2 cạnh tương ứng)</a:t>
                </a:r>
                <a:endParaRPr lang="en-US" sz="2667" kern="0" dirty="0">
                  <a:solidFill>
                    <a:srgbClr val="000000"/>
                  </a:solidFill>
                  <a:latin typeface="Arial (Headings)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Mà </a:t>
                </a: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  <m:r>
                      <a:rPr lang="en-US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𝐴𝐸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+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𝐸𝐶</m:t>
                    </m:r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(</m:t>
                    </m:r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𝐸</m:t>
                    </m:r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∈</m:t>
                    </m:r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  <m:r>
                      <a:rPr lang="vi-VN" sz="2667" i="1" kern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)</m:t>
                    </m:r>
                  </m:oMath>
                </a14:m>
                <a:endParaRPr lang="en-US" sz="2667" kern="0" dirty="0">
                  <a:solidFill>
                    <a:srgbClr val="000000"/>
                  </a:solidFill>
                  <a:latin typeface="Arial (Headings)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  <a:p>
                <a:pPr algn="just" defTabSz="1219170">
                  <a:lnSpc>
                    <a:spcPct val="150000"/>
                  </a:lnSpc>
                  <a:spcBef>
                    <a:spcPts val="800"/>
                  </a:spcBef>
                  <a:spcAft>
                    <a:spcPts val="800"/>
                  </a:spcAft>
                  <a:buClr>
                    <a:srgbClr val="000000"/>
                  </a:buClr>
                </a:pPr>
                <a14:m>
                  <m:oMath xmlns:m="http://schemas.openxmlformats.org/officeDocument/2006/math"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𝐴𝐵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&lt;</m:t>
                    </m:r>
                    <m:r>
                      <a:rPr lang="vi-VN" sz="2667" i="1" kern="0" dirty="0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𝐴𝐶</m:t>
                    </m:r>
                  </m:oMath>
                </a14:m>
                <a:r>
                  <a:rPr lang="vi-VN" sz="2667" kern="0" dirty="0">
                    <a:solidFill>
                      <a:srgbClr val="000000"/>
                    </a:solidFill>
                    <a:latin typeface="Arial (Headings)"/>
                    <a:ea typeface="Calibri" panose="020F0502020204030204" pitchFamily="34" charset="0"/>
                    <a:cs typeface="Times New Roman" panose="02020603050405020304" pitchFamily="18" charset="0"/>
                    <a:sym typeface="Arial"/>
                  </a:rPr>
                  <a:t> (đpcm)</a:t>
                </a:r>
                <a:endParaRPr lang="en-US" sz="2667" kern="0" dirty="0">
                  <a:solidFill>
                    <a:srgbClr val="000000"/>
                  </a:solidFill>
                  <a:latin typeface="Arial (Headings)"/>
                  <a:ea typeface="Calibri" panose="020F0502020204030204" pitchFamily="34" charset="0"/>
                  <a:cs typeface="Times New Roman" panose="02020603050405020304" pitchFamily="18" charset="0"/>
                  <a:sym typeface="Arial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7A17277-07C8-012A-3945-3996F8F86C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77661" y="827311"/>
                <a:ext cx="6134905" cy="5372625"/>
              </a:xfrm>
              <a:prstGeom prst="rect">
                <a:avLst/>
              </a:prstGeom>
              <a:blipFill>
                <a:blip r:embed="rId3"/>
                <a:stretch>
                  <a:fillRect l="-1887" b="-2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F4476096-383A-FB44-6B2E-E4A6511D4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257" y="1787389"/>
            <a:ext cx="3968057" cy="34824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03813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5" name="Google Shape;3165;p57"/>
          <p:cNvSpPr/>
          <p:nvPr/>
        </p:nvSpPr>
        <p:spPr>
          <a:xfrm>
            <a:off x="4165058" y="1388012"/>
            <a:ext cx="6936509" cy="4167385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173" name="Google Shape;3173;p57"/>
          <p:cNvSpPr/>
          <p:nvPr/>
        </p:nvSpPr>
        <p:spPr>
          <a:xfrm rot="435467">
            <a:off x="9826256" y="1371879"/>
            <a:ext cx="1263321" cy="33668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3174" name="Google Shape;3174;p57"/>
          <p:cNvGrpSpPr/>
          <p:nvPr/>
        </p:nvGrpSpPr>
        <p:grpSpPr>
          <a:xfrm>
            <a:off x="9878434" y="4954267"/>
            <a:ext cx="1543367" cy="1338800"/>
            <a:chOff x="4988725" y="3891550"/>
            <a:chExt cx="1157525" cy="1004100"/>
          </a:xfrm>
        </p:grpSpPr>
        <p:sp>
          <p:nvSpPr>
            <p:cNvPr id="3175" name="Google Shape;3175;p57"/>
            <p:cNvSpPr/>
            <p:nvPr/>
          </p:nvSpPr>
          <p:spPr>
            <a:xfrm>
              <a:off x="4989575" y="3893225"/>
              <a:ext cx="1156675" cy="1002425"/>
            </a:xfrm>
            <a:custGeom>
              <a:avLst/>
              <a:gdLst/>
              <a:ahLst/>
              <a:cxnLst/>
              <a:rect l="l" t="t" r="r" b="b"/>
              <a:pathLst>
                <a:path w="46267" h="40097" extrusionOk="0">
                  <a:moveTo>
                    <a:pt x="21115" y="1"/>
                  </a:moveTo>
                  <a:cubicBezTo>
                    <a:pt x="18247" y="1"/>
                    <a:pt x="15845" y="2069"/>
                    <a:pt x="15411" y="4771"/>
                  </a:cubicBezTo>
                  <a:lnTo>
                    <a:pt x="12342" y="4771"/>
                  </a:lnTo>
                  <a:cubicBezTo>
                    <a:pt x="9974" y="4771"/>
                    <a:pt x="8006" y="6739"/>
                    <a:pt x="8006" y="9107"/>
                  </a:cubicBezTo>
                  <a:lnTo>
                    <a:pt x="8006" y="9941"/>
                  </a:lnTo>
                  <a:cubicBezTo>
                    <a:pt x="4337" y="17280"/>
                    <a:pt x="0" y="26586"/>
                    <a:pt x="0" y="29922"/>
                  </a:cubicBezTo>
                  <a:cubicBezTo>
                    <a:pt x="0" y="31857"/>
                    <a:pt x="734" y="33458"/>
                    <a:pt x="2068" y="34625"/>
                  </a:cubicBezTo>
                  <a:cubicBezTo>
                    <a:pt x="3303" y="35726"/>
                    <a:pt x="5070" y="36360"/>
                    <a:pt x="7239" y="36560"/>
                  </a:cubicBezTo>
                  <a:cubicBezTo>
                    <a:pt x="7305" y="38528"/>
                    <a:pt x="8940" y="40096"/>
                    <a:pt x="10941" y="40096"/>
                  </a:cubicBezTo>
                  <a:lnTo>
                    <a:pt x="35159" y="40096"/>
                  </a:lnTo>
                  <a:cubicBezTo>
                    <a:pt x="37160" y="40096"/>
                    <a:pt x="38795" y="38528"/>
                    <a:pt x="38861" y="36560"/>
                  </a:cubicBezTo>
                  <a:cubicBezTo>
                    <a:pt x="41096" y="36360"/>
                    <a:pt x="42831" y="35726"/>
                    <a:pt x="44032" y="34625"/>
                  </a:cubicBezTo>
                  <a:cubicBezTo>
                    <a:pt x="45366" y="33458"/>
                    <a:pt x="46066" y="31857"/>
                    <a:pt x="46066" y="29922"/>
                  </a:cubicBezTo>
                  <a:cubicBezTo>
                    <a:pt x="46267" y="26586"/>
                    <a:pt x="41930" y="17246"/>
                    <a:pt x="38261" y="9941"/>
                  </a:cubicBezTo>
                  <a:lnTo>
                    <a:pt x="38261" y="9107"/>
                  </a:lnTo>
                  <a:cubicBezTo>
                    <a:pt x="38261" y="6739"/>
                    <a:pt x="36293" y="4771"/>
                    <a:pt x="33924" y="4771"/>
                  </a:cubicBezTo>
                  <a:lnTo>
                    <a:pt x="30856" y="4771"/>
                  </a:lnTo>
                  <a:cubicBezTo>
                    <a:pt x="30422" y="2069"/>
                    <a:pt x="28020" y="1"/>
                    <a:pt x="25151" y="1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6" name="Google Shape;3176;p57"/>
            <p:cNvSpPr/>
            <p:nvPr/>
          </p:nvSpPr>
          <p:spPr>
            <a:xfrm>
              <a:off x="4988725" y="3891550"/>
              <a:ext cx="1155850" cy="1003250"/>
            </a:xfrm>
            <a:custGeom>
              <a:avLst/>
              <a:gdLst/>
              <a:ahLst/>
              <a:cxnLst/>
              <a:rect l="l" t="t" r="r" b="b"/>
              <a:pathLst>
                <a:path w="46234" h="40130" extrusionOk="0">
                  <a:moveTo>
                    <a:pt x="21116" y="1"/>
                  </a:moveTo>
                  <a:cubicBezTo>
                    <a:pt x="18214" y="1"/>
                    <a:pt x="15845" y="2102"/>
                    <a:pt x="15378" y="4804"/>
                  </a:cubicBezTo>
                  <a:lnTo>
                    <a:pt x="12343" y="4804"/>
                  </a:lnTo>
                  <a:cubicBezTo>
                    <a:pt x="9975" y="4804"/>
                    <a:pt x="8007" y="6772"/>
                    <a:pt x="8007" y="9141"/>
                  </a:cubicBezTo>
                  <a:lnTo>
                    <a:pt x="8007" y="9975"/>
                  </a:lnTo>
                  <a:cubicBezTo>
                    <a:pt x="4337" y="17313"/>
                    <a:pt x="1" y="26620"/>
                    <a:pt x="1" y="29956"/>
                  </a:cubicBezTo>
                  <a:cubicBezTo>
                    <a:pt x="1" y="31857"/>
                    <a:pt x="701" y="33492"/>
                    <a:pt x="2036" y="34659"/>
                  </a:cubicBezTo>
                  <a:cubicBezTo>
                    <a:pt x="3303" y="35760"/>
                    <a:pt x="5038" y="36360"/>
                    <a:pt x="7206" y="36594"/>
                  </a:cubicBezTo>
                  <a:cubicBezTo>
                    <a:pt x="7306" y="38529"/>
                    <a:pt x="8941" y="40130"/>
                    <a:pt x="10942" y="40130"/>
                  </a:cubicBezTo>
                  <a:lnTo>
                    <a:pt x="35293" y="40130"/>
                  </a:lnTo>
                  <a:cubicBezTo>
                    <a:pt x="37294" y="40130"/>
                    <a:pt x="38895" y="38529"/>
                    <a:pt x="38995" y="36594"/>
                  </a:cubicBezTo>
                  <a:cubicBezTo>
                    <a:pt x="41197" y="36360"/>
                    <a:pt x="42965" y="35760"/>
                    <a:pt x="44166" y="34659"/>
                  </a:cubicBezTo>
                  <a:cubicBezTo>
                    <a:pt x="45500" y="33492"/>
                    <a:pt x="46201" y="31857"/>
                    <a:pt x="46201" y="29956"/>
                  </a:cubicBezTo>
                  <a:cubicBezTo>
                    <a:pt x="46234" y="26620"/>
                    <a:pt x="41897" y="17313"/>
                    <a:pt x="38228" y="9975"/>
                  </a:cubicBezTo>
                  <a:lnTo>
                    <a:pt x="38228" y="9141"/>
                  </a:lnTo>
                  <a:cubicBezTo>
                    <a:pt x="38228" y="6772"/>
                    <a:pt x="36293" y="4804"/>
                    <a:pt x="33892" y="4804"/>
                  </a:cubicBezTo>
                  <a:lnTo>
                    <a:pt x="30856" y="4804"/>
                  </a:lnTo>
                  <a:cubicBezTo>
                    <a:pt x="30389" y="2102"/>
                    <a:pt x="28021" y="1"/>
                    <a:pt x="251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7" name="Google Shape;3177;p57"/>
            <p:cNvSpPr/>
            <p:nvPr/>
          </p:nvSpPr>
          <p:spPr>
            <a:xfrm>
              <a:off x="5035425" y="4102550"/>
              <a:ext cx="266900" cy="666325"/>
            </a:xfrm>
            <a:custGeom>
              <a:avLst/>
              <a:gdLst/>
              <a:ahLst/>
              <a:cxnLst/>
              <a:rect l="l" t="t" r="r" b="b"/>
              <a:pathLst>
                <a:path w="10676" h="26653" extrusionOk="0">
                  <a:moveTo>
                    <a:pt x="8840" y="0"/>
                  </a:moveTo>
                  <a:cubicBezTo>
                    <a:pt x="7973" y="1735"/>
                    <a:pt x="1" y="17179"/>
                    <a:pt x="1" y="21249"/>
                  </a:cubicBezTo>
                  <a:cubicBezTo>
                    <a:pt x="1" y="22817"/>
                    <a:pt x="501" y="24051"/>
                    <a:pt x="1602" y="24985"/>
                  </a:cubicBezTo>
                  <a:cubicBezTo>
                    <a:pt x="3103" y="26319"/>
                    <a:pt x="5438" y="26653"/>
                    <a:pt x="7339" y="26653"/>
                  </a:cubicBezTo>
                  <a:cubicBezTo>
                    <a:pt x="8407" y="26653"/>
                    <a:pt x="9341" y="26553"/>
                    <a:pt x="9975" y="26519"/>
                  </a:cubicBezTo>
                  <a:lnTo>
                    <a:pt x="9674" y="24485"/>
                  </a:lnTo>
                  <a:cubicBezTo>
                    <a:pt x="8955" y="24587"/>
                    <a:pt x="8173" y="24649"/>
                    <a:pt x="7393" y="24649"/>
                  </a:cubicBezTo>
                  <a:cubicBezTo>
                    <a:pt x="5642" y="24649"/>
                    <a:pt x="3906" y="24338"/>
                    <a:pt x="2936" y="23484"/>
                  </a:cubicBezTo>
                  <a:cubicBezTo>
                    <a:pt x="2336" y="22917"/>
                    <a:pt x="2036" y="22216"/>
                    <a:pt x="2036" y="21316"/>
                  </a:cubicBezTo>
                  <a:cubicBezTo>
                    <a:pt x="2036" y="18580"/>
                    <a:pt x="7206" y="7639"/>
                    <a:pt x="10675" y="968"/>
                  </a:cubicBezTo>
                  <a:lnTo>
                    <a:pt x="884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8" name="Google Shape;3178;p57"/>
            <p:cNvSpPr/>
            <p:nvPr/>
          </p:nvSpPr>
          <p:spPr>
            <a:xfrm>
              <a:off x="5831825" y="4102550"/>
              <a:ext cx="266900" cy="666325"/>
            </a:xfrm>
            <a:custGeom>
              <a:avLst/>
              <a:gdLst/>
              <a:ahLst/>
              <a:cxnLst/>
              <a:rect l="l" t="t" r="r" b="b"/>
              <a:pathLst>
                <a:path w="10676" h="26653" extrusionOk="0">
                  <a:moveTo>
                    <a:pt x="1836" y="0"/>
                  </a:moveTo>
                  <a:lnTo>
                    <a:pt x="1" y="968"/>
                  </a:lnTo>
                  <a:cubicBezTo>
                    <a:pt x="3470" y="7639"/>
                    <a:pt x="8640" y="18580"/>
                    <a:pt x="8640" y="21316"/>
                  </a:cubicBezTo>
                  <a:cubicBezTo>
                    <a:pt x="8640" y="22216"/>
                    <a:pt x="8340" y="22917"/>
                    <a:pt x="7773" y="23484"/>
                  </a:cubicBezTo>
                  <a:cubicBezTo>
                    <a:pt x="6781" y="24338"/>
                    <a:pt x="5037" y="24649"/>
                    <a:pt x="3284" y="24649"/>
                  </a:cubicBezTo>
                  <a:cubicBezTo>
                    <a:pt x="2503" y="24649"/>
                    <a:pt x="1721" y="24587"/>
                    <a:pt x="1002" y="24485"/>
                  </a:cubicBezTo>
                  <a:lnTo>
                    <a:pt x="735" y="26519"/>
                  </a:lnTo>
                  <a:cubicBezTo>
                    <a:pt x="1335" y="26553"/>
                    <a:pt x="2303" y="26653"/>
                    <a:pt x="3337" y="26653"/>
                  </a:cubicBezTo>
                  <a:cubicBezTo>
                    <a:pt x="5271" y="26653"/>
                    <a:pt x="7606" y="26319"/>
                    <a:pt x="9107" y="24985"/>
                  </a:cubicBezTo>
                  <a:cubicBezTo>
                    <a:pt x="10175" y="24051"/>
                    <a:pt x="10675" y="22817"/>
                    <a:pt x="10675" y="21249"/>
                  </a:cubicBezTo>
                  <a:cubicBezTo>
                    <a:pt x="10675" y="17179"/>
                    <a:pt x="2736" y="1735"/>
                    <a:pt x="1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79" name="Google Shape;3179;p57"/>
            <p:cNvSpPr/>
            <p:nvPr/>
          </p:nvSpPr>
          <p:spPr>
            <a:xfrm>
              <a:off x="5405700" y="3933250"/>
              <a:ext cx="323575" cy="335275"/>
            </a:xfrm>
            <a:custGeom>
              <a:avLst/>
              <a:gdLst/>
              <a:ahLst/>
              <a:cxnLst/>
              <a:rect l="l" t="t" r="r" b="b"/>
              <a:pathLst>
                <a:path w="12943" h="13411" extrusionOk="0">
                  <a:moveTo>
                    <a:pt x="8373" y="1735"/>
                  </a:moveTo>
                  <a:cubicBezTo>
                    <a:pt x="9941" y="1735"/>
                    <a:pt x="11175" y="2970"/>
                    <a:pt x="11175" y="4504"/>
                  </a:cubicBezTo>
                  <a:lnTo>
                    <a:pt x="11175" y="11676"/>
                  </a:lnTo>
                  <a:lnTo>
                    <a:pt x="1668" y="11676"/>
                  </a:lnTo>
                  <a:lnTo>
                    <a:pt x="1668" y="4504"/>
                  </a:lnTo>
                  <a:cubicBezTo>
                    <a:pt x="1668" y="2970"/>
                    <a:pt x="2936" y="1735"/>
                    <a:pt x="4470" y="1735"/>
                  </a:cubicBezTo>
                  <a:close/>
                  <a:moveTo>
                    <a:pt x="4504" y="1"/>
                  </a:moveTo>
                  <a:cubicBezTo>
                    <a:pt x="2002" y="1"/>
                    <a:pt x="0" y="2069"/>
                    <a:pt x="0" y="4504"/>
                  </a:cubicBezTo>
                  <a:lnTo>
                    <a:pt x="0" y="13410"/>
                  </a:lnTo>
                  <a:lnTo>
                    <a:pt x="12943" y="13410"/>
                  </a:lnTo>
                  <a:lnTo>
                    <a:pt x="12943" y="4504"/>
                  </a:lnTo>
                  <a:cubicBezTo>
                    <a:pt x="12943" y="2002"/>
                    <a:pt x="10875" y="1"/>
                    <a:pt x="84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0" name="Google Shape;3180;p57"/>
            <p:cNvSpPr/>
            <p:nvPr/>
          </p:nvSpPr>
          <p:spPr>
            <a:xfrm>
              <a:off x="5228900" y="4050000"/>
              <a:ext cx="677175" cy="774750"/>
            </a:xfrm>
            <a:custGeom>
              <a:avLst/>
              <a:gdLst/>
              <a:ahLst/>
              <a:cxnLst/>
              <a:rect l="l" t="t" r="r" b="b"/>
              <a:pathLst>
                <a:path w="27087" h="30990" extrusionOk="0">
                  <a:moveTo>
                    <a:pt x="3070" y="1"/>
                  </a:moveTo>
                  <a:cubicBezTo>
                    <a:pt x="1368" y="1"/>
                    <a:pt x="1" y="1402"/>
                    <a:pt x="1" y="3103"/>
                  </a:cubicBezTo>
                  <a:lnTo>
                    <a:pt x="1" y="27921"/>
                  </a:lnTo>
                  <a:cubicBezTo>
                    <a:pt x="1" y="29622"/>
                    <a:pt x="1368" y="30990"/>
                    <a:pt x="3070" y="30990"/>
                  </a:cubicBezTo>
                  <a:lnTo>
                    <a:pt x="24018" y="30990"/>
                  </a:lnTo>
                  <a:cubicBezTo>
                    <a:pt x="25719" y="30990"/>
                    <a:pt x="27087" y="29622"/>
                    <a:pt x="27087" y="27921"/>
                  </a:cubicBezTo>
                  <a:lnTo>
                    <a:pt x="27087" y="3103"/>
                  </a:lnTo>
                  <a:cubicBezTo>
                    <a:pt x="27087" y="1402"/>
                    <a:pt x="25719" y="1"/>
                    <a:pt x="2401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1" name="Google Shape;3181;p57"/>
            <p:cNvSpPr/>
            <p:nvPr/>
          </p:nvSpPr>
          <p:spPr>
            <a:xfrm>
              <a:off x="5296450" y="4154250"/>
              <a:ext cx="542925" cy="285225"/>
            </a:xfrm>
            <a:custGeom>
              <a:avLst/>
              <a:gdLst/>
              <a:ahLst/>
              <a:cxnLst/>
              <a:rect l="l" t="t" r="r" b="b"/>
              <a:pathLst>
                <a:path w="21717" h="11409" extrusionOk="0">
                  <a:moveTo>
                    <a:pt x="1468" y="0"/>
                  </a:moveTo>
                  <a:cubicBezTo>
                    <a:pt x="668" y="0"/>
                    <a:pt x="1" y="668"/>
                    <a:pt x="1" y="1468"/>
                  </a:cubicBezTo>
                  <a:lnTo>
                    <a:pt x="1" y="9941"/>
                  </a:lnTo>
                  <a:cubicBezTo>
                    <a:pt x="1" y="10741"/>
                    <a:pt x="668" y="11409"/>
                    <a:pt x="1468" y="11409"/>
                  </a:cubicBezTo>
                  <a:lnTo>
                    <a:pt x="20248" y="11409"/>
                  </a:lnTo>
                  <a:cubicBezTo>
                    <a:pt x="21049" y="11409"/>
                    <a:pt x="21683" y="10741"/>
                    <a:pt x="21716" y="9941"/>
                  </a:cubicBezTo>
                  <a:lnTo>
                    <a:pt x="21716" y="1468"/>
                  </a:lnTo>
                  <a:cubicBezTo>
                    <a:pt x="21716" y="668"/>
                    <a:pt x="21049" y="0"/>
                    <a:pt x="202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2" name="Google Shape;3182;p57"/>
            <p:cNvSpPr/>
            <p:nvPr/>
          </p:nvSpPr>
          <p:spPr>
            <a:xfrm>
              <a:off x="5296450" y="4122550"/>
              <a:ext cx="542925" cy="284400"/>
            </a:xfrm>
            <a:custGeom>
              <a:avLst/>
              <a:gdLst/>
              <a:ahLst/>
              <a:cxnLst/>
              <a:rect l="l" t="t" r="r" b="b"/>
              <a:pathLst>
                <a:path w="21717" h="11376" extrusionOk="0">
                  <a:moveTo>
                    <a:pt x="1468" y="1"/>
                  </a:moveTo>
                  <a:cubicBezTo>
                    <a:pt x="668" y="1"/>
                    <a:pt x="1" y="668"/>
                    <a:pt x="1" y="1435"/>
                  </a:cubicBezTo>
                  <a:lnTo>
                    <a:pt x="1" y="9908"/>
                  </a:lnTo>
                  <a:cubicBezTo>
                    <a:pt x="1" y="10709"/>
                    <a:pt x="668" y="11376"/>
                    <a:pt x="1468" y="11376"/>
                  </a:cubicBezTo>
                  <a:lnTo>
                    <a:pt x="20248" y="11376"/>
                  </a:lnTo>
                  <a:cubicBezTo>
                    <a:pt x="21049" y="11376"/>
                    <a:pt x="21683" y="10709"/>
                    <a:pt x="21716" y="9908"/>
                  </a:cubicBezTo>
                  <a:lnTo>
                    <a:pt x="21716" y="1435"/>
                  </a:lnTo>
                  <a:cubicBezTo>
                    <a:pt x="21716" y="668"/>
                    <a:pt x="21049" y="1"/>
                    <a:pt x="20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3" name="Google Shape;3183;p57"/>
            <p:cNvSpPr/>
            <p:nvPr/>
          </p:nvSpPr>
          <p:spPr>
            <a:xfrm>
              <a:off x="5505775" y="4335200"/>
              <a:ext cx="123450" cy="169325"/>
            </a:xfrm>
            <a:custGeom>
              <a:avLst/>
              <a:gdLst/>
              <a:ahLst/>
              <a:cxnLst/>
              <a:rect l="l" t="t" r="r" b="b"/>
              <a:pathLst>
                <a:path w="4938" h="6773" extrusionOk="0">
                  <a:moveTo>
                    <a:pt x="1335" y="1"/>
                  </a:moveTo>
                  <a:cubicBezTo>
                    <a:pt x="634" y="1"/>
                    <a:pt x="0" y="568"/>
                    <a:pt x="0" y="1335"/>
                  </a:cubicBezTo>
                  <a:lnTo>
                    <a:pt x="0" y="5438"/>
                  </a:lnTo>
                  <a:cubicBezTo>
                    <a:pt x="0" y="6172"/>
                    <a:pt x="601" y="6772"/>
                    <a:pt x="1335" y="6772"/>
                  </a:cubicBezTo>
                  <a:lnTo>
                    <a:pt x="3603" y="6772"/>
                  </a:lnTo>
                  <a:cubicBezTo>
                    <a:pt x="4337" y="6772"/>
                    <a:pt x="4937" y="6172"/>
                    <a:pt x="4937" y="5438"/>
                  </a:cubicBezTo>
                  <a:lnTo>
                    <a:pt x="4937" y="1335"/>
                  </a:lnTo>
                  <a:cubicBezTo>
                    <a:pt x="4937" y="601"/>
                    <a:pt x="4337" y="1"/>
                    <a:pt x="3603" y="1"/>
                  </a:cubicBezTo>
                  <a:close/>
                </a:path>
              </a:pathLst>
            </a:custGeom>
            <a:solidFill>
              <a:srgbClr val="FFF5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4" name="Google Shape;3184;p57"/>
            <p:cNvSpPr/>
            <p:nvPr/>
          </p:nvSpPr>
          <p:spPr>
            <a:xfrm>
              <a:off x="5505775" y="4446125"/>
              <a:ext cx="123450" cy="58400"/>
            </a:xfrm>
            <a:custGeom>
              <a:avLst/>
              <a:gdLst/>
              <a:ahLst/>
              <a:cxnLst/>
              <a:rect l="l" t="t" r="r" b="b"/>
              <a:pathLst>
                <a:path w="4938" h="2336" extrusionOk="0">
                  <a:moveTo>
                    <a:pt x="0" y="0"/>
                  </a:moveTo>
                  <a:lnTo>
                    <a:pt x="0" y="1001"/>
                  </a:lnTo>
                  <a:cubicBezTo>
                    <a:pt x="0" y="1768"/>
                    <a:pt x="634" y="2335"/>
                    <a:pt x="1335" y="2335"/>
                  </a:cubicBezTo>
                  <a:lnTo>
                    <a:pt x="3603" y="2335"/>
                  </a:lnTo>
                  <a:cubicBezTo>
                    <a:pt x="4337" y="2335"/>
                    <a:pt x="4937" y="1702"/>
                    <a:pt x="4937" y="1001"/>
                  </a:cubicBezTo>
                  <a:lnTo>
                    <a:pt x="4937" y="0"/>
                  </a:lnTo>
                  <a:cubicBezTo>
                    <a:pt x="4937" y="734"/>
                    <a:pt x="4337" y="1335"/>
                    <a:pt x="3603" y="1335"/>
                  </a:cubicBezTo>
                  <a:lnTo>
                    <a:pt x="1335" y="1335"/>
                  </a:lnTo>
                  <a:cubicBezTo>
                    <a:pt x="601" y="1335"/>
                    <a:pt x="0" y="734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5" name="Google Shape;3185;p57"/>
            <p:cNvSpPr/>
            <p:nvPr/>
          </p:nvSpPr>
          <p:spPr>
            <a:xfrm>
              <a:off x="5210550" y="4558700"/>
              <a:ext cx="714700" cy="295250"/>
            </a:xfrm>
            <a:custGeom>
              <a:avLst/>
              <a:gdLst/>
              <a:ahLst/>
              <a:cxnLst/>
              <a:rect l="l" t="t" r="r" b="b"/>
              <a:pathLst>
                <a:path w="28588" h="11810" extrusionOk="0">
                  <a:moveTo>
                    <a:pt x="1" y="1"/>
                  </a:moveTo>
                  <a:lnTo>
                    <a:pt x="1" y="9307"/>
                  </a:lnTo>
                  <a:cubicBezTo>
                    <a:pt x="1" y="10675"/>
                    <a:pt x="1135" y="11809"/>
                    <a:pt x="2503" y="11809"/>
                  </a:cubicBezTo>
                  <a:lnTo>
                    <a:pt x="26086" y="11809"/>
                  </a:lnTo>
                  <a:cubicBezTo>
                    <a:pt x="27454" y="11809"/>
                    <a:pt x="28521" y="10675"/>
                    <a:pt x="28588" y="9307"/>
                  </a:cubicBezTo>
                  <a:lnTo>
                    <a:pt x="2858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6" name="Google Shape;3186;p57"/>
            <p:cNvSpPr/>
            <p:nvPr/>
          </p:nvSpPr>
          <p:spPr>
            <a:xfrm>
              <a:off x="5352325" y="4621250"/>
              <a:ext cx="492050" cy="8375"/>
            </a:xfrm>
            <a:custGeom>
              <a:avLst/>
              <a:gdLst/>
              <a:ahLst/>
              <a:cxnLst/>
              <a:rect l="l" t="t" r="r" b="b"/>
              <a:pathLst>
                <a:path w="19682" h="335" extrusionOk="0">
                  <a:moveTo>
                    <a:pt x="1" y="1"/>
                  </a:moveTo>
                  <a:lnTo>
                    <a:pt x="1" y="334"/>
                  </a:lnTo>
                  <a:lnTo>
                    <a:pt x="19681" y="334"/>
                  </a:lnTo>
                  <a:lnTo>
                    <a:pt x="19681" y="1"/>
                  </a:lnTo>
                  <a:close/>
                </a:path>
              </a:pathLst>
            </a:custGeom>
            <a:solidFill>
              <a:srgbClr val="965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7" name="Google Shape;3187;p57"/>
            <p:cNvSpPr/>
            <p:nvPr/>
          </p:nvSpPr>
          <p:spPr>
            <a:xfrm>
              <a:off x="5338975" y="4612900"/>
              <a:ext cx="4200" cy="26725"/>
            </a:xfrm>
            <a:custGeom>
              <a:avLst/>
              <a:gdLst/>
              <a:ahLst/>
              <a:cxnLst/>
              <a:rect l="l" t="t" r="r" b="b"/>
              <a:pathLst>
                <a:path w="168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168" y="10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5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8" name="Google Shape;3188;p57"/>
            <p:cNvSpPr/>
            <p:nvPr/>
          </p:nvSpPr>
          <p:spPr>
            <a:xfrm>
              <a:off x="5384025" y="4612900"/>
              <a:ext cx="403625" cy="26725"/>
            </a:xfrm>
            <a:custGeom>
              <a:avLst/>
              <a:gdLst/>
              <a:ahLst/>
              <a:cxnLst/>
              <a:rect l="l" t="t" r="r" b="b"/>
              <a:pathLst>
                <a:path w="16145" h="1069" extrusionOk="0">
                  <a:moveTo>
                    <a:pt x="0" y="1"/>
                  </a:moveTo>
                  <a:lnTo>
                    <a:pt x="0" y="1068"/>
                  </a:lnTo>
                  <a:lnTo>
                    <a:pt x="334" y="1068"/>
                  </a:lnTo>
                  <a:lnTo>
                    <a:pt x="334" y="1"/>
                  </a:lnTo>
                  <a:close/>
                  <a:moveTo>
                    <a:pt x="2002" y="1"/>
                  </a:moveTo>
                  <a:lnTo>
                    <a:pt x="2002" y="1068"/>
                  </a:lnTo>
                  <a:lnTo>
                    <a:pt x="2335" y="1068"/>
                  </a:lnTo>
                  <a:lnTo>
                    <a:pt x="2335" y="1"/>
                  </a:lnTo>
                  <a:close/>
                  <a:moveTo>
                    <a:pt x="3970" y="1"/>
                  </a:moveTo>
                  <a:lnTo>
                    <a:pt x="3970" y="1068"/>
                  </a:lnTo>
                  <a:lnTo>
                    <a:pt x="4303" y="1068"/>
                  </a:lnTo>
                  <a:lnTo>
                    <a:pt x="4303" y="1"/>
                  </a:lnTo>
                  <a:close/>
                  <a:moveTo>
                    <a:pt x="5971" y="1"/>
                  </a:moveTo>
                  <a:lnTo>
                    <a:pt x="5971" y="1068"/>
                  </a:lnTo>
                  <a:lnTo>
                    <a:pt x="6305" y="1068"/>
                  </a:lnTo>
                  <a:lnTo>
                    <a:pt x="6305" y="1"/>
                  </a:lnTo>
                  <a:close/>
                  <a:moveTo>
                    <a:pt x="7906" y="1"/>
                  </a:moveTo>
                  <a:lnTo>
                    <a:pt x="7906" y="1068"/>
                  </a:lnTo>
                  <a:lnTo>
                    <a:pt x="8239" y="1068"/>
                  </a:lnTo>
                  <a:lnTo>
                    <a:pt x="8239" y="1"/>
                  </a:lnTo>
                  <a:close/>
                  <a:moveTo>
                    <a:pt x="9874" y="1"/>
                  </a:moveTo>
                  <a:lnTo>
                    <a:pt x="9874" y="1068"/>
                  </a:lnTo>
                  <a:lnTo>
                    <a:pt x="10207" y="1068"/>
                  </a:lnTo>
                  <a:lnTo>
                    <a:pt x="10207" y="1"/>
                  </a:lnTo>
                  <a:close/>
                  <a:moveTo>
                    <a:pt x="11875" y="1"/>
                  </a:moveTo>
                  <a:lnTo>
                    <a:pt x="11875" y="1068"/>
                  </a:lnTo>
                  <a:lnTo>
                    <a:pt x="12209" y="1068"/>
                  </a:lnTo>
                  <a:lnTo>
                    <a:pt x="12209" y="1"/>
                  </a:lnTo>
                  <a:close/>
                  <a:moveTo>
                    <a:pt x="13843" y="1"/>
                  </a:moveTo>
                  <a:lnTo>
                    <a:pt x="13843" y="1068"/>
                  </a:lnTo>
                  <a:lnTo>
                    <a:pt x="14177" y="1068"/>
                  </a:lnTo>
                  <a:lnTo>
                    <a:pt x="14177" y="1"/>
                  </a:lnTo>
                  <a:close/>
                  <a:moveTo>
                    <a:pt x="15811" y="1"/>
                  </a:moveTo>
                  <a:lnTo>
                    <a:pt x="15811" y="1068"/>
                  </a:lnTo>
                  <a:lnTo>
                    <a:pt x="16145" y="1068"/>
                  </a:lnTo>
                  <a:lnTo>
                    <a:pt x="16145" y="1"/>
                  </a:lnTo>
                  <a:close/>
                </a:path>
              </a:pathLst>
            </a:custGeom>
            <a:solidFill>
              <a:srgbClr val="FFF5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89" name="Google Shape;3189;p57"/>
            <p:cNvSpPr/>
            <p:nvPr/>
          </p:nvSpPr>
          <p:spPr>
            <a:xfrm>
              <a:off x="5829325" y="4612900"/>
              <a:ext cx="4200" cy="26725"/>
            </a:xfrm>
            <a:custGeom>
              <a:avLst/>
              <a:gdLst/>
              <a:ahLst/>
              <a:cxnLst/>
              <a:rect l="l" t="t" r="r" b="b"/>
              <a:pathLst>
                <a:path w="168" h="1069" extrusionOk="0">
                  <a:moveTo>
                    <a:pt x="1" y="1"/>
                  </a:moveTo>
                  <a:lnTo>
                    <a:pt x="1" y="1068"/>
                  </a:lnTo>
                  <a:lnTo>
                    <a:pt x="168" y="1068"/>
                  </a:lnTo>
                  <a:lnTo>
                    <a:pt x="168" y="1"/>
                  </a:lnTo>
                  <a:close/>
                </a:path>
              </a:pathLst>
            </a:custGeom>
            <a:solidFill>
              <a:srgbClr val="FFF5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0" name="Google Shape;3190;p57"/>
            <p:cNvSpPr/>
            <p:nvPr/>
          </p:nvSpPr>
          <p:spPr>
            <a:xfrm>
              <a:off x="5329800" y="4654600"/>
              <a:ext cx="37550" cy="53400"/>
            </a:xfrm>
            <a:custGeom>
              <a:avLst/>
              <a:gdLst/>
              <a:ahLst/>
              <a:cxnLst/>
              <a:rect l="l" t="t" r="r" b="b"/>
              <a:pathLst>
                <a:path w="1502" h="2136" extrusionOk="0">
                  <a:moveTo>
                    <a:pt x="334" y="1"/>
                  </a:moveTo>
                  <a:lnTo>
                    <a:pt x="68" y="1335"/>
                  </a:lnTo>
                  <a:cubicBezTo>
                    <a:pt x="1" y="1769"/>
                    <a:pt x="334" y="2136"/>
                    <a:pt x="735" y="2136"/>
                  </a:cubicBezTo>
                  <a:cubicBezTo>
                    <a:pt x="1168" y="2136"/>
                    <a:pt x="1502" y="1735"/>
                    <a:pt x="1369" y="1335"/>
                  </a:cubicBezTo>
                  <a:lnTo>
                    <a:pt x="106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1" name="Google Shape;3191;p57"/>
            <p:cNvSpPr/>
            <p:nvPr/>
          </p:nvSpPr>
          <p:spPr>
            <a:xfrm>
              <a:off x="5327300" y="4602900"/>
              <a:ext cx="41725" cy="54225"/>
            </a:xfrm>
            <a:custGeom>
              <a:avLst/>
              <a:gdLst/>
              <a:ahLst/>
              <a:cxnLst/>
              <a:rect l="l" t="t" r="r" b="b"/>
              <a:pathLst>
                <a:path w="1669" h="2169" extrusionOk="0">
                  <a:moveTo>
                    <a:pt x="334" y="1"/>
                  </a:moveTo>
                  <a:cubicBezTo>
                    <a:pt x="168" y="1"/>
                    <a:pt x="1" y="167"/>
                    <a:pt x="1" y="334"/>
                  </a:cubicBezTo>
                  <a:lnTo>
                    <a:pt x="1" y="1835"/>
                  </a:lnTo>
                  <a:cubicBezTo>
                    <a:pt x="1" y="2002"/>
                    <a:pt x="168" y="2169"/>
                    <a:pt x="334" y="2169"/>
                  </a:cubicBezTo>
                  <a:lnTo>
                    <a:pt x="1335" y="2169"/>
                  </a:lnTo>
                  <a:cubicBezTo>
                    <a:pt x="1502" y="2169"/>
                    <a:pt x="1669" y="2035"/>
                    <a:pt x="1669" y="1835"/>
                  </a:cubicBezTo>
                  <a:lnTo>
                    <a:pt x="1669" y="334"/>
                  </a:lnTo>
                  <a:cubicBezTo>
                    <a:pt x="1669" y="167"/>
                    <a:pt x="1502" y="1"/>
                    <a:pt x="1335" y="1"/>
                  </a:cubicBezTo>
                  <a:close/>
                </a:path>
              </a:pathLst>
            </a:custGeom>
            <a:solidFill>
              <a:srgbClr val="FFF5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192" name="Google Shape;3192;p57"/>
          <p:cNvGrpSpPr/>
          <p:nvPr/>
        </p:nvGrpSpPr>
        <p:grpSpPr>
          <a:xfrm>
            <a:off x="374642" y="952281"/>
            <a:ext cx="1543343" cy="1511096"/>
            <a:chOff x="1436200" y="3804000"/>
            <a:chExt cx="1356825" cy="1328475"/>
          </a:xfrm>
        </p:grpSpPr>
        <p:sp>
          <p:nvSpPr>
            <p:cNvPr id="3193" name="Google Shape;3193;p57"/>
            <p:cNvSpPr/>
            <p:nvPr/>
          </p:nvSpPr>
          <p:spPr>
            <a:xfrm>
              <a:off x="1452050" y="3804000"/>
              <a:ext cx="1327625" cy="1328475"/>
            </a:xfrm>
            <a:custGeom>
              <a:avLst/>
              <a:gdLst/>
              <a:ahLst/>
              <a:cxnLst/>
              <a:rect l="l" t="t" r="r" b="b"/>
              <a:pathLst>
                <a:path w="53105" h="53139" extrusionOk="0">
                  <a:moveTo>
                    <a:pt x="26552" y="0"/>
                  </a:moveTo>
                  <a:cubicBezTo>
                    <a:pt x="11875" y="0"/>
                    <a:pt x="0" y="11909"/>
                    <a:pt x="0" y="26553"/>
                  </a:cubicBezTo>
                  <a:cubicBezTo>
                    <a:pt x="0" y="41230"/>
                    <a:pt x="11875" y="53138"/>
                    <a:pt x="26552" y="53138"/>
                  </a:cubicBezTo>
                  <a:cubicBezTo>
                    <a:pt x="41230" y="53138"/>
                    <a:pt x="53105" y="41230"/>
                    <a:pt x="53105" y="26553"/>
                  </a:cubicBezTo>
                  <a:cubicBezTo>
                    <a:pt x="53105" y="11909"/>
                    <a:pt x="41230" y="0"/>
                    <a:pt x="26552" y="0"/>
                  </a:cubicBezTo>
                  <a:close/>
                </a:path>
              </a:pathLst>
            </a:custGeom>
            <a:solidFill>
              <a:srgbClr val="4D94AA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4" name="Google Shape;3194;p57"/>
            <p:cNvSpPr/>
            <p:nvPr/>
          </p:nvSpPr>
          <p:spPr>
            <a:xfrm>
              <a:off x="1450375" y="3804000"/>
              <a:ext cx="1328475" cy="1328475"/>
            </a:xfrm>
            <a:custGeom>
              <a:avLst/>
              <a:gdLst/>
              <a:ahLst/>
              <a:cxnLst/>
              <a:rect l="l" t="t" r="r" b="b"/>
              <a:pathLst>
                <a:path w="53139" h="53139" extrusionOk="0">
                  <a:moveTo>
                    <a:pt x="26586" y="0"/>
                  </a:moveTo>
                  <a:cubicBezTo>
                    <a:pt x="11909" y="0"/>
                    <a:pt x="0" y="11909"/>
                    <a:pt x="0" y="26553"/>
                  </a:cubicBezTo>
                  <a:cubicBezTo>
                    <a:pt x="0" y="41230"/>
                    <a:pt x="11909" y="53138"/>
                    <a:pt x="26586" y="53138"/>
                  </a:cubicBezTo>
                  <a:cubicBezTo>
                    <a:pt x="41263" y="53138"/>
                    <a:pt x="53138" y="41230"/>
                    <a:pt x="53138" y="26553"/>
                  </a:cubicBezTo>
                  <a:cubicBezTo>
                    <a:pt x="53138" y="11909"/>
                    <a:pt x="41263" y="0"/>
                    <a:pt x="265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5" name="Google Shape;3195;p57"/>
            <p:cNvSpPr/>
            <p:nvPr/>
          </p:nvSpPr>
          <p:spPr>
            <a:xfrm>
              <a:off x="1436200" y="3849450"/>
              <a:ext cx="1356825" cy="1236750"/>
            </a:xfrm>
            <a:custGeom>
              <a:avLst/>
              <a:gdLst/>
              <a:ahLst/>
              <a:cxnLst/>
              <a:rect l="l" t="t" r="r" b="b"/>
              <a:pathLst>
                <a:path w="54273" h="49470" extrusionOk="0">
                  <a:moveTo>
                    <a:pt x="27141" y="0"/>
                  </a:moveTo>
                  <a:cubicBezTo>
                    <a:pt x="20815" y="0"/>
                    <a:pt x="14494" y="2419"/>
                    <a:pt x="9674" y="7256"/>
                  </a:cubicBezTo>
                  <a:cubicBezTo>
                    <a:pt x="0" y="16896"/>
                    <a:pt x="0" y="32574"/>
                    <a:pt x="9674" y="42214"/>
                  </a:cubicBezTo>
                  <a:cubicBezTo>
                    <a:pt x="14494" y="47051"/>
                    <a:pt x="20815" y="49469"/>
                    <a:pt x="27141" y="49469"/>
                  </a:cubicBezTo>
                  <a:cubicBezTo>
                    <a:pt x="33466" y="49469"/>
                    <a:pt x="39795" y="47051"/>
                    <a:pt x="44632" y="42214"/>
                  </a:cubicBezTo>
                  <a:cubicBezTo>
                    <a:pt x="54272" y="32574"/>
                    <a:pt x="54272" y="16896"/>
                    <a:pt x="44632" y="7256"/>
                  </a:cubicBezTo>
                  <a:cubicBezTo>
                    <a:pt x="39795" y="2419"/>
                    <a:pt x="33466" y="0"/>
                    <a:pt x="2714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6" name="Google Shape;3196;p57"/>
            <p:cNvSpPr/>
            <p:nvPr/>
          </p:nvSpPr>
          <p:spPr>
            <a:xfrm>
              <a:off x="1601325" y="3999775"/>
              <a:ext cx="1027425" cy="936100"/>
            </a:xfrm>
            <a:custGeom>
              <a:avLst/>
              <a:gdLst/>
              <a:ahLst/>
              <a:cxnLst/>
              <a:rect l="l" t="t" r="r" b="b"/>
              <a:pathLst>
                <a:path w="41097" h="37444" extrusionOk="0">
                  <a:moveTo>
                    <a:pt x="20536" y="0"/>
                  </a:moveTo>
                  <a:cubicBezTo>
                    <a:pt x="15745" y="0"/>
                    <a:pt x="10958" y="1826"/>
                    <a:pt x="7305" y="5479"/>
                  </a:cubicBezTo>
                  <a:cubicBezTo>
                    <a:pt x="0" y="12784"/>
                    <a:pt x="0" y="24659"/>
                    <a:pt x="7305" y="31965"/>
                  </a:cubicBezTo>
                  <a:cubicBezTo>
                    <a:pt x="10958" y="35617"/>
                    <a:pt x="15745" y="37444"/>
                    <a:pt x="20536" y="37444"/>
                  </a:cubicBezTo>
                  <a:cubicBezTo>
                    <a:pt x="25327" y="37444"/>
                    <a:pt x="30122" y="35617"/>
                    <a:pt x="33791" y="31965"/>
                  </a:cubicBezTo>
                  <a:cubicBezTo>
                    <a:pt x="41096" y="24659"/>
                    <a:pt x="41096" y="12784"/>
                    <a:pt x="33791" y="5479"/>
                  </a:cubicBezTo>
                  <a:cubicBezTo>
                    <a:pt x="30122" y="1826"/>
                    <a:pt x="25327" y="0"/>
                    <a:pt x="205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7" name="Google Shape;3197;p57"/>
            <p:cNvSpPr/>
            <p:nvPr/>
          </p:nvSpPr>
          <p:spPr>
            <a:xfrm>
              <a:off x="1737250" y="4694625"/>
              <a:ext cx="754725" cy="242700"/>
            </a:xfrm>
            <a:custGeom>
              <a:avLst/>
              <a:gdLst/>
              <a:ahLst/>
              <a:cxnLst/>
              <a:rect l="l" t="t" r="r" b="b"/>
              <a:pathLst>
                <a:path w="30189" h="9708" extrusionOk="0">
                  <a:moveTo>
                    <a:pt x="15111" y="1"/>
                  </a:moveTo>
                  <a:cubicBezTo>
                    <a:pt x="8907" y="1"/>
                    <a:pt x="3436" y="802"/>
                    <a:pt x="0" y="2036"/>
                  </a:cubicBezTo>
                  <a:cubicBezTo>
                    <a:pt x="3436" y="6672"/>
                    <a:pt x="8940" y="9708"/>
                    <a:pt x="15111" y="9708"/>
                  </a:cubicBezTo>
                  <a:cubicBezTo>
                    <a:pt x="21316" y="9708"/>
                    <a:pt x="26786" y="6706"/>
                    <a:pt x="30189" y="2036"/>
                  </a:cubicBezTo>
                  <a:cubicBezTo>
                    <a:pt x="26786" y="802"/>
                    <a:pt x="21282" y="1"/>
                    <a:pt x="151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8" name="Google Shape;3198;p57"/>
            <p:cNvSpPr/>
            <p:nvPr/>
          </p:nvSpPr>
          <p:spPr>
            <a:xfrm>
              <a:off x="1815625" y="4725500"/>
              <a:ext cx="432000" cy="66725"/>
            </a:xfrm>
            <a:custGeom>
              <a:avLst/>
              <a:gdLst/>
              <a:ahLst/>
              <a:cxnLst/>
              <a:rect l="l" t="t" r="r" b="b"/>
              <a:pathLst>
                <a:path w="17280" h="2669" extrusionOk="0">
                  <a:moveTo>
                    <a:pt x="8640" y="0"/>
                  </a:moveTo>
                  <a:cubicBezTo>
                    <a:pt x="3870" y="0"/>
                    <a:pt x="1" y="601"/>
                    <a:pt x="1" y="1334"/>
                  </a:cubicBezTo>
                  <a:cubicBezTo>
                    <a:pt x="1" y="2102"/>
                    <a:pt x="3870" y="2669"/>
                    <a:pt x="8640" y="2669"/>
                  </a:cubicBezTo>
                  <a:cubicBezTo>
                    <a:pt x="13377" y="2669"/>
                    <a:pt x="17280" y="2102"/>
                    <a:pt x="17280" y="1334"/>
                  </a:cubicBezTo>
                  <a:cubicBezTo>
                    <a:pt x="17280" y="634"/>
                    <a:pt x="13377" y="67"/>
                    <a:pt x="8640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99" name="Google Shape;3199;p57"/>
            <p:cNvSpPr/>
            <p:nvPr/>
          </p:nvSpPr>
          <p:spPr>
            <a:xfrm>
              <a:off x="2190900" y="4735500"/>
              <a:ext cx="269375" cy="41725"/>
            </a:xfrm>
            <a:custGeom>
              <a:avLst/>
              <a:gdLst/>
              <a:ahLst/>
              <a:cxnLst/>
              <a:rect l="l" t="t" r="r" b="b"/>
              <a:pathLst>
                <a:path w="10775" h="1669" extrusionOk="0">
                  <a:moveTo>
                    <a:pt x="5371" y="0"/>
                  </a:moveTo>
                  <a:cubicBezTo>
                    <a:pt x="2402" y="0"/>
                    <a:pt x="1" y="367"/>
                    <a:pt x="1" y="834"/>
                  </a:cubicBezTo>
                  <a:cubicBezTo>
                    <a:pt x="1" y="1268"/>
                    <a:pt x="2436" y="1668"/>
                    <a:pt x="5371" y="1668"/>
                  </a:cubicBezTo>
                  <a:cubicBezTo>
                    <a:pt x="8340" y="1668"/>
                    <a:pt x="10775" y="1268"/>
                    <a:pt x="10775" y="834"/>
                  </a:cubicBezTo>
                  <a:cubicBezTo>
                    <a:pt x="10775" y="367"/>
                    <a:pt x="8340" y="0"/>
                    <a:pt x="5371" y="0"/>
                  </a:cubicBezTo>
                  <a:close/>
                </a:path>
              </a:pathLst>
            </a:custGeom>
            <a:solidFill>
              <a:srgbClr val="293B56">
                <a:alpha val="183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0" name="Google Shape;3200;p57"/>
            <p:cNvSpPr/>
            <p:nvPr/>
          </p:nvSpPr>
          <p:spPr>
            <a:xfrm>
              <a:off x="1977425" y="4786375"/>
              <a:ext cx="60050" cy="25025"/>
            </a:xfrm>
            <a:custGeom>
              <a:avLst/>
              <a:gdLst/>
              <a:ahLst/>
              <a:cxnLst/>
              <a:rect l="l" t="t" r="r" b="b"/>
              <a:pathLst>
                <a:path w="2402" h="1001" extrusionOk="0">
                  <a:moveTo>
                    <a:pt x="1201" y="0"/>
                  </a:moveTo>
                  <a:cubicBezTo>
                    <a:pt x="534" y="0"/>
                    <a:pt x="0" y="234"/>
                    <a:pt x="0" y="501"/>
                  </a:cubicBezTo>
                  <a:cubicBezTo>
                    <a:pt x="0" y="801"/>
                    <a:pt x="534" y="1001"/>
                    <a:pt x="1201" y="1001"/>
                  </a:cubicBezTo>
                  <a:cubicBezTo>
                    <a:pt x="1868" y="1001"/>
                    <a:pt x="2402" y="734"/>
                    <a:pt x="2402" y="501"/>
                  </a:cubicBezTo>
                  <a:cubicBezTo>
                    <a:pt x="2402" y="200"/>
                    <a:pt x="1868" y="0"/>
                    <a:pt x="1201" y="0"/>
                  </a:cubicBezTo>
                  <a:close/>
                </a:path>
              </a:pathLst>
            </a:custGeom>
            <a:solidFill>
              <a:srgbClr val="FFAA5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1" name="Google Shape;3201;p57"/>
            <p:cNvSpPr/>
            <p:nvPr/>
          </p:nvSpPr>
          <p:spPr>
            <a:xfrm>
              <a:off x="1778950" y="4247650"/>
              <a:ext cx="256025" cy="60075"/>
            </a:xfrm>
            <a:custGeom>
              <a:avLst/>
              <a:gdLst/>
              <a:ahLst/>
              <a:cxnLst/>
              <a:rect l="l" t="t" r="r" b="b"/>
              <a:pathLst>
                <a:path w="10241" h="2403" extrusionOk="0">
                  <a:moveTo>
                    <a:pt x="1234" y="0"/>
                  </a:moveTo>
                  <a:cubicBezTo>
                    <a:pt x="567" y="0"/>
                    <a:pt x="0" y="534"/>
                    <a:pt x="0" y="1201"/>
                  </a:cubicBezTo>
                  <a:cubicBezTo>
                    <a:pt x="0" y="1868"/>
                    <a:pt x="567" y="2402"/>
                    <a:pt x="1234" y="2402"/>
                  </a:cubicBezTo>
                  <a:lnTo>
                    <a:pt x="9007" y="2402"/>
                  </a:lnTo>
                  <a:cubicBezTo>
                    <a:pt x="9674" y="2402"/>
                    <a:pt x="10241" y="1868"/>
                    <a:pt x="10241" y="1201"/>
                  </a:cubicBezTo>
                  <a:cubicBezTo>
                    <a:pt x="10241" y="534"/>
                    <a:pt x="9674" y="0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2" name="Google Shape;3202;p57"/>
            <p:cNvSpPr/>
            <p:nvPr/>
          </p:nvSpPr>
          <p:spPr>
            <a:xfrm>
              <a:off x="1860675" y="4216800"/>
              <a:ext cx="130950" cy="35875"/>
            </a:xfrm>
            <a:custGeom>
              <a:avLst/>
              <a:gdLst/>
              <a:ahLst/>
              <a:cxnLst/>
              <a:rect l="l" t="t" r="r" b="b"/>
              <a:pathLst>
                <a:path w="5238" h="1435" extrusionOk="0">
                  <a:moveTo>
                    <a:pt x="701" y="0"/>
                  </a:moveTo>
                  <a:cubicBezTo>
                    <a:pt x="334" y="0"/>
                    <a:pt x="0" y="300"/>
                    <a:pt x="0" y="734"/>
                  </a:cubicBezTo>
                  <a:cubicBezTo>
                    <a:pt x="0" y="1101"/>
                    <a:pt x="300" y="1435"/>
                    <a:pt x="701" y="1435"/>
                  </a:cubicBezTo>
                  <a:lnTo>
                    <a:pt x="4537" y="1435"/>
                  </a:lnTo>
                  <a:cubicBezTo>
                    <a:pt x="4904" y="1435"/>
                    <a:pt x="5237" y="1134"/>
                    <a:pt x="5204" y="734"/>
                  </a:cubicBezTo>
                  <a:cubicBezTo>
                    <a:pt x="5204" y="334"/>
                    <a:pt x="4904" y="0"/>
                    <a:pt x="45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3" name="Google Shape;3203;p57"/>
            <p:cNvSpPr/>
            <p:nvPr/>
          </p:nvSpPr>
          <p:spPr>
            <a:xfrm>
              <a:off x="1737250" y="4307700"/>
              <a:ext cx="131775" cy="35875"/>
            </a:xfrm>
            <a:custGeom>
              <a:avLst/>
              <a:gdLst/>
              <a:ahLst/>
              <a:cxnLst/>
              <a:rect l="l" t="t" r="r" b="b"/>
              <a:pathLst>
                <a:path w="5271" h="1435" extrusionOk="0">
                  <a:moveTo>
                    <a:pt x="734" y="0"/>
                  </a:moveTo>
                  <a:cubicBezTo>
                    <a:pt x="334" y="0"/>
                    <a:pt x="0" y="300"/>
                    <a:pt x="0" y="701"/>
                  </a:cubicBezTo>
                  <a:cubicBezTo>
                    <a:pt x="0" y="1101"/>
                    <a:pt x="301" y="1435"/>
                    <a:pt x="734" y="1435"/>
                  </a:cubicBezTo>
                  <a:lnTo>
                    <a:pt x="4504" y="1435"/>
                  </a:lnTo>
                  <a:cubicBezTo>
                    <a:pt x="4937" y="1435"/>
                    <a:pt x="5271" y="1134"/>
                    <a:pt x="5237" y="701"/>
                  </a:cubicBezTo>
                  <a:cubicBezTo>
                    <a:pt x="5237" y="334"/>
                    <a:pt x="4937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4" name="Google Shape;3204;p57"/>
            <p:cNvSpPr/>
            <p:nvPr/>
          </p:nvSpPr>
          <p:spPr>
            <a:xfrm>
              <a:off x="1949900" y="4287675"/>
              <a:ext cx="131775" cy="35875"/>
            </a:xfrm>
            <a:custGeom>
              <a:avLst/>
              <a:gdLst/>
              <a:ahLst/>
              <a:cxnLst/>
              <a:rect l="l" t="t" r="r" b="b"/>
              <a:pathLst>
                <a:path w="5271" h="1435" extrusionOk="0">
                  <a:moveTo>
                    <a:pt x="734" y="1"/>
                  </a:moveTo>
                  <a:cubicBezTo>
                    <a:pt x="334" y="1"/>
                    <a:pt x="0" y="301"/>
                    <a:pt x="0" y="734"/>
                  </a:cubicBezTo>
                  <a:cubicBezTo>
                    <a:pt x="0" y="1101"/>
                    <a:pt x="301" y="1435"/>
                    <a:pt x="734" y="1435"/>
                  </a:cubicBezTo>
                  <a:lnTo>
                    <a:pt x="4504" y="1435"/>
                  </a:lnTo>
                  <a:cubicBezTo>
                    <a:pt x="4937" y="1435"/>
                    <a:pt x="5271" y="1135"/>
                    <a:pt x="5237" y="734"/>
                  </a:cubicBezTo>
                  <a:cubicBezTo>
                    <a:pt x="5237" y="334"/>
                    <a:pt x="4937" y="1"/>
                    <a:pt x="4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5" name="Google Shape;3205;p57"/>
            <p:cNvSpPr/>
            <p:nvPr/>
          </p:nvSpPr>
          <p:spPr>
            <a:xfrm>
              <a:off x="2274300" y="4447800"/>
              <a:ext cx="255200" cy="60050"/>
            </a:xfrm>
            <a:custGeom>
              <a:avLst/>
              <a:gdLst/>
              <a:ahLst/>
              <a:cxnLst/>
              <a:rect l="l" t="t" r="r" b="b"/>
              <a:pathLst>
                <a:path w="10208" h="2402" extrusionOk="0">
                  <a:moveTo>
                    <a:pt x="1201" y="0"/>
                  </a:moveTo>
                  <a:cubicBezTo>
                    <a:pt x="534" y="0"/>
                    <a:pt x="0" y="534"/>
                    <a:pt x="0" y="1201"/>
                  </a:cubicBezTo>
                  <a:cubicBezTo>
                    <a:pt x="0" y="1868"/>
                    <a:pt x="534" y="2402"/>
                    <a:pt x="1201" y="2402"/>
                  </a:cubicBezTo>
                  <a:lnTo>
                    <a:pt x="9007" y="2402"/>
                  </a:lnTo>
                  <a:cubicBezTo>
                    <a:pt x="9674" y="2402"/>
                    <a:pt x="10208" y="1868"/>
                    <a:pt x="10208" y="1201"/>
                  </a:cubicBezTo>
                  <a:cubicBezTo>
                    <a:pt x="10208" y="534"/>
                    <a:pt x="9674" y="0"/>
                    <a:pt x="900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6" name="Google Shape;3206;p57"/>
            <p:cNvSpPr/>
            <p:nvPr/>
          </p:nvSpPr>
          <p:spPr>
            <a:xfrm>
              <a:off x="2356025" y="4416925"/>
              <a:ext cx="130125" cy="35900"/>
            </a:xfrm>
            <a:custGeom>
              <a:avLst/>
              <a:gdLst/>
              <a:ahLst/>
              <a:cxnLst/>
              <a:rect l="l" t="t" r="r" b="b"/>
              <a:pathLst>
                <a:path w="5205" h="1436" extrusionOk="0">
                  <a:moveTo>
                    <a:pt x="701" y="1"/>
                  </a:moveTo>
                  <a:cubicBezTo>
                    <a:pt x="334" y="1"/>
                    <a:pt x="0" y="301"/>
                    <a:pt x="0" y="735"/>
                  </a:cubicBezTo>
                  <a:cubicBezTo>
                    <a:pt x="0" y="1102"/>
                    <a:pt x="267" y="1435"/>
                    <a:pt x="701" y="1435"/>
                  </a:cubicBezTo>
                  <a:lnTo>
                    <a:pt x="4504" y="1435"/>
                  </a:lnTo>
                  <a:cubicBezTo>
                    <a:pt x="4904" y="1435"/>
                    <a:pt x="5204" y="1135"/>
                    <a:pt x="5204" y="735"/>
                  </a:cubicBezTo>
                  <a:cubicBezTo>
                    <a:pt x="5204" y="335"/>
                    <a:pt x="4904" y="1"/>
                    <a:pt x="4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7" name="Google Shape;3207;p57"/>
            <p:cNvSpPr/>
            <p:nvPr/>
          </p:nvSpPr>
          <p:spPr>
            <a:xfrm>
              <a:off x="2307650" y="4157575"/>
              <a:ext cx="131800" cy="35900"/>
            </a:xfrm>
            <a:custGeom>
              <a:avLst/>
              <a:gdLst/>
              <a:ahLst/>
              <a:cxnLst/>
              <a:rect l="l" t="t" r="r" b="b"/>
              <a:pathLst>
                <a:path w="5272" h="1436" extrusionOk="0">
                  <a:moveTo>
                    <a:pt x="701" y="1"/>
                  </a:moveTo>
                  <a:cubicBezTo>
                    <a:pt x="334" y="1"/>
                    <a:pt x="1" y="301"/>
                    <a:pt x="1" y="701"/>
                  </a:cubicBezTo>
                  <a:cubicBezTo>
                    <a:pt x="1" y="1102"/>
                    <a:pt x="301" y="1435"/>
                    <a:pt x="701" y="1435"/>
                  </a:cubicBezTo>
                  <a:lnTo>
                    <a:pt x="4504" y="1435"/>
                  </a:lnTo>
                  <a:cubicBezTo>
                    <a:pt x="4937" y="1435"/>
                    <a:pt x="5271" y="1102"/>
                    <a:pt x="5204" y="701"/>
                  </a:cubicBezTo>
                  <a:cubicBezTo>
                    <a:pt x="5204" y="334"/>
                    <a:pt x="4937" y="1"/>
                    <a:pt x="4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8" name="Google Shape;3208;p57"/>
            <p:cNvSpPr/>
            <p:nvPr/>
          </p:nvSpPr>
          <p:spPr>
            <a:xfrm>
              <a:off x="2371025" y="4193450"/>
              <a:ext cx="97600" cy="35050"/>
            </a:xfrm>
            <a:custGeom>
              <a:avLst/>
              <a:gdLst/>
              <a:ahLst/>
              <a:cxnLst/>
              <a:rect l="l" t="t" r="r" b="b"/>
              <a:pathLst>
                <a:path w="3904" h="1402" extrusionOk="0">
                  <a:moveTo>
                    <a:pt x="735" y="0"/>
                  </a:moveTo>
                  <a:cubicBezTo>
                    <a:pt x="334" y="0"/>
                    <a:pt x="1" y="267"/>
                    <a:pt x="1" y="701"/>
                  </a:cubicBezTo>
                  <a:cubicBezTo>
                    <a:pt x="1" y="1068"/>
                    <a:pt x="301" y="1401"/>
                    <a:pt x="735" y="1401"/>
                  </a:cubicBezTo>
                  <a:lnTo>
                    <a:pt x="3136" y="1401"/>
                  </a:lnTo>
                  <a:cubicBezTo>
                    <a:pt x="3570" y="1401"/>
                    <a:pt x="3904" y="1068"/>
                    <a:pt x="3904" y="701"/>
                  </a:cubicBezTo>
                  <a:cubicBezTo>
                    <a:pt x="3904" y="334"/>
                    <a:pt x="3603" y="0"/>
                    <a:pt x="3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09" name="Google Shape;3209;p57"/>
            <p:cNvSpPr/>
            <p:nvPr/>
          </p:nvSpPr>
          <p:spPr>
            <a:xfrm>
              <a:off x="1682200" y="4537850"/>
              <a:ext cx="130125" cy="35900"/>
            </a:xfrm>
            <a:custGeom>
              <a:avLst/>
              <a:gdLst/>
              <a:ahLst/>
              <a:cxnLst/>
              <a:rect l="l" t="t" r="r" b="b"/>
              <a:pathLst>
                <a:path w="5205" h="1436" extrusionOk="0">
                  <a:moveTo>
                    <a:pt x="701" y="1"/>
                  </a:moveTo>
                  <a:cubicBezTo>
                    <a:pt x="334" y="1"/>
                    <a:pt x="1" y="301"/>
                    <a:pt x="1" y="735"/>
                  </a:cubicBezTo>
                  <a:cubicBezTo>
                    <a:pt x="1" y="1102"/>
                    <a:pt x="301" y="1435"/>
                    <a:pt x="701" y="1435"/>
                  </a:cubicBezTo>
                  <a:lnTo>
                    <a:pt x="4504" y="1435"/>
                  </a:lnTo>
                  <a:cubicBezTo>
                    <a:pt x="4938" y="1435"/>
                    <a:pt x="5204" y="1102"/>
                    <a:pt x="5204" y="735"/>
                  </a:cubicBezTo>
                  <a:cubicBezTo>
                    <a:pt x="5204" y="334"/>
                    <a:pt x="4938" y="1"/>
                    <a:pt x="4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0" name="Google Shape;3210;p57"/>
            <p:cNvSpPr/>
            <p:nvPr/>
          </p:nvSpPr>
          <p:spPr>
            <a:xfrm>
              <a:off x="1744750" y="4572875"/>
              <a:ext cx="96750" cy="35050"/>
            </a:xfrm>
            <a:custGeom>
              <a:avLst/>
              <a:gdLst/>
              <a:ahLst/>
              <a:cxnLst/>
              <a:rect l="l" t="t" r="r" b="b"/>
              <a:pathLst>
                <a:path w="3870" h="1402" extrusionOk="0">
                  <a:moveTo>
                    <a:pt x="701" y="1"/>
                  </a:moveTo>
                  <a:cubicBezTo>
                    <a:pt x="334" y="1"/>
                    <a:pt x="1" y="268"/>
                    <a:pt x="1" y="701"/>
                  </a:cubicBezTo>
                  <a:cubicBezTo>
                    <a:pt x="1" y="1068"/>
                    <a:pt x="301" y="1402"/>
                    <a:pt x="701" y="1402"/>
                  </a:cubicBezTo>
                  <a:lnTo>
                    <a:pt x="3169" y="1402"/>
                  </a:lnTo>
                  <a:cubicBezTo>
                    <a:pt x="3603" y="1402"/>
                    <a:pt x="3870" y="1102"/>
                    <a:pt x="3870" y="701"/>
                  </a:cubicBezTo>
                  <a:cubicBezTo>
                    <a:pt x="3870" y="334"/>
                    <a:pt x="3603" y="1"/>
                    <a:pt x="31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1" name="Google Shape;3211;p57"/>
            <p:cNvSpPr/>
            <p:nvPr/>
          </p:nvSpPr>
          <p:spPr>
            <a:xfrm>
              <a:off x="2232600" y="4507825"/>
              <a:ext cx="130125" cy="35900"/>
            </a:xfrm>
            <a:custGeom>
              <a:avLst/>
              <a:gdLst/>
              <a:ahLst/>
              <a:cxnLst/>
              <a:rect l="l" t="t" r="r" b="b"/>
              <a:pathLst>
                <a:path w="5205" h="1436" extrusionOk="0">
                  <a:moveTo>
                    <a:pt x="701" y="1"/>
                  </a:moveTo>
                  <a:cubicBezTo>
                    <a:pt x="334" y="1"/>
                    <a:pt x="0" y="301"/>
                    <a:pt x="0" y="701"/>
                  </a:cubicBezTo>
                  <a:cubicBezTo>
                    <a:pt x="0" y="1102"/>
                    <a:pt x="301" y="1435"/>
                    <a:pt x="701" y="1435"/>
                  </a:cubicBezTo>
                  <a:lnTo>
                    <a:pt x="4504" y="1435"/>
                  </a:lnTo>
                  <a:cubicBezTo>
                    <a:pt x="4871" y="1435"/>
                    <a:pt x="5204" y="1135"/>
                    <a:pt x="5204" y="701"/>
                  </a:cubicBezTo>
                  <a:cubicBezTo>
                    <a:pt x="5204" y="335"/>
                    <a:pt x="4937" y="1"/>
                    <a:pt x="450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2" name="Google Shape;3212;p57"/>
            <p:cNvSpPr/>
            <p:nvPr/>
          </p:nvSpPr>
          <p:spPr>
            <a:xfrm>
              <a:off x="2445250" y="4487825"/>
              <a:ext cx="130125" cy="35875"/>
            </a:xfrm>
            <a:custGeom>
              <a:avLst/>
              <a:gdLst/>
              <a:ahLst/>
              <a:cxnLst/>
              <a:rect l="l" t="t" r="r" b="b"/>
              <a:pathLst>
                <a:path w="5205" h="1435" extrusionOk="0">
                  <a:moveTo>
                    <a:pt x="701" y="0"/>
                  </a:moveTo>
                  <a:cubicBezTo>
                    <a:pt x="334" y="0"/>
                    <a:pt x="1" y="301"/>
                    <a:pt x="1" y="734"/>
                  </a:cubicBezTo>
                  <a:cubicBezTo>
                    <a:pt x="1" y="1101"/>
                    <a:pt x="301" y="1435"/>
                    <a:pt x="701" y="1435"/>
                  </a:cubicBezTo>
                  <a:lnTo>
                    <a:pt x="4504" y="1435"/>
                  </a:lnTo>
                  <a:cubicBezTo>
                    <a:pt x="4871" y="1435"/>
                    <a:pt x="5204" y="1135"/>
                    <a:pt x="5204" y="734"/>
                  </a:cubicBezTo>
                  <a:cubicBezTo>
                    <a:pt x="5204" y="334"/>
                    <a:pt x="4904" y="0"/>
                    <a:pt x="45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3" name="Google Shape;3213;p57"/>
            <p:cNvSpPr/>
            <p:nvPr/>
          </p:nvSpPr>
          <p:spPr>
            <a:xfrm>
              <a:off x="1848150" y="4137575"/>
              <a:ext cx="304425" cy="628800"/>
            </a:xfrm>
            <a:custGeom>
              <a:avLst/>
              <a:gdLst/>
              <a:ahLst/>
              <a:cxnLst/>
              <a:rect l="l" t="t" r="r" b="b"/>
              <a:pathLst>
                <a:path w="12177" h="25152" extrusionOk="0">
                  <a:moveTo>
                    <a:pt x="12043" y="0"/>
                  </a:moveTo>
                  <a:cubicBezTo>
                    <a:pt x="9774" y="901"/>
                    <a:pt x="7673" y="2335"/>
                    <a:pt x="6005" y="4170"/>
                  </a:cubicBezTo>
                  <a:cubicBezTo>
                    <a:pt x="4271" y="6005"/>
                    <a:pt x="3070" y="8273"/>
                    <a:pt x="2202" y="10608"/>
                  </a:cubicBezTo>
                  <a:cubicBezTo>
                    <a:pt x="1335" y="12976"/>
                    <a:pt x="835" y="15411"/>
                    <a:pt x="501" y="17846"/>
                  </a:cubicBezTo>
                  <a:cubicBezTo>
                    <a:pt x="201" y="20081"/>
                    <a:pt x="68" y="22316"/>
                    <a:pt x="1" y="24585"/>
                  </a:cubicBezTo>
                  <a:cubicBezTo>
                    <a:pt x="1" y="24885"/>
                    <a:pt x="234" y="25152"/>
                    <a:pt x="568" y="25152"/>
                  </a:cubicBezTo>
                  <a:lnTo>
                    <a:pt x="2236" y="25152"/>
                  </a:lnTo>
                  <a:cubicBezTo>
                    <a:pt x="2569" y="25152"/>
                    <a:pt x="2836" y="24918"/>
                    <a:pt x="2836" y="24585"/>
                  </a:cubicBezTo>
                  <a:cubicBezTo>
                    <a:pt x="2803" y="22416"/>
                    <a:pt x="2803" y="20248"/>
                    <a:pt x="2903" y="18080"/>
                  </a:cubicBezTo>
                  <a:cubicBezTo>
                    <a:pt x="3070" y="15745"/>
                    <a:pt x="3370" y="13443"/>
                    <a:pt x="4004" y="11175"/>
                  </a:cubicBezTo>
                  <a:cubicBezTo>
                    <a:pt x="4571" y="8973"/>
                    <a:pt x="5538" y="6805"/>
                    <a:pt x="6939" y="4971"/>
                  </a:cubicBezTo>
                  <a:cubicBezTo>
                    <a:pt x="8340" y="3103"/>
                    <a:pt x="10175" y="1568"/>
                    <a:pt x="12176" y="267"/>
                  </a:cubicBezTo>
                  <a:lnTo>
                    <a:pt x="120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4" name="Google Shape;3214;p57"/>
            <p:cNvSpPr/>
            <p:nvPr/>
          </p:nvSpPr>
          <p:spPr>
            <a:xfrm>
              <a:off x="2264300" y="4416100"/>
              <a:ext cx="166800" cy="345275"/>
            </a:xfrm>
            <a:custGeom>
              <a:avLst/>
              <a:gdLst/>
              <a:ahLst/>
              <a:cxnLst/>
              <a:rect l="l" t="t" r="r" b="b"/>
              <a:pathLst>
                <a:path w="6672" h="13811" extrusionOk="0">
                  <a:moveTo>
                    <a:pt x="200" y="1"/>
                  </a:moveTo>
                  <a:lnTo>
                    <a:pt x="0" y="301"/>
                  </a:lnTo>
                  <a:cubicBezTo>
                    <a:pt x="1034" y="1035"/>
                    <a:pt x="1901" y="1969"/>
                    <a:pt x="2569" y="3003"/>
                  </a:cubicBezTo>
                  <a:cubicBezTo>
                    <a:pt x="3269" y="4037"/>
                    <a:pt x="3736" y="5171"/>
                    <a:pt x="4070" y="6372"/>
                  </a:cubicBezTo>
                  <a:cubicBezTo>
                    <a:pt x="4670" y="8607"/>
                    <a:pt x="4737" y="10942"/>
                    <a:pt x="4670" y="13277"/>
                  </a:cubicBezTo>
                  <a:cubicBezTo>
                    <a:pt x="4670" y="13510"/>
                    <a:pt x="4870" y="13777"/>
                    <a:pt x="5170" y="13777"/>
                  </a:cubicBezTo>
                  <a:lnTo>
                    <a:pt x="5170" y="13811"/>
                  </a:lnTo>
                  <a:lnTo>
                    <a:pt x="6171" y="13811"/>
                  </a:lnTo>
                  <a:cubicBezTo>
                    <a:pt x="6438" y="13811"/>
                    <a:pt x="6671" y="13544"/>
                    <a:pt x="6671" y="13277"/>
                  </a:cubicBezTo>
                  <a:cubicBezTo>
                    <a:pt x="6571" y="12143"/>
                    <a:pt x="6438" y="10975"/>
                    <a:pt x="6238" y="9841"/>
                  </a:cubicBezTo>
                  <a:cubicBezTo>
                    <a:pt x="6038" y="8540"/>
                    <a:pt x="5704" y="7273"/>
                    <a:pt x="5204" y="6005"/>
                  </a:cubicBezTo>
                  <a:cubicBezTo>
                    <a:pt x="4703" y="4771"/>
                    <a:pt x="4036" y="3603"/>
                    <a:pt x="3202" y="2536"/>
                  </a:cubicBezTo>
                  <a:cubicBezTo>
                    <a:pt x="2368" y="1502"/>
                    <a:pt x="1334" y="668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5" name="Google Shape;3215;p57"/>
            <p:cNvSpPr/>
            <p:nvPr/>
          </p:nvSpPr>
          <p:spPr>
            <a:xfrm>
              <a:off x="2094175" y="4119225"/>
              <a:ext cx="45875" cy="37550"/>
            </a:xfrm>
            <a:custGeom>
              <a:avLst/>
              <a:gdLst/>
              <a:ahLst/>
              <a:cxnLst/>
              <a:rect l="l" t="t" r="r" b="b"/>
              <a:pathLst>
                <a:path w="1835" h="1502" extrusionOk="0">
                  <a:moveTo>
                    <a:pt x="901" y="0"/>
                  </a:moveTo>
                  <a:cubicBezTo>
                    <a:pt x="400" y="0"/>
                    <a:pt x="0" y="334"/>
                    <a:pt x="0" y="734"/>
                  </a:cubicBezTo>
                  <a:cubicBezTo>
                    <a:pt x="0" y="1168"/>
                    <a:pt x="400" y="1502"/>
                    <a:pt x="901" y="1502"/>
                  </a:cubicBezTo>
                  <a:cubicBezTo>
                    <a:pt x="1401" y="1502"/>
                    <a:pt x="1835" y="1168"/>
                    <a:pt x="1835" y="734"/>
                  </a:cubicBezTo>
                  <a:cubicBezTo>
                    <a:pt x="1835" y="334"/>
                    <a:pt x="1401" y="0"/>
                    <a:pt x="901" y="0"/>
                  </a:cubicBezTo>
                  <a:close/>
                </a:path>
              </a:pathLst>
            </a:custGeom>
            <a:solidFill>
              <a:srgbClr val="A56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6" name="Google Shape;3216;p57"/>
            <p:cNvSpPr/>
            <p:nvPr/>
          </p:nvSpPr>
          <p:spPr>
            <a:xfrm>
              <a:off x="2155875" y="4143400"/>
              <a:ext cx="35050" cy="43400"/>
            </a:xfrm>
            <a:custGeom>
              <a:avLst/>
              <a:gdLst/>
              <a:ahLst/>
              <a:cxnLst/>
              <a:rect l="l" t="t" r="r" b="b"/>
              <a:pathLst>
                <a:path w="1402" h="1736" extrusionOk="0">
                  <a:moveTo>
                    <a:pt x="701" y="1"/>
                  </a:moveTo>
                  <a:cubicBezTo>
                    <a:pt x="334" y="1"/>
                    <a:pt x="1" y="401"/>
                    <a:pt x="1" y="868"/>
                  </a:cubicBezTo>
                  <a:cubicBezTo>
                    <a:pt x="1" y="1368"/>
                    <a:pt x="334" y="1735"/>
                    <a:pt x="701" y="1735"/>
                  </a:cubicBezTo>
                  <a:cubicBezTo>
                    <a:pt x="1068" y="1735"/>
                    <a:pt x="1402" y="1335"/>
                    <a:pt x="1402" y="868"/>
                  </a:cubicBezTo>
                  <a:cubicBezTo>
                    <a:pt x="1402" y="401"/>
                    <a:pt x="1068" y="34"/>
                    <a:pt x="701" y="1"/>
                  </a:cubicBezTo>
                  <a:close/>
                </a:path>
              </a:pathLst>
            </a:custGeom>
            <a:solidFill>
              <a:srgbClr val="A56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7" name="Google Shape;3217;p57"/>
            <p:cNvSpPr/>
            <p:nvPr/>
          </p:nvSpPr>
          <p:spPr>
            <a:xfrm>
              <a:off x="2116675" y="4143400"/>
              <a:ext cx="41725" cy="47575"/>
            </a:xfrm>
            <a:custGeom>
              <a:avLst/>
              <a:gdLst/>
              <a:ahLst/>
              <a:cxnLst/>
              <a:rect l="l" t="t" r="r" b="b"/>
              <a:pathLst>
                <a:path w="1669" h="1903" extrusionOk="0">
                  <a:moveTo>
                    <a:pt x="835" y="1"/>
                  </a:moveTo>
                  <a:cubicBezTo>
                    <a:pt x="401" y="1"/>
                    <a:pt x="1" y="401"/>
                    <a:pt x="1" y="935"/>
                  </a:cubicBezTo>
                  <a:cubicBezTo>
                    <a:pt x="1" y="1502"/>
                    <a:pt x="401" y="1902"/>
                    <a:pt x="835" y="1902"/>
                  </a:cubicBezTo>
                  <a:cubicBezTo>
                    <a:pt x="1302" y="1902"/>
                    <a:pt x="1669" y="1502"/>
                    <a:pt x="1669" y="935"/>
                  </a:cubicBezTo>
                  <a:cubicBezTo>
                    <a:pt x="1669" y="401"/>
                    <a:pt x="1302" y="1"/>
                    <a:pt x="835" y="1"/>
                  </a:cubicBezTo>
                  <a:close/>
                </a:path>
              </a:pathLst>
            </a:custGeom>
            <a:solidFill>
              <a:srgbClr val="A56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8" name="Google Shape;3218;p57"/>
            <p:cNvSpPr/>
            <p:nvPr/>
          </p:nvSpPr>
          <p:spPr>
            <a:xfrm>
              <a:off x="2272625" y="4402750"/>
              <a:ext cx="37550" cy="30900"/>
            </a:xfrm>
            <a:custGeom>
              <a:avLst/>
              <a:gdLst/>
              <a:ahLst/>
              <a:cxnLst/>
              <a:rect l="l" t="t" r="r" b="b"/>
              <a:pathLst>
                <a:path w="1502" h="1236" extrusionOk="0">
                  <a:moveTo>
                    <a:pt x="734" y="1"/>
                  </a:moveTo>
                  <a:cubicBezTo>
                    <a:pt x="334" y="1"/>
                    <a:pt x="1" y="301"/>
                    <a:pt x="1" y="635"/>
                  </a:cubicBezTo>
                  <a:cubicBezTo>
                    <a:pt x="1" y="968"/>
                    <a:pt x="334" y="1235"/>
                    <a:pt x="734" y="1235"/>
                  </a:cubicBezTo>
                  <a:cubicBezTo>
                    <a:pt x="1168" y="1235"/>
                    <a:pt x="1502" y="968"/>
                    <a:pt x="1502" y="635"/>
                  </a:cubicBezTo>
                  <a:cubicBezTo>
                    <a:pt x="1502" y="301"/>
                    <a:pt x="1168" y="1"/>
                    <a:pt x="734" y="1"/>
                  </a:cubicBezTo>
                  <a:close/>
                </a:path>
              </a:pathLst>
            </a:custGeom>
            <a:solidFill>
              <a:srgbClr val="A56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19" name="Google Shape;3219;p57"/>
            <p:cNvSpPr/>
            <p:nvPr/>
          </p:nvSpPr>
          <p:spPr>
            <a:xfrm>
              <a:off x="2225100" y="4423525"/>
              <a:ext cx="33375" cy="26800"/>
            </a:xfrm>
            <a:custGeom>
              <a:avLst/>
              <a:gdLst/>
              <a:ahLst/>
              <a:cxnLst/>
              <a:rect l="l" t="t" r="r" b="b"/>
              <a:pathLst>
                <a:path w="1335" h="1072" extrusionOk="0">
                  <a:moveTo>
                    <a:pt x="742" y="1"/>
                  </a:moveTo>
                  <a:cubicBezTo>
                    <a:pt x="718" y="1"/>
                    <a:pt x="693" y="2"/>
                    <a:pt x="667" y="4"/>
                  </a:cubicBezTo>
                  <a:cubicBezTo>
                    <a:pt x="300" y="4"/>
                    <a:pt x="0" y="237"/>
                    <a:pt x="0" y="538"/>
                  </a:cubicBezTo>
                  <a:cubicBezTo>
                    <a:pt x="0" y="838"/>
                    <a:pt x="300" y="1071"/>
                    <a:pt x="667" y="1071"/>
                  </a:cubicBezTo>
                  <a:cubicBezTo>
                    <a:pt x="1068" y="1071"/>
                    <a:pt x="1335" y="838"/>
                    <a:pt x="1335" y="538"/>
                  </a:cubicBezTo>
                  <a:cubicBezTo>
                    <a:pt x="1335" y="225"/>
                    <a:pt x="1101" y="1"/>
                    <a:pt x="742" y="1"/>
                  </a:cubicBezTo>
                  <a:close/>
                </a:path>
              </a:pathLst>
            </a:custGeom>
            <a:solidFill>
              <a:srgbClr val="A56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0" name="Google Shape;3220;p57"/>
            <p:cNvSpPr/>
            <p:nvPr/>
          </p:nvSpPr>
          <p:spPr>
            <a:xfrm>
              <a:off x="2258450" y="4423600"/>
              <a:ext cx="31725" cy="37550"/>
            </a:xfrm>
            <a:custGeom>
              <a:avLst/>
              <a:gdLst/>
              <a:ahLst/>
              <a:cxnLst/>
              <a:rect l="l" t="t" r="r" b="b"/>
              <a:pathLst>
                <a:path w="1269" h="1502" extrusionOk="0">
                  <a:moveTo>
                    <a:pt x="634" y="1"/>
                  </a:moveTo>
                  <a:cubicBezTo>
                    <a:pt x="301" y="1"/>
                    <a:pt x="1" y="334"/>
                    <a:pt x="1" y="735"/>
                  </a:cubicBezTo>
                  <a:cubicBezTo>
                    <a:pt x="1" y="1168"/>
                    <a:pt x="301" y="1502"/>
                    <a:pt x="634" y="1502"/>
                  </a:cubicBezTo>
                  <a:cubicBezTo>
                    <a:pt x="968" y="1502"/>
                    <a:pt x="1268" y="1168"/>
                    <a:pt x="1268" y="735"/>
                  </a:cubicBezTo>
                  <a:cubicBezTo>
                    <a:pt x="1268" y="334"/>
                    <a:pt x="968" y="1"/>
                    <a:pt x="634" y="1"/>
                  </a:cubicBezTo>
                  <a:close/>
                </a:path>
              </a:pathLst>
            </a:custGeom>
            <a:solidFill>
              <a:srgbClr val="A562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1" name="Google Shape;3221;p57"/>
            <p:cNvSpPr/>
            <p:nvPr/>
          </p:nvSpPr>
          <p:spPr>
            <a:xfrm>
              <a:off x="2260125" y="4737925"/>
              <a:ext cx="33375" cy="25125"/>
            </a:xfrm>
            <a:custGeom>
              <a:avLst/>
              <a:gdLst/>
              <a:ahLst/>
              <a:cxnLst/>
              <a:rect l="l" t="t" r="r" b="b"/>
              <a:pathLst>
                <a:path w="1335" h="1005" extrusionOk="0">
                  <a:moveTo>
                    <a:pt x="730" y="1"/>
                  </a:moveTo>
                  <a:cubicBezTo>
                    <a:pt x="709" y="1"/>
                    <a:pt x="688" y="2"/>
                    <a:pt x="667" y="4"/>
                  </a:cubicBezTo>
                  <a:cubicBezTo>
                    <a:pt x="267" y="4"/>
                    <a:pt x="0" y="237"/>
                    <a:pt x="0" y="504"/>
                  </a:cubicBezTo>
                  <a:cubicBezTo>
                    <a:pt x="0" y="771"/>
                    <a:pt x="267" y="1004"/>
                    <a:pt x="667" y="1004"/>
                  </a:cubicBezTo>
                  <a:cubicBezTo>
                    <a:pt x="1034" y="1004"/>
                    <a:pt x="1335" y="804"/>
                    <a:pt x="1335" y="504"/>
                  </a:cubicBezTo>
                  <a:cubicBezTo>
                    <a:pt x="1335" y="252"/>
                    <a:pt x="1068" y="1"/>
                    <a:pt x="730" y="1"/>
                  </a:cubicBezTo>
                  <a:close/>
                </a:path>
              </a:pathLst>
            </a:custGeom>
            <a:solidFill>
              <a:srgbClr val="965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2" name="Google Shape;3222;p57"/>
            <p:cNvSpPr/>
            <p:nvPr/>
          </p:nvSpPr>
          <p:spPr>
            <a:xfrm>
              <a:off x="2262625" y="4752175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00" y="1"/>
                  </a:moveTo>
                  <a:cubicBezTo>
                    <a:pt x="34" y="1"/>
                    <a:pt x="0" y="34"/>
                    <a:pt x="0" y="67"/>
                  </a:cubicBezTo>
                  <a:cubicBezTo>
                    <a:pt x="0" y="101"/>
                    <a:pt x="34" y="167"/>
                    <a:pt x="100" y="167"/>
                  </a:cubicBezTo>
                  <a:cubicBezTo>
                    <a:pt x="134" y="167"/>
                    <a:pt x="167" y="101"/>
                    <a:pt x="167" y="67"/>
                  </a:cubicBezTo>
                  <a:cubicBezTo>
                    <a:pt x="167" y="34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6928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3" name="Google Shape;3223;p57"/>
            <p:cNvSpPr/>
            <p:nvPr/>
          </p:nvSpPr>
          <p:spPr>
            <a:xfrm>
              <a:off x="2262625" y="4745500"/>
              <a:ext cx="4200" cy="4200"/>
            </a:xfrm>
            <a:custGeom>
              <a:avLst/>
              <a:gdLst/>
              <a:ahLst/>
              <a:cxnLst/>
              <a:rect l="l" t="t" r="r" b="b"/>
              <a:pathLst>
                <a:path w="168" h="168" extrusionOk="0">
                  <a:moveTo>
                    <a:pt x="100" y="1"/>
                  </a:moveTo>
                  <a:cubicBezTo>
                    <a:pt x="34" y="1"/>
                    <a:pt x="0" y="34"/>
                    <a:pt x="0" y="101"/>
                  </a:cubicBezTo>
                  <a:cubicBezTo>
                    <a:pt x="0" y="134"/>
                    <a:pt x="34" y="168"/>
                    <a:pt x="100" y="168"/>
                  </a:cubicBezTo>
                  <a:cubicBezTo>
                    <a:pt x="134" y="168"/>
                    <a:pt x="167" y="134"/>
                    <a:pt x="167" y="101"/>
                  </a:cubicBezTo>
                  <a:cubicBezTo>
                    <a:pt x="167" y="34"/>
                    <a:pt x="134" y="1"/>
                    <a:pt x="100" y="1"/>
                  </a:cubicBezTo>
                  <a:close/>
                </a:path>
              </a:pathLst>
            </a:custGeom>
            <a:solidFill>
              <a:srgbClr val="6928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4" name="Google Shape;3224;p57"/>
            <p:cNvSpPr/>
            <p:nvPr/>
          </p:nvSpPr>
          <p:spPr>
            <a:xfrm>
              <a:off x="2269300" y="4748850"/>
              <a:ext cx="4175" cy="4175"/>
            </a:xfrm>
            <a:custGeom>
              <a:avLst/>
              <a:gdLst/>
              <a:ahLst/>
              <a:cxnLst/>
              <a:rect l="l" t="t" r="r" b="b"/>
              <a:pathLst>
                <a:path w="167" h="167" extrusionOk="0">
                  <a:moveTo>
                    <a:pt x="67" y="0"/>
                  </a:moveTo>
                  <a:cubicBezTo>
                    <a:pt x="34" y="0"/>
                    <a:pt x="0" y="34"/>
                    <a:pt x="0" y="67"/>
                  </a:cubicBezTo>
                  <a:cubicBezTo>
                    <a:pt x="0" y="100"/>
                    <a:pt x="34" y="167"/>
                    <a:pt x="67" y="167"/>
                  </a:cubicBezTo>
                  <a:cubicBezTo>
                    <a:pt x="134" y="167"/>
                    <a:pt x="167" y="134"/>
                    <a:pt x="167" y="67"/>
                  </a:cubicBezTo>
                  <a:cubicBezTo>
                    <a:pt x="167" y="34"/>
                    <a:pt x="134" y="0"/>
                    <a:pt x="67" y="0"/>
                  </a:cubicBezTo>
                  <a:close/>
                </a:path>
              </a:pathLst>
            </a:custGeom>
            <a:solidFill>
              <a:srgbClr val="6928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5" name="Google Shape;3225;p57"/>
            <p:cNvSpPr/>
            <p:nvPr/>
          </p:nvSpPr>
          <p:spPr>
            <a:xfrm>
              <a:off x="1983250" y="4769700"/>
              <a:ext cx="48400" cy="37550"/>
            </a:xfrm>
            <a:custGeom>
              <a:avLst/>
              <a:gdLst/>
              <a:ahLst/>
              <a:cxnLst/>
              <a:rect l="l" t="t" r="r" b="b"/>
              <a:pathLst>
                <a:path w="1936" h="1502" extrusionOk="0">
                  <a:moveTo>
                    <a:pt x="968" y="0"/>
                  </a:moveTo>
                  <a:cubicBezTo>
                    <a:pt x="434" y="0"/>
                    <a:pt x="1" y="334"/>
                    <a:pt x="1" y="734"/>
                  </a:cubicBezTo>
                  <a:cubicBezTo>
                    <a:pt x="1" y="1168"/>
                    <a:pt x="434" y="1501"/>
                    <a:pt x="968" y="1501"/>
                  </a:cubicBezTo>
                  <a:cubicBezTo>
                    <a:pt x="1502" y="1501"/>
                    <a:pt x="1935" y="1168"/>
                    <a:pt x="1935" y="734"/>
                  </a:cubicBezTo>
                  <a:cubicBezTo>
                    <a:pt x="1935" y="334"/>
                    <a:pt x="1502" y="0"/>
                    <a:pt x="968" y="0"/>
                  </a:cubicBezTo>
                  <a:close/>
                </a:path>
              </a:pathLst>
            </a:custGeom>
            <a:solidFill>
              <a:srgbClr val="96502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6" name="Google Shape;3226;p57"/>
            <p:cNvSpPr/>
            <p:nvPr/>
          </p:nvSpPr>
          <p:spPr>
            <a:xfrm>
              <a:off x="2019125" y="4781375"/>
              <a:ext cx="5850" cy="4500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133" y="0"/>
                  </a:moveTo>
                  <a:cubicBezTo>
                    <a:pt x="33" y="0"/>
                    <a:pt x="0" y="33"/>
                    <a:pt x="0" y="67"/>
                  </a:cubicBezTo>
                  <a:cubicBezTo>
                    <a:pt x="0" y="142"/>
                    <a:pt x="19" y="179"/>
                    <a:pt x="70" y="179"/>
                  </a:cubicBezTo>
                  <a:cubicBezTo>
                    <a:pt x="88" y="179"/>
                    <a:pt x="108" y="175"/>
                    <a:pt x="133" y="167"/>
                  </a:cubicBezTo>
                  <a:cubicBezTo>
                    <a:pt x="200" y="167"/>
                    <a:pt x="234" y="100"/>
                    <a:pt x="234" y="67"/>
                  </a:cubicBezTo>
                  <a:cubicBezTo>
                    <a:pt x="234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6928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7" name="Google Shape;3227;p57"/>
            <p:cNvSpPr/>
            <p:nvPr/>
          </p:nvSpPr>
          <p:spPr>
            <a:xfrm>
              <a:off x="2019125" y="4790550"/>
              <a:ext cx="5850" cy="4500"/>
            </a:xfrm>
            <a:custGeom>
              <a:avLst/>
              <a:gdLst/>
              <a:ahLst/>
              <a:cxnLst/>
              <a:rect l="l" t="t" r="r" b="b"/>
              <a:pathLst>
                <a:path w="234" h="180" extrusionOk="0">
                  <a:moveTo>
                    <a:pt x="133" y="0"/>
                  </a:moveTo>
                  <a:cubicBezTo>
                    <a:pt x="33" y="0"/>
                    <a:pt x="0" y="33"/>
                    <a:pt x="0" y="67"/>
                  </a:cubicBezTo>
                  <a:cubicBezTo>
                    <a:pt x="0" y="142"/>
                    <a:pt x="38" y="179"/>
                    <a:pt x="84" y="179"/>
                  </a:cubicBezTo>
                  <a:cubicBezTo>
                    <a:pt x="100" y="179"/>
                    <a:pt x="117" y="175"/>
                    <a:pt x="133" y="167"/>
                  </a:cubicBezTo>
                  <a:cubicBezTo>
                    <a:pt x="200" y="167"/>
                    <a:pt x="234" y="100"/>
                    <a:pt x="234" y="67"/>
                  </a:cubicBezTo>
                  <a:cubicBezTo>
                    <a:pt x="234" y="33"/>
                    <a:pt x="200" y="0"/>
                    <a:pt x="133" y="0"/>
                  </a:cubicBezTo>
                  <a:close/>
                </a:path>
              </a:pathLst>
            </a:custGeom>
            <a:solidFill>
              <a:srgbClr val="6928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8" name="Google Shape;3228;p57"/>
            <p:cNvSpPr/>
            <p:nvPr/>
          </p:nvSpPr>
          <p:spPr>
            <a:xfrm>
              <a:off x="2010775" y="4786375"/>
              <a:ext cx="5850" cy="4200"/>
            </a:xfrm>
            <a:custGeom>
              <a:avLst/>
              <a:gdLst/>
              <a:ahLst/>
              <a:cxnLst/>
              <a:rect l="l" t="t" r="r" b="b"/>
              <a:pathLst>
                <a:path w="234" h="168" extrusionOk="0">
                  <a:moveTo>
                    <a:pt x="134" y="0"/>
                  </a:moveTo>
                  <a:cubicBezTo>
                    <a:pt x="34" y="0"/>
                    <a:pt x="0" y="34"/>
                    <a:pt x="0" y="67"/>
                  </a:cubicBezTo>
                  <a:cubicBezTo>
                    <a:pt x="0" y="134"/>
                    <a:pt x="67" y="167"/>
                    <a:pt x="134" y="167"/>
                  </a:cubicBezTo>
                  <a:cubicBezTo>
                    <a:pt x="201" y="167"/>
                    <a:pt x="234" y="134"/>
                    <a:pt x="234" y="67"/>
                  </a:cubicBezTo>
                  <a:cubicBezTo>
                    <a:pt x="234" y="34"/>
                    <a:pt x="201" y="0"/>
                    <a:pt x="134" y="0"/>
                  </a:cubicBezTo>
                  <a:close/>
                </a:path>
              </a:pathLst>
            </a:custGeom>
            <a:solidFill>
              <a:srgbClr val="69280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29" name="Google Shape;3229;p57"/>
            <p:cNvSpPr/>
            <p:nvPr/>
          </p:nvSpPr>
          <p:spPr>
            <a:xfrm>
              <a:off x="1885675" y="3930750"/>
              <a:ext cx="431175" cy="430350"/>
            </a:xfrm>
            <a:custGeom>
              <a:avLst/>
              <a:gdLst/>
              <a:ahLst/>
              <a:cxnLst/>
              <a:rect l="l" t="t" r="r" b="b"/>
              <a:pathLst>
                <a:path w="17247" h="17214" extrusionOk="0">
                  <a:moveTo>
                    <a:pt x="9408" y="1"/>
                  </a:moveTo>
                  <a:cubicBezTo>
                    <a:pt x="9441" y="401"/>
                    <a:pt x="9574" y="768"/>
                    <a:pt x="9674" y="1168"/>
                  </a:cubicBezTo>
                  <a:cubicBezTo>
                    <a:pt x="9741" y="1535"/>
                    <a:pt x="9841" y="1869"/>
                    <a:pt x="9875" y="2202"/>
                  </a:cubicBezTo>
                  <a:cubicBezTo>
                    <a:pt x="10008" y="2869"/>
                    <a:pt x="10075" y="3537"/>
                    <a:pt x="10175" y="4204"/>
                  </a:cubicBezTo>
                  <a:cubicBezTo>
                    <a:pt x="10208" y="4871"/>
                    <a:pt x="10208" y="5338"/>
                    <a:pt x="10242" y="6005"/>
                  </a:cubicBezTo>
                  <a:cubicBezTo>
                    <a:pt x="10242" y="6505"/>
                    <a:pt x="10275" y="7206"/>
                    <a:pt x="10342" y="7740"/>
                  </a:cubicBezTo>
                  <a:cubicBezTo>
                    <a:pt x="9875" y="7072"/>
                    <a:pt x="9241" y="6572"/>
                    <a:pt x="8574" y="6105"/>
                  </a:cubicBezTo>
                  <a:cubicBezTo>
                    <a:pt x="7706" y="5571"/>
                    <a:pt x="6706" y="5204"/>
                    <a:pt x="5672" y="5071"/>
                  </a:cubicBezTo>
                  <a:cubicBezTo>
                    <a:pt x="5367" y="5033"/>
                    <a:pt x="5062" y="5014"/>
                    <a:pt x="4758" y="5014"/>
                  </a:cubicBezTo>
                  <a:cubicBezTo>
                    <a:pt x="4000" y="5014"/>
                    <a:pt x="3251" y="5133"/>
                    <a:pt x="2536" y="5371"/>
                  </a:cubicBezTo>
                  <a:cubicBezTo>
                    <a:pt x="2036" y="5505"/>
                    <a:pt x="1569" y="5772"/>
                    <a:pt x="1168" y="6038"/>
                  </a:cubicBezTo>
                  <a:cubicBezTo>
                    <a:pt x="935" y="6172"/>
                    <a:pt x="735" y="6339"/>
                    <a:pt x="535" y="6505"/>
                  </a:cubicBezTo>
                  <a:cubicBezTo>
                    <a:pt x="334" y="6672"/>
                    <a:pt x="168" y="6839"/>
                    <a:pt x="1" y="7039"/>
                  </a:cubicBezTo>
                  <a:cubicBezTo>
                    <a:pt x="535" y="7039"/>
                    <a:pt x="1002" y="6939"/>
                    <a:pt x="1435" y="6939"/>
                  </a:cubicBezTo>
                  <a:cubicBezTo>
                    <a:pt x="1809" y="6939"/>
                    <a:pt x="2182" y="6896"/>
                    <a:pt x="2556" y="6896"/>
                  </a:cubicBezTo>
                  <a:cubicBezTo>
                    <a:pt x="2649" y="6896"/>
                    <a:pt x="2743" y="6899"/>
                    <a:pt x="2836" y="6906"/>
                  </a:cubicBezTo>
                  <a:cubicBezTo>
                    <a:pt x="2985" y="6900"/>
                    <a:pt x="3133" y="6897"/>
                    <a:pt x="3280" y="6897"/>
                  </a:cubicBezTo>
                  <a:cubicBezTo>
                    <a:pt x="3990" y="6897"/>
                    <a:pt x="4681" y="6962"/>
                    <a:pt x="5371" y="7072"/>
                  </a:cubicBezTo>
                  <a:cubicBezTo>
                    <a:pt x="6205" y="7206"/>
                    <a:pt x="7039" y="7406"/>
                    <a:pt x="7873" y="7673"/>
                  </a:cubicBezTo>
                  <a:cubicBezTo>
                    <a:pt x="8707" y="7906"/>
                    <a:pt x="9541" y="8240"/>
                    <a:pt x="10442" y="8574"/>
                  </a:cubicBezTo>
                  <a:cubicBezTo>
                    <a:pt x="10575" y="9374"/>
                    <a:pt x="10675" y="10108"/>
                    <a:pt x="10709" y="10842"/>
                  </a:cubicBezTo>
                  <a:cubicBezTo>
                    <a:pt x="10742" y="11542"/>
                    <a:pt x="10742" y="12243"/>
                    <a:pt x="10675" y="12910"/>
                  </a:cubicBezTo>
                  <a:cubicBezTo>
                    <a:pt x="10675" y="13077"/>
                    <a:pt x="10608" y="13244"/>
                    <a:pt x="10575" y="13410"/>
                  </a:cubicBezTo>
                  <a:lnTo>
                    <a:pt x="10542" y="13677"/>
                  </a:lnTo>
                  <a:lnTo>
                    <a:pt x="10508" y="13911"/>
                  </a:lnTo>
                  <a:cubicBezTo>
                    <a:pt x="10475" y="14077"/>
                    <a:pt x="10408" y="14244"/>
                    <a:pt x="10375" y="14444"/>
                  </a:cubicBezTo>
                  <a:cubicBezTo>
                    <a:pt x="10342" y="14611"/>
                    <a:pt x="10308" y="14778"/>
                    <a:pt x="10208" y="15011"/>
                  </a:cubicBezTo>
                  <a:cubicBezTo>
                    <a:pt x="10175" y="15078"/>
                    <a:pt x="10175" y="15178"/>
                    <a:pt x="10108" y="15245"/>
                  </a:cubicBezTo>
                  <a:cubicBezTo>
                    <a:pt x="10075" y="15345"/>
                    <a:pt x="10041" y="15412"/>
                    <a:pt x="10041" y="15512"/>
                  </a:cubicBezTo>
                  <a:cubicBezTo>
                    <a:pt x="10008" y="15679"/>
                    <a:pt x="9908" y="15879"/>
                    <a:pt x="9875" y="16046"/>
                  </a:cubicBezTo>
                  <a:cubicBezTo>
                    <a:pt x="9741" y="16412"/>
                    <a:pt x="9574" y="16779"/>
                    <a:pt x="9508" y="17213"/>
                  </a:cubicBezTo>
                  <a:cubicBezTo>
                    <a:pt x="9674" y="17113"/>
                    <a:pt x="9875" y="17013"/>
                    <a:pt x="10041" y="16879"/>
                  </a:cubicBezTo>
                  <a:lnTo>
                    <a:pt x="10542" y="16513"/>
                  </a:lnTo>
                  <a:cubicBezTo>
                    <a:pt x="10709" y="16346"/>
                    <a:pt x="10842" y="16212"/>
                    <a:pt x="10942" y="16046"/>
                  </a:cubicBezTo>
                  <a:cubicBezTo>
                    <a:pt x="11042" y="15945"/>
                    <a:pt x="11075" y="15879"/>
                    <a:pt x="11176" y="15779"/>
                  </a:cubicBezTo>
                  <a:cubicBezTo>
                    <a:pt x="11209" y="15712"/>
                    <a:pt x="11276" y="15612"/>
                    <a:pt x="11342" y="15545"/>
                  </a:cubicBezTo>
                  <a:cubicBezTo>
                    <a:pt x="11442" y="15378"/>
                    <a:pt x="11576" y="15178"/>
                    <a:pt x="11676" y="15011"/>
                  </a:cubicBezTo>
                  <a:cubicBezTo>
                    <a:pt x="11743" y="14778"/>
                    <a:pt x="11843" y="14611"/>
                    <a:pt x="11909" y="14411"/>
                  </a:cubicBezTo>
                  <a:cubicBezTo>
                    <a:pt x="11943" y="14344"/>
                    <a:pt x="12009" y="14211"/>
                    <a:pt x="12043" y="14111"/>
                  </a:cubicBezTo>
                  <a:lnTo>
                    <a:pt x="12110" y="13777"/>
                  </a:lnTo>
                  <a:cubicBezTo>
                    <a:pt x="12176" y="13577"/>
                    <a:pt x="12243" y="13377"/>
                    <a:pt x="12243" y="13177"/>
                  </a:cubicBezTo>
                  <a:cubicBezTo>
                    <a:pt x="12410" y="12276"/>
                    <a:pt x="12343" y="11376"/>
                    <a:pt x="12043" y="10575"/>
                  </a:cubicBezTo>
                  <a:cubicBezTo>
                    <a:pt x="11876" y="10041"/>
                    <a:pt x="11576" y="9508"/>
                    <a:pt x="11209" y="9041"/>
                  </a:cubicBezTo>
                  <a:lnTo>
                    <a:pt x="11209" y="9041"/>
                  </a:lnTo>
                  <a:lnTo>
                    <a:pt x="12343" y="9541"/>
                  </a:lnTo>
                  <a:cubicBezTo>
                    <a:pt x="12943" y="9841"/>
                    <a:pt x="13511" y="10108"/>
                    <a:pt x="14044" y="10442"/>
                  </a:cubicBezTo>
                  <a:cubicBezTo>
                    <a:pt x="14578" y="10775"/>
                    <a:pt x="15078" y="11109"/>
                    <a:pt x="15579" y="11542"/>
                  </a:cubicBezTo>
                  <a:cubicBezTo>
                    <a:pt x="16112" y="11943"/>
                    <a:pt x="16546" y="12443"/>
                    <a:pt x="17113" y="13010"/>
                  </a:cubicBezTo>
                  <a:cubicBezTo>
                    <a:pt x="17247" y="12109"/>
                    <a:pt x="17080" y="11342"/>
                    <a:pt x="16713" y="10608"/>
                  </a:cubicBezTo>
                  <a:lnTo>
                    <a:pt x="16546" y="10375"/>
                  </a:lnTo>
                  <a:cubicBezTo>
                    <a:pt x="16513" y="10275"/>
                    <a:pt x="16413" y="10208"/>
                    <a:pt x="16379" y="10108"/>
                  </a:cubicBezTo>
                  <a:cubicBezTo>
                    <a:pt x="16246" y="9941"/>
                    <a:pt x="16146" y="9774"/>
                    <a:pt x="16012" y="9641"/>
                  </a:cubicBezTo>
                  <a:cubicBezTo>
                    <a:pt x="15846" y="9541"/>
                    <a:pt x="15712" y="9374"/>
                    <a:pt x="15545" y="9241"/>
                  </a:cubicBezTo>
                  <a:lnTo>
                    <a:pt x="15045" y="8874"/>
                  </a:lnTo>
                  <a:cubicBezTo>
                    <a:pt x="14344" y="8407"/>
                    <a:pt x="13577" y="8140"/>
                    <a:pt x="12777" y="8040"/>
                  </a:cubicBezTo>
                  <a:cubicBezTo>
                    <a:pt x="12529" y="7996"/>
                    <a:pt x="12269" y="7972"/>
                    <a:pt x="12007" y="7972"/>
                  </a:cubicBezTo>
                  <a:cubicBezTo>
                    <a:pt x="11669" y="7972"/>
                    <a:pt x="11328" y="8013"/>
                    <a:pt x="11009" y="8107"/>
                  </a:cubicBezTo>
                  <a:cubicBezTo>
                    <a:pt x="11176" y="7940"/>
                    <a:pt x="11276" y="7740"/>
                    <a:pt x="11409" y="7539"/>
                  </a:cubicBezTo>
                  <a:cubicBezTo>
                    <a:pt x="11542" y="7373"/>
                    <a:pt x="11609" y="7173"/>
                    <a:pt x="11709" y="6972"/>
                  </a:cubicBezTo>
                  <a:cubicBezTo>
                    <a:pt x="11776" y="6772"/>
                    <a:pt x="11876" y="6605"/>
                    <a:pt x="11909" y="6405"/>
                  </a:cubicBezTo>
                  <a:cubicBezTo>
                    <a:pt x="12176" y="5605"/>
                    <a:pt x="12210" y="4771"/>
                    <a:pt x="12043" y="3937"/>
                  </a:cubicBezTo>
                  <a:cubicBezTo>
                    <a:pt x="11909" y="3103"/>
                    <a:pt x="11609" y="2336"/>
                    <a:pt x="11176" y="1669"/>
                  </a:cubicBezTo>
                  <a:cubicBezTo>
                    <a:pt x="10942" y="1335"/>
                    <a:pt x="10675" y="1001"/>
                    <a:pt x="10375" y="701"/>
                  </a:cubicBezTo>
                  <a:cubicBezTo>
                    <a:pt x="10242" y="534"/>
                    <a:pt x="10075" y="434"/>
                    <a:pt x="9908" y="334"/>
                  </a:cubicBezTo>
                  <a:cubicBezTo>
                    <a:pt x="9741" y="201"/>
                    <a:pt x="9574" y="67"/>
                    <a:pt x="940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0" name="Google Shape;3230;p57"/>
            <p:cNvSpPr/>
            <p:nvPr/>
          </p:nvSpPr>
          <p:spPr>
            <a:xfrm>
              <a:off x="2210925" y="4416100"/>
              <a:ext cx="59225" cy="191000"/>
            </a:xfrm>
            <a:custGeom>
              <a:avLst/>
              <a:gdLst/>
              <a:ahLst/>
              <a:cxnLst/>
              <a:rect l="l" t="t" r="r" b="b"/>
              <a:pathLst>
                <a:path w="2369" h="7640" extrusionOk="0">
                  <a:moveTo>
                    <a:pt x="2202" y="1"/>
                  </a:moveTo>
                  <a:cubicBezTo>
                    <a:pt x="1501" y="334"/>
                    <a:pt x="1001" y="901"/>
                    <a:pt x="634" y="1535"/>
                  </a:cubicBezTo>
                  <a:cubicBezTo>
                    <a:pt x="300" y="2169"/>
                    <a:pt x="34" y="2903"/>
                    <a:pt x="0" y="3670"/>
                  </a:cubicBezTo>
                  <a:lnTo>
                    <a:pt x="0" y="4204"/>
                  </a:lnTo>
                  <a:lnTo>
                    <a:pt x="0" y="4504"/>
                  </a:lnTo>
                  <a:cubicBezTo>
                    <a:pt x="0" y="4637"/>
                    <a:pt x="34" y="4704"/>
                    <a:pt x="34" y="4804"/>
                  </a:cubicBezTo>
                  <a:cubicBezTo>
                    <a:pt x="34" y="4971"/>
                    <a:pt x="67" y="5171"/>
                    <a:pt x="100" y="5338"/>
                  </a:cubicBezTo>
                  <a:cubicBezTo>
                    <a:pt x="167" y="5538"/>
                    <a:pt x="200" y="5705"/>
                    <a:pt x="300" y="5872"/>
                  </a:cubicBezTo>
                  <a:cubicBezTo>
                    <a:pt x="300" y="5972"/>
                    <a:pt x="334" y="6038"/>
                    <a:pt x="367" y="6138"/>
                  </a:cubicBezTo>
                  <a:lnTo>
                    <a:pt x="501" y="6372"/>
                  </a:lnTo>
                  <a:cubicBezTo>
                    <a:pt x="634" y="6539"/>
                    <a:pt x="701" y="6672"/>
                    <a:pt x="801" y="6839"/>
                  </a:cubicBezTo>
                  <a:cubicBezTo>
                    <a:pt x="867" y="6972"/>
                    <a:pt x="1001" y="7139"/>
                    <a:pt x="1134" y="7273"/>
                  </a:cubicBezTo>
                  <a:lnTo>
                    <a:pt x="1501" y="7639"/>
                  </a:lnTo>
                  <a:cubicBezTo>
                    <a:pt x="1535" y="7273"/>
                    <a:pt x="1535" y="6939"/>
                    <a:pt x="1535" y="6539"/>
                  </a:cubicBezTo>
                  <a:lnTo>
                    <a:pt x="1535" y="6038"/>
                  </a:lnTo>
                  <a:lnTo>
                    <a:pt x="1535" y="5805"/>
                  </a:lnTo>
                  <a:lnTo>
                    <a:pt x="1535" y="5538"/>
                  </a:lnTo>
                  <a:lnTo>
                    <a:pt x="1535" y="5071"/>
                  </a:lnTo>
                  <a:lnTo>
                    <a:pt x="1568" y="4637"/>
                  </a:lnTo>
                  <a:lnTo>
                    <a:pt x="1568" y="4404"/>
                  </a:lnTo>
                  <a:lnTo>
                    <a:pt x="1635" y="4204"/>
                  </a:lnTo>
                  <a:cubicBezTo>
                    <a:pt x="1668" y="4070"/>
                    <a:pt x="1668" y="3903"/>
                    <a:pt x="1668" y="3803"/>
                  </a:cubicBezTo>
                  <a:cubicBezTo>
                    <a:pt x="1701" y="3203"/>
                    <a:pt x="1801" y="2636"/>
                    <a:pt x="1902" y="2035"/>
                  </a:cubicBezTo>
                  <a:cubicBezTo>
                    <a:pt x="2035" y="1468"/>
                    <a:pt x="2202" y="835"/>
                    <a:pt x="2369" y="167"/>
                  </a:cubicBezTo>
                  <a:lnTo>
                    <a:pt x="220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1" name="Google Shape;3231;p57"/>
            <p:cNvSpPr/>
            <p:nvPr/>
          </p:nvSpPr>
          <p:spPr>
            <a:xfrm>
              <a:off x="2130850" y="4402475"/>
              <a:ext cx="138475" cy="60350"/>
            </a:xfrm>
            <a:custGeom>
              <a:avLst/>
              <a:gdLst/>
              <a:ahLst/>
              <a:cxnLst/>
              <a:rect l="l" t="t" r="r" b="b"/>
              <a:pathLst>
                <a:path w="5539" h="2414" extrusionOk="0">
                  <a:moveTo>
                    <a:pt x="3625" y="1"/>
                  </a:moveTo>
                  <a:cubicBezTo>
                    <a:pt x="3174" y="1"/>
                    <a:pt x="2755" y="55"/>
                    <a:pt x="2336" y="212"/>
                  </a:cubicBezTo>
                  <a:cubicBezTo>
                    <a:pt x="1836" y="379"/>
                    <a:pt x="1335" y="679"/>
                    <a:pt x="902" y="1046"/>
                  </a:cubicBezTo>
                  <a:cubicBezTo>
                    <a:pt x="701" y="1213"/>
                    <a:pt x="535" y="1480"/>
                    <a:pt x="368" y="1680"/>
                  </a:cubicBezTo>
                  <a:cubicBezTo>
                    <a:pt x="268" y="1813"/>
                    <a:pt x="201" y="1913"/>
                    <a:pt x="168" y="2047"/>
                  </a:cubicBezTo>
                  <a:cubicBezTo>
                    <a:pt x="68" y="2180"/>
                    <a:pt x="34" y="2314"/>
                    <a:pt x="1" y="2414"/>
                  </a:cubicBezTo>
                  <a:cubicBezTo>
                    <a:pt x="268" y="2347"/>
                    <a:pt x="501" y="2213"/>
                    <a:pt x="735" y="2080"/>
                  </a:cubicBezTo>
                  <a:cubicBezTo>
                    <a:pt x="935" y="2013"/>
                    <a:pt x="1202" y="1913"/>
                    <a:pt x="1402" y="1847"/>
                  </a:cubicBezTo>
                  <a:cubicBezTo>
                    <a:pt x="1836" y="1680"/>
                    <a:pt x="2269" y="1546"/>
                    <a:pt x="2703" y="1413"/>
                  </a:cubicBezTo>
                  <a:cubicBezTo>
                    <a:pt x="3103" y="1313"/>
                    <a:pt x="3537" y="1213"/>
                    <a:pt x="4004" y="1146"/>
                  </a:cubicBezTo>
                  <a:cubicBezTo>
                    <a:pt x="4437" y="1046"/>
                    <a:pt x="4938" y="979"/>
                    <a:pt x="5438" y="846"/>
                  </a:cubicBezTo>
                  <a:lnTo>
                    <a:pt x="5538" y="579"/>
                  </a:lnTo>
                  <a:cubicBezTo>
                    <a:pt x="5071" y="212"/>
                    <a:pt x="4537" y="45"/>
                    <a:pt x="4004" y="12"/>
                  </a:cubicBezTo>
                  <a:cubicBezTo>
                    <a:pt x="3874" y="5"/>
                    <a:pt x="3748" y="1"/>
                    <a:pt x="362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2" name="Google Shape;3232;p57"/>
            <p:cNvSpPr/>
            <p:nvPr/>
          </p:nvSpPr>
          <p:spPr>
            <a:xfrm>
              <a:off x="2256775" y="4296025"/>
              <a:ext cx="66750" cy="125100"/>
            </a:xfrm>
            <a:custGeom>
              <a:avLst/>
              <a:gdLst/>
              <a:ahLst/>
              <a:cxnLst/>
              <a:rect l="l" t="t" r="r" b="b"/>
              <a:pathLst>
                <a:path w="2670" h="5004" extrusionOk="0">
                  <a:moveTo>
                    <a:pt x="2669" y="0"/>
                  </a:moveTo>
                  <a:lnTo>
                    <a:pt x="2669" y="0"/>
                  </a:lnTo>
                  <a:cubicBezTo>
                    <a:pt x="2169" y="100"/>
                    <a:pt x="1669" y="300"/>
                    <a:pt x="1235" y="667"/>
                  </a:cubicBezTo>
                  <a:lnTo>
                    <a:pt x="1068" y="801"/>
                  </a:lnTo>
                  <a:cubicBezTo>
                    <a:pt x="1035" y="901"/>
                    <a:pt x="1002" y="934"/>
                    <a:pt x="968" y="968"/>
                  </a:cubicBezTo>
                  <a:cubicBezTo>
                    <a:pt x="868" y="1068"/>
                    <a:pt x="801" y="1134"/>
                    <a:pt x="701" y="1268"/>
                  </a:cubicBezTo>
                  <a:lnTo>
                    <a:pt x="501" y="1601"/>
                  </a:lnTo>
                  <a:cubicBezTo>
                    <a:pt x="468" y="1735"/>
                    <a:pt x="368" y="1835"/>
                    <a:pt x="334" y="1968"/>
                  </a:cubicBezTo>
                  <a:cubicBezTo>
                    <a:pt x="134" y="2469"/>
                    <a:pt x="1" y="2969"/>
                    <a:pt x="1" y="3503"/>
                  </a:cubicBezTo>
                  <a:cubicBezTo>
                    <a:pt x="1" y="4003"/>
                    <a:pt x="68" y="4503"/>
                    <a:pt x="334" y="5004"/>
                  </a:cubicBezTo>
                  <a:lnTo>
                    <a:pt x="568" y="4970"/>
                  </a:lnTo>
                  <a:cubicBezTo>
                    <a:pt x="735" y="4003"/>
                    <a:pt x="868" y="3136"/>
                    <a:pt x="1202" y="2302"/>
                  </a:cubicBezTo>
                  <a:cubicBezTo>
                    <a:pt x="1335" y="1902"/>
                    <a:pt x="1535" y="1501"/>
                    <a:pt x="1802" y="1134"/>
                  </a:cubicBezTo>
                  <a:cubicBezTo>
                    <a:pt x="2036" y="767"/>
                    <a:pt x="2336" y="434"/>
                    <a:pt x="266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3" name="Google Shape;3233;p57"/>
            <p:cNvSpPr/>
            <p:nvPr/>
          </p:nvSpPr>
          <p:spPr>
            <a:xfrm>
              <a:off x="2266800" y="4357725"/>
              <a:ext cx="150125" cy="62575"/>
            </a:xfrm>
            <a:custGeom>
              <a:avLst/>
              <a:gdLst/>
              <a:ahLst/>
              <a:cxnLst/>
              <a:rect l="l" t="t" r="r" b="b"/>
              <a:pathLst>
                <a:path w="6005" h="2503" extrusionOk="0">
                  <a:moveTo>
                    <a:pt x="3603" y="1"/>
                  </a:moveTo>
                  <a:cubicBezTo>
                    <a:pt x="3269" y="1"/>
                    <a:pt x="2969" y="34"/>
                    <a:pt x="2669" y="67"/>
                  </a:cubicBezTo>
                  <a:cubicBezTo>
                    <a:pt x="2035" y="201"/>
                    <a:pt x="1468" y="468"/>
                    <a:pt x="1001" y="835"/>
                  </a:cubicBezTo>
                  <a:cubicBezTo>
                    <a:pt x="534" y="1201"/>
                    <a:pt x="167" y="1702"/>
                    <a:pt x="0" y="2336"/>
                  </a:cubicBezTo>
                  <a:lnTo>
                    <a:pt x="200" y="2502"/>
                  </a:lnTo>
                  <a:cubicBezTo>
                    <a:pt x="701" y="2269"/>
                    <a:pt x="1168" y="2069"/>
                    <a:pt x="1635" y="1902"/>
                  </a:cubicBezTo>
                  <a:cubicBezTo>
                    <a:pt x="2102" y="1769"/>
                    <a:pt x="2502" y="1635"/>
                    <a:pt x="2969" y="1502"/>
                  </a:cubicBezTo>
                  <a:cubicBezTo>
                    <a:pt x="3202" y="1468"/>
                    <a:pt x="3436" y="1368"/>
                    <a:pt x="3669" y="1335"/>
                  </a:cubicBezTo>
                  <a:cubicBezTo>
                    <a:pt x="3803" y="1302"/>
                    <a:pt x="3936" y="1268"/>
                    <a:pt x="4036" y="1268"/>
                  </a:cubicBezTo>
                  <a:cubicBezTo>
                    <a:pt x="4170" y="1268"/>
                    <a:pt x="4303" y="1268"/>
                    <a:pt x="4437" y="1201"/>
                  </a:cubicBezTo>
                  <a:cubicBezTo>
                    <a:pt x="4570" y="1168"/>
                    <a:pt x="4670" y="1135"/>
                    <a:pt x="4804" y="1135"/>
                  </a:cubicBezTo>
                  <a:cubicBezTo>
                    <a:pt x="4937" y="1101"/>
                    <a:pt x="5070" y="1101"/>
                    <a:pt x="5170" y="1035"/>
                  </a:cubicBezTo>
                  <a:cubicBezTo>
                    <a:pt x="5437" y="1001"/>
                    <a:pt x="5738" y="968"/>
                    <a:pt x="6004" y="868"/>
                  </a:cubicBezTo>
                  <a:cubicBezTo>
                    <a:pt x="5904" y="801"/>
                    <a:pt x="5771" y="701"/>
                    <a:pt x="5704" y="634"/>
                  </a:cubicBezTo>
                  <a:cubicBezTo>
                    <a:pt x="5604" y="534"/>
                    <a:pt x="5471" y="501"/>
                    <a:pt x="5337" y="401"/>
                  </a:cubicBezTo>
                  <a:cubicBezTo>
                    <a:pt x="5204" y="368"/>
                    <a:pt x="5037" y="301"/>
                    <a:pt x="4937" y="234"/>
                  </a:cubicBezTo>
                  <a:cubicBezTo>
                    <a:pt x="4804" y="201"/>
                    <a:pt x="4637" y="167"/>
                    <a:pt x="4503" y="134"/>
                  </a:cubicBezTo>
                  <a:cubicBezTo>
                    <a:pt x="4337" y="101"/>
                    <a:pt x="4203" y="101"/>
                    <a:pt x="4036" y="34"/>
                  </a:cubicBezTo>
                  <a:cubicBezTo>
                    <a:pt x="3870" y="1"/>
                    <a:pt x="3769" y="1"/>
                    <a:pt x="36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4" name="Google Shape;3234;p57"/>
            <p:cNvSpPr/>
            <p:nvPr/>
          </p:nvSpPr>
          <p:spPr>
            <a:xfrm>
              <a:off x="1871500" y="4474475"/>
              <a:ext cx="547925" cy="214500"/>
            </a:xfrm>
            <a:custGeom>
              <a:avLst/>
              <a:gdLst/>
              <a:ahLst/>
              <a:cxnLst/>
              <a:rect l="l" t="t" r="r" b="b"/>
              <a:pathLst>
                <a:path w="21917" h="8580" extrusionOk="0">
                  <a:moveTo>
                    <a:pt x="101" y="1"/>
                  </a:moveTo>
                  <a:cubicBezTo>
                    <a:pt x="68" y="1"/>
                    <a:pt x="101" y="101"/>
                    <a:pt x="68" y="134"/>
                  </a:cubicBezTo>
                  <a:cubicBezTo>
                    <a:pt x="1" y="167"/>
                    <a:pt x="68" y="201"/>
                    <a:pt x="101" y="201"/>
                  </a:cubicBezTo>
                  <a:lnTo>
                    <a:pt x="2507" y="786"/>
                  </a:lnTo>
                  <a:lnTo>
                    <a:pt x="2507" y="786"/>
                  </a:lnTo>
                  <a:cubicBezTo>
                    <a:pt x="2607" y="1181"/>
                    <a:pt x="2739" y="1608"/>
                    <a:pt x="2903" y="2002"/>
                  </a:cubicBezTo>
                  <a:cubicBezTo>
                    <a:pt x="3070" y="2436"/>
                    <a:pt x="3270" y="2836"/>
                    <a:pt x="3470" y="3203"/>
                  </a:cubicBezTo>
                  <a:cubicBezTo>
                    <a:pt x="3937" y="3970"/>
                    <a:pt x="4471" y="4704"/>
                    <a:pt x="5104" y="5338"/>
                  </a:cubicBezTo>
                  <a:cubicBezTo>
                    <a:pt x="6339" y="6639"/>
                    <a:pt x="8040" y="7639"/>
                    <a:pt x="9774" y="8140"/>
                  </a:cubicBezTo>
                  <a:cubicBezTo>
                    <a:pt x="10818" y="8435"/>
                    <a:pt x="11897" y="8579"/>
                    <a:pt x="12962" y="8579"/>
                  </a:cubicBezTo>
                  <a:cubicBezTo>
                    <a:pt x="13701" y="8579"/>
                    <a:pt x="14434" y="8510"/>
                    <a:pt x="15145" y="8373"/>
                  </a:cubicBezTo>
                  <a:cubicBezTo>
                    <a:pt x="16913" y="8040"/>
                    <a:pt x="18547" y="7373"/>
                    <a:pt x="19982" y="6439"/>
                  </a:cubicBezTo>
                  <a:lnTo>
                    <a:pt x="19948" y="6439"/>
                  </a:lnTo>
                  <a:lnTo>
                    <a:pt x="21816" y="6305"/>
                  </a:lnTo>
                  <a:cubicBezTo>
                    <a:pt x="21883" y="6305"/>
                    <a:pt x="21916" y="6272"/>
                    <a:pt x="21916" y="6205"/>
                  </a:cubicBezTo>
                  <a:cubicBezTo>
                    <a:pt x="21916" y="6172"/>
                    <a:pt x="21883" y="6138"/>
                    <a:pt x="21816" y="6138"/>
                  </a:cubicBezTo>
                  <a:lnTo>
                    <a:pt x="19948" y="6272"/>
                  </a:lnTo>
                  <a:cubicBezTo>
                    <a:pt x="18247" y="6472"/>
                    <a:pt x="16579" y="6639"/>
                    <a:pt x="14978" y="6639"/>
                  </a:cubicBezTo>
                  <a:cubicBezTo>
                    <a:pt x="13410" y="6639"/>
                    <a:pt x="11876" y="6439"/>
                    <a:pt x="10408" y="5972"/>
                  </a:cubicBezTo>
                  <a:cubicBezTo>
                    <a:pt x="8941" y="5505"/>
                    <a:pt x="7573" y="4804"/>
                    <a:pt x="6272" y="3870"/>
                  </a:cubicBezTo>
                  <a:cubicBezTo>
                    <a:pt x="4971" y="2969"/>
                    <a:pt x="3770" y="1869"/>
                    <a:pt x="2603" y="634"/>
                  </a:cubicBezTo>
                  <a:cubicBezTo>
                    <a:pt x="2603" y="634"/>
                    <a:pt x="2603" y="568"/>
                    <a:pt x="2569" y="568"/>
                  </a:cubicBezTo>
                  <a:lnTo>
                    <a:pt x="10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5" name="Google Shape;3235;p57"/>
            <p:cNvSpPr/>
            <p:nvPr/>
          </p:nvSpPr>
          <p:spPr>
            <a:xfrm>
              <a:off x="1878175" y="4476975"/>
              <a:ext cx="15050" cy="38400"/>
            </a:xfrm>
            <a:custGeom>
              <a:avLst/>
              <a:gdLst/>
              <a:ahLst/>
              <a:cxnLst/>
              <a:rect l="l" t="t" r="r" b="b"/>
              <a:pathLst>
                <a:path w="602" h="1536" fill="none" extrusionOk="0">
                  <a:moveTo>
                    <a:pt x="1" y="1"/>
                  </a:moveTo>
                  <a:lnTo>
                    <a:pt x="601" y="1535"/>
                  </a:lnTo>
                  <a:close/>
                </a:path>
              </a:pathLst>
            </a:custGeom>
            <a:noFill/>
            <a:ln w="3325" cap="rnd" cmpd="sng">
              <a:solidFill>
                <a:srgbClr val="FAD2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6" name="Google Shape;3236;p57"/>
            <p:cNvSpPr/>
            <p:nvPr/>
          </p:nvSpPr>
          <p:spPr>
            <a:xfrm>
              <a:off x="1854825" y="4476975"/>
              <a:ext cx="23375" cy="34225"/>
            </a:xfrm>
            <a:custGeom>
              <a:avLst/>
              <a:gdLst/>
              <a:ahLst/>
              <a:cxnLst/>
              <a:rect l="l" t="t" r="r" b="b"/>
              <a:pathLst>
                <a:path w="935" h="1369" fill="none" extrusionOk="0">
                  <a:moveTo>
                    <a:pt x="1" y="1368"/>
                  </a:moveTo>
                  <a:lnTo>
                    <a:pt x="935" y="1"/>
                  </a:lnTo>
                </a:path>
              </a:pathLst>
            </a:custGeom>
            <a:noFill/>
            <a:ln w="3325" cap="rnd" cmpd="sng">
              <a:solidFill>
                <a:srgbClr val="FAD2B4"/>
              </a:solidFill>
              <a:prstDash val="solid"/>
              <a:miter lim="33357"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37" name="Google Shape;3237;p57"/>
            <p:cNvSpPr/>
            <p:nvPr/>
          </p:nvSpPr>
          <p:spPr>
            <a:xfrm>
              <a:off x="2415225" y="4629600"/>
              <a:ext cx="10875" cy="14200"/>
            </a:xfrm>
            <a:custGeom>
              <a:avLst/>
              <a:gdLst/>
              <a:ahLst/>
              <a:cxnLst/>
              <a:rect l="l" t="t" r="r" b="b"/>
              <a:pathLst>
                <a:path w="435" h="568" fill="none" extrusionOk="0">
                  <a:moveTo>
                    <a:pt x="1" y="0"/>
                  </a:moveTo>
                  <a:lnTo>
                    <a:pt x="434" y="567"/>
                  </a:lnTo>
                </a:path>
              </a:pathLst>
            </a:custGeom>
            <a:noFill/>
            <a:ln w="5850" cap="rnd" cmpd="sng">
              <a:solidFill>
                <a:srgbClr val="FAD2B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  <a:defRPr/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3238" name="Google Shape;3238;p57"/>
          <p:cNvSpPr/>
          <p:nvPr/>
        </p:nvSpPr>
        <p:spPr>
          <a:xfrm rot="1164056">
            <a:off x="4663209" y="657642"/>
            <a:ext cx="487692" cy="424945"/>
          </a:xfrm>
          <a:prstGeom prst="heart">
            <a:avLst/>
          </a:prstGeom>
          <a:solidFill>
            <a:schemeClr val="accent6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239" name="Google Shape;3239;p57"/>
          <p:cNvSpPr/>
          <p:nvPr/>
        </p:nvSpPr>
        <p:spPr>
          <a:xfrm rot="-258346">
            <a:off x="5210705" y="1034618"/>
            <a:ext cx="378268" cy="339367"/>
          </a:xfrm>
          <a:prstGeom prst="heart">
            <a:avLst/>
          </a:prstGeom>
          <a:solidFill>
            <a:schemeClr val="accent1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chemeClr val="dk1">
                <a:alpha val="50000"/>
              </a:scheme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  <a:defRPr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84" name="Picture 8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46" y="2190158"/>
            <a:ext cx="4592527" cy="459252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EB898C9-B39D-127B-623B-CA2D06639915}"/>
              </a:ext>
            </a:extLst>
          </p:cNvPr>
          <p:cNvSpPr txBox="1"/>
          <p:nvPr/>
        </p:nvSpPr>
        <p:spPr>
          <a:xfrm>
            <a:off x="4757733" y="2632699"/>
            <a:ext cx="5751159" cy="13628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>
              <a:lnSpc>
                <a:spcPct val="150000"/>
              </a:lnSpc>
              <a:buClr>
                <a:srgbClr val="000000"/>
              </a:buClr>
            </a:pP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Chúng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ta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cùng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chơi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một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trò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chơi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trắc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nghiệm</a:t>
            </a:r>
            <a:r>
              <a:rPr lang="en-US" sz="2933" kern="0" dirty="0">
                <a:solidFill>
                  <a:srgbClr val="000000"/>
                </a:solidFill>
                <a:latin typeface="Arial"/>
                <a:cs typeface="Arial"/>
                <a:sym typeface="Arial"/>
              </a:rPr>
              <a:t> </a:t>
            </a:r>
            <a:r>
              <a:rPr lang="en-US" sz="2933" kern="0" dirty="0" err="1">
                <a:solidFill>
                  <a:srgbClr val="000000"/>
                </a:solidFill>
                <a:latin typeface="Arial"/>
                <a:cs typeface="Arial"/>
                <a:sym typeface="Arial"/>
              </a:rPr>
              <a:t>sau</a:t>
            </a:r>
            <a:endParaRPr lang="en-US" sz="2933" kern="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62384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65" grpId="0" animBg="1"/>
      <p:bldP spid="3173" grpId="0" animBg="1"/>
      <p:bldP spid="3238" grpId="0" animBg="1"/>
      <p:bldP spid="3239" grpId="0" animBg="1"/>
      <p:bldP spid="2" grpId="0"/>
    </p:bldLst>
  </p:timing>
</p:sld>
</file>

<file path=ppt/theme/theme1.xml><?xml version="1.0" encoding="utf-8"?>
<a:theme xmlns:a="http://schemas.openxmlformats.org/drawingml/2006/main" name="Travel Influencer Portfolio by Slidesgo">
  <a:themeElements>
    <a:clrScheme name="Simple Light">
      <a:dk1>
        <a:srgbClr val="293B56"/>
      </a:dk1>
      <a:lt1>
        <a:srgbClr val="F0E7D2"/>
      </a:lt1>
      <a:dk2>
        <a:srgbClr val="FAF6EE"/>
      </a:dk2>
      <a:lt2>
        <a:srgbClr val="FFC35C"/>
      </a:lt2>
      <a:accent1>
        <a:srgbClr val="E7B9B5"/>
      </a:accent1>
      <a:accent2>
        <a:srgbClr val="AE8480"/>
      </a:accent2>
      <a:accent3>
        <a:srgbClr val="BD6459"/>
      </a:accent3>
      <a:accent4>
        <a:srgbClr val="90D3D0"/>
      </a:accent4>
      <a:accent5>
        <a:srgbClr val="6A90AB"/>
      </a:accent5>
      <a:accent6>
        <a:srgbClr val="5D3552"/>
      </a:accent6>
      <a:hlink>
        <a:srgbClr val="293B56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812</Words>
  <Application>Microsoft Office PowerPoint</Application>
  <PresentationFormat>Widescreen</PresentationFormat>
  <Paragraphs>68</Paragraphs>
  <Slides>15</Slides>
  <Notes>10</Notes>
  <HiddenSlides>0</HiddenSlides>
  <MMClips>8</MMClips>
  <ScaleCrop>false</ScaleCrop>
  <HeadingPairs>
    <vt:vector size="6" baseType="variant">
      <vt:variant>
        <vt:lpstr>Fonts Used</vt:lpstr>
      </vt:variant>
      <vt:variant>
        <vt:i4>14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31" baseType="lpstr">
      <vt:lpstr>Anaheim</vt:lpstr>
      <vt:lpstr>Arial</vt:lpstr>
      <vt:lpstr>Arial (Body)</vt:lpstr>
      <vt:lpstr>Arial (Headings)</vt:lpstr>
      <vt:lpstr>Calibri</vt:lpstr>
      <vt:lpstr>Calibri Light</vt:lpstr>
      <vt:lpstr>Cambria Math</vt:lpstr>
      <vt:lpstr>Concert One</vt:lpstr>
      <vt:lpstr>Cormorant</vt:lpstr>
      <vt:lpstr>Poppins</vt:lpstr>
      <vt:lpstr>Quicksand</vt:lpstr>
      <vt:lpstr>Quicksand Medium</vt:lpstr>
      <vt:lpstr>Tenor Sans</vt:lpstr>
      <vt:lpstr>Times New Roman</vt:lpstr>
      <vt:lpstr>Travel Influencer Portfolio by Slidesgo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VẬN DỤNG</vt:lpstr>
      <vt:lpstr>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Dell I5</dc:creator>
  <cp:lastModifiedBy>Dell I5</cp:lastModifiedBy>
  <cp:revision>2</cp:revision>
  <dcterms:created xsi:type="dcterms:W3CDTF">2025-02-26T12:53:30Z</dcterms:created>
  <dcterms:modified xsi:type="dcterms:W3CDTF">2025-02-27T10:47:01Z</dcterms:modified>
</cp:coreProperties>
</file>