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2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9" r:id="rId3"/>
    <p:sldId id="303" r:id="rId4"/>
    <p:sldId id="304" r:id="rId5"/>
    <p:sldId id="294" r:id="rId6"/>
    <p:sldId id="282" r:id="rId7"/>
    <p:sldId id="305" r:id="rId8"/>
    <p:sldId id="306" r:id="rId9"/>
    <p:sldId id="307" r:id="rId10"/>
    <p:sldId id="308" r:id="rId11"/>
    <p:sldId id="309" r:id="rId12"/>
    <p:sldId id="310" r:id="rId13"/>
    <p:sldId id="311" r:id="rId14"/>
    <p:sldId id="312" r:id="rId15"/>
    <p:sldId id="313" r:id="rId16"/>
    <p:sldId id="314" r:id="rId17"/>
    <p:sldId id="320" r:id="rId18"/>
    <p:sldId id="335" r:id="rId19"/>
    <p:sldId id="336" r:id="rId20"/>
    <p:sldId id="337" r:id="rId21"/>
    <p:sldId id="338" r:id="rId22"/>
    <p:sldId id="339" r:id="rId23"/>
    <p:sldId id="26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31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B2-4E98-91EB-256DFBD114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2EB2-4E98-91EB-256DFBD114FB}"/>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EB2-4E98-91EB-256DFBD114F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2-4E98-91EB-256DFBD11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Học sinh giỏi</c:v>
                </c:pt>
                <c:pt idx="1">
                  <c:v>Học sinh khá </c:v>
                </c:pt>
                <c:pt idx="2">
                  <c:v>Học sinh trung bình </c:v>
                </c:pt>
                <c:pt idx="3">
                  <c:v>Học sinh yếu </c:v>
                </c:pt>
              </c:strCache>
            </c:strRef>
          </c:cat>
          <c:val>
            <c:numRef>
              <c:f>Sheet1!$B$2:$B$5</c:f>
              <c:numCache>
                <c:formatCode>0%</c:formatCode>
                <c:ptCount val="4"/>
                <c:pt idx="0">
                  <c:v>0.3</c:v>
                </c:pt>
                <c:pt idx="1">
                  <c:v>0.55000000000000004</c:v>
                </c:pt>
                <c:pt idx="2">
                  <c:v>0.1</c:v>
                </c:pt>
                <c:pt idx="3">
                  <c:v>0.05</c:v>
                </c:pt>
              </c:numCache>
            </c:numRef>
          </c:val>
          <c:extLst>
            <c:ext xmlns:c16="http://schemas.microsoft.com/office/drawing/2014/chart" uri="{C3380CC4-5D6E-409C-BE32-E72D297353CC}">
              <c16:uniqueId val="{00000008-2EB2-4E98-91EB-256DFBD114F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6655566491688534"/>
          <c:y val="0.17392575928008999"/>
          <c:w val="0.31955544619422566"/>
          <c:h val="0.6521484814398200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DD2AF3-F9F4-45F0-A815-C63AB9C07DEB}"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B8D8A-2F77-4C0E-AA10-1715C9F4B92F}" type="slidenum">
              <a:rPr lang="en-US" smtClean="0"/>
              <a:t>‹#›</a:t>
            </a:fld>
            <a:endParaRPr lang="en-US"/>
          </a:p>
        </p:txBody>
      </p:sp>
    </p:spTree>
    <p:extLst>
      <p:ext uri="{BB962C8B-B14F-4D97-AF65-F5344CB8AC3E}">
        <p14:creationId xmlns:p14="http://schemas.microsoft.com/office/powerpoint/2010/main" val="2976621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367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60030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436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953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53748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1946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7057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238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1618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827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464801" y="0"/>
            <a:ext cx="1727200" cy="1769288"/>
          </a:xfrm>
          <a:prstGeom prst="rect">
            <a:avLst/>
          </a:prstGeom>
        </p:spPr>
      </p:pic>
    </p:spTree>
    <p:extLst>
      <p:ext uri="{BB962C8B-B14F-4D97-AF65-F5344CB8AC3E}">
        <p14:creationId xmlns:p14="http://schemas.microsoft.com/office/powerpoint/2010/main" val="142255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20077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CFE"/>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055EF-3BCF-461E-A07D-F818C4041443}" type="datetimeFigureOut">
              <a:rPr lang="zh-CN" altLang="en-US" smtClean="0"/>
              <a:t>2025/2/27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70C81-8613-4F68-9EF4-80F233784E24}" type="slidenum">
              <a:rPr lang="zh-CN" altLang="en-US" smtClean="0"/>
              <a:t>‹#›</a:t>
            </a:fld>
            <a:endParaRPr lang="zh-CN" altLang="en-US"/>
          </a:p>
        </p:txBody>
      </p:sp>
    </p:spTree>
    <p:extLst>
      <p:ext uri="{BB962C8B-B14F-4D97-AF65-F5344CB8AC3E}">
        <p14:creationId xmlns:p14="http://schemas.microsoft.com/office/powerpoint/2010/main" val="2929422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media" Target="../media/media2.mp3"/><Relationship Id="rId7" Type="http://schemas.openxmlformats.org/officeDocument/2006/relationships/image" Target="../media/image2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slideLayout" Target="../slideLayouts/slideLayout2.xml"/><Relationship Id="rId10" Type="http://schemas.openxmlformats.org/officeDocument/2006/relationships/image" Target="../media/image30.png"/><Relationship Id="rId4" Type="http://schemas.openxmlformats.org/officeDocument/2006/relationships/audio" Target="../media/media2.mp3"/><Relationship Id="rId9" Type="http://schemas.openxmlformats.org/officeDocument/2006/relationships/image" Target="../media/image29.svg"/></Relationships>
</file>

<file path=ppt/slides/_rels/slide19.xml.rels><?xml version="1.0" encoding="UTF-8" standalone="yes"?>
<Relationships xmlns="http://schemas.openxmlformats.org/package/2006/relationships"><Relationship Id="rId8" Type="http://schemas.openxmlformats.org/officeDocument/2006/relationships/image" Target="../media/image25.svg"/><Relationship Id="rId3" Type="http://schemas.microsoft.com/office/2007/relationships/media" Target="../media/media2.mp3"/><Relationship Id="rId7"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11" Type="http://schemas.openxmlformats.org/officeDocument/2006/relationships/image" Target="../media/image30.png"/><Relationship Id="rId5" Type="http://schemas.openxmlformats.org/officeDocument/2006/relationships/slideLayout" Target="../slideLayouts/slideLayout2.xml"/><Relationship Id="rId10" Type="http://schemas.openxmlformats.org/officeDocument/2006/relationships/image" Target="../media/image29.svg"/><Relationship Id="rId4" Type="http://schemas.openxmlformats.org/officeDocument/2006/relationships/audio" Target="../media/media2.mp3"/><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media" Target="../media/media2.mp3"/><Relationship Id="rId7" Type="http://schemas.openxmlformats.org/officeDocument/2006/relationships/image" Target="../media/image2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slideLayout" Target="../slideLayouts/slideLayout2.xml"/><Relationship Id="rId10" Type="http://schemas.openxmlformats.org/officeDocument/2006/relationships/image" Target="../media/image30.png"/><Relationship Id="rId4" Type="http://schemas.openxmlformats.org/officeDocument/2006/relationships/audio" Target="../media/media2.mp3"/><Relationship Id="rId9" Type="http://schemas.openxmlformats.org/officeDocument/2006/relationships/image" Target="../media/image29.sv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media" Target="../media/media2.mp3"/><Relationship Id="rId7" Type="http://schemas.openxmlformats.org/officeDocument/2006/relationships/image" Target="../media/image2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11" Type="http://schemas.openxmlformats.org/officeDocument/2006/relationships/image" Target="../media/image31.png"/><Relationship Id="rId5" Type="http://schemas.openxmlformats.org/officeDocument/2006/relationships/slideLayout" Target="../slideLayouts/slideLayout2.xml"/><Relationship Id="rId10" Type="http://schemas.openxmlformats.org/officeDocument/2006/relationships/image" Target="../media/image30.png"/><Relationship Id="rId4" Type="http://schemas.openxmlformats.org/officeDocument/2006/relationships/audio" Target="../media/media2.mp3"/><Relationship Id="rId9"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25.svg"/><Relationship Id="rId3" Type="http://schemas.microsoft.com/office/2007/relationships/media" Target="../media/media2.mp3"/><Relationship Id="rId7"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chart" Target="../charts/chart1.xml"/><Relationship Id="rId11" Type="http://schemas.openxmlformats.org/officeDocument/2006/relationships/image" Target="../media/image30.png"/><Relationship Id="rId5" Type="http://schemas.openxmlformats.org/officeDocument/2006/relationships/slideLayout" Target="../slideLayouts/slideLayout2.xml"/><Relationship Id="rId10" Type="http://schemas.openxmlformats.org/officeDocument/2006/relationships/image" Target="../media/image29.svg"/><Relationship Id="rId4" Type="http://schemas.openxmlformats.org/officeDocument/2006/relationships/audio" Target="../media/media2.mp3"/><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xml"/><Relationship Id="rId7" Type="http://schemas.openxmlformats.org/officeDocument/2006/relationships/notesSlide" Target="../notesSlides/notesSlide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8229" y="5870619"/>
            <a:ext cx="13808458" cy="1228536"/>
          </a:xfrm>
          <a:prstGeom prst="rect">
            <a:avLst/>
          </a:prstGeom>
        </p:spPr>
      </p:pic>
      <p:pic>
        <p:nvPicPr>
          <p:cNvPr id="15"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598" y="299630"/>
            <a:ext cx="11562804" cy="5934890"/>
          </a:xfrm>
          <a:prstGeom prst="rect">
            <a:avLst/>
          </a:prstGeom>
        </p:spPr>
      </p:pic>
      <p:sp>
        <p:nvSpPr>
          <p:cNvPr id="2" name="文本框 1"/>
          <p:cNvSpPr txBox="1"/>
          <p:nvPr/>
        </p:nvSpPr>
        <p:spPr>
          <a:xfrm>
            <a:off x="2816897" y="2343286"/>
            <a:ext cx="6885218" cy="2171428"/>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prstClr val="white"/>
                </a:solidFill>
                <a:effectLst/>
                <a:uLnTx/>
                <a:uFillTx/>
                <a:latin typeface="Arial" panose="020B0604020202020204" pitchFamily="34" charset="0"/>
                <a:ea typeface="汉仪小麦体简"/>
                <a:cs typeface="Arial" panose="020B0604020202020204" pitchFamily="34" charset="0"/>
              </a:rPr>
              <a:t>CHÀO MỪNG CÁC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prstClr val="white"/>
                </a:solidFill>
                <a:effectLst/>
                <a:uLnTx/>
                <a:uFillTx/>
                <a:latin typeface="Arial" panose="020B0604020202020204" pitchFamily="34" charset="0"/>
                <a:ea typeface="汉仪小麦体简"/>
                <a:cs typeface="Arial" panose="020B0604020202020204" pitchFamily="34" charset="0"/>
              </a:rPr>
              <a:t>ĐẾN VỚI TIẾT HỌC!!</a:t>
            </a:r>
          </a:p>
        </p:txBody>
      </p:sp>
      <p:pic>
        <p:nvPicPr>
          <p:cNvPr id="22" name="图片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5793" y="5349831"/>
            <a:ext cx="921307" cy="1124713"/>
          </a:xfrm>
          <a:prstGeom prst="rect">
            <a:avLst/>
          </a:prstGeom>
        </p:spPr>
      </p:pic>
      <p:pic>
        <p:nvPicPr>
          <p:cNvPr id="24" name="图片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6897" y="5071123"/>
            <a:ext cx="1421741" cy="1442406"/>
          </a:xfrm>
          <a:prstGeom prst="rect">
            <a:avLst/>
          </a:prstGeom>
        </p:spPr>
      </p:pic>
    </p:spTree>
    <p:extLst>
      <p:ext uri="{BB962C8B-B14F-4D97-AF65-F5344CB8AC3E}">
        <p14:creationId xmlns:p14="http://schemas.microsoft.com/office/powerpoint/2010/main" val="2642717546"/>
      </p:ext>
    </p:extLst>
  </p:cSld>
  <p:clrMapOvr>
    <a:masterClrMapping/>
  </p:clrMapOvr>
  <p:transition spd="med">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40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0000">
                                      <p:stCondLst>
                                        <p:cond delay="300"/>
                                      </p:stCondLst>
                                      <p:childTnLst>
                                        <p:set>
                                          <p:cBhvr>
                                            <p:cTn id="10" dur="1" fill="hold">
                                              <p:stCondLst>
                                                <p:cond delay="0"/>
                                              </p:stCondLst>
                                            </p:cTn>
                                            <p:tgtEl>
                                              <p:spTgt spid="15"/>
                                            </p:tgtEl>
                                            <p:attrNameLst>
                                              <p:attrName>style.visibility</p:attrName>
                                            </p:attrNameLst>
                                          </p:cBhvr>
                                          <p:to>
                                            <p:strVal val="visible"/>
                                          </p:to>
                                        </p:set>
                                        <p:anim calcmode="lin" valueType="num" p14:bounceEnd="40000">
                                          <p:cBhvr additive="base">
                                            <p:cTn id="11"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childTnLst>
                                    </p:cTn>
                                  </p:par>
                                </p:childTnLst>
                              </p:cTn>
                            </p:par>
                            <p:par>
                              <p:cTn id="19" fill="hold">
                                <p:stCondLst>
                                  <p:cond delay="2100"/>
                                </p:stCondLst>
                                <p:childTnLst>
                                  <p:par>
                                    <p:cTn id="20" presetID="53" presetClass="entr" presetSubtype="16" fill="hold" nodeType="afterEffect">
                                      <p:stCondLst>
                                        <p:cond delay="0"/>
                                      </p:stCondLst>
                                      <p:iterate type="lt">
                                        <p:tmPct val="10000"/>
                                      </p:iterate>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par>
                              <p:cTn id="25" fill="hold">
                                <p:stCondLst>
                                  <p:cond delay="3300"/>
                                </p:stCondLst>
                                <p:childTnLst>
                                  <p:par>
                                    <p:cTn id="26" presetID="2" presetClass="entr" presetSubtype="4" fill="hold" nodeType="afterEffect" p14:presetBounceEnd="40000">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14:bounceEnd="40000">
                                          <p:cBhvr additive="base">
                                            <p:cTn id="28" dur="10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29" dur="10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0000">
                                      <p:stCondLst>
                                        <p:cond delay="200"/>
                                      </p:stCondLst>
                                      <p:childTnLst>
                                        <p:set>
                                          <p:cBhvr>
                                            <p:cTn id="31" dur="1" fill="hold">
                                              <p:stCondLst>
                                                <p:cond delay="0"/>
                                              </p:stCondLst>
                                            </p:cTn>
                                            <p:tgtEl>
                                              <p:spTgt spid="22"/>
                                            </p:tgtEl>
                                            <p:attrNameLst>
                                              <p:attrName>style.visibility</p:attrName>
                                            </p:attrNameLst>
                                          </p:cBhvr>
                                          <p:to>
                                            <p:strVal val="visible"/>
                                          </p:to>
                                        </p:set>
                                        <p:anim calcmode="lin" valueType="num" p14:bounceEnd="40000">
                                          <p:cBhvr additive="base">
                                            <p:cTn id="32" dur="10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3"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2" presetClass="entr" presetSubtype="4"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1000" fill="hold"/>
                                            <p:tgtEl>
                                              <p:spTgt spid="18"/>
                                            </p:tgtEl>
                                            <p:attrNameLst>
                                              <p:attrName>ppt_x</p:attrName>
                                            </p:attrNameLst>
                                          </p:cBhvr>
                                          <p:tavLst>
                                            <p:tav tm="0">
                                              <p:val>
                                                <p:strVal val="#ppt_x"/>
                                              </p:val>
                                            </p:tav>
                                            <p:tav tm="100000">
                                              <p:val>
                                                <p:strVal val="#ppt_x"/>
                                              </p:val>
                                            </p:tav>
                                          </p:tavLst>
                                        </p:anim>
                                        <p:anim calcmode="lin" valueType="num">
                                          <p:cBhvr additive="base">
                                            <p:cTn id="10" dur="1000" fill="hold"/>
                                            <p:tgtEl>
                                              <p:spTgt spid="18"/>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30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iterate type="lt">
                                        <p:tmPct val="10000"/>
                                      </p:iterate>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p:cTn id="18"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
                                                <p:txEl>
                                                  <p:pRg st="0" end="0"/>
                                                </p:txEl>
                                              </p:spTgt>
                                            </p:tgtEl>
                                          </p:cBhvr>
                                        </p:animEffect>
                                      </p:childTnLst>
                                    </p:cTn>
                                  </p:par>
                                </p:childTnLst>
                              </p:cTn>
                            </p:par>
                            <p:par>
                              <p:cTn id="21" fill="hold">
                                <p:stCondLst>
                                  <p:cond delay="2100"/>
                                </p:stCondLst>
                                <p:childTnLst>
                                  <p:par>
                                    <p:cTn id="22" presetID="53" presetClass="entr" presetSubtype="16" fill="hold" nodeType="afterEffect">
                                      <p:stCondLst>
                                        <p:cond delay="0"/>
                                      </p:stCondLst>
                                      <p:iterate type="lt">
                                        <p:tmPct val="10000"/>
                                      </p:iterate>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2">
                                                <p:txEl>
                                                  <p:pRg st="1" end="1"/>
                                                </p:txEl>
                                              </p:spTgt>
                                            </p:tgtEl>
                                          </p:cBhvr>
                                        </p:animEffect>
                                      </p:childTnLst>
                                    </p:cTn>
                                  </p:par>
                                </p:childTnLst>
                              </p:cTn>
                            </p:par>
                            <p:par>
                              <p:cTn id="27" fill="hold">
                                <p:stCondLst>
                                  <p:cond delay="3300"/>
                                </p:stCondLst>
                                <p:childTnLst>
                                  <p:par>
                                    <p:cTn id="28" presetID="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1000" fill="hold"/>
                                            <p:tgtEl>
                                              <p:spTgt spid="24"/>
                                            </p:tgtEl>
                                            <p:attrNameLst>
                                              <p:attrName>ppt_x</p:attrName>
                                            </p:attrNameLst>
                                          </p:cBhvr>
                                          <p:tavLst>
                                            <p:tav tm="0">
                                              <p:val>
                                                <p:strVal val="#ppt_x"/>
                                              </p:val>
                                            </p:tav>
                                            <p:tav tm="100000">
                                              <p:val>
                                                <p:strVal val="#ppt_x"/>
                                              </p:val>
                                            </p:tav>
                                          </p:tavLst>
                                        </p:anim>
                                        <p:anim calcmode="lin" valueType="num">
                                          <p:cBhvr additive="base">
                                            <p:cTn id="31" dur="10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20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ppt_x"/>
                                              </p:val>
                                            </p:tav>
                                            <p:tav tm="100000">
                                              <p:val>
                                                <p:strVal val="#ppt_x"/>
                                              </p:val>
                                            </p:tav>
                                          </p:tavLst>
                                        </p:anim>
                                        <p:anim calcmode="lin" valueType="num">
                                          <p:cBhvr additive="base">
                                            <p:cTn id="35"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repeatCount="indefinite" fill="remove" display="0">
                      <p:stCondLst>
                        <p:cond delay="indefinite"/>
                      </p:stCondLst>
                      <p:endCondLst>
                        <p:cond evt="onStopAudio" delay="0">
                          <p:tgtEl>
                            <p:sldTgt/>
                          </p:tgtEl>
                        </p:cond>
                      </p:endCondLst>
                    </p:cTn>
                    <p:tgtEl>
                      <p:spTgt spid="13"/>
                    </p:tgtEl>
                  </p:cMediaNode>
                </p:audio>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1">
            <a:extLst>
              <a:ext uri="{FF2B5EF4-FFF2-40B4-BE49-F238E27FC236}">
                <a16:creationId xmlns:a16="http://schemas.microsoft.com/office/drawing/2014/main" id="{75F3431F-7BE7-431E-A83B-B289CEC70FFA}"/>
              </a:ext>
            </a:extLst>
          </p:cNvPr>
          <p:cNvSpPr/>
          <p:nvPr>
            <p:custDataLst>
              <p:tags r:id="rId1"/>
            </p:custDataLst>
          </p:nvPr>
        </p:nvSpPr>
        <p:spPr>
          <a:xfrm>
            <a:off x="1209244" y="338347"/>
            <a:ext cx="5731201" cy="7283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1.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Biểu</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đồ</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hình</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quạt</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tròn</a:t>
            </a:r>
            <a:endParaRPr kumimoji="0" lang="zh-CN" altLang="en-US"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986CEC54-981A-4ECD-87BB-C5798B3772BF}"/>
              </a:ext>
            </a:extLst>
          </p:cNvPr>
          <p:cNvSpPr txBox="1"/>
          <p:nvPr/>
        </p:nvSpPr>
        <p:spPr>
          <a:xfrm>
            <a:off x="718720" y="1279132"/>
            <a:ext cx="1277761" cy="400110"/>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Ví</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a:t>
            </a: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dụ</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1:</a:t>
            </a:r>
            <a:endParaRPr kumimoji="0" lang="vi-VN"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endParaRPr>
          </a:p>
        </p:txBody>
      </p:sp>
      <p:pic>
        <p:nvPicPr>
          <p:cNvPr id="4" name="Picture 3">
            <a:extLst>
              <a:ext uri="{FF2B5EF4-FFF2-40B4-BE49-F238E27FC236}">
                <a16:creationId xmlns:a16="http://schemas.microsoft.com/office/drawing/2014/main" id="{AF9B56E9-A54C-4A52-A1D6-90CCFE01B7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478363" y="1479187"/>
            <a:ext cx="2713637" cy="2943149"/>
          </a:xfrm>
          <a:prstGeom prst="rect">
            <a:avLst/>
          </a:prstGeom>
        </p:spPr>
      </p:pic>
      <p:sp>
        <p:nvSpPr>
          <p:cNvPr id="8" name="TextBox 7">
            <a:extLst>
              <a:ext uri="{FF2B5EF4-FFF2-40B4-BE49-F238E27FC236}">
                <a16:creationId xmlns:a16="http://schemas.microsoft.com/office/drawing/2014/main" id="{87DB157B-0284-48B5-AD21-9DEC5F3B6B03}"/>
              </a:ext>
            </a:extLst>
          </p:cNvPr>
          <p:cNvSpPr txBox="1"/>
          <p:nvPr/>
        </p:nvSpPr>
        <p:spPr>
          <a:xfrm>
            <a:off x="718720" y="2395300"/>
            <a:ext cx="8649325" cy="358437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chọn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Bóng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đá</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Cầu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long,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Bóng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bàn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bóng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chuyền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so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với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khối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lớp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7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40%; 25%; 15%; 20%.</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b)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chọn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Cầu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lông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Bóng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bàn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chiếm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25% + 15% = 40%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khối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lớp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7).</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Do 40 % : 20% = 2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nên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chọn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Bóng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đá</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gấp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chọn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Bóng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chuyền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endPar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9" name="TextBox 8">
            <a:extLst>
              <a:ext uri="{FF2B5EF4-FFF2-40B4-BE49-F238E27FC236}">
                <a16:creationId xmlns:a16="http://schemas.microsoft.com/office/drawing/2014/main" id="{31909E0F-6659-4C10-9ED8-D870D9495BEE}"/>
              </a:ext>
            </a:extLst>
          </p:cNvPr>
          <p:cNvSpPr txBox="1"/>
          <p:nvPr/>
        </p:nvSpPr>
        <p:spPr>
          <a:xfrm>
            <a:off x="581867" y="1788773"/>
            <a:ext cx="1414614" cy="53739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2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2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2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p:spTree>
    <p:extLst>
      <p:ext uri="{BB962C8B-B14F-4D97-AF65-F5344CB8AC3E}">
        <p14:creationId xmlns:p14="http://schemas.microsoft.com/office/powerpoint/2010/main" val="38531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1">
            <a:extLst>
              <a:ext uri="{FF2B5EF4-FFF2-40B4-BE49-F238E27FC236}">
                <a16:creationId xmlns:a16="http://schemas.microsoft.com/office/drawing/2014/main" id="{75F3431F-7BE7-431E-A83B-B289CEC70FFA}"/>
              </a:ext>
            </a:extLst>
          </p:cNvPr>
          <p:cNvSpPr/>
          <p:nvPr>
            <p:custDataLst>
              <p:tags r:id="rId1"/>
            </p:custDataLst>
          </p:nvPr>
        </p:nvSpPr>
        <p:spPr>
          <a:xfrm>
            <a:off x="1209244" y="338347"/>
            <a:ext cx="5731201" cy="7283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1.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Biểu</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đồ</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hình</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quạt</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tròn</a:t>
            </a:r>
            <a:endParaRPr kumimoji="0" lang="zh-CN" altLang="en-US"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986CEC54-981A-4ECD-87BB-C5798B3772BF}"/>
              </a:ext>
            </a:extLst>
          </p:cNvPr>
          <p:cNvSpPr txBox="1"/>
          <p:nvPr/>
        </p:nvSpPr>
        <p:spPr>
          <a:xfrm>
            <a:off x="718720" y="1279132"/>
            <a:ext cx="1277761" cy="400110"/>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Ví</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a:t>
            </a: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dụ</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2:</a:t>
            </a:r>
            <a:endParaRPr kumimoji="0" lang="vi-VN"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endParaRPr>
          </a:p>
        </p:txBody>
      </p:sp>
      <p:sp>
        <p:nvSpPr>
          <p:cNvPr id="7" name="TextBox 6">
            <a:extLst>
              <a:ext uri="{FF2B5EF4-FFF2-40B4-BE49-F238E27FC236}">
                <a16:creationId xmlns:a16="http://schemas.microsoft.com/office/drawing/2014/main" id="{ADC7E6C5-3467-474E-AB67-F9033E85B57A}"/>
              </a:ext>
            </a:extLst>
          </p:cNvPr>
          <p:cNvSpPr txBox="1"/>
          <p:nvPr/>
        </p:nvSpPr>
        <p:spPr>
          <a:xfrm>
            <a:off x="718720" y="1624886"/>
            <a:ext cx="11243432" cy="18819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thành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chai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nước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ép</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hoa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tính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như</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sau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việt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quất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60%,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táo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30%,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mật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ong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10%.</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24a, 24b, 24c, 24d ta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đã</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nào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để</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nhận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được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thành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chai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nước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ép</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hoa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pic>
        <p:nvPicPr>
          <p:cNvPr id="3" name="Picture 2">
            <a:extLst>
              <a:ext uri="{FF2B5EF4-FFF2-40B4-BE49-F238E27FC236}">
                <a16:creationId xmlns:a16="http://schemas.microsoft.com/office/drawing/2014/main" id="{E4556581-1398-44A2-B50F-2089D11DCA9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04313" y="3642768"/>
            <a:ext cx="9433772" cy="2592695"/>
          </a:xfrm>
          <a:prstGeom prst="rect">
            <a:avLst/>
          </a:prstGeom>
        </p:spPr>
      </p:pic>
    </p:spTree>
    <p:extLst>
      <p:ext uri="{BB962C8B-B14F-4D97-AF65-F5344CB8AC3E}">
        <p14:creationId xmlns:p14="http://schemas.microsoft.com/office/powerpoint/2010/main" val="230177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3" dur="500"/>
                                        <p:tgtEl>
                                          <p:spTgt spid="7">
                                            <p:txEl>
                                              <p:pRg st="0" end="0"/>
                                            </p:txEl>
                                          </p:spTgt>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1">
            <a:extLst>
              <a:ext uri="{FF2B5EF4-FFF2-40B4-BE49-F238E27FC236}">
                <a16:creationId xmlns:a16="http://schemas.microsoft.com/office/drawing/2014/main" id="{75F3431F-7BE7-431E-A83B-B289CEC70FFA}"/>
              </a:ext>
            </a:extLst>
          </p:cNvPr>
          <p:cNvSpPr/>
          <p:nvPr>
            <p:custDataLst>
              <p:tags r:id="rId1"/>
            </p:custDataLst>
          </p:nvPr>
        </p:nvSpPr>
        <p:spPr>
          <a:xfrm>
            <a:off x="1209244" y="338347"/>
            <a:ext cx="5731201" cy="7283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1.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Biểu</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đồ</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hình</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quạt</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tròn</a:t>
            </a:r>
            <a:endParaRPr kumimoji="0" lang="zh-CN" altLang="en-US"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986CEC54-981A-4ECD-87BB-C5798B3772BF}"/>
              </a:ext>
            </a:extLst>
          </p:cNvPr>
          <p:cNvSpPr txBox="1"/>
          <p:nvPr/>
        </p:nvSpPr>
        <p:spPr>
          <a:xfrm>
            <a:off x="718720" y="1279132"/>
            <a:ext cx="1277761" cy="400110"/>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Ví</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a:t>
            </a: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dụ</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2:</a:t>
            </a:r>
            <a:endParaRPr kumimoji="0" lang="vi-VN"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7DB157B-0284-48B5-AD21-9DEC5F3B6B03}"/>
                  </a:ext>
                </a:extLst>
              </p:cNvPr>
              <p:cNvSpPr txBox="1"/>
              <p:nvPr/>
            </p:nvSpPr>
            <p:spPr>
              <a:xfrm>
                <a:off x="686797" y="2428808"/>
                <a:ext cx="7108087" cy="358437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Vì chai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nước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ép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hoa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chỉ</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3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thành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thành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trăm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khác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nhau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汉仪小麦体简"/>
                        <a:cs typeface="Arial" panose="020B0604020202020204" pitchFamily="34" charset="0"/>
                      </a:rPr>
                      <m:t>⇒</m:t>
                    </m:r>
                  </m:oMath>
                </a14:m>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Chỉ</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24c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phù</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hợp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để</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Sau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ta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nhận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được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25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thành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chai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nước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ép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hoa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endPar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mc:Choice>
        <mc:Fallback xmlns="">
          <p:sp>
            <p:nvSpPr>
              <p:cNvPr id="8" name="TextBox 7">
                <a:extLst>
                  <a:ext uri="{FF2B5EF4-FFF2-40B4-BE49-F238E27FC236}">
                    <a16:creationId xmlns:a16="http://schemas.microsoft.com/office/drawing/2014/main" id="{87DB157B-0284-48B5-AD21-9DEC5F3B6B03}"/>
                  </a:ext>
                </a:extLst>
              </p:cNvPr>
              <p:cNvSpPr txBox="1">
                <a:spLocks noRot="1" noChangeAspect="1" noMove="1" noResize="1" noEditPoints="1" noAdjustHandles="1" noChangeArrowheads="1" noChangeShapeType="1" noTextEdit="1"/>
              </p:cNvSpPr>
              <p:nvPr/>
            </p:nvSpPr>
            <p:spPr>
              <a:xfrm>
                <a:off x="686797" y="2428808"/>
                <a:ext cx="7108087" cy="3584379"/>
              </a:xfrm>
              <a:prstGeom prst="rect">
                <a:avLst/>
              </a:prstGeom>
              <a:blipFill>
                <a:blip r:embed="rId3"/>
                <a:stretch>
                  <a:fillRect l="-1115" r="-1115" b="-272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1909E0F-6659-4C10-9ED8-D870D9495BEE}"/>
              </a:ext>
            </a:extLst>
          </p:cNvPr>
          <p:cNvSpPr txBox="1"/>
          <p:nvPr/>
        </p:nvSpPr>
        <p:spPr>
          <a:xfrm>
            <a:off x="581867" y="1788773"/>
            <a:ext cx="1414614" cy="53739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2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2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2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p:pic>
        <p:nvPicPr>
          <p:cNvPr id="3" name="Picture 2">
            <a:extLst>
              <a:ext uri="{FF2B5EF4-FFF2-40B4-BE49-F238E27FC236}">
                <a16:creationId xmlns:a16="http://schemas.microsoft.com/office/drawing/2014/main" id="{89FC3FCF-B6D7-43F9-B0FB-BD48C057A8B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768464" y="1082080"/>
            <a:ext cx="2204335" cy="2519240"/>
          </a:xfrm>
          <a:prstGeom prst="rect">
            <a:avLst/>
          </a:prstGeom>
        </p:spPr>
      </p:pic>
      <p:pic>
        <p:nvPicPr>
          <p:cNvPr id="5" name="Picture 4">
            <a:extLst>
              <a:ext uri="{FF2B5EF4-FFF2-40B4-BE49-F238E27FC236}">
                <a16:creationId xmlns:a16="http://schemas.microsoft.com/office/drawing/2014/main" id="{D5823C7A-1A23-4CB2-A72E-803910A3862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57328" y="3641462"/>
            <a:ext cx="2495550" cy="2371725"/>
          </a:xfrm>
          <a:prstGeom prst="rect">
            <a:avLst/>
          </a:prstGeom>
        </p:spPr>
      </p:pic>
    </p:spTree>
    <p:extLst>
      <p:ext uri="{BB962C8B-B14F-4D97-AF65-F5344CB8AC3E}">
        <p14:creationId xmlns:p14="http://schemas.microsoft.com/office/powerpoint/2010/main" val="38222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4" dur="500"/>
                                        <p:tgtEl>
                                          <p:spTgt spid="8">
                                            <p:txEl>
                                              <p:pRg st="1" end="1"/>
                                            </p:txEl>
                                          </p:spTgt>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uiExpand="1" build="p"/>
      <p:bldP spid="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MH_Entry_1"/>
          <p:cNvSpPr/>
          <p:nvPr>
            <p:custDataLst>
              <p:tags r:id="rId1"/>
            </p:custDataLst>
          </p:nvPr>
        </p:nvSpPr>
        <p:spPr>
          <a:xfrm>
            <a:off x="1209244" y="338347"/>
            <a:ext cx="5731201" cy="7283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1.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Biểu</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đồ</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hình</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quạt</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tròn</a:t>
            </a:r>
            <a:endParaRPr kumimoji="0" lang="zh-CN" altLang="en-US"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grpSp>
        <p:nvGrpSpPr>
          <p:cNvPr id="9" name="Group 8">
            <a:extLst>
              <a:ext uri="{FF2B5EF4-FFF2-40B4-BE49-F238E27FC236}">
                <a16:creationId xmlns:a16="http://schemas.microsoft.com/office/drawing/2014/main" id="{DD567D4B-FF77-4B4A-9999-F89C76501FA1}"/>
              </a:ext>
            </a:extLst>
          </p:cNvPr>
          <p:cNvGrpSpPr/>
          <p:nvPr/>
        </p:nvGrpSpPr>
        <p:grpSpPr>
          <a:xfrm>
            <a:off x="1209244" y="1236341"/>
            <a:ext cx="8244914" cy="552450"/>
            <a:chOff x="539552" y="196280"/>
            <a:chExt cx="8244914" cy="552450"/>
          </a:xfrm>
        </p:grpSpPr>
        <p:pic>
          <p:nvPicPr>
            <p:cNvPr id="10" name="Picture 9">
              <a:extLst>
                <a:ext uri="{FF2B5EF4-FFF2-40B4-BE49-F238E27FC236}">
                  <a16:creationId xmlns:a16="http://schemas.microsoft.com/office/drawing/2014/main" id="{82B7AE0B-28F7-456A-A6AC-808481B115A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9552" y="196280"/>
              <a:ext cx="1009650" cy="552450"/>
            </a:xfrm>
            <a:prstGeom prst="rect">
              <a:avLst/>
            </a:prstGeom>
          </p:spPr>
        </p:pic>
        <p:sp>
          <p:nvSpPr>
            <p:cNvPr id="11" name="TextBox 10">
              <a:extLst>
                <a:ext uri="{FF2B5EF4-FFF2-40B4-BE49-F238E27FC236}">
                  <a16:creationId xmlns:a16="http://schemas.microsoft.com/office/drawing/2014/main" id="{FF22C753-A74F-4CC3-B6C5-CCA29924FCE8}"/>
                </a:ext>
              </a:extLst>
            </p:cNvPr>
            <p:cNvSpPr txBox="1"/>
            <p:nvPr/>
          </p:nvSpPr>
          <p:spPr>
            <a:xfrm>
              <a:off x="1691679" y="272450"/>
              <a:ext cx="709278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Nêu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dạng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tập</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dữ</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p:txBody>
        </p:sp>
      </p:grpSp>
      <p:sp>
        <p:nvSpPr>
          <p:cNvPr id="12" name="Arrow: Curved Right 11">
            <a:extLst>
              <a:ext uri="{FF2B5EF4-FFF2-40B4-BE49-F238E27FC236}">
                <a16:creationId xmlns:a16="http://schemas.microsoft.com/office/drawing/2014/main" id="{42438F67-EAA0-4F70-9AE5-57B2DD10FF09}"/>
              </a:ext>
            </a:extLst>
          </p:cNvPr>
          <p:cNvSpPr/>
          <p:nvPr/>
        </p:nvSpPr>
        <p:spPr>
          <a:xfrm>
            <a:off x="919473" y="1940545"/>
            <a:ext cx="579541" cy="73037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汉仪小麦体简"/>
              <a:ea typeface="汉仪小麦体简"/>
              <a:cs typeface="+mn-cs"/>
            </a:endParaRPr>
          </a:p>
        </p:txBody>
      </p:sp>
      <p:sp>
        <p:nvSpPr>
          <p:cNvPr id="13" name="TextBox 12">
            <a:extLst>
              <a:ext uri="{FF2B5EF4-FFF2-40B4-BE49-F238E27FC236}">
                <a16:creationId xmlns:a16="http://schemas.microsoft.com/office/drawing/2014/main" id="{69533DA3-62FF-47B6-BF2B-A30AC2012950}"/>
              </a:ext>
            </a:extLst>
          </p:cNvPr>
          <p:cNvSpPr txBox="1"/>
          <p:nvPr/>
        </p:nvSpPr>
        <p:spPr>
          <a:xfrm>
            <a:off x="1928435" y="2046853"/>
            <a:ext cx="9014385" cy="1131848"/>
          </a:xfrm>
          <a:prstGeom prst="rect">
            <a:avLst/>
          </a:prstGeom>
          <a:solidFill>
            <a:srgbClr val="FFC000"/>
          </a:solidFill>
        </p:spPr>
        <p:txBody>
          <a:bodyPr wrap="square" rtlCol="0">
            <a:spAutoFit/>
          </a:bodyPr>
          <a:lstStyle/>
          <a:p>
            <a:pPr marL="0" marR="0" lvl="0" indent="0" algn="just" defTabSz="914400" rtl="0" eaLnBrk="1" fontAlgn="base" latinLnBrk="0" hangingPunct="1">
              <a:lnSpc>
                <a:spcPct val="150000"/>
              </a:lnSpc>
              <a:spcBef>
                <a:spcPts val="300"/>
              </a:spcBef>
              <a:spcAft>
                <a:spcPts val="3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dạng</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biểu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diễn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tập</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dữ</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liệu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Bảng</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dữ</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liệu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biểu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đồ</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cột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đơn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biểu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đồ</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cột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kép</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biểu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đồ</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tranh</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biểu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đồ</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AA6ED7E2-F09F-4894-8768-2EDD88364454}"/>
              </a:ext>
            </a:extLst>
          </p:cNvPr>
          <p:cNvSpPr txBox="1"/>
          <p:nvPr/>
        </p:nvSpPr>
        <p:spPr>
          <a:xfrm>
            <a:off x="1928435" y="4158866"/>
            <a:ext cx="8384461" cy="113184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Dữ</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liệu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thống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kê</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thể</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diễn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ở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những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dạng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đồ</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quạt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5" name="Arrow: Right 4">
            <a:extLst>
              <a:ext uri="{FF2B5EF4-FFF2-40B4-BE49-F238E27FC236}">
                <a16:creationId xmlns:a16="http://schemas.microsoft.com/office/drawing/2014/main" id="{86CB4CF0-156C-404F-9EA8-008EC49538E6}"/>
              </a:ext>
            </a:extLst>
          </p:cNvPr>
          <p:cNvSpPr/>
          <p:nvPr/>
        </p:nvSpPr>
        <p:spPr>
          <a:xfrm>
            <a:off x="919473" y="4429594"/>
            <a:ext cx="579541" cy="40473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汉仪小麦体简"/>
              <a:ea typeface="汉仪小麦体简"/>
              <a:cs typeface="+mn-cs"/>
            </a:endParaRPr>
          </a:p>
        </p:txBody>
      </p:sp>
      <p:sp>
        <p:nvSpPr>
          <p:cNvPr id="3" name="Rectangle 2">
            <a:extLst>
              <a:ext uri="{FF2B5EF4-FFF2-40B4-BE49-F238E27FC236}">
                <a16:creationId xmlns:a16="http://schemas.microsoft.com/office/drawing/2014/main" id="{BAFD0D2F-0D8B-9923-20A4-5003903622EA}"/>
              </a:ext>
            </a:extLst>
          </p:cNvPr>
          <p:cNvSpPr/>
          <p:nvPr/>
        </p:nvSpPr>
        <p:spPr>
          <a:xfrm>
            <a:off x="5169834" y="65670"/>
            <a:ext cx="5391947" cy="11387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Hoạt</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đôi</a:t>
            </a:r>
            <a:endParaRPr lang="en-US" sz="2800" b="1" i="1"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40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6953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p:bldP spid="5" grpId="0" animBg="1"/>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1">
            <a:extLst>
              <a:ext uri="{FF2B5EF4-FFF2-40B4-BE49-F238E27FC236}">
                <a16:creationId xmlns:a16="http://schemas.microsoft.com/office/drawing/2014/main" id="{75F3431F-7BE7-431E-A83B-B289CEC70FFA}"/>
              </a:ext>
            </a:extLst>
          </p:cNvPr>
          <p:cNvSpPr/>
          <p:nvPr>
            <p:custDataLst>
              <p:tags r:id="rId1"/>
            </p:custDataLst>
          </p:nvPr>
        </p:nvSpPr>
        <p:spPr>
          <a:xfrm>
            <a:off x="1209244" y="338347"/>
            <a:ext cx="5731201" cy="7283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1.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Biểu</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đồ</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hình</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quạt</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tròn</a:t>
            </a:r>
            <a:endParaRPr kumimoji="0" lang="zh-CN" altLang="en-US"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986CEC54-981A-4ECD-87BB-C5798B3772BF}"/>
              </a:ext>
            </a:extLst>
          </p:cNvPr>
          <p:cNvSpPr txBox="1"/>
          <p:nvPr/>
        </p:nvSpPr>
        <p:spPr>
          <a:xfrm>
            <a:off x="718720" y="1176112"/>
            <a:ext cx="1277761" cy="400110"/>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Ví</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a:t>
            </a: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dụ</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3:</a:t>
            </a:r>
            <a:endParaRPr kumimoji="0" lang="vi-VN"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endParaRPr>
          </a:p>
        </p:txBody>
      </p:sp>
      <p:sp>
        <p:nvSpPr>
          <p:cNvPr id="7" name="TextBox 6">
            <a:extLst>
              <a:ext uri="{FF2B5EF4-FFF2-40B4-BE49-F238E27FC236}">
                <a16:creationId xmlns:a16="http://schemas.microsoft.com/office/drawing/2014/main" id="{ADC7E6C5-3467-474E-AB67-F9033E85B57A}"/>
              </a:ext>
            </a:extLst>
          </p:cNvPr>
          <p:cNvSpPr txBox="1"/>
          <p:nvPr/>
        </p:nvSpPr>
        <p:spPr>
          <a:xfrm>
            <a:off x="718720" y="1685646"/>
            <a:ext cx="8494771" cy="18819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26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tính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chọn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yêu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thích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táo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chuối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dưa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hấu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cam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360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khối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lớp</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7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trường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trung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cơ</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sở</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Mỗi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được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chọn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được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hỏi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ý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kiến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8" name="TextBox 7">
            <a:extLst>
              <a:ext uri="{FF2B5EF4-FFF2-40B4-BE49-F238E27FC236}">
                <a16:creationId xmlns:a16="http://schemas.microsoft.com/office/drawing/2014/main" id="{1361A427-C61B-473E-82B5-EF8A44CA88A9}"/>
              </a:ext>
            </a:extLst>
          </p:cNvPr>
          <p:cNvSpPr txBox="1"/>
          <p:nvPr/>
        </p:nvSpPr>
        <p:spPr>
          <a:xfrm>
            <a:off x="718720" y="3692958"/>
            <a:ext cx="10943628"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Lập</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bảng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lệ</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yêu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thích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mỗi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mẫu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sau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p:txBody>
      </p:sp>
      <p:graphicFrame>
        <p:nvGraphicFramePr>
          <p:cNvPr id="5" name="Table 8">
            <a:extLst>
              <a:ext uri="{FF2B5EF4-FFF2-40B4-BE49-F238E27FC236}">
                <a16:creationId xmlns:a16="http://schemas.microsoft.com/office/drawing/2014/main" id="{C721A9D2-2D1F-4082-8890-4703B765E49F}"/>
              </a:ext>
            </a:extLst>
          </p:cNvPr>
          <p:cNvGraphicFramePr>
            <a:graphicFrameLocks noGrp="1"/>
          </p:cNvGraphicFramePr>
          <p:nvPr/>
        </p:nvGraphicFramePr>
        <p:xfrm>
          <a:off x="832788" y="4456306"/>
          <a:ext cx="10229954" cy="1432095"/>
        </p:xfrm>
        <a:graphic>
          <a:graphicData uri="http://schemas.openxmlformats.org/drawingml/2006/table">
            <a:tbl>
              <a:tblPr firstRow="1" bandRow="1">
                <a:tableStyleId>{5C22544A-7EE6-4342-B048-85BDC9FD1C3A}</a:tableStyleId>
              </a:tblPr>
              <a:tblGrid>
                <a:gridCol w="2922844">
                  <a:extLst>
                    <a:ext uri="{9D8B030D-6E8A-4147-A177-3AD203B41FA5}">
                      <a16:colId xmlns:a16="http://schemas.microsoft.com/office/drawing/2014/main" val="2789312481"/>
                    </a:ext>
                  </a:extLst>
                </a:gridCol>
                <a:gridCol w="1461422">
                  <a:extLst>
                    <a:ext uri="{9D8B030D-6E8A-4147-A177-3AD203B41FA5}">
                      <a16:colId xmlns:a16="http://schemas.microsoft.com/office/drawing/2014/main" val="3722156525"/>
                    </a:ext>
                  </a:extLst>
                </a:gridCol>
                <a:gridCol w="1461422">
                  <a:extLst>
                    <a:ext uri="{9D8B030D-6E8A-4147-A177-3AD203B41FA5}">
                      <a16:colId xmlns:a16="http://schemas.microsoft.com/office/drawing/2014/main" val="1764845865"/>
                    </a:ext>
                  </a:extLst>
                </a:gridCol>
                <a:gridCol w="1461422">
                  <a:extLst>
                    <a:ext uri="{9D8B030D-6E8A-4147-A177-3AD203B41FA5}">
                      <a16:colId xmlns:a16="http://schemas.microsoft.com/office/drawing/2014/main" val="827942708"/>
                    </a:ext>
                  </a:extLst>
                </a:gridCol>
                <a:gridCol w="1461422">
                  <a:extLst>
                    <a:ext uri="{9D8B030D-6E8A-4147-A177-3AD203B41FA5}">
                      <a16:colId xmlns:a16="http://schemas.microsoft.com/office/drawing/2014/main" val="11888283"/>
                    </a:ext>
                  </a:extLst>
                </a:gridCol>
                <a:gridCol w="1461422">
                  <a:extLst>
                    <a:ext uri="{9D8B030D-6E8A-4147-A177-3AD203B41FA5}">
                      <a16:colId xmlns:a16="http://schemas.microsoft.com/office/drawing/2014/main" val="1640134190"/>
                    </a:ext>
                  </a:extLst>
                </a:gridCol>
              </a:tblGrid>
              <a:tr h="589386">
                <a:tc>
                  <a:txBody>
                    <a:bodyPr/>
                    <a:lstStyle/>
                    <a:p>
                      <a:pPr algn="ctr">
                        <a:lnSpc>
                          <a:spcPct val="130000"/>
                        </a:lnSpc>
                      </a:pPr>
                      <a:r>
                        <a:rPr lang="en-US" sz="2000" dirty="0" err="1">
                          <a:solidFill>
                            <a:schemeClr val="accent3">
                              <a:lumMod val="50000"/>
                            </a:schemeClr>
                          </a:solidFill>
                          <a:latin typeface="Arial" panose="020B0604020202020204" pitchFamily="34" charset="0"/>
                          <a:cs typeface="Arial" panose="020B0604020202020204" pitchFamily="34" charset="0"/>
                        </a:rPr>
                        <a:t>Loại</a:t>
                      </a:r>
                      <a:r>
                        <a:rPr lang="en-US" sz="2000" dirty="0">
                          <a:solidFill>
                            <a:schemeClr val="accent3">
                              <a:lumMod val="50000"/>
                            </a:schemeClr>
                          </a:solidFill>
                          <a:latin typeface="Arial" panose="020B0604020202020204" pitchFamily="34" charset="0"/>
                          <a:cs typeface="Arial" panose="020B0604020202020204" pitchFamily="34" charset="0"/>
                        </a:rPr>
                        <a:t> </a:t>
                      </a:r>
                      <a:r>
                        <a:rPr lang="en-US" sz="2000" dirty="0" err="1">
                          <a:solidFill>
                            <a:schemeClr val="accent3">
                              <a:lumMod val="50000"/>
                            </a:schemeClr>
                          </a:solidFill>
                          <a:latin typeface="Arial" panose="020B0604020202020204" pitchFamily="34" charset="0"/>
                          <a:cs typeface="Arial" panose="020B0604020202020204" pitchFamily="34" charset="0"/>
                        </a:rPr>
                        <a:t>quả</a:t>
                      </a:r>
                      <a:endParaRPr lang="en-US" sz="2000" dirty="0">
                        <a:solidFill>
                          <a:schemeClr val="accent3">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3">
                              <a:lumMod val="50000"/>
                            </a:schemeClr>
                          </a:solidFill>
                          <a:latin typeface="Arial" panose="020B0604020202020204" pitchFamily="34" charset="0"/>
                          <a:cs typeface="Arial" panose="020B0604020202020204" pitchFamily="34" charset="0"/>
                        </a:rPr>
                        <a:t>Táo</a:t>
                      </a:r>
                      <a:endParaRPr lang="en-US" sz="2000" dirty="0">
                        <a:solidFill>
                          <a:schemeClr val="accent3">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3">
                              <a:lumMod val="50000"/>
                            </a:schemeClr>
                          </a:solidFill>
                          <a:latin typeface="Arial" panose="020B0604020202020204" pitchFamily="34" charset="0"/>
                          <a:cs typeface="Arial" panose="020B0604020202020204" pitchFamily="34" charset="0"/>
                        </a:rPr>
                        <a:t>Chuối</a:t>
                      </a:r>
                      <a:endParaRPr lang="en-US" sz="2000" dirty="0">
                        <a:solidFill>
                          <a:schemeClr val="accent3">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a:solidFill>
                            <a:schemeClr val="accent3">
                              <a:lumMod val="50000"/>
                            </a:schemeClr>
                          </a:solidFill>
                          <a:latin typeface="Arial" panose="020B0604020202020204" pitchFamily="34" charset="0"/>
                          <a:cs typeface="Arial" panose="020B0604020202020204" pitchFamily="34" charset="0"/>
                        </a:rPr>
                        <a:t>Lê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3">
                              <a:lumMod val="50000"/>
                            </a:schemeClr>
                          </a:solidFill>
                          <a:latin typeface="Arial" panose="020B0604020202020204" pitchFamily="34" charset="0"/>
                          <a:cs typeface="Arial" panose="020B0604020202020204" pitchFamily="34" charset="0"/>
                        </a:rPr>
                        <a:t>Dưa</a:t>
                      </a:r>
                      <a:r>
                        <a:rPr lang="en-US" sz="2000" dirty="0">
                          <a:solidFill>
                            <a:schemeClr val="accent3">
                              <a:lumMod val="50000"/>
                            </a:schemeClr>
                          </a:solidFill>
                          <a:latin typeface="Arial" panose="020B0604020202020204" pitchFamily="34" charset="0"/>
                          <a:cs typeface="Arial" panose="020B0604020202020204" pitchFamily="34" charset="0"/>
                        </a:rPr>
                        <a:t> </a:t>
                      </a:r>
                      <a:r>
                        <a:rPr lang="en-US" sz="2000" dirty="0" err="1">
                          <a:solidFill>
                            <a:schemeClr val="accent3">
                              <a:lumMod val="50000"/>
                            </a:schemeClr>
                          </a:solidFill>
                          <a:latin typeface="Arial" panose="020B0604020202020204" pitchFamily="34" charset="0"/>
                          <a:cs typeface="Arial" panose="020B0604020202020204" pitchFamily="34" charset="0"/>
                        </a:rPr>
                        <a:t>hấu</a:t>
                      </a:r>
                      <a:endParaRPr lang="en-US" sz="2000" dirty="0">
                        <a:solidFill>
                          <a:schemeClr val="accent3">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a:solidFill>
                            <a:schemeClr val="accent3">
                              <a:lumMod val="50000"/>
                            </a:schemeClr>
                          </a:solidFill>
                          <a:latin typeface="Arial" panose="020B0604020202020204" pitchFamily="34" charset="0"/>
                          <a:cs typeface="Arial" panose="020B0604020202020204" pitchFamily="34" charset="0"/>
                        </a:rPr>
                        <a:t>Cam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1464711031"/>
                  </a:ext>
                </a:extLst>
              </a:tr>
              <a:tr h="589386">
                <a:tc>
                  <a:txBody>
                    <a:bodyPr/>
                    <a:lstStyle/>
                    <a:p>
                      <a:pPr algn="ctr">
                        <a:lnSpc>
                          <a:spcPct val="130000"/>
                        </a:lnSpc>
                      </a:pPr>
                      <a:r>
                        <a:rPr lang="en-US" sz="2000" dirty="0" err="1">
                          <a:latin typeface="Arial" panose="020B0604020202020204" pitchFamily="34" charset="0"/>
                          <a:cs typeface="Arial" panose="020B0604020202020204" pitchFamily="34" charset="0"/>
                        </a:rPr>
                        <a:t>Tỉ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p>
                    <a:p>
                      <a:pPr algn="ctr">
                        <a:lnSpc>
                          <a:spcPct val="130000"/>
                        </a:lnSpc>
                      </a:pP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1895331"/>
                  </a:ext>
                </a:extLst>
              </a:tr>
            </a:tbl>
          </a:graphicData>
        </a:graphic>
      </p:graphicFrame>
      <p:pic>
        <p:nvPicPr>
          <p:cNvPr id="12" name="Picture 11">
            <a:extLst>
              <a:ext uri="{FF2B5EF4-FFF2-40B4-BE49-F238E27FC236}">
                <a16:creationId xmlns:a16="http://schemas.microsoft.com/office/drawing/2014/main" id="{272AFFB5-B1F9-45B4-917B-69DCCED458C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213492" y="1247059"/>
            <a:ext cx="2577914" cy="2924023"/>
          </a:xfrm>
          <a:prstGeom prst="rect">
            <a:avLst/>
          </a:prstGeom>
        </p:spPr>
      </p:pic>
      <p:sp>
        <p:nvSpPr>
          <p:cNvPr id="13" name="TextBox 12">
            <a:extLst>
              <a:ext uri="{FF2B5EF4-FFF2-40B4-BE49-F238E27FC236}">
                <a16:creationId xmlns:a16="http://schemas.microsoft.com/office/drawing/2014/main" id="{A96DEA41-B341-40DB-B4AA-54037111BC9C}"/>
              </a:ext>
            </a:extLst>
          </p:cNvPr>
          <p:cNvSpPr txBox="1"/>
          <p:nvPr/>
        </p:nvSpPr>
        <p:spPr>
          <a:xfrm>
            <a:off x="4074844" y="5291527"/>
            <a:ext cx="7901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20%</a:t>
            </a:r>
          </a:p>
        </p:txBody>
      </p:sp>
      <p:sp>
        <p:nvSpPr>
          <p:cNvPr id="14" name="TextBox 13">
            <a:extLst>
              <a:ext uri="{FF2B5EF4-FFF2-40B4-BE49-F238E27FC236}">
                <a16:creationId xmlns:a16="http://schemas.microsoft.com/office/drawing/2014/main" id="{7643F851-F3F0-4BE3-989C-83562A7FEF43}"/>
              </a:ext>
            </a:extLst>
          </p:cNvPr>
          <p:cNvSpPr txBox="1"/>
          <p:nvPr/>
        </p:nvSpPr>
        <p:spPr>
          <a:xfrm>
            <a:off x="5552706" y="5291527"/>
            <a:ext cx="7901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15%</a:t>
            </a:r>
          </a:p>
        </p:txBody>
      </p:sp>
      <p:sp>
        <p:nvSpPr>
          <p:cNvPr id="15" name="TextBox 14">
            <a:extLst>
              <a:ext uri="{FF2B5EF4-FFF2-40B4-BE49-F238E27FC236}">
                <a16:creationId xmlns:a16="http://schemas.microsoft.com/office/drawing/2014/main" id="{963DC4D9-5927-4F03-AC37-9EAD214BBC15}"/>
              </a:ext>
            </a:extLst>
          </p:cNvPr>
          <p:cNvSpPr txBox="1"/>
          <p:nvPr/>
        </p:nvSpPr>
        <p:spPr>
          <a:xfrm>
            <a:off x="7060145" y="5291527"/>
            <a:ext cx="7901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10%</a:t>
            </a:r>
          </a:p>
        </p:txBody>
      </p:sp>
      <p:sp>
        <p:nvSpPr>
          <p:cNvPr id="18" name="TextBox 17">
            <a:extLst>
              <a:ext uri="{FF2B5EF4-FFF2-40B4-BE49-F238E27FC236}">
                <a16:creationId xmlns:a16="http://schemas.microsoft.com/office/drawing/2014/main" id="{E29B60E8-CF10-46DE-8E5B-943A908CFE0E}"/>
              </a:ext>
            </a:extLst>
          </p:cNvPr>
          <p:cNvSpPr txBox="1"/>
          <p:nvPr/>
        </p:nvSpPr>
        <p:spPr>
          <a:xfrm>
            <a:off x="8567584" y="5291527"/>
            <a:ext cx="7901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30%</a:t>
            </a:r>
          </a:p>
        </p:txBody>
      </p:sp>
      <p:sp>
        <p:nvSpPr>
          <p:cNvPr id="19" name="TextBox 18">
            <a:extLst>
              <a:ext uri="{FF2B5EF4-FFF2-40B4-BE49-F238E27FC236}">
                <a16:creationId xmlns:a16="http://schemas.microsoft.com/office/drawing/2014/main" id="{B0EB13FB-BFE7-4D63-AF23-35948069C8EC}"/>
              </a:ext>
            </a:extLst>
          </p:cNvPr>
          <p:cNvSpPr txBox="1"/>
          <p:nvPr/>
        </p:nvSpPr>
        <p:spPr>
          <a:xfrm>
            <a:off x="10075023" y="5276536"/>
            <a:ext cx="7901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25%</a:t>
            </a:r>
          </a:p>
        </p:txBody>
      </p:sp>
    </p:spTree>
    <p:extLst>
      <p:ext uri="{BB962C8B-B14F-4D97-AF65-F5344CB8AC3E}">
        <p14:creationId xmlns:p14="http://schemas.microsoft.com/office/powerpoint/2010/main" val="303840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3" dur="500"/>
                                        <p:tgtEl>
                                          <p:spTgt spid="7">
                                            <p:txEl>
                                              <p:pRg st="0" end="0"/>
                                            </p:txEl>
                                          </p:spTgt>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2" dur="500"/>
                                        <p:tgtEl>
                                          <p:spTgt spid="8">
                                            <p:txEl>
                                              <p:pRg st="0" end="0"/>
                                            </p:txEl>
                                          </p:spTgt>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p:bldP spid="8" grpId="0" uiExpand="1" build="p"/>
      <p:bldP spid="13" grpId="0"/>
      <p:bldP spid="14" grpId="0"/>
      <p:bldP spid="15"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34B5DA-81B5-4667-A1F2-A19022343C69}"/>
              </a:ext>
            </a:extLst>
          </p:cNvPr>
          <p:cNvSpPr txBox="1"/>
          <p:nvPr/>
        </p:nvSpPr>
        <p:spPr>
          <a:xfrm>
            <a:off x="688820" y="73608"/>
            <a:ext cx="9479184"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b)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Lập</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bảng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yêu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thích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mỗi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mẫu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sau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p:txBody>
      </p:sp>
      <p:graphicFrame>
        <p:nvGraphicFramePr>
          <p:cNvPr id="3" name="Table 8">
            <a:extLst>
              <a:ext uri="{FF2B5EF4-FFF2-40B4-BE49-F238E27FC236}">
                <a16:creationId xmlns:a16="http://schemas.microsoft.com/office/drawing/2014/main" id="{2FC786DE-97D9-42F6-9945-43710F965A6A}"/>
              </a:ext>
            </a:extLst>
          </p:cNvPr>
          <p:cNvGraphicFramePr>
            <a:graphicFrameLocks noGrp="1"/>
          </p:cNvGraphicFramePr>
          <p:nvPr/>
        </p:nvGraphicFramePr>
        <p:xfrm>
          <a:off x="821274" y="721876"/>
          <a:ext cx="8500228" cy="1685418"/>
        </p:xfrm>
        <a:graphic>
          <a:graphicData uri="http://schemas.openxmlformats.org/drawingml/2006/table">
            <a:tbl>
              <a:tblPr firstRow="1" bandRow="1">
                <a:tableStyleId>{5C22544A-7EE6-4342-B048-85BDC9FD1C3A}</a:tableStyleId>
              </a:tblPr>
              <a:tblGrid>
                <a:gridCol w="2428638">
                  <a:extLst>
                    <a:ext uri="{9D8B030D-6E8A-4147-A177-3AD203B41FA5}">
                      <a16:colId xmlns:a16="http://schemas.microsoft.com/office/drawing/2014/main" val="2789312481"/>
                    </a:ext>
                  </a:extLst>
                </a:gridCol>
                <a:gridCol w="1214318">
                  <a:extLst>
                    <a:ext uri="{9D8B030D-6E8A-4147-A177-3AD203B41FA5}">
                      <a16:colId xmlns:a16="http://schemas.microsoft.com/office/drawing/2014/main" val="3722156525"/>
                    </a:ext>
                  </a:extLst>
                </a:gridCol>
                <a:gridCol w="1214318">
                  <a:extLst>
                    <a:ext uri="{9D8B030D-6E8A-4147-A177-3AD203B41FA5}">
                      <a16:colId xmlns:a16="http://schemas.microsoft.com/office/drawing/2014/main" val="1764845865"/>
                    </a:ext>
                  </a:extLst>
                </a:gridCol>
                <a:gridCol w="1214318">
                  <a:extLst>
                    <a:ext uri="{9D8B030D-6E8A-4147-A177-3AD203B41FA5}">
                      <a16:colId xmlns:a16="http://schemas.microsoft.com/office/drawing/2014/main" val="827942708"/>
                    </a:ext>
                  </a:extLst>
                </a:gridCol>
                <a:gridCol w="1214318">
                  <a:extLst>
                    <a:ext uri="{9D8B030D-6E8A-4147-A177-3AD203B41FA5}">
                      <a16:colId xmlns:a16="http://schemas.microsoft.com/office/drawing/2014/main" val="11888283"/>
                    </a:ext>
                  </a:extLst>
                </a:gridCol>
                <a:gridCol w="1214318">
                  <a:extLst>
                    <a:ext uri="{9D8B030D-6E8A-4147-A177-3AD203B41FA5}">
                      <a16:colId xmlns:a16="http://schemas.microsoft.com/office/drawing/2014/main" val="1640134190"/>
                    </a:ext>
                  </a:extLst>
                </a:gridCol>
              </a:tblGrid>
              <a:tr h="598570">
                <a:tc>
                  <a:txBody>
                    <a:bodyPr/>
                    <a:lstStyle/>
                    <a:p>
                      <a:pPr algn="ctr">
                        <a:lnSpc>
                          <a:spcPct val="130000"/>
                        </a:lnSpc>
                      </a:pPr>
                      <a:r>
                        <a:rPr lang="en-US" sz="2000" dirty="0" err="1">
                          <a:solidFill>
                            <a:schemeClr val="accent3">
                              <a:lumMod val="50000"/>
                            </a:schemeClr>
                          </a:solidFill>
                          <a:latin typeface="Arial" panose="020B0604020202020204" pitchFamily="34" charset="0"/>
                          <a:cs typeface="Arial" panose="020B0604020202020204" pitchFamily="34" charset="0"/>
                        </a:rPr>
                        <a:t>Loại</a:t>
                      </a:r>
                      <a:r>
                        <a:rPr lang="en-US" sz="2000" dirty="0">
                          <a:solidFill>
                            <a:schemeClr val="accent3">
                              <a:lumMod val="50000"/>
                            </a:schemeClr>
                          </a:solidFill>
                          <a:latin typeface="Arial" panose="020B0604020202020204" pitchFamily="34" charset="0"/>
                          <a:cs typeface="Arial" panose="020B0604020202020204" pitchFamily="34" charset="0"/>
                        </a:rPr>
                        <a:t> </a:t>
                      </a:r>
                      <a:r>
                        <a:rPr lang="en-US" sz="2000" dirty="0" err="1">
                          <a:solidFill>
                            <a:schemeClr val="accent3">
                              <a:lumMod val="50000"/>
                            </a:schemeClr>
                          </a:solidFill>
                          <a:latin typeface="Arial" panose="020B0604020202020204" pitchFamily="34" charset="0"/>
                          <a:cs typeface="Arial" panose="020B0604020202020204" pitchFamily="34" charset="0"/>
                        </a:rPr>
                        <a:t>quả</a:t>
                      </a:r>
                      <a:endParaRPr lang="en-US" sz="2000" dirty="0">
                        <a:solidFill>
                          <a:schemeClr val="accent3">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3">
                              <a:lumMod val="50000"/>
                            </a:schemeClr>
                          </a:solidFill>
                          <a:latin typeface="Arial" panose="020B0604020202020204" pitchFamily="34" charset="0"/>
                          <a:cs typeface="Arial" panose="020B0604020202020204" pitchFamily="34" charset="0"/>
                        </a:rPr>
                        <a:t>Táo</a:t>
                      </a:r>
                      <a:endParaRPr lang="en-US" sz="2000" dirty="0">
                        <a:solidFill>
                          <a:schemeClr val="accent3">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3">
                              <a:lumMod val="50000"/>
                            </a:schemeClr>
                          </a:solidFill>
                          <a:latin typeface="Arial" panose="020B0604020202020204" pitchFamily="34" charset="0"/>
                          <a:cs typeface="Arial" panose="020B0604020202020204" pitchFamily="34" charset="0"/>
                        </a:rPr>
                        <a:t>Chuối</a:t>
                      </a:r>
                      <a:endParaRPr lang="en-US" sz="2000" dirty="0">
                        <a:solidFill>
                          <a:schemeClr val="accent3">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a:solidFill>
                            <a:schemeClr val="accent3">
                              <a:lumMod val="50000"/>
                            </a:schemeClr>
                          </a:solidFill>
                          <a:latin typeface="Arial" panose="020B0604020202020204" pitchFamily="34" charset="0"/>
                          <a:cs typeface="Arial" panose="020B0604020202020204" pitchFamily="34" charset="0"/>
                        </a:rPr>
                        <a:t>Lê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3">
                              <a:lumMod val="50000"/>
                            </a:schemeClr>
                          </a:solidFill>
                          <a:latin typeface="Arial" panose="020B0604020202020204" pitchFamily="34" charset="0"/>
                          <a:cs typeface="Arial" panose="020B0604020202020204" pitchFamily="34" charset="0"/>
                        </a:rPr>
                        <a:t>Dưa</a:t>
                      </a:r>
                      <a:r>
                        <a:rPr lang="en-US" sz="2000" dirty="0">
                          <a:solidFill>
                            <a:schemeClr val="accent3">
                              <a:lumMod val="50000"/>
                            </a:schemeClr>
                          </a:solidFill>
                          <a:latin typeface="Arial" panose="020B0604020202020204" pitchFamily="34" charset="0"/>
                          <a:cs typeface="Arial" panose="020B0604020202020204" pitchFamily="34" charset="0"/>
                        </a:rPr>
                        <a:t> </a:t>
                      </a:r>
                      <a:r>
                        <a:rPr lang="en-US" sz="2000" dirty="0" err="1">
                          <a:solidFill>
                            <a:schemeClr val="accent3">
                              <a:lumMod val="50000"/>
                            </a:schemeClr>
                          </a:solidFill>
                          <a:latin typeface="Arial" panose="020B0604020202020204" pitchFamily="34" charset="0"/>
                          <a:cs typeface="Arial" panose="020B0604020202020204" pitchFamily="34" charset="0"/>
                        </a:rPr>
                        <a:t>hấu</a:t>
                      </a:r>
                      <a:endParaRPr lang="en-US" sz="2000" dirty="0">
                        <a:solidFill>
                          <a:schemeClr val="accent3">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a:solidFill>
                            <a:schemeClr val="accent3">
                              <a:lumMod val="50000"/>
                            </a:schemeClr>
                          </a:solidFill>
                          <a:latin typeface="Arial" panose="020B0604020202020204" pitchFamily="34" charset="0"/>
                          <a:cs typeface="Arial" panose="020B0604020202020204" pitchFamily="34" charset="0"/>
                        </a:rPr>
                        <a:t>Cam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1464711031"/>
                  </a:ext>
                </a:extLst>
              </a:tr>
              <a:tr h="779550">
                <a:tc>
                  <a:txBody>
                    <a:bodyPr/>
                    <a:lstStyle/>
                    <a:p>
                      <a:pPr algn="ctr">
                        <a:lnSpc>
                          <a:spcPct val="130000"/>
                        </a:lnSpc>
                      </a:pPr>
                      <a:r>
                        <a:rPr lang="en-US" sz="2000" dirty="0" err="1">
                          <a:latin typeface="Arial" panose="020B0604020202020204" pitchFamily="34" charset="0"/>
                          <a:cs typeface="Arial" panose="020B0604020202020204" pitchFamily="34" charset="0"/>
                        </a:rPr>
                        <a:t>Tỉ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p>
                    <a:p>
                      <a:pPr algn="ctr">
                        <a:lnSpc>
                          <a:spcPct val="130000"/>
                        </a:lnSpc>
                      </a:pP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1895331"/>
                  </a:ext>
                </a:extLst>
              </a:tr>
            </a:tbl>
          </a:graphicData>
        </a:graphic>
      </p:graphicFrame>
      <p:pic>
        <p:nvPicPr>
          <p:cNvPr id="4" name="Picture 3">
            <a:extLst>
              <a:ext uri="{FF2B5EF4-FFF2-40B4-BE49-F238E27FC236}">
                <a16:creationId xmlns:a16="http://schemas.microsoft.com/office/drawing/2014/main" id="{BE1E4CA5-21F0-40A7-A971-1ECD617339A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453956" y="168987"/>
            <a:ext cx="2577914" cy="2924023"/>
          </a:xfrm>
          <a:prstGeom prst="rect">
            <a:avLst/>
          </a:prstGeom>
        </p:spPr>
      </p:pic>
      <p:sp>
        <p:nvSpPr>
          <p:cNvPr id="5" name="TextBox 4">
            <a:extLst>
              <a:ext uri="{FF2B5EF4-FFF2-40B4-BE49-F238E27FC236}">
                <a16:creationId xmlns:a16="http://schemas.microsoft.com/office/drawing/2014/main" id="{6FADDA20-F252-4C67-A7D5-9DE6109E4E2B}"/>
              </a:ext>
            </a:extLst>
          </p:cNvPr>
          <p:cNvSpPr txBox="1"/>
          <p:nvPr/>
        </p:nvSpPr>
        <p:spPr>
          <a:xfrm>
            <a:off x="688820" y="2574932"/>
            <a:ext cx="1414614"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0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0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0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2062086-1585-4F1D-8CC2-FD068CB435CD}"/>
                  </a:ext>
                </a:extLst>
              </p:cNvPr>
              <p:cNvSpPr txBox="1"/>
              <p:nvPr/>
            </p:nvSpPr>
            <p:spPr>
              <a:xfrm>
                <a:off x="609196" y="3089304"/>
                <a:ext cx="9479184"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b)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chọn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tá</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o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14:m>
                  <m:oMath xmlns:m="http://schemas.openxmlformats.org/officeDocument/2006/math">
                    <m:r>
                      <m:rPr>
                        <m:lit/>
                      </m:r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汉仪小麦体简"/>
                        <a:cs typeface="Arial" panose="020B0604020202020204" pitchFamily="34" charset="0"/>
                      </a:rPr>
                      <m:t> </m:t>
                    </m:r>
                  </m:oMath>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mc:Choice>
        <mc:Fallback xmlns="">
          <p:sp>
            <p:nvSpPr>
              <p:cNvPr id="7" name="TextBox 6">
                <a:extLst>
                  <a:ext uri="{FF2B5EF4-FFF2-40B4-BE49-F238E27FC236}">
                    <a16:creationId xmlns:a16="http://schemas.microsoft.com/office/drawing/2014/main" id="{E2062086-1585-4F1D-8CC2-FD068CB435CD}"/>
                  </a:ext>
                </a:extLst>
              </p:cNvPr>
              <p:cNvSpPr txBox="1">
                <a:spLocks noRot="1" noChangeAspect="1" noMove="1" noResize="1" noEditPoints="1" noAdjustHandles="1" noChangeArrowheads="1" noChangeShapeType="1" noTextEdit="1"/>
              </p:cNvSpPr>
              <p:nvPr/>
            </p:nvSpPr>
            <p:spPr>
              <a:xfrm>
                <a:off x="609196" y="3089304"/>
                <a:ext cx="9479184" cy="496996"/>
              </a:xfrm>
              <a:prstGeom prst="rect">
                <a:avLst/>
              </a:prstGeom>
              <a:blipFill>
                <a:blip r:embed="rId3"/>
                <a:stretch>
                  <a:fillRect l="-707"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710C698-584C-4855-B0E4-AA81E7B083D6}"/>
                  </a:ext>
                </a:extLst>
              </p:cNvPr>
              <p:cNvSpPr txBox="1"/>
              <p:nvPr/>
            </p:nvSpPr>
            <p:spPr>
              <a:xfrm>
                <a:off x="3922022" y="2943296"/>
                <a:ext cx="3383184" cy="6934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汉仪小麦体简"/>
                            <a:cs typeface="Arial" panose="020B0604020202020204" pitchFamily="34" charset="0"/>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汉仪小麦体简"/>
                            <a:cs typeface="Arial" panose="020B0604020202020204" pitchFamily="34" charset="0"/>
                          </a:rPr>
                          <m:t>360.20</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汉仪小麦体简"/>
                            <a:cs typeface="Arial" panose="020B0604020202020204" pitchFamily="34" charset="0"/>
                          </a:rPr>
                          <m:t>100</m:t>
                        </m:r>
                      </m:den>
                    </m:f>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汉仪小麦体简"/>
                        <a:cs typeface="Arial" panose="020B0604020202020204" pitchFamily="34" charset="0"/>
                      </a:rPr>
                      <m:t>=72</m:t>
                    </m:r>
                  </m:oMath>
                </a14:m>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p:txBody>
          </p:sp>
        </mc:Choice>
        <mc:Fallback xmlns="">
          <p:sp>
            <p:nvSpPr>
              <p:cNvPr id="8" name="TextBox 7">
                <a:extLst>
                  <a:ext uri="{FF2B5EF4-FFF2-40B4-BE49-F238E27FC236}">
                    <a16:creationId xmlns:a16="http://schemas.microsoft.com/office/drawing/2014/main" id="{8710C698-584C-4855-B0E4-AA81E7B083D6}"/>
                  </a:ext>
                </a:extLst>
              </p:cNvPr>
              <p:cNvSpPr txBox="1">
                <a:spLocks noRot="1" noChangeAspect="1" noMove="1" noResize="1" noEditPoints="1" noAdjustHandles="1" noChangeArrowheads="1" noChangeShapeType="1" noTextEdit="1"/>
              </p:cNvSpPr>
              <p:nvPr/>
            </p:nvSpPr>
            <p:spPr>
              <a:xfrm>
                <a:off x="3922022" y="2943296"/>
                <a:ext cx="3383184" cy="693460"/>
              </a:xfrm>
              <a:prstGeom prst="rect">
                <a:avLst/>
              </a:prstGeom>
              <a:blipFill>
                <a:blip r:embed="rId4"/>
                <a:stretch>
                  <a:fillRect b="-43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97CAF5E-6815-43A3-AC89-5A2B06CF74CA}"/>
                  </a:ext>
                </a:extLst>
              </p:cNvPr>
              <p:cNvSpPr txBox="1"/>
              <p:nvPr/>
            </p:nvSpPr>
            <p:spPr>
              <a:xfrm>
                <a:off x="331796" y="3672817"/>
                <a:ext cx="9479184" cy="117224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Tương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tự</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như</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chọn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chuối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dưa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hấu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cam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360.</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15</m:t>
                        </m:r>
                      </m:num>
                      <m:den>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100</m:t>
                        </m:r>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54</m:t>
                    </m:r>
                  </m:oMath>
                </a14:m>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 </a:t>
                </a:r>
                <a14:m>
                  <m:oMath xmlns:m="http://schemas.openxmlformats.org/officeDocument/2006/math">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360.1</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0</m:t>
                        </m:r>
                      </m:num>
                      <m:den>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100</m:t>
                        </m:r>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36</m:t>
                    </m:r>
                  </m:oMath>
                </a14:m>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 </a:t>
                </a:r>
                <a14:m>
                  <m:oMath xmlns:m="http://schemas.openxmlformats.org/officeDocument/2006/math">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360.</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3</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0</m:t>
                        </m:r>
                      </m:num>
                      <m:den>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100</m:t>
                        </m:r>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108</m:t>
                    </m:r>
                  </m:oMath>
                </a14:m>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 </a:t>
                </a:r>
                <a14:m>
                  <m:oMath xmlns:m="http://schemas.openxmlformats.org/officeDocument/2006/math">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360.</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25</m:t>
                        </m:r>
                      </m:num>
                      <m:den>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100</m:t>
                        </m:r>
                      </m:den>
                    </m:f>
                    <m: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=90</m:t>
                    </m:r>
                  </m:oMath>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mc:Choice>
        <mc:Fallback xmlns="">
          <p:sp>
            <p:nvSpPr>
              <p:cNvPr id="9" name="TextBox 8">
                <a:extLst>
                  <a:ext uri="{FF2B5EF4-FFF2-40B4-BE49-F238E27FC236}">
                    <a16:creationId xmlns:a16="http://schemas.microsoft.com/office/drawing/2014/main" id="{497CAF5E-6815-43A3-AC89-5A2B06CF74CA}"/>
                  </a:ext>
                </a:extLst>
              </p:cNvPr>
              <p:cNvSpPr txBox="1">
                <a:spLocks noRot="1" noChangeAspect="1" noMove="1" noResize="1" noEditPoints="1" noAdjustHandles="1" noChangeArrowheads="1" noChangeShapeType="1" noTextEdit="1"/>
              </p:cNvSpPr>
              <p:nvPr/>
            </p:nvSpPr>
            <p:spPr>
              <a:xfrm>
                <a:off x="331796" y="3672817"/>
                <a:ext cx="9479184" cy="1172244"/>
              </a:xfrm>
              <a:prstGeom prst="rect">
                <a:avLst/>
              </a:prstGeom>
              <a:blipFill>
                <a:blip r:embed="rId5"/>
                <a:stretch>
                  <a:fillRect b="-103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99320CF-9227-48B8-88A4-3B16379762E1}"/>
              </a:ext>
            </a:extLst>
          </p:cNvPr>
          <p:cNvSpPr txBox="1"/>
          <p:nvPr/>
        </p:nvSpPr>
        <p:spPr>
          <a:xfrm>
            <a:off x="874022" y="4723516"/>
            <a:ext cx="9479184"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Ta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bảng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sau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p:txBody>
      </p:sp>
      <p:graphicFrame>
        <p:nvGraphicFramePr>
          <p:cNvPr id="11" name="Table 8">
            <a:extLst>
              <a:ext uri="{FF2B5EF4-FFF2-40B4-BE49-F238E27FC236}">
                <a16:creationId xmlns:a16="http://schemas.microsoft.com/office/drawing/2014/main" id="{A0F4AA31-B290-4F97-AA18-25E132D227ED}"/>
              </a:ext>
            </a:extLst>
          </p:cNvPr>
          <p:cNvGraphicFramePr>
            <a:graphicFrameLocks noGrp="1"/>
          </p:cNvGraphicFramePr>
          <p:nvPr/>
        </p:nvGraphicFramePr>
        <p:xfrm>
          <a:off x="1178298" y="5377892"/>
          <a:ext cx="8632682" cy="1396899"/>
        </p:xfrm>
        <a:graphic>
          <a:graphicData uri="http://schemas.openxmlformats.org/drawingml/2006/table">
            <a:tbl>
              <a:tblPr firstRow="1" bandRow="1">
                <a:tableStyleId>{5C22544A-7EE6-4342-B048-85BDC9FD1C3A}</a:tableStyleId>
              </a:tblPr>
              <a:tblGrid>
                <a:gridCol w="2466482">
                  <a:extLst>
                    <a:ext uri="{9D8B030D-6E8A-4147-A177-3AD203B41FA5}">
                      <a16:colId xmlns:a16="http://schemas.microsoft.com/office/drawing/2014/main" val="2789312481"/>
                    </a:ext>
                  </a:extLst>
                </a:gridCol>
                <a:gridCol w="1233240">
                  <a:extLst>
                    <a:ext uri="{9D8B030D-6E8A-4147-A177-3AD203B41FA5}">
                      <a16:colId xmlns:a16="http://schemas.microsoft.com/office/drawing/2014/main" val="3722156525"/>
                    </a:ext>
                  </a:extLst>
                </a:gridCol>
                <a:gridCol w="1233240">
                  <a:extLst>
                    <a:ext uri="{9D8B030D-6E8A-4147-A177-3AD203B41FA5}">
                      <a16:colId xmlns:a16="http://schemas.microsoft.com/office/drawing/2014/main" val="1764845865"/>
                    </a:ext>
                  </a:extLst>
                </a:gridCol>
                <a:gridCol w="1233240">
                  <a:extLst>
                    <a:ext uri="{9D8B030D-6E8A-4147-A177-3AD203B41FA5}">
                      <a16:colId xmlns:a16="http://schemas.microsoft.com/office/drawing/2014/main" val="827942708"/>
                    </a:ext>
                  </a:extLst>
                </a:gridCol>
                <a:gridCol w="1233240">
                  <a:extLst>
                    <a:ext uri="{9D8B030D-6E8A-4147-A177-3AD203B41FA5}">
                      <a16:colId xmlns:a16="http://schemas.microsoft.com/office/drawing/2014/main" val="11888283"/>
                    </a:ext>
                  </a:extLst>
                </a:gridCol>
                <a:gridCol w="1233240">
                  <a:extLst>
                    <a:ext uri="{9D8B030D-6E8A-4147-A177-3AD203B41FA5}">
                      <a16:colId xmlns:a16="http://schemas.microsoft.com/office/drawing/2014/main" val="1640134190"/>
                    </a:ext>
                  </a:extLst>
                </a:gridCol>
              </a:tblGrid>
              <a:tr h="554190">
                <a:tc>
                  <a:txBody>
                    <a:bodyPr/>
                    <a:lstStyle/>
                    <a:p>
                      <a:pPr algn="ctr">
                        <a:lnSpc>
                          <a:spcPct val="130000"/>
                        </a:lnSpc>
                      </a:pPr>
                      <a:r>
                        <a:rPr lang="en-US" sz="2000" dirty="0" err="1">
                          <a:solidFill>
                            <a:schemeClr val="accent3">
                              <a:lumMod val="50000"/>
                            </a:schemeClr>
                          </a:solidFill>
                          <a:latin typeface="Arial" panose="020B0604020202020204" pitchFamily="34" charset="0"/>
                          <a:cs typeface="Arial" panose="020B0604020202020204" pitchFamily="34" charset="0"/>
                        </a:rPr>
                        <a:t>Loại</a:t>
                      </a:r>
                      <a:r>
                        <a:rPr lang="en-US" sz="2000" dirty="0">
                          <a:solidFill>
                            <a:schemeClr val="accent3">
                              <a:lumMod val="50000"/>
                            </a:schemeClr>
                          </a:solidFill>
                          <a:latin typeface="Arial" panose="020B0604020202020204" pitchFamily="34" charset="0"/>
                          <a:cs typeface="Arial" panose="020B0604020202020204" pitchFamily="34" charset="0"/>
                        </a:rPr>
                        <a:t> </a:t>
                      </a:r>
                      <a:r>
                        <a:rPr lang="en-US" sz="2000" dirty="0" err="1">
                          <a:solidFill>
                            <a:schemeClr val="accent3">
                              <a:lumMod val="50000"/>
                            </a:schemeClr>
                          </a:solidFill>
                          <a:latin typeface="Arial" panose="020B0604020202020204" pitchFamily="34" charset="0"/>
                          <a:cs typeface="Arial" panose="020B0604020202020204" pitchFamily="34" charset="0"/>
                        </a:rPr>
                        <a:t>quả</a:t>
                      </a:r>
                      <a:endParaRPr lang="en-US" sz="2000" dirty="0">
                        <a:solidFill>
                          <a:schemeClr val="accent3">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3">
                              <a:lumMod val="50000"/>
                            </a:schemeClr>
                          </a:solidFill>
                          <a:latin typeface="Arial" panose="020B0604020202020204" pitchFamily="34" charset="0"/>
                          <a:cs typeface="Arial" panose="020B0604020202020204" pitchFamily="34" charset="0"/>
                        </a:rPr>
                        <a:t>Táo</a:t>
                      </a:r>
                      <a:endParaRPr lang="en-US" sz="2000" dirty="0">
                        <a:solidFill>
                          <a:schemeClr val="accent3">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3">
                              <a:lumMod val="50000"/>
                            </a:schemeClr>
                          </a:solidFill>
                          <a:latin typeface="Arial" panose="020B0604020202020204" pitchFamily="34" charset="0"/>
                          <a:cs typeface="Arial" panose="020B0604020202020204" pitchFamily="34" charset="0"/>
                        </a:rPr>
                        <a:t>Chuối</a:t>
                      </a:r>
                      <a:endParaRPr lang="en-US" sz="2000" dirty="0">
                        <a:solidFill>
                          <a:schemeClr val="accent3">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a:solidFill>
                            <a:schemeClr val="accent3">
                              <a:lumMod val="50000"/>
                            </a:schemeClr>
                          </a:solidFill>
                          <a:latin typeface="Arial" panose="020B0604020202020204" pitchFamily="34" charset="0"/>
                          <a:cs typeface="Arial" panose="020B0604020202020204" pitchFamily="34" charset="0"/>
                        </a:rPr>
                        <a:t>Lê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3">
                              <a:lumMod val="50000"/>
                            </a:schemeClr>
                          </a:solidFill>
                          <a:latin typeface="Arial" panose="020B0604020202020204" pitchFamily="34" charset="0"/>
                          <a:cs typeface="Arial" panose="020B0604020202020204" pitchFamily="34" charset="0"/>
                        </a:rPr>
                        <a:t>Dưa</a:t>
                      </a:r>
                      <a:r>
                        <a:rPr lang="en-US" sz="2000" dirty="0">
                          <a:solidFill>
                            <a:schemeClr val="accent3">
                              <a:lumMod val="50000"/>
                            </a:schemeClr>
                          </a:solidFill>
                          <a:latin typeface="Arial" panose="020B0604020202020204" pitchFamily="34" charset="0"/>
                          <a:cs typeface="Arial" panose="020B0604020202020204" pitchFamily="34" charset="0"/>
                        </a:rPr>
                        <a:t> </a:t>
                      </a:r>
                      <a:r>
                        <a:rPr lang="en-US" sz="2000" dirty="0" err="1">
                          <a:solidFill>
                            <a:schemeClr val="accent3">
                              <a:lumMod val="50000"/>
                            </a:schemeClr>
                          </a:solidFill>
                          <a:latin typeface="Arial" panose="020B0604020202020204" pitchFamily="34" charset="0"/>
                          <a:cs typeface="Arial" panose="020B0604020202020204" pitchFamily="34" charset="0"/>
                        </a:rPr>
                        <a:t>hấu</a:t>
                      </a:r>
                      <a:endParaRPr lang="en-US" sz="2000" dirty="0">
                        <a:solidFill>
                          <a:schemeClr val="accent3">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a:solidFill>
                            <a:schemeClr val="accent3">
                              <a:lumMod val="50000"/>
                            </a:schemeClr>
                          </a:solidFill>
                          <a:latin typeface="Arial" panose="020B0604020202020204" pitchFamily="34" charset="0"/>
                          <a:cs typeface="Arial" panose="020B0604020202020204" pitchFamily="34" charset="0"/>
                        </a:rPr>
                        <a:t>Cam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1464711031"/>
                  </a:ext>
                </a:extLst>
              </a:tr>
              <a:tr h="554190">
                <a:tc>
                  <a:txBody>
                    <a:bodyPr/>
                    <a:lstStyle/>
                    <a:p>
                      <a:pPr algn="ctr">
                        <a:lnSpc>
                          <a:spcPct val="130000"/>
                        </a:lnSpc>
                      </a:pPr>
                      <a:r>
                        <a:rPr lang="en-US" sz="2000" dirty="0" err="1">
                          <a:latin typeface="Arial" panose="020B0604020202020204" pitchFamily="34" charset="0"/>
                          <a:cs typeface="Arial" panose="020B0604020202020204" pitchFamily="34" charset="0"/>
                        </a:rPr>
                        <a:t>Tỉ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p>
                    <a:p>
                      <a:pPr algn="ctr">
                        <a:lnSpc>
                          <a:spcPct val="130000"/>
                        </a:lnSpc>
                      </a:pP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1895331"/>
                  </a:ext>
                </a:extLst>
              </a:tr>
            </a:tbl>
          </a:graphicData>
        </a:graphic>
      </p:graphicFrame>
    </p:spTree>
    <p:extLst>
      <p:ext uri="{BB962C8B-B14F-4D97-AF65-F5344CB8AC3E}">
        <p14:creationId xmlns:p14="http://schemas.microsoft.com/office/powerpoint/2010/main" val="329257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42" dur="500"/>
                                        <p:tgtEl>
                                          <p:spTgt spid="10">
                                            <p:txEl>
                                              <p:pRg st="0" end="0"/>
                                            </p:txEl>
                                          </p:spTgt>
                                        </p:tgtEl>
                                      </p:cBhvr>
                                    </p:animEffect>
                                  </p:childTnLst>
                                </p:cTn>
                              </p:par>
                            </p:childTnLst>
                          </p:cTn>
                        </p:par>
                        <p:par>
                          <p:cTn id="43" fill="hold">
                            <p:stCondLst>
                              <p:cond delay="500"/>
                            </p:stCondLst>
                            <p:childTnLst>
                              <p:par>
                                <p:cTn id="44" presetID="14" presetClass="entr" presetSubtype="1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P spid="7" grpId="0" uiExpand="1" build="p"/>
      <p:bldP spid="8" grpId="0" uiExpand="1" build="p"/>
      <p:bldP spid="9" grpId="0" uiExpand="1" build="p"/>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1">
            <a:extLst>
              <a:ext uri="{FF2B5EF4-FFF2-40B4-BE49-F238E27FC236}">
                <a16:creationId xmlns:a16="http://schemas.microsoft.com/office/drawing/2014/main" id="{831FA263-133A-48EB-97AB-892E4711E316}"/>
              </a:ext>
            </a:extLst>
          </p:cNvPr>
          <p:cNvSpPr/>
          <p:nvPr>
            <p:custDataLst>
              <p:tags r:id="rId1"/>
            </p:custDataLst>
          </p:nvPr>
        </p:nvSpPr>
        <p:spPr>
          <a:xfrm>
            <a:off x="1209244" y="338347"/>
            <a:ext cx="5731201" cy="7283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1.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Biểu</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đồ</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hình</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quạt</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tròn</a:t>
            </a:r>
            <a:endParaRPr kumimoji="0" lang="zh-CN" altLang="en-US"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sp>
        <p:nvSpPr>
          <p:cNvPr id="3" name="TextBox 2">
            <a:extLst>
              <a:ext uri="{FF2B5EF4-FFF2-40B4-BE49-F238E27FC236}">
                <a16:creationId xmlns:a16="http://schemas.microsoft.com/office/drawing/2014/main" id="{A0FF15FC-89EB-4B5C-9CFE-9540041431B7}"/>
              </a:ext>
            </a:extLst>
          </p:cNvPr>
          <p:cNvSpPr txBox="1"/>
          <p:nvPr/>
        </p:nvSpPr>
        <p:spPr>
          <a:xfrm>
            <a:off x="741341" y="1145008"/>
            <a:ext cx="1836529" cy="5778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Nhận</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xét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p:sp>
        <p:nvSpPr>
          <p:cNvPr id="4" name="TextBox 3">
            <a:extLst>
              <a:ext uri="{FF2B5EF4-FFF2-40B4-BE49-F238E27FC236}">
                <a16:creationId xmlns:a16="http://schemas.microsoft.com/office/drawing/2014/main" id="{EF6333C9-54CD-4336-9C7C-ABD437FBAAB8}"/>
              </a:ext>
            </a:extLst>
          </p:cNvPr>
          <p:cNvSpPr txBox="1"/>
          <p:nvPr/>
        </p:nvSpPr>
        <p:spPr>
          <a:xfrm>
            <a:off x="876254" y="1801179"/>
            <a:ext cx="10216467" cy="4092211"/>
          </a:xfrm>
          <a:prstGeom prst="rect">
            <a:avLst/>
          </a:prstGeom>
          <a:solidFill>
            <a:schemeClr val="accent5">
              <a:lumMod val="20000"/>
              <a:lumOff val="80000"/>
            </a:schemeClr>
          </a:solidFill>
        </p:spPr>
        <p:txBody>
          <a:bodyPr wrap="square" rtlCol="0">
            <a:spAutoFit/>
          </a:bodyPr>
          <a:lstStyle/>
          <a:p>
            <a:pPr marL="342900" marR="0" lvl="0" indent="-342900" algn="just" defTabSz="914400" rtl="0" eaLnBrk="1" fontAlgn="base" latinLnBrk="0" hangingPunct="1">
              <a:lnSpc>
                <a:spcPct val="15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Thông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thường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ta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nhận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biết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nhanh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chóng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chí</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mỗi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đối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nhưng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biết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được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mỗi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đối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chiếm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bao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a:p>
            <a:pPr marL="342900" marR="0" lvl="0" indent="-342900" algn="just" defTabSz="914400" rtl="0" eaLnBrk="1" fontAlgn="base" latinLnBrk="0" hangingPunct="1">
              <a:lnSpc>
                <a:spcPct val="15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Ngược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lại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ta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nhận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biết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nhanh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chóng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mỗi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đối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chiếm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bao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nhưng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lại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biết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được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chí</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mỗi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đối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Vì</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thế</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tùy</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mục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đích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ta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sẽ</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lựa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chọn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hay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để</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dữ</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p:txBody>
      </p:sp>
    </p:spTree>
    <p:extLst>
      <p:ext uri="{BB962C8B-B14F-4D97-AF65-F5344CB8AC3E}">
        <p14:creationId xmlns:p14="http://schemas.microsoft.com/office/powerpoint/2010/main" val="24732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randombar(horizontal)">
                                      <p:cBhvr>
                                        <p:cTn id="13" dur="5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8" dur="500"/>
                                        <p:tgtEl>
                                          <p:spTgt spid="4">
                                            <p:txEl>
                                              <p:pRg st="2" end="2"/>
                                            </p:txEl>
                                          </p:spTgt>
                                        </p:tgtEl>
                                      </p:cBhvr>
                                    </p:animEffect>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nodeType="after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8229" y="5753099"/>
            <a:ext cx="13808458" cy="1639657"/>
          </a:xfrm>
          <a:prstGeom prst="rect">
            <a:avLst/>
          </a:prstGeom>
        </p:spPr>
      </p:pic>
      <p:pic>
        <p:nvPicPr>
          <p:cNvPr id="3"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9200" y="602041"/>
            <a:ext cx="10972799" cy="6255959"/>
          </a:xfrm>
          <a:prstGeom prst="rect">
            <a:avLst/>
          </a:prstGeom>
        </p:spPr>
      </p:pic>
      <p:sp>
        <p:nvSpPr>
          <p:cNvPr id="18" name="MH_Entry_1"/>
          <p:cNvSpPr/>
          <p:nvPr>
            <p:custDataLst>
              <p:tags r:id="rId1"/>
            </p:custDataLst>
          </p:nvPr>
        </p:nvSpPr>
        <p:spPr>
          <a:xfrm>
            <a:off x="2331508" y="3148751"/>
            <a:ext cx="6215592" cy="86030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4800" b="1" i="0" u="none" strike="noStrike" kern="1200" cap="none" spc="-30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LUYỆN TẬP</a:t>
            </a:r>
            <a:endParaRPr kumimoji="0" lang="zh-CN" altLang="en-US" sz="4800" b="1" i="0" u="none" strike="noStrike" kern="1200" cap="none" spc="-30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pic>
        <p:nvPicPr>
          <p:cNvPr id="12" name="图片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5793" y="5349831"/>
            <a:ext cx="921307" cy="1124713"/>
          </a:xfrm>
          <a:prstGeom prst="rect">
            <a:avLst/>
          </a:prstGeom>
        </p:spPr>
      </p:pic>
      <p:pic>
        <p:nvPicPr>
          <p:cNvPr id="15" name="图片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16897" y="5071123"/>
            <a:ext cx="1421741" cy="1442406"/>
          </a:xfrm>
          <a:prstGeom prst="rect">
            <a:avLst/>
          </a:prstGeom>
        </p:spPr>
      </p:pic>
    </p:spTree>
    <p:extLst>
      <p:ext uri="{BB962C8B-B14F-4D97-AF65-F5344CB8AC3E}">
        <p14:creationId xmlns:p14="http://schemas.microsoft.com/office/powerpoint/2010/main" val="3884363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1000"/>
                                            <p:tgtEl>
                                              <p:spTgt spid="18"/>
                                            </p:tgtEl>
                                          </p:cBhvr>
                                        </p:animEffect>
                                      </p:childTnLst>
                                    </p:cTn>
                                  </p:par>
                                </p:childTnLst>
                              </p:cTn>
                            </p:par>
                            <p:par>
                              <p:cTn id="17" fill="hold">
                                <p:stCondLst>
                                  <p:cond delay="2000"/>
                                </p:stCondLst>
                                <p:childTnLst>
                                  <p:par>
                                    <p:cTn id="18" presetID="2" presetClass="entr" presetSubtype="4" fill="hold" nodeType="afterEffect" p14:presetBounceEnd="40000">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14:bounceEnd="40000">
                                          <p:cBhvr additive="base">
                                            <p:cTn id="20" dur="10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1" dur="10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0000">
                                      <p:stCondLst>
                                        <p:cond delay="200"/>
                                      </p:stCondLst>
                                      <p:childTnLst>
                                        <p:set>
                                          <p:cBhvr>
                                            <p:cTn id="23" dur="1" fill="hold">
                                              <p:stCondLst>
                                                <p:cond delay="0"/>
                                              </p:stCondLst>
                                            </p:cTn>
                                            <p:tgtEl>
                                              <p:spTgt spid="12"/>
                                            </p:tgtEl>
                                            <p:attrNameLst>
                                              <p:attrName>style.visibility</p:attrName>
                                            </p:attrNameLst>
                                          </p:cBhvr>
                                          <p:to>
                                            <p:strVal val="visible"/>
                                          </p:to>
                                        </p:set>
                                        <p:anim calcmode="lin" valueType="num" p14:bounceEnd="40000">
                                          <p:cBhvr additive="base">
                                            <p:cTn id="24" dur="10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2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1000"/>
                                            <p:tgtEl>
                                              <p:spTgt spid="18"/>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500"/>
                                            <p:tgtEl>
                                              <p:spTgt spid="20">
                                                <p:txEl>
                                                  <p:pRg st="0" end="0"/>
                                                </p:txEl>
                                              </p:spTgt>
                                            </p:tgtEl>
                                          </p:cBhvr>
                                        </p:animEffect>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1000" fill="hold"/>
                                            <p:tgtEl>
                                              <p:spTgt spid="15"/>
                                            </p:tgtEl>
                                            <p:attrNameLst>
                                              <p:attrName>ppt_x</p:attrName>
                                            </p:attrNameLst>
                                          </p:cBhvr>
                                          <p:tavLst>
                                            <p:tav tm="0">
                                              <p:val>
                                                <p:strVal val="#ppt_x"/>
                                              </p:val>
                                            </p:tav>
                                            <p:tav tm="100000">
                                              <p:val>
                                                <p:strVal val="#ppt_x"/>
                                              </p:val>
                                            </p:tav>
                                          </p:tavLst>
                                        </p:anim>
                                        <p:anim calcmode="lin" valueType="num">
                                          <p:cBhvr additive="base">
                                            <p:cTn id="31" dur="10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20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1000" fill="hold"/>
                                            <p:tgtEl>
                                              <p:spTgt spid="12"/>
                                            </p:tgtEl>
                                            <p:attrNameLst>
                                              <p:attrName>ppt_x</p:attrName>
                                            </p:attrNameLst>
                                          </p:cBhvr>
                                          <p:tavLst>
                                            <p:tav tm="0">
                                              <p:val>
                                                <p:strVal val="#ppt_x"/>
                                              </p:val>
                                            </p:tav>
                                            <p:tav tm="100000">
                                              <p:val>
                                                <p:strVal val="#ppt_x"/>
                                              </p:val>
                                            </p:tav>
                                          </p:tavLst>
                                        </p:anim>
                                        <p:anim calcmode="lin" valueType="num">
                                          <p:cBhvr additive="base">
                                            <p:cTn id="3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42;p58">
            <a:extLst>
              <a:ext uri="{FF2B5EF4-FFF2-40B4-BE49-F238E27FC236}">
                <a16:creationId xmlns:a16="http://schemas.microsoft.com/office/drawing/2014/main" id="{A2167FE5-42CF-40A4-814C-594A20745692}"/>
              </a:ext>
            </a:extLst>
          </p:cNvPr>
          <p:cNvGrpSpPr/>
          <p:nvPr/>
        </p:nvGrpSpPr>
        <p:grpSpPr>
          <a:xfrm>
            <a:off x="10477802" y="48809"/>
            <a:ext cx="197395" cy="243833"/>
            <a:chOff x="5803200" y="3023808"/>
            <a:chExt cx="96775" cy="117900"/>
          </a:xfrm>
        </p:grpSpPr>
        <p:sp>
          <p:nvSpPr>
            <p:cNvPr id="3" name="Google Shape;2243;p58">
              <a:extLst>
                <a:ext uri="{FF2B5EF4-FFF2-40B4-BE49-F238E27FC236}">
                  <a16:creationId xmlns:a16="http://schemas.microsoft.com/office/drawing/2014/main" id="{56071800-19FA-4CAF-BABB-F1CB7DC0870B}"/>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4" name="Google Shape;2244;p58">
              <a:extLst>
                <a:ext uri="{FF2B5EF4-FFF2-40B4-BE49-F238E27FC236}">
                  <a16:creationId xmlns:a16="http://schemas.microsoft.com/office/drawing/2014/main" id="{47CD529A-A298-4627-B977-1A34D4BF505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5" name="Google Shape;2245;p58">
              <a:extLst>
                <a:ext uri="{FF2B5EF4-FFF2-40B4-BE49-F238E27FC236}">
                  <a16:creationId xmlns:a16="http://schemas.microsoft.com/office/drawing/2014/main" id="{2CEEDFFA-E0D5-4C1B-9CC3-097EAFFE6CD4}"/>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grpSp>
        <p:nvGrpSpPr>
          <p:cNvPr id="6" name="Google Shape;2211;p57">
            <a:extLst>
              <a:ext uri="{FF2B5EF4-FFF2-40B4-BE49-F238E27FC236}">
                <a16:creationId xmlns:a16="http://schemas.microsoft.com/office/drawing/2014/main" id="{FF901767-6787-4258-8A11-0F2CED8ED308}"/>
              </a:ext>
            </a:extLst>
          </p:cNvPr>
          <p:cNvGrpSpPr/>
          <p:nvPr/>
        </p:nvGrpSpPr>
        <p:grpSpPr>
          <a:xfrm>
            <a:off x="411290" y="566258"/>
            <a:ext cx="579064" cy="430893"/>
            <a:chOff x="5197967" y="3714018"/>
            <a:chExt cx="386455" cy="287569"/>
          </a:xfrm>
        </p:grpSpPr>
        <p:sp>
          <p:nvSpPr>
            <p:cNvPr id="7" name="Google Shape;2212;p57">
              <a:extLst>
                <a:ext uri="{FF2B5EF4-FFF2-40B4-BE49-F238E27FC236}">
                  <a16:creationId xmlns:a16="http://schemas.microsoft.com/office/drawing/2014/main" id="{F5276EAA-7EA4-4449-BB3D-CB739993600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8" name="Google Shape;2213;p57">
              <a:extLst>
                <a:ext uri="{FF2B5EF4-FFF2-40B4-BE49-F238E27FC236}">
                  <a16:creationId xmlns:a16="http://schemas.microsoft.com/office/drawing/2014/main" id="{72213E55-5825-4D97-884C-0D7D180BB268}"/>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9" name="Google Shape;2214;p57">
              <a:extLst>
                <a:ext uri="{FF2B5EF4-FFF2-40B4-BE49-F238E27FC236}">
                  <a16:creationId xmlns:a16="http://schemas.microsoft.com/office/drawing/2014/main" id="{53B894A5-1FB3-4BAD-9360-44255472D4D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10" name="Google Shape;2215;p57">
              <a:extLst>
                <a:ext uri="{FF2B5EF4-FFF2-40B4-BE49-F238E27FC236}">
                  <a16:creationId xmlns:a16="http://schemas.microsoft.com/office/drawing/2014/main" id="{B3FB404C-9F9D-43BA-B953-8D17E8AFFBD9}"/>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11" name="TextBox 10">
            <a:extLst>
              <a:ext uri="{FF2B5EF4-FFF2-40B4-BE49-F238E27FC236}">
                <a16:creationId xmlns:a16="http://schemas.microsoft.com/office/drawing/2014/main" id="{7EBAA70F-4F06-43E9-919A-A4E10194E070}"/>
              </a:ext>
            </a:extLst>
          </p:cNvPr>
          <p:cNvSpPr txBox="1"/>
          <p:nvPr/>
        </p:nvSpPr>
        <p:spPr>
          <a:xfrm>
            <a:off x="1914585" y="507157"/>
            <a:ext cx="10529161" cy="522451"/>
          </a:xfrm>
          <a:prstGeom prst="rect">
            <a:avLst/>
          </a:prstGeom>
          <a:noFill/>
        </p:spPr>
        <p:txBody>
          <a:bodyPr wrap="square" rtlCol="0">
            <a:spAutoFit/>
          </a:bodyPr>
          <a:lstStyle/>
          <a:p>
            <a:pPr marL="0" marR="0" lvl="0" indent="0" algn="l" defTabSz="1219170" rtl="0" eaLnBrk="1" fontAlgn="auto" latinLnBrk="0" hangingPunct="1">
              <a:lnSpc>
                <a:spcPct val="130000"/>
              </a:lnSpc>
              <a:spcBef>
                <a:spcPts val="0"/>
              </a:spcBef>
              <a:spcAft>
                <a:spcPts val="0"/>
              </a:spcAft>
              <a:buClr>
                <a:srgbClr val="000000"/>
              </a:buClr>
              <a:buSzTx/>
              <a:buFontTx/>
              <a:buNone/>
              <a:tabLst/>
              <a:defRPr/>
            </a:pPr>
            <a:r>
              <a:rPr kumimoji="0" lang="en-US" sz="2400" b="1" i="0" u="none" strike="noStrike" kern="0" cap="none" spc="0" normalizeH="0" baseline="0" noProof="0" dirty="0" err="1">
                <a:ln>
                  <a:noFill/>
                </a:ln>
                <a:solidFill>
                  <a:srgbClr val="000000"/>
                </a:solidFill>
                <a:effectLst/>
                <a:uLnTx/>
                <a:uFillTx/>
                <a:latin typeface="Arial"/>
                <a:ea typeface="汉仪小麦体简"/>
                <a:cs typeface="Arial"/>
                <a:sym typeface="Arial"/>
              </a:rPr>
              <a:t>Câu</a:t>
            </a:r>
            <a:r>
              <a:rPr kumimoji="0" lang="en-US" sz="2400" b="1" i="0" u="none" strike="noStrike" kern="0" cap="none" spc="0" normalizeH="0" baseline="0" noProof="0" dirty="0">
                <a:ln>
                  <a:noFill/>
                </a:ln>
                <a:solidFill>
                  <a:srgbClr val="000000"/>
                </a:solidFill>
                <a:effectLst/>
                <a:uLnTx/>
                <a:uFillTx/>
                <a:latin typeface="Arial"/>
                <a:ea typeface="汉仪小麦体简"/>
                <a:cs typeface="Arial"/>
                <a:sym typeface="Arial"/>
              </a:rPr>
              <a:t> 1.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nửa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12" name="Đáp án đúng">
            <a:extLst>
              <a:ext uri="{FF2B5EF4-FFF2-40B4-BE49-F238E27FC236}">
                <a16:creationId xmlns:a16="http://schemas.microsoft.com/office/drawing/2014/main" id="{CC7B3E42-C6E6-4CB2-A43F-8628D8FD6D7A}"/>
              </a:ext>
            </a:extLst>
          </p:cNvPr>
          <p:cNvSpPr/>
          <p:nvPr/>
        </p:nvSpPr>
        <p:spPr>
          <a:xfrm>
            <a:off x="1597569" y="3611797"/>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50%</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13" name="Đáp án sai 1">
            <a:extLst>
              <a:ext uri="{FF2B5EF4-FFF2-40B4-BE49-F238E27FC236}">
                <a16:creationId xmlns:a16="http://schemas.microsoft.com/office/drawing/2014/main" id="{E4C8C229-B4C9-4973-AAE6-6FC561DFB17D}"/>
              </a:ext>
            </a:extLst>
          </p:cNvPr>
          <p:cNvSpPr/>
          <p:nvPr/>
        </p:nvSpPr>
        <p:spPr>
          <a:xfrm>
            <a:off x="1597569" y="2201697"/>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25%</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14" name="Đáp án sai 2">
            <a:extLst>
              <a:ext uri="{FF2B5EF4-FFF2-40B4-BE49-F238E27FC236}">
                <a16:creationId xmlns:a16="http://schemas.microsoft.com/office/drawing/2014/main" id="{D0003687-5C9E-49D5-BA23-8855B1EB4B26}"/>
              </a:ext>
            </a:extLst>
          </p:cNvPr>
          <p:cNvSpPr/>
          <p:nvPr/>
        </p:nvSpPr>
        <p:spPr>
          <a:xfrm>
            <a:off x="7006182" y="2201697"/>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12,8%</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15" name="Đáp án sai 3">
            <a:extLst>
              <a:ext uri="{FF2B5EF4-FFF2-40B4-BE49-F238E27FC236}">
                <a16:creationId xmlns:a16="http://schemas.microsoft.com/office/drawing/2014/main" id="{FCA262E3-B7FD-409A-A1B7-5F97CA885863}"/>
              </a:ext>
            </a:extLst>
          </p:cNvPr>
          <p:cNvSpPr/>
          <p:nvPr/>
        </p:nvSpPr>
        <p:spPr>
          <a:xfrm>
            <a:off x="6919839" y="3695568"/>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100%</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pic>
        <p:nvPicPr>
          <p:cNvPr id="16" name="Picture 5">
            <a:extLst>
              <a:ext uri="{FF2B5EF4-FFF2-40B4-BE49-F238E27FC236}">
                <a16:creationId xmlns:a16="http://schemas.microsoft.com/office/drawing/2014/main" id="{2F0F4A6C-25EE-4F7E-B9A2-D48D72F8BAB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97506" y="3364055"/>
            <a:ext cx="853047" cy="742495"/>
          </a:xfrm>
          <a:prstGeom prst="rect">
            <a:avLst/>
          </a:prstGeom>
        </p:spPr>
      </p:pic>
      <p:pic>
        <p:nvPicPr>
          <p:cNvPr id="17" name="Picture 10">
            <a:extLst>
              <a:ext uri="{FF2B5EF4-FFF2-40B4-BE49-F238E27FC236}">
                <a16:creationId xmlns:a16="http://schemas.microsoft.com/office/drawing/2014/main" id="{CA226CD5-DD8B-49FE-9353-31E2709E71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39562" y="2096392"/>
            <a:ext cx="850123" cy="757381"/>
          </a:xfrm>
          <a:prstGeom prst="rect">
            <a:avLst/>
          </a:prstGeom>
        </p:spPr>
      </p:pic>
      <p:pic>
        <p:nvPicPr>
          <p:cNvPr id="18" name="Picture 10">
            <a:extLst>
              <a:ext uri="{FF2B5EF4-FFF2-40B4-BE49-F238E27FC236}">
                <a16:creationId xmlns:a16="http://schemas.microsoft.com/office/drawing/2014/main" id="{721BAF5E-0975-457F-965E-903E2F1534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28047" y="3564731"/>
            <a:ext cx="850123" cy="757381"/>
          </a:xfrm>
          <a:prstGeom prst="rect">
            <a:avLst/>
          </a:prstGeom>
        </p:spPr>
      </p:pic>
      <p:pic>
        <p:nvPicPr>
          <p:cNvPr id="19" name="Picture 10">
            <a:extLst>
              <a:ext uri="{FF2B5EF4-FFF2-40B4-BE49-F238E27FC236}">
                <a16:creationId xmlns:a16="http://schemas.microsoft.com/office/drawing/2014/main" id="{071D6EAB-1B30-459A-A317-CB2C19A4DD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83217" y="2240548"/>
            <a:ext cx="850123" cy="757381"/>
          </a:xfrm>
          <a:prstGeom prst="rect">
            <a:avLst/>
          </a:prstGeom>
        </p:spPr>
      </p:pic>
      <p:pic>
        <p:nvPicPr>
          <p:cNvPr id="20" name="Correct sound effect and wrong sound effect (mp3cut.net)">
            <a:hlinkClick r:id="" action="ppaction://media"/>
            <a:extLst>
              <a:ext uri="{FF2B5EF4-FFF2-40B4-BE49-F238E27FC236}">
                <a16:creationId xmlns:a16="http://schemas.microsoft.com/office/drawing/2014/main" id="{5B1F93E0-FCE6-474D-AA96-66C3F713192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14866" y="-1134501"/>
            <a:ext cx="649817" cy="649817"/>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1764AEB1-578B-4CDB-A008-FB57913D39E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84017" y="-1134501"/>
            <a:ext cx="649817" cy="649817"/>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1775DB37-271D-446D-9910-23C661956F60}"/>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71931" y="-1100107"/>
            <a:ext cx="649817" cy="649817"/>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41387D8A-62CA-4948-899B-58F1732F3D7E}"/>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77974" y="-1129653"/>
            <a:ext cx="649817" cy="649817"/>
          </a:xfrm>
          <a:prstGeom prst="rect">
            <a:avLst/>
          </a:prstGeom>
        </p:spPr>
      </p:pic>
    </p:spTree>
    <p:extLst>
      <p:ext uri="{BB962C8B-B14F-4D97-AF65-F5344CB8AC3E}">
        <p14:creationId xmlns:p14="http://schemas.microsoft.com/office/powerpoint/2010/main" val="39053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500"/>
                                        <p:tgtEl>
                                          <p:spTgt spid="12"/>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Left)">
                                      <p:cBhvr>
                                        <p:cTn id="16" dur="500"/>
                                        <p:tgtEl>
                                          <p:spTgt spid="13"/>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500"/>
                                        <p:tgtEl>
                                          <p:spTgt spid="14"/>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2"/>
                                        </p:tgtEl>
                                        <p:attrNameLst>
                                          <p:attrName>fillcolor</p:attrName>
                                        </p:attrNameLst>
                                      </p:cBhvr>
                                      <p:to>
                                        <a:srgbClr val="92D050"/>
                                      </p:to>
                                    </p:animClr>
                                    <p:set>
                                      <p:cBhvr>
                                        <p:cTn id="28" dur="500" fill="hold"/>
                                        <p:tgtEl>
                                          <p:spTgt spid="12"/>
                                        </p:tgtEl>
                                        <p:attrNameLst>
                                          <p:attrName>fill.type</p:attrName>
                                        </p:attrNameLst>
                                      </p:cBhvr>
                                      <p:to>
                                        <p:strVal val="solid"/>
                                      </p:to>
                                    </p:set>
                                    <p:set>
                                      <p:cBhvr>
                                        <p:cTn id="29" dur="500" fill="hold"/>
                                        <p:tgtEl>
                                          <p:spTgt spid="12"/>
                                        </p:tgtEl>
                                        <p:attrNameLst>
                                          <p:attrName>fill.on</p:attrName>
                                        </p:attrNameLst>
                                      </p:cBhvr>
                                      <p:to>
                                        <p:strVal val="true"/>
                                      </p:to>
                                    </p:set>
                                  </p:childTnLst>
                                </p:cTn>
                              </p:par>
                              <p:par>
                                <p:cTn id="30" presetID="1" presetClass="entr" presetSubtype="0" fill="hold" nodeType="withEffect">
                                  <p:stCondLst>
                                    <p:cond delay="0"/>
                                  </p:stCondLst>
                                  <p:childTnLst>
                                    <p:set>
                                      <p:cBhvr>
                                        <p:cTn id="31" dur="1" fill="hold">
                                          <p:stCondLst>
                                            <p:cond delay="9"/>
                                          </p:stCondLst>
                                        </p:cTn>
                                        <p:tgtEl>
                                          <p:spTgt spid="16"/>
                                        </p:tgtEl>
                                        <p:attrNameLst>
                                          <p:attrName>style.visibility</p:attrName>
                                        </p:attrNameLst>
                                      </p:cBhvr>
                                      <p:to>
                                        <p:strVal val="visible"/>
                                      </p:to>
                                    </p:set>
                                  </p:childTnLst>
                                </p:cTn>
                              </p:par>
                              <p:par>
                                <p:cTn id="32" presetID="26" presetClass="emph" presetSubtype="0" repeatCount="2000" fill="hold" grpId="1" nodeType="withEffect">
                                  <p:stCondLst>
                                    <p:cond delay="0"/>
                                  </p:stCondLst>
                                  <p:childTnLst>
                                    <p:animEffect transition="out" filter="fade">
                                      <p:cBhvr>
                                        <p:cTn id="33" dur="500" tmFilter="0, 0; .2, .5; .8, .5; 1, 0"/>
                                        <p:tgtEl>
                                          <p:spTgt spid="12"/>
                                        </p:tgtEl>
                                      </p:cBhvr>
                                    </p:animEffect>
                                    <p:animScale>
                                      <p:cBhvr>
                                        <p:cTn id="34" dur="250" autoRev="1" fill="hold"/>
                                        <p:tgtEl>
                                          <p:spTgt spid="12"/>
                                        </p:tgtEl>
                                      </p:cBhvr>
                                      <p:by x="105000" y="105000"/>
                                    </p:animScale>
                                  </p:childTnLst>
                                </p:cTn>
                              </p:par>
                              <p:par>
                                <p:cTn id="35" presetID="1" presetClass="mediacall" presetSubtype="0" fill="hold" nodeType="withEffect">
                                  <p:stCondLst>
                                    <p:cond delay="0"/>
                                  </p:stCondLst>
                                  <p:childTnLst>
                                    <p:cmd type="call" cmd="playFrom(0.0)">
                                      <p:cBhvr>
                                        <p:cTn id="36" dur="835" fill="hold"/>
                                        <p:tgtEl>
                                          <p:spTgt spid="20"/>
                                        </p:tgtEl>
                                      </p:cBhvr>
                                    </p:cmd>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3"/>
                                        </p:tgtEl>
                                        <p:attrNameLst>
                                          <p:attrName>fillcolor</p:attrName>
                                        </p:attrNameLst>
                                      </p:cBhvr>
                                      <p:to>
                                        <a:srgbClr val="D99694"/>
                                      </p:to>
                                    </p:animClr>
                                    <p:set>
                                      <p:cBhvr>
                                        <p:cTn id="42" dur="500" fill="hold"/>
                                        <p:tgtEl>
                                          <p:spTgt spid="13"/>
                                        </p:tgtEl>
                                        <p:attrNameLst>
                                          <p:attrName>fill.type</p:attrName>
                                        </p:attrNameLst>
                                      </p:cBhvr>
                                      <p:to>
                                        <p:strVal val="solid"/>
                                      </p:to>
                                    </p:set>
                                    <p:set>
                                      <p:cBhvr>
                                        <p:cTn id="43" dur="500" fill="hold"/>
                                        <p:tgtEl>
                                          <p:spTgt spid="13"/>
                                        </p:tgtEl>
                                        <p:attrNameLst>
                                          <p:attrName>fill.on</p:attrName>
                                        </p:attrNameLst>
                                      </p:cBhvr>
                                      <p:to>
                                        <p:strVal val="true"/>
                                      </p:to>
                                    </p:se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26" presetClass="emph" presetSubtype="0" repeatCount="2000" fill="hold" grpId="1" nodeType="withEffect">
                                  <p:stCondLst>
                                    <p:cond delay="0"/>
                                  </p:stCondLst>
                                  <p:childTnLst>
                                    <p:animEffect transition="out" filter="fade">
                                      <p:cBhvr>
                                        <p:cTn id="47" dur="500" tmFilter="0, 0; .2, .5; .8, .5; 1, 0"/>
                                        <p:tgtEl>
                                          <p:spTgt spid="13"/>
                                        </p:tgtEl>
                                      </p:cBhvr>
                                    </p:animEffect>
                                    <p:animScale>
                                      <p:cBhvr>
                                        <p:cTn id="48" dur="250" autoRev="1" fill="hold"/>
                                        <p:tgtEl>
                                          <p:spTgt spid="13"/>
                                        </p:tgtEl>
                                      </p:cBhvr>
                                      <p:by x="105000" y="105000"/>
                                    </p:animScale>
                                  </p:childTnLst>
                                </p:cTn>
                              </p:par>
                              <p:par>
                                <p:cTn id="49" presetID="1" presetClass="mediacall" presetSubtype="0" fill="hold" nodeType="withEffect">
                                  <p:stCondLst>
                                    <p:cond delay="0"/>
                                  </p:stCondLst>
                                  <p:childTnLst>
                                    <p:cmd type="call" cmd="playFrom(0.0)">
                                      <p:cBhvr>
                                        <p:cTn id="50" dur="862" fill="hold"/>
                                        <p:tgtEl>
                                          <p:spTgt spid="21"/>
                                        </p:tgtEl>
                                      </p:cBhvr>
                                    </p:cmd>
                                  </p:childTnLst>
                                </p:cTn>
                              </p:par>
                            </p:childTnLst>
                          </p:cTn>
                        </p:par>
                      </p:childTnLst>
                    </p:cTn>
                  </p:par>
                </p:childTnLst>
              </p:cTn>
              <p:nextCondLst>
                <p:cond evt="onClick" delay="0">
                  <p:tgtEl>
                    <p:spTgt spid="13"/>
                  </p:tgtEl>
                </p:cond>
              </p:nextCondLst>
            </p:seq>
            <p:seq concurrent="1" nextAc="seek">
              <p:cTn id="51" restart="whenNotActive" fill="hold" evtFilter="cancelBubble" nodeType="interactiveSeq">
                <p:stCondLst>
                  <p:cond evt="onClick" delay="0">
                    <p:tgtEl>
                      <p:spTgt spid="14"/>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14"/>
                                        </p:tgtEl>
                                        <p:attrNameLst>
                                          <p:attrName>fillcolor</p:attrName>
                                        </p:attrNameLst>
                                      </p:cBhvr>
                                      <p:to>
                                        <a:srgbClr val="D99694"/>
                                      </p:to>
                                    </p:animClr>
                                    <p:set>
                                      <p:cBhvr>
                                        <p:cTn id="56" dur="500" fill="hold"/>
                                        <p:tgtEl>
                                          <p:spTgt spid="14"/>
                                        </p:tgtEl>
                                        <p:attrNameLst>
                                          <p:attrName>fill.type</p:attrName>
                                        </p:attrNameLst>
                                      </p:cBhvr>
                                      <p:to>
                                        <p:strVal val="solid"/>
                                      </p:to>
                                    </p:set>
                                    <p:set>
                                      <p:cBhvr>
                                        <p:cTn id="57" dur="500" fill="hold"/>
                                        <p:tgtEl>
                                          <p:spTgt spid="14"/>
                                        </p:tgtEl>
                                        <p:attrNameLst>
                                          <p:attrName>fill.on</p:attrName>
                                        </p:attrNameLst>
                                      </p:cBhvr>
                                      <p:to>
                                        <p:strVal val="true"/>
                                      </p:to>
                                    </p:set>
                                  </p:childTnLst>
                                </p:cTn>
                              </p:par>
                              <p:par>
                                <p:cTn id="58" presetID="1" presetClass="entr" presetSubtype="0" fill="hold" nodeType="withEffect">
                                  <p:stCondLst>
                                    <p:cond delay="0"/>
                                  </p:stCondLst>
                                  <p:childTnLst>
                                    <p:set>
                                      <p:cBhvr>
                                        <p:cTn id="59" dur="1" fill="hold">
                                          <p:stCondLst>
                                            <p:cond delay="9"/>
                                          </p:stCondLst>
                                        </p:cTn>
                                        <p:tgtEl>
                                          <p:spTgt spid="17"/>
                                        </p:tgtEl>
                                        <p:attrNameLst>
                                          <p:attrName>style.visibility</p:attrName>
                                        </p:attrNameLst>
                                      </p:cBhvr>
                                      <p:to>
                                        <p:strVal val="visible"/>
                                      </p:to>
                                    </p:set>
                                  </p:childTnLst>
                                </p:cTn>
                              </p:par>
                              <p:par>
                                <p:cTn id="60" presetID="26" presetClass="emph" presetSubtype="0" repeatCount="2000" fill="hold" grpId="1" nodeType="withEffect">
                                  <p:stCondLst>
                                    <p:cond delay="0"/>
                                  </p:stCondLst>
                                  <p:childTnLst>
                                    <p:animEffect transition="out" filter="fade">
                                      <p:cBhvr>
                                        <p:cTn id="61" dur="500" tmFilter="0, 0; .2, .5; .8, .5; 1, 0"/>
                                        <p:tgtEl>
                                          <p:spTgt spid="14"/>
                                        </p:tgtEl>
                                      </p:cBhvr>
                                    </p:animEffect>
                                    <p:animScale>
                                      <p:cBhvr>
                                        <p:cTn id="62" dur="250" autoRev="1" fill="hold"/>
                                        <p:tgtEl>
                                          <p:spTgt spid="14"/>
                                        </p:tgtEl>
                                      </p:cBhvr>
                                      <p:by x="105000" y="105000"/>
                                    </p:animScale>
                                  </p:childTnLst>
                                </p:cTn>
                              </p:par>
                              <p:par>
                                <p:cTn id="63" presetID="1" presetClass="mediacall" presetSubtype="0" fill="hold" nodeType="withEffect">
                                  <p:stCondLst>
                                    <p:cond delay="0"/>
                                  </p:stCondLst>
                                  <p:childTnLst>
                                    <p:cmd type="call" cmd="playFrom(0.0)">
                                      <p:cBhvr>
                                        <p:cTn id="64" dur="862" fill="hold"/>
                                        <p:tgtEl>
                                          <p:spTgt spid="22"/>
                                        </p:tgtEl>
                                      </p:cBhvr>
                                    </p:cmd>
                                  </p:childTnLst>
                                </p:cTn>
                              </p:par>
                            </p:childTnLst>
                          </p:cTn>
                        </p:par>
                      </p:childTnLst>
                    </p:cTn>
                  </p:par>
                </p:childTnLst>
              </p:cTn>
              <p:nextCondLst>
                <p:cond evt="onClick" delay="0">
                  <p:tgtEl>
                    <p:spTgt spid="14"/>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15"/>
                                        </p:tgtEl>
                                        <p:attrNameLst>
                                          <p:attrName>fillcolor</p:attrName>
                                        </p:attrNameLst>
                                      </p:cBhvr>
                                      <p:to>
                                        <a:srgbClr val="D99694"/>
                                      </p:to>
                                    </p:animClr>
                                    <p:set>
                                      <p:cBhvr>
                                        <p:cTn id="70" dur="500" fill="hold"/>
                                        <p:tgtEl>
                                          <p:spTgt spid="15"/>
                                        </p:tgtEl>
                                        <p:attrNameLst>
                                          <p:attrName>fill.type</p:attrName>
                                        </p:attrNameLst>
                                      </p:cBhvr>
                                      <p:to>
                                        <p:strVal val="solid"/>
                                      </p:to>
                                    </p:set>
                                    <p:set>
                                      <p:cBhvr>
                                        <p:cTn id="71" dur="500" fill="hold"/>
                                        <p:tgtEl>
                                          <p:spTgt spid="15"/>
                                        </p:tgtEl>
                                        <p:attrNameLst>
                                          <p:attrName>fill.on</p:attrName>
                                        </p:attrNameLst>
                                      </p:cBhvr>
                                      <p:to>
                                        <p:strVal val="true"/>
                                      </p:to>
                                    </p:set>
                                  </p:childTnLst>
                                </p:cTn>
                              </p:par>
                              <p:par>
                                <p:cTn id="72" presetID="1" presetClass="entr" presetSubtype="0" fill="hold" nodeType="withEffect">
                                  <p:stCondLst>
                                    <p:cond delay="0"/>
                                  </p:stCondLst>
                                  <p:childTnLst>
                                    <p:set>
                                      <p:cBhvr>
                                        <p:cTn id="73" dur="1" fill="hold">
                                          <p:stCondLst>
                                            <p:cond delay="9"/>
                                          </p:stCondLst>
                                        </p:cTn>
                                        <p:tgtEl>
                                          <p:spTgt spid="18"/>
                                        </p:tgtEl>
                                        <p:attrNameLst>
                                          <p:attrName>style.visibility</p:attrName>
                                        </p:attrNameLst>
                                      </p:cBhvr>
                                      <p:to>
                                        <p:strVal val="visible"/>
                                      </p:to>
                                    </p:set>
                                  </p:childTnLst>
                                </p:cTn>
                              </p:par>
                              <p:par>
                                <p:cTn id="74" presetID="26" presetClass="emph" presetSubtype="0" repeatCount="2000" fill="hold" grpId="1" nodeType="withEffect">
                                  <p:stCondLst>
                                    <p:cond delay="0"/>
                                  </p:stCondLst>
                                  <p:childTnLst>
                                    <p:animEffect transition="out" filter="fade">
                                      <p:cBhvr>
                                        <p:cTn id="75" dur="500" tmFilter="0, 0; .2, .5; .8, .5; 1, 0"/>
                                        <p:tgtEl>
                                          <p:spTgt spid="15"/>
                                        </p:tgtEl>
                                      </p:cBhvr>
                                    </p:animEffect>
                                    <p:animScale>
                                      <p:cBhvr>
                                        <p:cTn id="76" dur="250" autoRev="1" fill="hold"/>
                                        <p:tgtEl>
                                          <p:spTgt spid="15"/>
                                        </p:tgtEl>
                                      </p:cBhvr>
                                      <p:by x="105000" y="105000"/>
                                    </p:animScale>
                                  </p:childTnLst>
                                </p:cTn>
                              </p:par>
                              <p:par>
                                <p:cTn id="77" presetID="1" presetClass="mediacall" presetSubtype="0" fill="hold" nodeType="withEffect">
                                  <p:stCondLst>
                                    <p:cond delay="0"/>
                                  </p:stCondLst>
                                  <p:childTnLst>
                                    <p:cmd type="call" cmd="playFrom(0.0)">
                                      <p:cBhvr>
                                        <p:cTn id="78" dur="862" fill="hold"/>
                                        <p:tgtEl>
                                          <p:spTgt spid="23"/>
                                        </p:tgtEl>
                                      </p:cBhvr>
                                    </p:cmd>
                                  </p:childTnLst>
                                </p:cTn>
                              </p:par>
                            </p:childTnLst>
                          </p:cTn>
                        </p:par>
                      </p:childTnLst>
                    </p:cTn>
                  </p:par>
                </p:childTnLst>
              </p:cTn>
              <p:nextCondLst>
                <p:cond evt="onClick" delay="0">
                  <p:tgtEl>
                    <p:spTgt spid="15"/>
                  </p:tgtEl>
                </p:cond>
              </p:nextCondLst>
            </p:seq>
            <p:audio>
              <p:cMediaNode vol="80000">
                <p:cTn id="79" fill="hold" display="0">
                  <p:stCondLst>
                    <p:cond delay="indefinite"/>
                  </p:stCondLst>
                  <p:endCondLst>
                    <p:cond evt="onStopAudio" delay="0">
                      <p:tgtEl>
                        <p:sldTgt/>
                      </p:tgtEl>
                    </p:cond>
                  </p:endCondLst>
                </p:cTn>
                <p:tgtEl>
                  <p:spTgt spid="20"/>
                </p:tgtEl>
              </p:cMediaNode>
            </p:audio>
            <p:audio>
              <p:cMediaNode vol="80000">
                <p:cTn id="80" fill="hold" display="0">
                  <p:stCondLst>
                    <p:cond delay="indefinite"/>
                  </p:stCondLst>
                  <p:endCondLst>
                    <p:cond evt="onStopAudio" delay="0">
                      <p:tgtEl>
                        <p:sldTgt/>
                      </p:tgtEl>
                    </p:cond>
                  </p:endCondLst>
                </p:cTn>
                <p:tgtEl>
                  <p:spTgt spid="21"/>
                </p:tgtEl>
              </p:cMediaNode>
            </p:audio>
            <p:audio>
              <p:cMediaNode vol="80000">
                <p:cTn id="81" fill="hold" display="0">
                  <p:stCondLst>
                    <p:cond delay="indefinite"/>
                  </p:stCondLst>
                  <p:endCondLst>
                    <p:cond evt="onStopAudio" delay="0">
                      <p:tgtEl>
                        <p:sldTgt/>
                      </p:tgtEl>
                    </p:cond>
                  </p:endCondLst>
                </p:cTn>
                <p:tgtEl>
                  <p:spTgt spid="22"/>
                </p:tgtEl>
              </p:cMediaNode>
            </p:audio>
            <p:audio>
              <p:cMediaNode vol="80000">
                <p:cTn id="82" fill="hold" display="0">
                  <p:stCondLst>
                    <p:cond delay="indefinite"/>
                  </p:stCondLst>
                  <p:endCondLst>
                    <p:cond evt="onStopAudio" delay="0">
                      <p:tgtEl>
                        <p:sldTgt/>
                      </p:tgtEl>
                    </p:cond>
                  </p:endCondLst>
                </p:cTn>
                <p:tgtEl>
                  <p:spTgt spid="23"/>
                </p:tgtEl>
              </p:cMediaNode>
            </p:audio>
          </p:childTnLst>
        </p:cTn>
      </p:par>
    </p:tnLst>
    <p:bldLst>
      <p:bldP spid="11" grpId="0"/>
      <p:bldP spid="12" grpId="0" animBg="1"/>
      <p:bldP spid="12" grpId="1" animBg="1"/>
      <p:bldP spid="13" grpId="0" animBg="1"/>
      <p:bldP spid="13" grpId="1" animBg="1"/>
      <p:bldP spid="14" grpId="0" animBg="1"/>
      <p:bldP spid="14" grpId="1" animBg="1"/>
      <p:bldP spid="15" grpId="0" animBg="1"/>
      <p:bldP spid="1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42;p58">
            <a:extLst>
              <a:ext uri="{FF2B5EF4-FFF2-40B4-BE49-F238E27FC236}">
                <a16:creationId xmlns:a16="http://schemas.microsoft.com/office/drawing/2014/main" id="{A2167FE5-42CF-40A4-814C-594A20745692}"/>
              </a:ext>
            </a:extLst>
          </p:cNvPr>
          <p:cNvGrpSpPr/>
          <p:nvPr/>
        </p:nvGrpSpPr>
        <p:grpSpPr>
          <a:xfrm>
            <a:off x="10477802" y="48809"/>
            <a:ext cx="197395" cy="243833"/>
            <a:chOff x="5803200" y="3023808"/>
            <a:chExt cx="96775" cy="117900"/>
          </a:xfrm>
        </p:grpSpPr>
        <p:sp>
          <p:nvSpPr>
            <p:cNvPr id="3" name="Google Shape;2243;p58">
              <a:extLst>
                <a:ext uri="{FF2B5EF4-FFF2-40B4-BE49-F238E27FC236}">
                  <a16:creationId xmlns:a16="http://schemas.microsoft.com/office/drawing/2014/main" id="{56071800-19FA-4CAF-BABB-F1CB7DC0870B}"/>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4" name="Google Shape;2244;p58">
              <a:extLst>
                <a:ext uri="{FF2B5EF4-FFF2-40B4-BE49-F238E27FC236}">
                  <a16:creationId xmlns:a16="http://schemas.microsoft.com/office/drawing/2014/main" id="{47CD529A-A298-4627-B977-1A34D4BF505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5" name="Google Shape;2245;p58">
              <a:extLst>
                <a:ext uri="{FF2B5EF4-FFF2-40B4-BE49-F238E27FC236}">
                  <a16:creationId xmlns:a16="http://schemas.microsoft.com/office/drawing/2014/main" id="{2CEEDFFA-E0D5-4C1B-9CC3-097EAFFE6CD4}"/>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grpSp>
        <p:nvGrpSpPr>
          <p:cNvPr id="6" name="Google Shape;2211;p57">
            <a:extLst>
              <a:ext uri="{FF2B5EF4-FFF2-40B4-BE49-F238E27FC236}">
                <a16:creationId xmlns:a16="http://schemas.microsoft.com/office/drawing/2014/main" id="{FF901767-6787-4258-8A11-0F2CED8ED308}"/>
              </a:ext>
            </a:extLst>
          </p:cNvPr>
          <p:cNvGrpSpPr/>
          <p:nvPr/>
        </p:nvGrpSpPr>
        <p:grpSpPr>
          <a:xfrm>
            <a:off x="411290" y="566258"/>
            <a:ext cx="579064" cy="430893"/>
            <a:chOff x="5197967" y="3714018"/>
            <a:chExt cx="386455" cy="287569"/>
          </a:xfrm>
        </p:grpSpPr>
        <p:sp>
          <p:nvSpPr>
            <p:cNvPr id="7" name="Google Shape;2212;p57">
              <a:extLst>
                <a:ext uri="{FF2B5EF4-FFF2-40B4-BE49-F238E27FC236}">
                  <a16:creationId xmlns:a16="http://schemas.microsoft.com/office/drawing/2014/main" id="{F5276EAA-7EA4-4449-BB3D-CB739993600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8" name="Google Shape;2213;p57">
              <a:extLst>
                <a:ext uri="{FF2B5EF4-FFF2-40B4-BE49-F238E27FC236}">
                  <a16:creationId xmlns:a16="http://schemas.microsoft.com/office/drawing/2014/main" id="{72213E55-5825-4D97-884C-0D7D180BB268}"/>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9" name="Google Shape;2214;p57">
              <a:extLst>
                <a:ext uri="{FF2B5EF4-FFF2-40B4-BE49-F238E27FC236}">
                  <a16:creationId xmlns:a16="http://schemas.microsoft.com/office/drawing/2014/main" id="{53B894A5-1FB3-4BAD-9360-44255472D4D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10" name="Google Shape;2215;p57">
              <a:extLst>
                <a:ext uri="{FF2B5EF4-FFF2-40B4-BE49-F238E27FC236}">
                  <a16:creationId xmlns:a16="http://schemas.microsoft.com/office/drawing/2014/main" id="{B3FB404C-9F9D-43BA-B953-8D17E8AFFBD9}"/>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11" name="TextBox 10">
            <a:extLst>
              <a:ext uri="{FF2B5EF4-FFF2-40B4-BE49-F238E27FC236}">
                <a16:creationId xmlns:a16="http://schemas.microsoft.com/office/drawing/2014/main" id="{7EBAA70F-4F06-43E9-919A-A4E10194E070}"/>
              </a:ext>
            </a:extLst>
          </p:cNvPr>
          <p:cNvSpPr txBox="1"/>
          <p:nvPr/>
        </p:nvSpPr>
        <p:spPr>
          <a:xfrm>
            <a:off x="1272560" y="1210104"/>
            <a:ext cx="10529161" cy="522451"/>
          </a:xfrm>
          <a:prstGeom prst="rect">
            <a:avLst/>
          </a:prstGeom>
          <a:noFill/>
        </p:spPr>
        <p:txBody>
          <a:bodyPr wrap="square" rtlCol="0">
            <a:spAutoFit/>
          </a:bodyPr>
          <a:lstStyle/>
          <a:p>
            <a:pPr marL="0" marR="0" lvl="0" indent="0" algn="l" defTabSz="1219170" rtl="0" eaLnBrk="1" fontAlgn="auto" latinLnBrk="0" hangingPunct="1">
              <a:lnSpc>
                <a:spcPct val="130000"/>
              </a:lnSpc>
              <a:spcBef>
                <a:spcPts val="0"/>
              </a:spcBef>
              <a:spcAft>
                <a:spcPts val="0"/>
              </a:spcAft>
              <a:buClr>
                <a:srgbClr val="000000"/>
              </a:buClr>
              <a:buSzTx/>
              <a:buFontTx/>
              <a:buNone/>
              <a:tabLst/>
              <a:defRPr/>
            </a:pPr>
            <a:r>
              <a:rPr kumimoji="0" lang="en-US" sz="2400" b="1" i="0" u="none" strike="noStrike" kern="0" cap="none" spc="0" normalizeH="0" baseline="0" noProof="0" dirty="0" err="1">
                <a:ln>
                  <a:noFill/>
                </a:ln>
                <a:solidFill>
                  <a:srgbClr val="000000"/>
                </a:solidFill>
                <a:effectLst/>
                <a:uLnTx/>
                <a:uFillTx/>
                <a:latin typeface="Arial"/>
                <a:ea typeface="汉仪小麦体简"/>
                <a:cs typeface="Arial"/>
                <a:sym typeface="Arial"/>
              </a:rPr>
              <a:t>Câu</a:t>
            </a:r>
            <a:r>
              <a:rPr kumimoji="0" lang="en-US" sz="2400" b="1" i="0" u="none" strike="noStrike" kern="0" cap="none" spc="0" normalizeH="0" baseline="0" noProof="0" dirty="0">
                <a:ln>
                  <a:noFill/>
                </a:ln>
                <a:solidFill>
                  <a:srgbClr val="000000"/>
                </a:solidFill>
                <a:effectLst/>
                <a:uLnTx/>
                <a:uFillTx/>
                <a:latin typeface="Arial"/>
                <a:ea typeface="汉仪小麦体简"/>
                <a:cs typeface="Arial"/>
                <a:sym typeface="Arial"/>
              </a:rPr>
              <a:t> 2.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khẳng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định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nào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sau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đây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đúng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p:txBody>
      </p:sp>
      <p:sp>
        <p:nvSpPr>
          <p:cNvPr id="12" name="Đáp án đúng">
            <a:extLst>
              <a:ext uri="{FF2B5EF4-FFF2-40B4-BE49-F238E27FC236}">
                <a16:creationId xmlns:a16="http://schemas.microsoft.com/office/drawing/2014/main" id="{CC7B3E42-C6E6-4CB2-A43F-8628D8FD6D7A}"/>
              </a:ext>
            </a:extLst>
          </p:cNvPr>
          <p:cNvSpPr/>
          <p:nvPr/>
        </p:nvSpPr>
        <p:spPr>
          <a:xfrm>
            <a:off x="1618968" y="3727821"/>
            <a:ext cx="6976802"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Cả</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75%</a:t>
            </a:r>
          </a:p>
        </p:txBody>
      </p:sp>
      <p:sp>
        <p:nvSpPr>
          <p:cNvPr id="13" name="Đáp án sai 1">
            <a:extLst>
              <a:ext uri="{FF2B5EF4-FFF2-40B4-BE49-F238E27FC236}">
                <a16:creationId xmlns:a16="http://schemas.microsoft.com/office/drawing/2014/main" id="{E4C8C229-B4C9-4973-AAE6-6FC561DFB17D}"/>
              </a:ext>
            </a:extLst>
          </p:cNvPr>
          <p:cNvSpPr/>
          <p:nvPr/>
        </p:nvSpPr>
        <p:spPr>
          <a:xfrm>
            <a:off x="1643535" y="1994598"/>
            <a:ext cx="7519685"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Hai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bằng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nhau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cùng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lệ</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p:txBody>
      </p:sp>
      <p:sp>
        <p:nvSpPr>
          <p:cNvPr id="14" name="Đáp án sai 2">
            <a:extLst>
              <a:ext uri="{FF2B5EF4-FFF2-40B4-BE49-F238E27FC236}">
                <a16:creationId xmlns:a16="http://schemas.microsoft.com/office/drawing/2014/main" id="{D0003687-5C9E-49D5-BA23-8855B1EB4B26}"/>
              </a:ext>
            </a:extLst>
          </p:cNvPr>
          <p:cNvSpPr/>
          <p:nvPr/>
        </p:nvSpPr>
        <p:spPr>
          <a:xfrm>
            <a:off x="1643535" y="2910787"/>
            <a:ext cx="745974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nào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lớn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hơn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lớn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hơn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5" name="Đáp án sai 3">
                <a:extLst>
                  <a:ext uri="{FF2B5EF4-FFF2-40B4-BE49-F238E27FC236}">
                    <a16:creationId xmlns:a16="http://schemas.microsoft.com/office/drawing/2014/main" id="{FCA262E3-B7FD-409A-A1B7-5F97CA885863}"/>
                  </a:ext>
                </a:extLst>
              </p:cNvPr>
              <p:cNvSpPr/>
              <p:nvPr/>
            </p:nvSpPr>
            <p:spPr>
              <a:xfrm>
                <a:off x="1668101" y="4759686"/>
                <a:ext cx="6927669"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a:t>
                </a:r>
                <a14:m>
                  <m:oMath xmlns:m="http://schemas.openxmlformats.org/officeDocument/2006/math">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4</m:t>
                        </m:r>
                      </m:den>
                    </m:f>
                  </m:oMath>
                </a14:m>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25% </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mc:Choice>
        <mc:Fallback xmlns="">
          <p:sp>
            <p:nvSpPr>
              <p:cNvPr id="15" name="Đáp án sai 3">
                <a:extLst>
                  <a:ext uri="{FF2B5EF4-FFF2-40B4-BE49-F238E27FC236}">
                    <a16:creationId xmlns:a16="http://schemas.microsoft.com/office/drawing/2014/main" id="{FCA262E3-B7FD-409A-A1B7-5F97CA885863}"/>
                  </a:ext>
                </a:extLst>
              </p:cNvPr>
              <p:cNvSpPr>
                <a:spLocks noRot="1" noChangeAspect="1" noMove="1" noResize="1" noEditPoints="1" noAdjustHandles="1" noChangeArrowheads="1" noChangeShapeType="1" noTextEdit="1"/>
              </p:cNvSpPr>
              <p:nvPr/>
            </p:nvSpPr>
            <p:spPr>
              <a:xfrm>
                <a:off x="1668101" y="4759686"/>
                <a:ext cx="6927669" cy="731520"/>
              </a:xfrm>
              <a:prstGeom prst="roundRect">
                <a:avLst/>
              </a:prstGeom>
              <a:blipFill>
                <a:blip r:embed="rId6"/>
                <a:stretch>
                  <a:fillRect l="-880"/>
                </a:stretch>
              </a:blipFill>
              <a:ln>
                <a:noFill/>
              </a:ln>
            </p:spPr>
            <p:txBody>
              <a:bodyPr/>
              <a:lstStyle/>
              <a:p>
                <a:r>
                  <a:rPr lang="en-US">
                    <a:noFill/>
                  </a:rPr>
                  <a:t> </a:t>
                </a:r>
              </a:p>
            </p:txBody>
          </p:sp>
        </mc:Fallback>
      </mc:AlternateContent>
      <p:pic>
        <p:nvPicPr>
          <p:cNvPr id="16" name="Picture 5">
            <a:extLst>
              <a:ext uri="{FF2B5EF4-FFF2-40B4-BE49-F238E27FC236}">
                <a16:creationId xmlns:a16="http://schemas.microsoft.com/office/drawing/2014/main" id="{2F0F4A6C-25EE-4F7E-B9A2-D48D72F8BA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537140" y="3682985"/>
            <a:ext cx="853047" cy="742495"/>
          </a:xfrm>
          <a:prstGeom prst="rect">
            <a:avLst/>
          </a:prstGeom>
        </p:spPr>
      </p:pic>
      <p:pic>
        <p:nvPicPr>
          <p:cNvPr id="17" name="Picture 10">
            <a:extLst>
              <a:ext uri="{FF2B5EF4-FFF2-40B4-BE49-F238E27FC236}">
                <a16:creationId xmlns:a16="http://schemas.microsoft.com/office/drawing/2014/main" id="{CA226CD5-DD8B-49FE-9353-31E2709E71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812790" y="2925604"/>
            <a:ext cx="850123" cy="757381"/>
          </a:xfrm>
          <a:prstGeom prst="rect">
            <a:avLst/>
          </a:prstGeom>
        </p:spPr>
      </p:pic>
      <p:pic>
        <p:nvPicPr>
          <p:cNvPr id="18" name="Picture 10">
            <a:extLst>
              <a:ext uri="{FF2B5EF4-FFF2-40B4-BE49-F238E27FC236}">
                <a16:creationId xmlns:a16="http://schemas.microsoft.com/office/drawing/2014/main" id="{721BAF5E-0975-457F-965E-903E2F1534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588989" y="4799184"/>
            <a:ext cx="850123" cy="757381"/>
          </a:xfrm>
          <a:prstGeom prst="rect">
            <a:avLst/>
          </a:prstGeom>
        </p:spPr>
      </p:pic>
      <p:pic>
        <p:nvPicPr>
          <p:cNvPr id="19" name="Picture 10">
            <a:extLst>
              <a:ext uri="{FF2B5EF4-FFF2-40B4-BE49-F238E27FC236}">
                <a16:creationId xmlns:a16="http://schemas.microsoft.com/office/drawing/2014/main" id="{071D6EAB-1B30-459A-A317-CB2C19A4DD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785511" y="1892636"/>
            <a:ext cx="850123" cy="757381"/>
          </a:xfrm>
          <a:prstGeom prst="rect">
            <a:avLst/>
          </a:prstGeom>
        </p:spPr>
      </p:pic>
      <p:pic>
        <p:nvPicPr>
          <p:cNvPr id="20" name="Correct sound effect and wrong sound effect (mp3cut.net)">
            <a:hlinkClick r:id="" action="ppaction://media"/>
            <a:extLst>
              <a:ext uri="{FF2B5EF4-FFF2-40B4-BE49-F238E27FC236}">
                <a16:creationId xmlns:a16="http://schemas.microsoft.com/office/drawing/2014/main" id="{5B1F93E0-FCE6-474D-AA96-66C3F713192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514866" y="-1134501"/>
            <a:ext cx="649817" cy="649817"/>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1764AEB1-578B-4CDB-A008-FB57913D39E6}"/>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84017" y="-1134501"/>
            <a:ext cx="649817" cy="649817"/>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1775DB37-271D-446D-9910-23C661956F60}"/>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71931" y="-1100107"/>
            <a:ext cx="649817" cy="649817"/>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41387D8A-62CA-4948-899B-58F1732F3D7E}"/>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77974" y="-1129653"/>
            <a:ext cx="649817" cy="649817"/>
          </a:xfrm>
          <a:prstGeom prst="rect">
            <a:avLst/>
          </a:prstGeom>
        </p:spPr>
      </p:pic>
    </p:spTree>
    <p:extLst>
      <p:ext uri="{BB962C8B-B14F-4D97-AF65-F5344CB8AC3E}">
        <p14:creationId xmlns:p14="http://schemas.microsoft.com/office/powerpoint/2010/main" val="69644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500"/>
                                        <p:tgtEl>
                                          <p:spTgt spid="12"/>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Left)">
                                      <p:cBhvr>
                                        <p:cTn id="16" dur="500"/>
                                        <p:tgtEl>
                                          <p:spTgt spid="13"/>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500"/>
                                        <p:tgtEl>
                                          <p:spTgt spid="14"/>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2"/>
                                        </p:tgtEl>
                                        <p:attrNameLst>
                                          <p:attrName>fillcolor</p:attrName>
                                        </p:attrNameLst>
                                      </p:cBhvr>
                                      <p:to>
                                        <a:srgbClr val="92D050"/>
                                      </p:to>
                                    </p:animClr>
                                    <p:set>
                                      <p:cBhvr>
                                        <p:cTn id="28" dur="500" fill="hold"/>
                                        <p:tgtEl>
                                          <p:spTgt spid="12"/>
                                        </p:tgtEl>
                                        <p:attrNameLst>
                                          <p:attrName>fill.type</p:attrName>
                                        </p:attrNameLst>
                                      </p:cBhvr>
                                      <p:to>
                                        <p:strVal val="solid"/>
                                      </p:to>
                                    </p:set>
                                    <p:set>
                                      <p:cBhvr>
                                        <p:cTn id="29" dur="500" fill="hold"/>
                                        <p:tgtEl>
                                          <p:spTgt spid="12"/>
                                        </p:tgtEl>
                                        <p:attrNameLst>
                                          <p:attrName>fill.on</p:attrName>
                                        </p:attrNameLst>
                                      </p:cBhvr>
                                      <p:to>
                                        <p:strVal val="true"/>
                                      </p:to>
                                    </p:set>
                                  </p:childTnLst>
                                </p:cTn>
                              </p:par>
                              <p:par>
                                <p:cTn id="30" presetID="1" presetClass="entr" presetSubtype="0" fill="hold" nodeType="withEffect">
                                  <p:stCondLst>
                                    <p:cond delay="0"/>
                                  </p:stCondLst>
                                  <p:childTnLst>
                                    <p:set>
                                      <p:cBhvr>
                                        <p:cTn id="31" dur="1" fill="hold">
                                          <p:stCondLst>
                                            <p:cond delay="9"/>
                                          </p:stCondLst>
                                        </p:cTn>
                                        <p:tgtEl>
                                          <p:spTgt spid="16"/>
                                        </p:tgtEl>
                                        <p:attrNameLst>
                                          <p:attrName>style.visibility</p:attrName>
                                        </p:attrNameLst>
                                      </p:cBhvr>
                                      <p:to>
                                        <p:strVal val="visible"/>
                                      </p:to>
                                    </p:set>
                                  </p:childTnLst>
                                </p:cTn>
                              </p:par>
                              <p:par>
                                <p:cTn id="32" presetID="26" presetClass="emph" presetSubtype="0" repeatCount="2000" fill="hold" grpId="1" nodeType="withEffect">
                                  <p:stCondLst>
                                    <p:cond delay="0"/>
                                  </p:stCondLst>
                                  <p:childTnLst>
                                    <p:animEffect transition="out" filter="fade">
                                      <p:cBhvr>
                                        <p:cTn id="33" dur="500" tmFilter="0, 0; .2, .5; .8, .5; 1, 0"/>
                                        <p:tgtEl>
                                          <p:spTgt spid="12"/>
                                        </p:tgtEl>
                                      </p:cBhvr>
                                    </p:animEffect>
                                    <p:animScale>
                                      <p:cBhvr>
                                        <p:cTn id="34" dur="250" autoRev="1" fill="hold"/>
                                        <p:tgtEl>
                                          <p:spTgt spid="12"/>
                                        </p:tgtEl>
                                      </p:cBhvr>
                                      <p:by x="105000" y="105000"/>
                                    </p:animScale>
                                  </p:childTnLst>
                                </p:cTn>
                              </p:par>
                              <p:par>
                                <p:cTn id="35" presetID="1" presetClass="mediacall" presetSubtype="0" fill="hold" nodeType="withEffect">
                                  <p:stCondLst>
                                    <p:cond delay="0"/>
                                  </p:stCondLst>
                                  <p:childTnLst>
                                    <p:cmd type="call" cmd="playFrom(0.0)">
                                      <p:cBhvr>
                                        <p:cTn id="36" dur="835" fill="hold"/>
                                        <p:tgtEl>
                                          <p:spTgt spid="20"/>
                                        </p:tgtEl>
                                      </p:cBhvr>
                                    </p:cmd>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3"/>
                                        </p:tgtEl>
                                        <p:attrNameLst>
                                          <p:attrName>fillcolor</p:attrName>
                                        </p:attrNameLst>
                                      </p:cBhvr>
                                      <p:to>
                                        <a:srgbClr val="D99694"/>
                                      </p:to>
                                    </p:animClr>
                                    <p:set>
                                      <p:cBhvr>
                                        <p:cTn id="42" dur="500" fill="hold"/>
                                        <p:tgtEl>
                                          <p:spTgt spid="13"/>
                                        </p:tgtEl>
                                        <p:attrNameLst>
                                          <p:attrName>fill.type</p:attrName>
                                        </p:attrNameLst>
                                      </p:cBhvr>
                                      <p:to>
                                        <p:strVal val="solid"/>
                                      </p:to>
                                    </p:set>
                                    <p:set>
                                      <p:cBhvr>
                                        <p:cTn id="43" dur="500" fill="hold"/>
                                        <p:tgtEl>
                                          <p:spTgt spid="13"/>
                                        </p:tgtEl>
                                        <p:attrNameLst>
                                          <p:attrName>fill.on</p:attrName>
                                        </p:attrNameLst>
                                      </p:cBhvr>
                                      <p:to>
                                        <p:strVal val="true"/>
                                      </p:to>
                                    </p:se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26" presetClass="emph" presetSubtype="0" repeatCount="2000" fill="hold" grpId="1" nodeType="withEffect">
                                  <p:stCondLst>
                                    <p:cond delay="0"/>
                                  </p:stCondLst>
                                  <p:childTnLst>
                                    <p:animEffect transition="out" filter="fade">
                                      <p:cBhvr>
                                        <p:cTn id="47" dur="500" tmFilter="0, 0; .2, .5; .8, .5; 1, 0"/>
                                        <p:tgtEl>
                                          <p:spTgt spid="13"/>
                                        </p:tgtEl>
                                      </p:cBhvr>
                                    </p:animEffect>
                                    <p:animScale>
                                      <p:cBhvr>
                                        <p:cTn id="48" dur="250" autoRev="1" fill="hold"/>
                                        <p:tgtEl>
                                          <p:spTgt spid="13"/>
                                        </p:tgtEl>
                                      </p:cBhvr>
                                      <p:by x="105000" y="105000"/>
                                    </p:animScale>
                                  </p:childTnLst>
                                </p:cTn>
                              </p:par>
                              <p:par>
                                <p:cTn id="49" presetID="1" presetClass="mediacall" presetSubtype="0" fill="hold" nodeType="withEffect">
                                  <p:stCondLst>
                                    <p:cond delay="0"/>
                                  </p:stCondLst>
                                  <p:childTnLst>
                                    <p:cmd type="call" cmd="playFrom(0.0)">
                                      <p:cBhvr>
                                        <p:cTn id="50" dur="862" fill="hold"/>
                                        <p:tgtEl>
                                          <p:spTgt spid="21"/>
                                        </p:tgtEl>
                                      </p:cBhvr>
                                    </p:cmd>
                                  </p:childTnLst>
                                </p:cTn>
                              </p:par>
                            </p:childTnLst>
                          </p:cTn>
                        </p:par>
                      </p:childTnLst>
                    </p:cTn>
                  </p:par>
                </p:childTnLst>
              </p:cTn>
              <p:nextCondLst>
                <p:cond evt="onClick" delay="0">
                  <p:tgtEl>
                    <p:spTgt spid="13"/>
                  </p:tgtEl>
                </p:cond>
              </p:nextCondLst>
            </p:seq>
            <p:seq concurrent="1" nextAc="seek">
              <p:cTn id="51" restart="whenNotActive" fill="hold" evtFilter="cancelBubble" nodeType="interactiveSeq">
                <p:stCondLst>
                  <p:cond evt="onClick" delay="0">
                    <p:tgtEl>
                      <p:spTgt spid="14"/>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14"/>
                                        </p:tgtEl>
                                        <p:attrNameLst>
                                          <p:attrName>fillcolor</p:attrName>
                                        </p:attrNameLst>
                                      </p:cBhvr>
                                      <p:to>
                                        <a:srgbClr val="D99694"/>
                                      </p:to>
                                    </p:animClr>
                                    <p:set>
                                      <p:cBhvr>
                                        <p:cTn id="56" dur="500" fill="hold"/>
                                        <p:tgtEl>
                                          <p:spTgt spid="14"/>
                                        </p:tgtEl>
                                        <p:attrNameLst>
                                          <p:attrName>fill.type</p:attrName>
                                        </p:attrNameLst>
                                      </p:cBhvr>
                                      <p:to>
                                        <p:strVal val="solid"/>
                                      </p:to>
                                    </p:set>
                                    <p:set>
                                      <p:cBhvr>
                                        <p:cTn id="57" dur="500" fill="hold"/>
                                        <p:tgtEl>
                                          <p:spTgt spid="14"/>
                                        </p:tgtEl>
                                        <p:attrNameLst>
                                          <p:attrName>fill.on</p:attrName>
                                        </p:attrNameLst>
                                      </p:cBhvr>
                                      <p:to>
                                        <p:strVal val="true"/>
                                      </p:to>
                                    </p:set>
                                  </p:childTnLst>
                                </p:cTn>
                              </p:par>
                              <p:par>
                                <p:cTn id="58" presetID="1" presetClass="entr" presetSubtype="0" fill="hold" nodeType="withEffect">
                                  <p:stCondLst>
                                    <p:cond delay="0"/>
                                  </p:stCondLst>
                                  <p:childTnLst>
                                    <p:set>
                                      <p:cBhvr>
                                        <p:cTn id="59" dur="1" fill="hold">
                                          <p:stCondLst>
                                            <p:cond delay="9"/>
                                          </p:stCondLst>
                                        </p:cTn>
                                        <p:tgtEl>
                                          <p:spTgt spid="17"/>
                                        </p:tgtEl>
                                        <p:attrNameLst>
                                          <p:attrName>style.visibility</p:attrName>
                                        </p:attrNameLst>
                                      </p:cBhvr>
                                      <p:to>
                                        <p:strVal val="visible"/>
                                      </p:to>
                                    </p:set>
                                  </p:childTnLst>
                                </p:cTn>
                              </p:par>
                              <p:par>
                                <p:cTn id="60" presetID="26" presetClass="emph" presetSubtype="0" repeatCount="2000" fill="hold" grpId="1" nodeType="withEffect">
                                  <p:stCondLst>
                                    <p:cond delay="0"/>
                                  </p:stCondLst>
                                  <p:childTnLst>
                                    <p:animEffect transition="out" filter="fade">
                                      <p:cBhvr>
                                        <p:cTn id="61" dur="500" tmFilter="0, 0; .2, .5; .8, .5; 1, 0"/>
                                        <p:tgtEl>
                                          <p:spTgt spid="14"/>
                                        </p:tgtEl>
                                      </p:cBhvr>
                                    </p:animEffect>
                                    <p:animScale>
                                      <p:cBhvr>
                                        <p:cTn id="62" dur="250" autoRev="1" fill="hold"/>
                                        <p:tgtEl>
                                          <p:spTgt spid="14"/>
                                        </p:tgtEl>
                                      </p:cBhvr>
                                      <p:by x="105000" y="105000"/>
                                    </p:animScale>
                                  </p:childTnLst>
                                </p:cTn>
                              </p:par>
                              <p:par>
                                <p:cTn id="63" presetID="1" presetClass="mediacall" presetSubtype="0" fill="hold" nodeType="withEffect">
                                  <p:stCondLst>
                                    <p:cond delay="0"/>
                                  </p:stCondLst>
                                  <p:childTnLst>
                                    <p:cmd type="call" cmd="playFrom(0.0)">
                                      <p:cBhvr>
                                        <p:cTn id="64" dur="862" fill="hold"/>
                                        <p:tgtEl>
                                          <p:spTgt spid="22"/>
                                        </p:tgtEl>
                                      </p:cBhvr>
                                    </p:cmd>
                                  </p:childTnLst>
                                </p:cTn>
                              </p:par>
                            </p:childTnLst>
                          </p:cTn>
                        </p:par>
                      </p:childTnLst>
                    </p:cTn>
                  </p:par>
                </p:childTnLst>
              </p:cTn>
              <p:nextCondLst>
                <p:cond evt="onClick" delay="0">
                  <p:tgtEl>
                    <p:spTgt spid="14"/>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15"/>
                                        </p:tgtEl>
                                        <p:attrNameLst>
                                          <p:attrName>fillcolor</p:attrName>
                                        </p:attrNameLst>
                                      </p:cBhvr>
                                      <p:to>
                                        <a:srgbClr val="D99694"/>
                                      </p:to>
                                    </p:animClr>
                                    <p:set>
                                      <p:cBhvr>
                                        <p:cTn id="70" dur="500" fill="hold"/>
                                        <p:tgtEl>
                                          <p:spTgt spid="15"/>
                                        </p:tgtEl>
                                        <p:attrNameLst>
                                          <p:attrName>fill.type</p:attrName>
                                        </p:attrNameLst>
                                      </p:cBhvr>
                                      <p:to>
                                        <p:strVal val="solid"/>
                                      </p:to>
                                    </p:set>
                                    <p:set>
                                      <p:cBhvr>
                                        <p:cTn id="71" dur="500" fill="hold"/>
                                        <p:tgtEl>
                                          <p:spTgt spid="15"/>
                                        </p:tgtEl>
                                        <p:attrNameLst>
                                          <p:attrName>fill.on</p:attrName>
                                        </p:attrNameLst>
                                      </p:cBhvr>
                                      <p:to>
                                        <p:strVal val="true"/>
                                      </p:to>
                                    </p:set>
                                  </p:childTnLst>
                                </p:cTn>
                              </p:par>
                              <p:par>
                                <p:cTn id="72" presetID="1" presetClass="entr" presetSubtype="0" fill="hold" nodeType="withEffect">
                                  <p:stCondLst>
                                    <p:cond delay="0"/>
                                  </p:stCondLst>
                                  <p:childTnLst>
                                    <p:set>
                                      <p:cBhvr>
                                        <p:cTn id="73" dur="1" fill="hold">
                                          <p:stCondLst>
                                            <p:cond delay="9"/>
                                          </p:stCondLst>
                                        </p:cTn>
                                        <p:tgtEl>
                                          <p:spTgt spid="18"/>
                                        </p:tgtEl>
                                        <p:attrNameLst>
                                          <p:attrName>style.visibility</p:attrName>
                                        </p:attrNameLst>
                                      </p:cBhvr>
                                      <p:to>
                                        <p:strVal val="visible"/>
                                      </p:to>
                                    </p:set>
                                  </p:childTnLst>
                                </p:cTn>
                              </p:par>
                              <p:par>
                                <p:cTn id="74" presetID="26" presetClass="emph" presetSubtype="0" repeatCount="2000" fill="hold" grpId="1" nodeType="withEffect">
                                  <p:stCondLst>
                                    <p:cond delay="0"/>
                                  </p:stCondLst>
                                  <p:childTnLst>
                                    <p:animEffect transition="out" filter="fade">
                                      <p:cBhvr>
                                        <p:cTn id="75" dur="500" tmFilter="0, 0; .2, .5; .8, .5; 1, 0"/>
                                        <p:tgtEl>
                                          <p:spTgt spid="15"/>
                                        </p:tgtEl>
                                      </p:cBhvr>
                                    </p:animEffect>
                                    <p:animScale>
                                      <p:cBhvr>
                                        <p:cTn id="76" dur="250" autoRev="1" fill="hold"/>
                                        <p:tgtEl>
                                          <p:spTgt spid="15"/>
                                        </p:tgtEl>
                                      </p:cBhvr>
                                      <p:by x="105000" y="105000"/>
                                    </p:animScale>
                                  </p:childTnLst>
                                </p:cTn>
                              </p:par>
                              <p:par>
                                <p:cTn id="77" presetID="1" presetClass="mediacall" presetSubtype="0" fill="hold" nodeType="withEffect">
                                  <p:stCondLst>
                                    <p:cond delay="0"/>
                                  </p:stCondLst>
                                  <p:childTnLst>
                                    <p:cmd type="call" cmd="playFrom(0.0)">
                                      <p:cBhvr>
                                        <p:cTn id="78" dur="862" fill="hold"/>
                                        <p:tgtEl>
                                          <p:spTgt spid="23"/>
                                        </p:tgtEl>
                                      </p:cBhvr>
                                    </p:cmd>
                                  </p:childTnLst>
                                </p:cTn>
                              </p:par>
                            </p:childTnLst>
                          </p:cTn>
                        </p:par>
                      </p:childTnLst>
                    </p:cTn>
                  </p:par>
                </p:childTnLst>
              </p:cTn>
              <p:nextCondLst>
                <p:cond evt="onClick" delay="0">
                  <p:tgtEl>
                    <p:spTgt spid="15"/>
                  </p:tgtEl>
                </p:cond>
              </p:nextCondLst>
            </p:seq>
            <p:audio>
              <p:cMediaNode vol="80000">
                <p:cTn id="79" fill="hold" display="0">
                  <p:stCondLst>
                    <p:cond delay="indefinite"/>
                  </p:stCondLst>
                  <p:endCondLst>
                    <p:cond evt="onStopAudio" delay="0">
                      <p:tgtEl>
                        <p:sldTgt/>
                      </p:tgtEl>
                    </p:cond>
                  </p:endCondLst>
                </p:cTn>
                <p:tgtEl>
                  <p:spTgt spid="20"/>
                </p:tgtEl>
              </p:cMediaNode>
            </p:audio>
            <p:audio>
              <p:cMediaNode vol="80000">
                <p:cTn id="80" fill="hold" display="0">
                  <p:stCondLst>
                    <p:cond delay="indefinite"/>
                  </p:stCondLst>
                  <p:endCondLst>
                    <p:cond evt="onStopAudio" delay="0">
                      <p:tgtEl>
                        <p:sldTgt/>
                      </p:tgtEl>
                    </p:cond>
                  </p:endCondLst>
                </p:cTn>
                <p:tgtEl>
                  <p:spTgt spid="21"/>
                </p:tgtEl>
              </p:cMediaNode>
            </p:audio>
            <p:audio>
              <p:cMediaNode vol="80000">
                <p:cTn id="81" fill="hold" display="0">
                  <p:stCondLst>
                    <p:cond delay="indefinite"/>
                  </p:stCondLst>
                  <p:endCondLst>
                    <p:cond evt="onStopAudio" delay="0">
                      <p:tgtEl>
                        <p:sldTgt/>
                      </p:tgtEl>
                    </p:cond>
                  </p:endCondLst>
                </p:cTn>
                <p:tgtEl>
                  <p:spTgt spid="22"/>
                </p:tgtEl>
              </p:cMediaNode>
            </p:audio>
            <p:audio>
              <p:cMediaNode vol="80000">
                <p:cTn id="82" fill="hold" display="0">
                  <p:stCondLst>
                    <p:cond delay="indefinite"/>
                  </p:stCondLst>
                  <p:endCondLst>
                    <p:cond evt="onStopAudio" delay="0">
                      <p:tgtEl>
                        <p:sldTgt/>
                      </p:tgtEl>
                    </p:cond>
                  </p:endCondLst>
                </p:cTn>
                <p:tgtEl>
                  <p:spTgt spid="23"/>
                </p:tgtEl>
              </p:cMediaNode>
            </p:audio>
          </p:childTnLst>
        </p:cTn>
      </p:par>
    </p:tnLst>
    <p:bldLst>
      <p:bldP spid="11" grpId="0"/>
      <p:bldP spid="12" grpId="0"/>
      <p:bldP spid="12" grpId="1"/>
      <p:bldP spid="13" grpId="0"/>
      <p:bldP spid="13" grpId="1"/>
      <p:bldP spid="14" grpId="0"/>
      <p:bldP spid="14" grpId="1"/>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MH_Entry_1"/>
          <p:cNvSpPr/>
          <p:nvPr>
            <p:custDataLst>
              <p:tags r:id="rId1"/>
            </p:custDataLst>
          </p:nvPr>
        </p:nvSpPr>
        <p:spPr>
          <a:xfrm>
            <a:off x="4012405" y="272617"/>
            <a:ext cx="4402666" cy="7398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40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KHỞI ĐỘNG</a:t>
            </a:r>
            <a:endParaRPr kumimoji="0" lang="zh-CN" altLang="en-US" sz="40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sp>
        <p:nvSpPr>
          <p:cNvPr id="27" name="TextBox 26">
            <a:extLst>
              <a:ext uri="{FF2B5EF4-FFF2-40B4-BE49-F238E27FC236}">
                <a16:creationId xmlns:a16="http://schemas.microsoft.com/office/drawing/2014/main" id="{D24F8548-5F16-4D3B-80E7-BB7BEFBAC764}"/>
              </a:ext>
            </a:extLst>
          </p:cNvPr>
          <p:cNvSpPr txBox="1"/>
          <p:nvPr/>
        </p:nvSpPr>
        <p:spPr>
          <a:xfrm>
            <a:off x="1472721" y="1466093"/>
            <a:ext cx="7107242" cy="279384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Năm</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2020,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Việt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Nam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xuất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khẩu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ước</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đạt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6,15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triệu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tấn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gạo</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được</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3,07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đô</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la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Mỹ</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đồ</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quạt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tròn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ở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21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diễn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khối</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xuất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khẩu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mỗi</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loại</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gạo</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trong</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tổng</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gạo</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xuất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khẩu</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theo</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phần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trăm</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00559BE-D470-4EA8-9BAE-EBE3724676D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102184" y="1258052"/>
            <a:ext cx="2971800" cy="3209925"/>
          </a:xfrm>
          <a:prstGeom prst="rect">
            <a:avLst/>
          </a:prstGeom>
        </p:spPr>
      </p:pic>
      <p:sp>
        <p:nvSpPr>
          <p:cNvPr id="5" name="Thought Bubble: Cloud 4">
            <a:extLst>
              <a:ext uri="{FF2B5EF4-FFF2-40B4-BE49-F238E27FC236}">
                <a16:creationId xmlns:a16="http://schemas.microsoft.com/office/drawing/2014/main" id="{45443657-03E5-4A4D-A7B3-97079717A186}"/>
              </a:ext>
            </a:extLst>
          </p:cNvPr>
          <p:cNvSpPr/>
          <p:nvPr/>
        </p:nvSpPr>
        <p:spPr>
          <a:xfrm>
            <a:off x="4012405" y="4259935"/>
            <a:ext cx="6540670" cy="1457867"/>
          </a:xfrm>
          <a:prstGeom prst="cloudCallout">
            <a:avLst>
              <a:gd name="adj1" fmla="val -66900"/>
              <a:gd name="adj2" fmla="val 24456"/>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 lượng xuất khẩu gạo trắng chiếm bao nhiêu phần trăm?</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endParaRPr>
          </a:p>
        </p:txBody>
      </p:sp>
      <p:pic>
        <p:nvPicPr>
          <p:cNvPr id="8" name="Picture 7">
            <a:extLst>
              <a:ext uri="{FF2B5EF4-FFF2-40B4-BE49-F238E27FC236}">
                <a16:creationId xmlns:a16="http://schemas.microsoft.com/office/drawing/2014/main" id="{D5F84C0A-36B2-47CB-8CD5-EF3FFC8996B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5372" y="4268627"/>
            <a:ext cx="1822680" cy="2246559"/>
          </a:xfrm>
          <a:prstGeom prst="rect">
            <a:avLst/>
          </a:prstGeom>
        </p:spPr>
      </p:pic>
    </p:spTree>
    <p:extLst>
      <p:ext uri="{BB962C8B-B14F-4D97-AF65-F5344CB8AC3E}">
        <p14:creationId xmlns:p14="http://schemas.microsoft.com/office/powerpoint/2010/main" val="2861301028"/>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7"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42;p58">
            <a:extLst>
              <a:ext uri="{FF2B5EF4-FFF2-40B4-BE49-F238E27FC236}">
                <a16:creationId xmlns:a16="http://schemas.microsoft.com/office/drawing/2014/main" id="{A2167FE5-42CF-40A4-814C-594A20745692}"/>
              </a:ext>
            </a:extLst>
          </p:cNvPr>
          <p:cNvGrpSpPr/>
          <p:nvPr/>
        </p:nvGrpSpPr>
        <p:grpSpPr>
          <a:xfrm>
            <a:off x="10477802" y="48809"/>
            <a:ext cx="197395" cy="243833"/>
            <a:chOff x="5803200" y="3023808"/>
            <a:chExt cx="96775" cy="117900"/>
          </a:xfrm>
        </p:grpSpPr>
        <p:sp>
          <p:nvSpPr>
            <p:cNvPr id="3" name="Google Shape;2243;p58">
              <a:extLst>
                <a:ext uri="{FF2B5EF4-FFF2-40B4-BE49-F238E27FC236}">
                  <a16:creationId xmlns:a16="http://schemas.microsoft.com/office/drawing/2014/main" id="{56071800-19FA-4CAF-BABB-F1CB7DC0870B}"/>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4" name="Google Shape;2244;p58">
              <a:extLst>
                <a:ext uri="{FF2B5EF4-FFF2-40B4-BE49-F238E27FC236}">
                  <a16:creationId xmlns:a16="http://schemas.microsoft.com/office/drawing/2014/main" id="{47CD529A-A298-4627-B977-1A34D4BF505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5" name="Google Shape;2245;p58">
              <a:extLst>
                <a:ext uri="{FF2B5EF4-FFF2-40B4-BE49-F238E27FC236}">
                  <a16:creationId xmlns:a16="http://schemas.microsoft.com/office/drawing/2014/main" id="{2CEEDFFA-E0D5-4C1B-9CC3-097EAFFE6CD4}"/>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grpSp>
        <p:nvGrpSpPr>
          <p:cNvPr id="6" name="Google Shape;2211;p57">
            <a:extLst>
              <a:ext uri="{FF2B5EF4-FFF2-40B4-BE49-F238E27FC236}">
                <a16:creationId xmlns:a16="http://schemas.microsoft.com/office/drawing/2014/main" id="{FF901767-6787-4258-8A11-0F2CED8ED308}"/>
              </a:ext>
            </a:extLst>
          </p:cNvPr>
          <p:cNvGrpSpPr/>
          <p:nvPr/>
        </p:nvGrpSpPr>
        <p:grpSpPr>
          <a:xfrm>
            <a:off x="411290" y="566258"/>
            <a:ext cx="579064" cy="430893"/>
            <a:chOff x="5197967" y="3714018"/>
            <a:chExt cx="386455" cy="287569"/>
          </a:xfrm>
        </p:grpSpPr>
        <p:sp>
          <p:nvSpPr>
            <p:cNvPr id="7" name="Google Shape;2212;p57">
              <a:extLst>
                <a:ext uri="{FF2B5EF4-FFF2-40B4-BE49-F238E27FC236}">
                  <a16:creationId xmlns:a16="http://schemas.microsoft.com/office/drawing/2014/main" id="{F5276EAA-7EA4-4449-BB3D-CB739993600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8" name="Google Shape;2213;p57">
              <a:extLst>
                <a:ext uri="{FF2B5EF4-FFF2-40B4-BE49-F238E27FC236}">
                  <a16:creationId xmlns:a16="http://schemas.microsoft.com/office/drawing/2014/main" id="{72213E55-5825-4D97-884C-0D7D180BB268}"/>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9" name="Google Shape;2214;p57">
              <a:extLst>
                <a:ext uri="{FF2B5EF4-FFF2-40B4-BE49-F238E27FC236}">
                  <a16:creationId xmlns:a16="http://schemas.microsoft.com/office/drawing/2014/main" id="{53B894A5-1FB3-4BAD-9360-44255472D4D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10" name="Google Shape;2215;p57">
              <a:extLst>
                <a:ext uri="{FF2B5EF4-FFF2-40B4-BE49-F238E27FC236}">
                  <a16:creationId xmlns:a16="http://schemas.microsoft.com/office/drawing/2014/main" id="{B3FB404C-9F9D-43BA-B953-8D17E8AFFBD9}"/>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11" name="TextBox 10">
            <a:extLst>
              <a:ext uri="{FF2B5EF4-FFF2-40B4-BE49-F238E27FC236}">
                <a16:creationId xmlns:a16="http://schemas.microsoft.com/office/drawing/2014/main" id="{7EBAA70F-4F06-43E9-919A-A4E10194E070}"/>
              </a:ext>
            </a:extLst>
          </p:cNvPr>
          <p:cNvSpPr txBox="1"/>
          <p:nvPr/>
        </p:nvSpPr>
        <p:spPr>
          <a:xfrm>
            <a:off x="1272560" y="1210104"/>
            <a:ext cx="10529161" cy="522451"/>
          </a:xfrm>
          <a:prstGeom prst="rect">
            <a:avLst/>
          </a:prstGeom>
          <a:noFill/>
        </p:spPr>
        <p:txBody>
          <a:bodyPr wrap="square" rtlCol="0">
            <a:spAutoFit/>
          </a:bodyPr>
          <a:lstStyle/>
          <a:p>
            <a:pPr marL="0" marR="0" lvl="0" indent="0" algn="l" defTabSz="1219170" rtl="0" eaLnBrk="1" fontAlgn="auto" latinLnBrk="0" hangingPunct="1">
              <a:lnSpc>
                <a:spcPct val="130000"/>
              </a:lnSpc>
              <a:spcBef>
                <a:spcPts val="0"/>
              </a:spcBef>
              <a:spcAft>
                <a:spcPts val="0"/>
              </a:spcAft>
              <a:buClr>
                <a:srgbClr val="000000"/>
              </a:buClr>
              <a:buSzTx/>
              <a:buFontTx/>
              <a:buNone/>
              <a:tabLst/>
              <a:defRPr/>
            </a:pPr>
            <a:r>
              <a:rPr kumimoji="0" lang="en-US" sz="2400" b="1" i="0" u="none" strike="noStrike" kern="0" cap="none" spc="0" normalizeH="0" baseline="0" noProof="0" dirty="0" err="1">
                <a:ln>
                  <a:noFill/>
                </a:ln>
                <a:solidFill>
                  <a:srgbClr val="000000"/>
                </a:solidFill>
                <a:effectLst/>
                <a:uLnTx/>
                <a:uFillTx/>
                <a:latin typeface="Arial"/>
                <a:ea typeface="汉仪小麦体简"/>
                <a:cs typeface="Arial"/>
                <a:sym typeface="Arial"/>
              </a:rPr>
              <a:t>Câu</a:t>
            </a:r>
            <a:r>
              <a:rPr kumimoji="0" lang="en-US" sz="2400" b="1" i="0" u="none" strike="noStrike" kern="0" cap="none" spc="0" normalizeH="0" baseline="0" noProof="0" dirty="0">
                <a:ln>
                  <a:noFill/>
                </a:ln>
                <a:solidFill>
                  <a:srgbClr val="000000"/>
                </a:solidFill>
                <a:effectLst/>
                <a:uLnTx/>
                <a:uFillTx/>
                <a:latin typeface="Arial"/>
                <a:ea typeface="汉仪小麦体简"/>
                <a:cs typeface="Arial"/>
                <a:sym typeface="Arial"/>
              </a:rPr>
              <a:t> 3.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Muốn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so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sánh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toàn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bộ</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dữ</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ta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nên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dung:</a:t>
            </a:r>
          </a:p>
        </p:txBody>
      </p:sp>
      <p:sp>
        <p:nvSpPr>
          <p:cNvPr id="12" name="Đáp án đúng">
            <a:extLst>
              <a:ext uri="{FF2B5EF4-FFF2-40B4-BE49-F238E27FC236}">
                <a16:creationId xmlns:a16="http://schemas.microsoft.com/office/drawing/2014/main" id="{CC7B3E42-C6E6-4CB2-A43F-8628D8FD6D7A}"/>
              </a:ext>
            </a:extLst>
          </p:cNvPr>
          <p:cNvSpPr/>
          <p:nvPr/>
        </p:nvSpPr>
        <p:spPr>
          <a:xfrm>
            <a:off x="1618968" y="3727821"/>
            <a:ext cx="6976802"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3" name="Đáp án sai 1">
            <a:extLst>
              <a:ext uri="{FF2B5EF4-FFF2-40B4-BE49-F238E27FC236}">
                <a16:creationId xmlns:a16="http://schemas.microsoft.com/office/drawing/2014/main" id="{E4C8C229-B4C9-4973-AAE6-6FC561DFB17D}"/>
              </a:ext>
            </a:extLst>
          </p:cNvPr>
          <p:cNvSpPr/>
          <p:nvPr/>
        </p:nvSpPr>
        <p:spPr>
          <a:xfrm>
            <a:off x="1643535" y="1994598"/>
            <a:ext cx="7519685"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tranh</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4" name="Đáp án sai 2">
            <a:extLst>
              <a:ext uri="{FF2B5EF4-FFF2-40B4-BE49-F238E27FC236}">
                <a16:creationId xmlns:a16="http://schemas.microsoft.com/office/drawing/2014/main" id="{D0003687-5C9E-49D5-BA23-8855B1EB4B26}"/>
              </a:ext>
            </a:extLst>
          </p:cNvPr>
          <p:cNvSpPr/>
          <p:nvPr/>
        </p:nvSpPr>
        <p:spPr>
          <a:xfrm>
            <a:off x="1643535" y="2910787"/>
            <a:ext cx="745974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cột</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15" name="Đáp án sai 3">
            <a:extLst>
              <a:ext uri="{FF2B5EF4-FFF2-40B4-BE49-F238E27FC236}">
                <a16:creationId xmlns:a16="http://schemas.microsoft.com/office/drawing/2014/main" id="{FCA262E3-B7FD-409A-A1B7-5F97CA885863}"/>
              </a:ext>
            </a:extLst>
          </p:cNvPr>
          <p:cNvSpPr/>
          <p:nvPr/>
        </p:nvSpPr>
        <p:spPr>
          <a:xfrm>
            <a:off x="1668101" y="4759686"/>
            <a:ext cx="6927669"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Biểu đồ đoạn thẳng</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pic>
        <p:nvPicPr>
          <p:cNvPr id="16" name="Picture 5">
            <a:extLst>
              <a:ext uri="{FF2B5EF4-FFF2-40B4-BE49-F238E27FC236}">
                <a16:creationId xmlns:a16="http://schemas.microsoft.com/office/drawing/2014/main" id="{2F0F4A6C-25EE-4F7E-B9A2-D48D72F8BAB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669476" y="3642307"/>
            <a:ext cx="853047" cy="742495"/>
          </a:xfrm>
          <a:prstGeom prst="rect">
            <a:avLst/>
          </a:prstGeom>
        </p:spPr>
      </p:pic>
      <p:pic>
        <p:nvPicPr>
          <p:cNvPr id="17" name="Picture 10">
            <a:extLst>
              <a:ext uri="{FF2B5EF4-FFF2-40B4-BE49-F238E27FC236}">
                <a16:creationId xmlns:a16="http://schemas.microsoft.com/office/drawing/2014/main" id="{CA226CD5-DD8B-49FE-9353-31E2709E71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687017" y="2828080"/>
            <a:ext cx="850123" cy="757381"/>
          </a:xfrm>
          <a:prstGeom prst="rect">
            <a:avLst/>
          </a:prstGeom>
        </p:spPr>
      </p:pic>
      <p:pic>
        <p:nvPicPr>
          <p:cNvPr id="18" name="Picture 10">
            <a:extLst>
              <a:ext uri="{FF2B5EF4-FFF2-40B4-BE49-F238E27FC236}">
                <a16:creationId xmlns:a16="http://schemas.microsoft.com/office/drawing/2014/main" id="{721BAF5E-0975-457F-965E-903E2F1534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562879" y="4721384"/>
            <a:ext cx="850123" cy="757381"/>
          </a:xfrm>
          <a:prstGeom prst="rect">
            <a:avLst/>
          </a:prstGeom>
        </p:spPr>
      </p:pic>
      <p:pic>
        <p:nvPicPr>
          <p:cNvPr id="19" name="Picture 10">
            <a:extLst>
              <a:ext uri="{FF2B5EF4-FFF2-40B4-BE49-F238E27FC236}">
                <a16:creationId xmlns:a16="http://schemas.microsoft.com/office/drawing/2014/main" id="{071D6EAB-1B30-459A-A317-CB2C19A4DD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687017" y="1948538"/>
            <a:ext cx="850123" cy="757381"/>
          </a:xfrm>
          <a:prstGeom prst="rect">
            <a:avLst/>
          </a:prstGeom>
        </p:spPr>
      </p:pic>
      <p:pic>
        <p:nvPicPr>
          <p:cNvPr id="20" name="Correct sound effect and wrong sound effect (mp3cut.net)">
            <a:hlinkClick r:id="" action="ppaction://media"/>
            <a:extLst>
              <a:ext uri="{FF2B5EF4-FFF2-40B4-BE49-F238E27FC236}">
                <a16:creationId xmlns:a16="http://schemas.microsoft.com/office/drawing/2014/main" id="{5B1F93E0-FCE6-474D-AA96-66C3F713192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14866" y="-1134501"/>
            <a:ext cx="649817" cy="649817"/>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1764AEB1-578B-4CDB-A008-FB57913D39E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84017" y="-1134501"/>
            <a:ext cx="649817" cy="649817"/>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1775DB37-271D-446D-9910-23C661956F60}"/>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71931" y="-1100107"/>
            <a:ext cx="649817" cy="649817"/>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41387D8A-62CA-4948-899B-58F1732F3D7E}"/>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77974" y="-1129653"/>
            <a:ext cx="649817" cy="649817"/>
          </a:xfrm>
          <a:prstGeom prst="rect">
            <a:avLst/>
          </a:prstGeom>
        </p:spPr>
      </p:pic>
    </p:spTree>
    <p:extLst>
      <p:ext uri="{BB962C8B-B14F-4D97-AF65-F5344CB8AC3E}">
        <p14:creationId xmlns:p14="http://schemas.microsoft.com/office/powerpoint/2010/main" val="250957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500"/>
                                        <p:tgtEl>
                                          <p:spTgt spid="12"/>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Left)">
                                      <p:cBhvr>
                                        <p:cTn id="16" dur="500"/>
                                        <p:tgtEl>
                                          <p:spTgt spid="13"/>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500"/>
                                        <p:tgtEl>
                                          <p:spTgt spid="14"/>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2"/>
                                        </p:tgtEl>
                                        <p:attrNameLst>
                                          <p:attrName>fillcolor</p:attrName>
                                        </p:attrNameLst>
                                      </p:cBhvr>
                                      <p:to>
                                        <a:srgbClr val="92D050"/>
                                      </p:to>
                                    </p:animClr>
                                    <p:set>
                                      <p:cBhvr>
                                        <p:cTn id="28" dur="500" fill="hold"/>
                                        <p:tgtEl>
                                          <p:spTgt spid="12"/>
                                        </p:tgtEl>
                                        <p:attrNameLst>
                                          <p:attrName>fill.type</p:attrName>
                                        </p:attrNameLst>
                                      </p:cBhvr>
                                      <p:to>
                                        <p:strVal val="solid"/>
                                      </p:to>
                                    </p:set>
                                    <p:set>
                                      <p:cBhvr>
                                        <p:cTn id="29" dur="500" fill="hold"/>
                                        <p:tgtEl>
                                          <p:spTgt spid="12"/>
                                        </p:tgtEl>
                                        <p:attrNameLst>
                                          <p:attrName>fill.on</p:attrName>
                                        </p:attrNameLst>
                                      </p:cBhvr>
                                      <p:to>
                                        <p:strVal val="true"/>
                                      </p:to>
                                    </p:set>
                                  </p:childTnLst>
                                </p:cTn>
                              </p:par>
                              <p:par>
                                <p:cTn id="30" presetID="1" presetClass="entr" presetSubtype="0" fill="hold" nodeType="withEffect">
                                  <p:stCondLst>
                                    <p:cond delay="0"/>
                                  </p:stCondLst>
                                  <p:childTnLst>
                                    <p:set>
                                      <p:cBhvr>
                                        <p:cTn id="31" dur="1" fill="hold">
                                          <p:stCondLst>
                                            <p:cond delay="9"/>
                                          </p:stCondLst>
                                        </p:cTn>
                                        <p:tgtEl>
                                          <p:spTgt spid="16"/>
                                        </p:tgtEl>
                                        <p:attrNameLst>
                                          <p:attrName>style.visibility</p:attrName>
                                        </p:attrNameLst>
                                      </p:cBhvr>
                                      <p:to>
                                        <p:strVal val="visible"/>
                                      </p:to>
                                    </p:set>
                                  </p:childTnLst>
                                </p:cTn>
                              </p:par>
                              <p:par>
                                <p:cTn id="32" presetID="26" presetClass="emph" presetSubtype="0" repeatCount="2000" fill="hold" grpId="1" nodeType="withEffect">
                                  <p:stCondLst>
                                    <p:cond delay="0"/>
                                  </p:stCondLst>
                                  <p:childTnLst>
                                    <p:animEffect transition="out" filter="fade">
                                      <p:cBhvr>
                                        <p:cTn id="33" dur="500" tmFilter="0, 0; .2, .5; .8, .5; 1, 0"/>
                                        <p:tgtEl>
                                          <p:spTgt spid="12"/>
                                        </p:tgtEl>
                                      </p:cBhvr>
                                    </p:animEffect>
                                    <p:animScale>
                                      <p:cBhvr>
                                        <p:cTn id="34" dur="250" autoRev="1" fill="hold"/>
                                        <p:tgtEl>
                                          <p:spTgt spid="12"/>
                                        </p:tgtEl>
                                      </p:cBhvr>
                                      <p:by x="105000" y="105000"/>
                                    </p:animScale>
                                  </p:childTnLst>
                                </p:cTn>
                              </p:par>
                              <p:par>
                                <p:cTn id="35" presetID="1" presetClass="mediacall" presetSubtype="0" fill="hold" nodeType="withEffect">
                                  <p:stCondLst>
                                    <p:cond delay="0"/>
                                  </p:stCondLst>
                                  <p:childTnLst>
                                    <p:cmd type="call" cmd="playFrom(0.0)">
                                      <p:cBhvr>
                                        <p:cTn id="36" dur="835" fill="hold"/>
                                        <p:tgtEl>
                                          <p:spTgt spid="20"/>
                                        </p:tgtEl>
                                      </p:cBhvr>
                                    </p:cmd>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3"/>
                                        </p:tgtEl>
                                        <p:attrNameLst>
                                          <p:attrName>fillcolor</p:attrName>
                                        </p:attrNameLst>
                                      </p:cBhvr>
                                      <p:to>
                                        <a:srgbClr val="D99694"/>
                                      </p:to>
                                    </p:animClr>
                                    <p:set>
                                      <p:cBhvr>
                                        <p:cTn id="42" dur="500" fill="hold"/>
                                        <p:tgtEl>
                                          <p:spTgt spid="13"/>
                                        </p:tgtEl>
                                        <p:attrNameLst>
                                          <p:attrName>fill.type</p:attrName>
                                        </p:attrNameLst>
                                      </p:cBhvr>
                                      <p:to>
                                        <p:strVal val="solid"/>
                                      </p:to>
                                    </p:set>
                                    <p:set>
                                      <p:cBhvr>
                                        <p:cTn id="43" dur="500" fill="hold"/>
                                        <p:tgtEl>
                                          <p:spTgt spid="13"/>
                                        </p:tgtEl>
                                        <p:attrNameLst>
                                          <p:attrName>fill.on</p:attrName>
                                        </p:attrNameLst>
                                      </p:cBhvr>
                                      <p:to>
                                        <p:strVal val="true"/>
                                      </p:to>
                                    </p:se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26" presetClass="emph" presetSubtype="0" repeatCount="2000" fill="hold" grpId="1" nodeType="withEffect">
                                  <p:stCondLst>
                                    <p:cond delay="0"/>
                                  </p:stCondLst>
                                  <p:childTnLst>
                                    <p:animEffect transition="out" filter="fade">
                                      <p:cBhvr>
                                        <p:cTn id="47" dur="500" tmFilter="0, 0; .2, .5; .8, .5; 1, 0"/>
                                        <p:tgtEl>
                                          <p:spTgt spid="13"/>
                                        </p:tgtEl>
                                      </p:cBhvr>
                                    </p:animEffect>
                                    <p:animScale>
                                      <p:cBhvr>
                                        <p:cTn id="48" dur="250" autoRev="1" fill="hold"/>
                                        <p:tgtEl>
                                          <p:spTgt spid="13"/>
                                        </p:tgtEl>
                                      </p:cBhvr>
                                      <p:by x="105000" y="105000"/>
                                    </p:animScale>
                                  </p:childTnLst>
                                </p:cTn>
                              </p:par>
                              <p:par>
                                <p:cTn id="49" presetID="1" presetClass="mediacall" presetSubtype="0" fill="hold" nodeType="withEffect">
                                  <p:stCondLst>
                                    <p:cond delay="0"/>
                                  </p:stCondLst>
                                  <p:childTnLst>
                                    <p:cmd type="call" cmd="playFrom(0.0)">
                                      <p:cBhvr>
                                        <p:cTn id="50" dur="862" fill="hold"/>
                                        <p:tgtEl>
                                          <p:spTgt spid="21"/>
                                        </p:tgtEl>
                                      </p:cBhvr>
                                    </p:cmd>
                                  </p:childTnLst>
                                </p:cTn>
                              </p:par>
                            </p:childTnLst>
                          </p:cTn>
                        </p:par>
                      </p:childTnLst>
                    </p:cTn>
                  </p:par>
                </p:childTnLst>
              </p:cTn>
              <p:nextCondLst>
                <p:cond evt="onClick" delay="0">
                  <p:tgtEl>
                    <p:spTgt spid="13"/>
                  </p:tgtEl>
                </p:cond>
              </p:nextCondLst>
            </p:seq>
            <p:seq concurrent="1" nextAc="seek">
              <p:cTn id="51" restart="whenNotActive" fill="hold" evtFilter="cancelBubble" nodeType="interactiveSeq">
                <p:stCondLst>
                  <p:cond evt="onClick" delay="0">
                    <p:tgtEl>
                      <p:spTgt spid="14"/>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14"/>
                                        </p:tgtEl>
                                        <p:attrNameLst>
                                          <p:attrName>fillcolor</p:attrName>
                                        </p:attrNameLst>
                                      </p:cBhvr>
                                      <p:to>
                                        <a:srgbClr val="D99694"/>
                                      </p:to>
                                    </p:animClr>
                                    <p:set>
                                      <p:cBhvr>
                                        <p:cTn id="56" dur="500" fill="hold"/>
                                        <p:tgtEl>
                                          <p:spTgt spid="14"/>
                                        </p:tgtEl>
                                        <p:attrNameLst>
                                          <p:attrName>fill.type</p:attrName>
                                        </p:attrNameLst>
                                      </p:cBhvr>
                                      <p:to>
                                        <p:strVal val="solid"/>
                                      </p:to>
                                    </p:set>
                                    <p:set>
                                      <p:cBhvr>
                                        <p:cTn id="57" dur="500" fill="hold"/>
                                        <p:tgtEl>
                                          <p:spTgt spid="14"/>
                                        </p:tgtEl>
                                        <p:attrNameLst>
                                          <p:attrName>fill.on</p:attrName>
                                        </p:attrNameLst>
                                      </p:cBhvr>
                                      <p:to>
                                        <p:strVal val="true"/>
                                      </p:to>
                                    </p:set>
                                  </p:childTnLst>
                                </p:cTn>
                              </p:par>
                              <p:par>
                                <p:cTn id="58" presetID="1" presetClass="entr" presetSubtype="0" fill="hold" nodeType="withEffect">
                                  <p:stCondLst>
                                    <p:cond delay="0"/>
                                  </p:stCondLst>
                                  <p:childTnLst>
                                    <p:set>
                                      <p:cBhvr>
                                        <p:cTn id="59" dur="1" fill="hold">
                                          <p:stCondLst>
                                            <p:cond delay="9"/>
                                          </p:stCondLst>
                                        </p:cTn>
                                        <p:tgtEl>
                                          <p:spTgt spid="17"/>
                                        </p:tgtEl>
                                        <p:attrNameLst>
                                          <p:attrName>style.visibility</p:attrName>
                                        </p:attrNameLst>
                                      </p:cBhvr>
                                      <p:to>
                                        <p:strVal val="visible"/>
                                      </p:to>
                                    </p:set>
                                  </p:childTnLst>
                                </p:cTn>
                              </p:par>
                              <p:par>
                                <p:cTn id="60" presetID="26" presetClass="emph" presetSubtype="0" repeatCount="2000" fill="hold" grpId="1" nodeType="withEffect">
                                  <p:stCondLst>
                                    <p:cond delay="0"/>
                                  </p:stCondLst>
                                  <p:childTnLst>
                                    <p:animEffect transition="out" filter="fade">
                                      <p:cBhvr>
                                        <p:cTn id="61" dur="500" tmFilter="0, 0; .2, .5; .8, .5; 1, 0"/>
                                        <p:tgtEl>
                                          <p:spTgt spid="14"/>
                                        </p:tgtEl>
                                      </p:cBhvr>
                                    </p:animEffect>
                                    <p:animScale>
                                      <p:cBhvr>
                                        <p:cTn id="62" dur="250" autoRev="1" fill="hold"/>
                                        <p:tgtEl>
                                          <p:spTgt spid="14"/>
                                        </p:tgtEl>
                                      </p:cBhvr>
                                      <p:by x="105000" y="105000"/>
                                    </p:animScale>
                                  </p:childTnLst>
                                </p:cTn>
                              </p:par>
                              <p:par>
                                <p:cTn id="63" presetID="1" presetClass="mediacall" presetSubtype="0" fill="hold" nodeType="withEffect">
                                  <p:stCondLst>
                                    <p:cond delay="0"/>
                                  </p:stCondLst>
                                  <p:childTnLst>
                                    <p:cmd type="call" cmd="playFrom(0.0)">
                                      <p:cBhvr>
                                        <p:cTn id="64" dur="862" fill="hold"/>
                                        <p:tgtEl>
                                          <p:spTgt spid="22"/>
                                        </p:tgtEl>
                                      </p:cBhvr>
                                    </p:cmd>
                                  </p:childTnLst>
                                </p:cTn>
                              </p:par>
                            </p:childTnLst>
                          </p:cTn>
                        </p:par>
                      </p:childTnLst>
                    </p:cTn>
                  </p:par>
                </p:childTnLst>
              </p:cTn>
              <p:nextCondLst>
                <p:cond evt="onClick" delay="0">
                  <p:tgtEl>
                    <p:spTgt spid="14"/>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15"/>
                                        </p:tgtEl>
                                        <p:attrNameLst>
                                          <p:attrName>fillcolor</p:attrName>
                                        </p:attrNameLst>
                                      </p:cBhvr>
                                      <p:to>
                                        <a:srgbClr val="D99694"/>
                                      </p:to>
                                    </p:animClr>
                                    <p:set>
                                      <p:cBhvr>
                                        <p:cTn id="70" dur="500" fill="hold"/>
                                        <p:tgtEl>
                                          <p:spTgt spid="15"/>
                                        </p:tgtEl>
                                        <p:attrNameLst>
                                          <p:attrName>fill.type</p:attrName>
                                        </p:attrNameLst>
                                      </p:cBhvr>
                                      <p:to>
                                        <p:strVal val="solid"/>
                                      </p:to>
                                    </p:set>
                                    <p:set>
                                      <p:cBhvr>
                                        <p:cTn id="71" dur="500" fill="hold"/>
                                        <p:tgtEl>
                                          <p:spTgt spid="15"/>
                                        </p:tgtEl>
                                        <p:attrNameLst>
                                          <p:attrName>fill.on</p:attrName>
                                        </p:attrNameLst>
                                      </p:cBhvr>
                                      <p:to>
                                        <p:strVal val="true"/>
                                      </p:to>
                                    </p:set>
                                  </p:childTnLst>
                                </p:cTn>
                              </p:par>
                              <p:par>
                                <p:cTn id="72" presetID="1" presetClass="entr" presetSubtype="0" fill="hold" nodeType="withEffect">
                                  <p:stCondLst>
                                    <p:cond delay="0"/>
                                  </p:stCondLst>
                                  <p:childTnLst>
                                    <p:set>
                                      <p:cBhvr>
                                        <p:cTn id="73" dur="1" fill="hold">
                                          <p:stCondLst>
                                            <p:cond delay="9"/>
                                          </p:stCondLst>
                                        </p:cTn>
                                        <p:tgtEl>
                                          <p:spTgt spid="18"/>
                                        </p:tgtEl>
                                        <p:attrNameLst>
                                          <p:attrName>style.visibility</p:attrName>
                                        </p:attrNameLst>
                                      </p:cBhvr>
                                      <p:to>
                                        <p:strVal val="visible"/>
                                      </p:to>
                                    </p:set>
                                  </p:childTnLst>
                                </p:cTn>
                              </p:par>
                              <p:par>
                                <p:cTn id="74" presetID="26" presetClass="emph" presetSubtype="0" repeatCount="2000" fill="hold" grpId="1" nodeType="withEffect">
                                  <p:stCondLst>
                                    <p:cond delay="0"/>
                                  </p:stCondLst>
                                  <p:childTnLst>
                                    <p:animEffect transition="out" filter="fade">
                                      <p:cBhvr>
                                        <p:cTn id="75" dur="500" tmFilter="0, 0; .2, .5; .8, .5; 1, 0"/>
                                        <p:tgtEl>
                                          <p:spTgt spid="15"/>
                                        </p:tgtEl>
                                      </p:cBhvr>
                                    </p:animEffect>
                                    <p:animScale>
                                      <p:cBhvr>
                                        <p:cTn id="76" dur="250" autoRev="1" fill="hold"/>
                                        <p:tgtEl>
                                          <p:spTgt spid="15"/>
                                        </p:tgtEl>
                                      </p:cBhvr>
                                      <p:by x="105000" y="105000"/>
                                    </p:animScale>
                                  </p:childTnLst>
                                </p:cTn>
                              </p:par>
                              <p:par>
                                <p:cTn id="77" presetID="1" presetClass="mediacall" presetSubtype="0" fill="hold" nodeType="withEffect">
                                  <p:stCondLst>
                                    <p:cond delay="0"/>
                                  </p:stCondLst>
                                  <p:childTnLst>
                                    <p:cmd type="call" cmd="playFrom(0.0)">
                                      <p:cBhvr>
                                        <p:cTn id="78" dur="862" fill="hold"/>
                                        <p:tgtEl>
                                          <p:spTgt spid="23"/>
                                        </p:tgtEl>
                                      </p:cBhvr>
                                    </p:cmd>
                                  </p:childTnLst>
                                </p:cTn>
                              </p:par>
                            </p:childTnLst>
                          </p:cTn>
                        </p:par>
                      </p:childTnLst>
                    </p:cTn>
                  </p:par>
                </p:childTnLst>
              </p:cTn>
              <p:nextCondLst>
                <p:cond evt="onClick" delay="0">
                  <p:tgtEl>
                    <p:spTgt spid="15"/>
                  </p:tgtEl>
                </p:cond>
              </p:nextCondLst>
            </p:seq>
            <p:audio>
              <p:cMediaNode vol="80000">
                <p:cTn id="79" fill="hold" display="0">
                  <p:stCondLst>
                    <p:cond delay="indefinite"/>
                  </p:stCondLst>
                  <p:endCondLst>
                    <p:cond evt="onStopAudio" delay="0">
                      <p:tgtEl>
                        <p:sldTgt/>
                      </p:tgtEl>
                    </p:cond>
                  </p:endCondLst>
                </p:cTn>
                <p:tgtEl>
                  <p:spTgt spid="20"/>
                </p:tgtEl>
              </p:cMediaNode>
            </p:audio>
            <p:audio>
              <p:cMediaNode vol="80000">
                <p:cTn id="80" fill="hold" display="0">
                  <p:stCondLst>
                    <p:cond delay="indefinite"/>
                  </p:stCondLst>
                  <p:endCondLst>
                    <p:cond evt="onStopAudio" delay="0">
                      <p:tgtEl>
                        <p:sldTgt/>
                      </p:tgtEl>
                    </p:cond>
                  </p:endCondLst>
                </p:cTn>
                <p:tgtEl>
                  <p:spTgt spid="21"/>
                </p:tgtEl>
              </p:cMediaNode>
            </p:audio>
            <p:audio>
              <p:cMediaNode vol="80000">
                <p:cTn id="81" fill="hold" display="0">
                  <p:stCondLst>
                    <p:cond delay="indefinite"/>
                  </p:stCondLst>
                  <p:endCondLst>
                    <p:cond evt="onStopAudio" delay="0">
                      <p:tgtEl>
                        <p:sldTgt/>
                      </p:tgtEl>
                    </p:cond>
                  </p:endCondLst>
                </p:cTn>
                <p:tgtEl>
                  <p:spTgt spid="22"/>
                </p:tgtEl>
              </p:cMediaNode>
            </p:audio>
            <p:audio>
              <p:cMediaNode vol="80000">
                <p:cTn id="82" fill="hold" display="0">
                  <p:stCondLst>
                    <p:cond delay="indefinite"/>
                  </p:stCondLst>
                  <p:endCondLst>
                    <p:cond evt="onStopAudio" delay="0">
                      <p:tgtEl>
                        <p:sldTgt/>
                      </p:tgtEl>
                    </p:cond>
                  </p:endCondLst>
                </p:cTn>
                <p:tgtEl>
                  <p:spTgt spid="23"/>
                </p:tgtEl>
              </p:cMediaNode>
            </p:audio>
          </p:childTnLst>
        </p:cTn>
      </p:par>
    </p:tnLst>
    <p:bldLst>
      <p:bldP spid="11" grpId="0"/>
      <p:bldP spid="12" grpId="0"/>
      <p:bldP spid="12" grpId="1"/>
      <p:bldP spid="13" grpId="0"/>
      <p:bldP spid="13" grpId="1"/>
      <p:bldP spid="14" grpId="0"/>
      <p:bldP spid="14" grpId="1"/>
      <p:bldP spid="15" grpId="0"/>
      <p:bldP spid="1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42;p58">
            <a:extLst>
              <a:ext uri="{FF2B5EF4-FFF2-40B4-BE49-F238E27FC236}">
                <a16:creationId xmlns:a16="http://schemas.microsoft.com/office/drawing/2014/main" id="{A2167FE5-42CF-40A4-814C-594A20745692}"/>
              </a:ext>
            </a:extLst>
          </p:cNvPr>
          <p:cNvGrpSpPr/>
          <p:nvPr/>
        </p:nvGrpSpPr>
        <p:grpSpPr>
          <a:xfrm>
            <a:off x="10477802" y="48809"/>
            <a:ext cx="197395" cy="243833"/>
            <a:chOff x="5803200" y="3023808"/>
            <a:chExt cx="96775" cy="117900"/>
          </a:xfrm>
        </p:grpSpPr>
        <p:sp>
          <p:nvSpPr>
            <p:cNvPr id="3" name="Google Shape;2243;p58">
              <a:extLst>
                <a:ext uri="{FF2B5EF4-FFF2-40B4-BE49-F238E27FC236}">
                  <a16:creationId xmlns:a16="http://schemas.microsoft.com/office/drawing/2014/main" id="{56071800-19FA-4CAF-BABB-F1CB7DC0870B}"/>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4" name="Google Shape;2244;p58">
              <a:extLst>
                <a:ext uri="{FF2B5EF4-FFF2-40B4-BE49-F238E27FC236}">
                  <a16:creationId xmlns:a16="http://schemas.microsoft.com/office/drawing/2014/main" id="{47CD529A-A298-4627-B977-1A34D4BF505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5" name="Google Shape;2245;p58">
              <a:extLst>
                <a:ext uri="{FF2B5EF4-FFF2-40B4-BE49-F238E27FC236}">
                  <a16:creationId xmlns:a16="http://schemas.microsoft.com/office/drawing/2014/main" id="{2CEEDFFA-E0D5-4C1B-9CC3-097EAFFE6CD4}"/>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grpSp>
        <p:nvGrpSpPr>
          <p:cNvPr id="6" name="Google Shape;2211;p57">
            <a:extLst>
              <a:ext uri="{FF2B5EF4-FFF2-40B4-BE49-F238E27FC236}">
                <a16:creationId xmlns:a16="http://schemas.microsoft.com/office/drawing/2014/main" id="{FF901767-6787-4258-8A11-0F2CED8ED308}"/>
              </a:ext>
            </a:extLst>
          </p:cNvPr>
          <p:cNvGrpSpPr/>
          <p:nvPr/>
        </p:nvGrpSpPr>
        <p:grpSpPr>
          <a:xfrm>
            <a:off x="411290" y="566258"/>
            <a:ext cx="579064" cy="430893"/>
            <a:chOff x="5197967" y="3714018"/>
            <a:chExt cx="386455" cy="287569"/>
          </a:xfrm>
        </p:grpSpPr>
        <p:sp>
          <p:nvSpPr>
            <p:cNvPr id="7" name="Google Shape;2212;p57">
              <a:extLst>
                <a:ext uri="{FF2B5EF4-FFF2-40B4-BE49-F238E27FC236}">
                  <a16:creationId xmlns:a16="http://schemas.microsoft.com/office/drawing/2014/main" id="{F5276EAA-7EA4-4449-BB3D-CB739993600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8" name="Google Shape;2213;p57">
              <a:extLst>
                <a:ext uri="{FF2B5EF4-FFF2-40B4-BE49-F238E27FC236}">
                  <a16:creationId xmlns:a16="http://schemas.microsoft.com/office/drawing/2014/main" id="{72213E55-5825-4D97-884C-0D7D180BB268}"/>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9" name="Google Shape;2214;p57">
              <a:extLst>
                <a:ext uri="{FF2B5EF4-FFF2-40B4-BE49-F238E27FC236}">
                  <a16:creationId xmlns:a16="http://schemas.microsoft.com/office/drawing/2014/main" id="{53B894A5-1FB3-4BAD-9360-44255472D4D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10" name="Google Shape;2215;p57">
              <a:extLst>
                <a:ext uri="{FF2B5EF4-FFF2-40B4-BE49-F238E27FC236}">
                  <a16:creationId xmlns:a16="http://schemas.microsoft.com/office/drawing/2014/main" id="{B3FB404C-9F9D-43BA-B953-8D17E8AFFBD9}"/>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11" name="TextBox 10">
            <a:extLst>
              <a:ext uri="{FF2B5EF4-FFF2-40B4-BE49-F238E27FC236}">
                <a16:creationId xmlns:a16="http://schemas.microsoft.com/office/drawing/2014/main" id="{7EBAA70F-4F06-43E9-919A-A4E10194E070}"/>
              </a:ext>
            </a:extLst>
          </p:cNvPr>
          <p:cNvSpPr txBox="1"/>
          <p:nvPr/>
        </p:nvSpPr>
        <p:spPr>
          <a:xfrm>
            <a:off x="1538016" y="50289"/>
            <a:ext cx="9344074" cy="1685846"/>
          </a:xfrm>
          <a:prstGeom prst="rect">
            <a:avLst/>
          </a:prstGeom>
          <a:solidFill>
            <a:srgbClr val="F8FCFE"/>
          </a:solid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400" b="1" i="0" u="none" strike="noStrike" kern="0" cap="none" spc="0" normalizeH="0" baseline="0" noProof="0" dirty="0" err="1">
                <a:ln>
                  <a:noFill/>
                </a:ln>
                <a:solidFill>
                  <a:srgbClr val="000000"/>
                </a:solidFill>
                <a:effectLst/>
                <a:uLnTx/>
                <a:uFillTx/>
                <a:latin typeface="Arial" panose="020B0604020202020204" pitchFamily="34" charset="0"/>
                <a:ea typeface="汉仪小麦体简"/>
                <a:cs typeface="Arial" panose="020B0604020202020204" pitchFamily="34" charset="0"/>
                <a:sym typeface="Arial"/>
              </a:rPr>
              <a:t>Câu</a:t>
            </a: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汉仪小麦体简"/>
                <a:cs typeface="Arial" panose="020B0604020202020204" pitchFamily="34" charset="0"/>
                <a:sym typeface="Arial"/>
              </a:rPr>
              <a:t> 4.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Kết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điều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về</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sự</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ưa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thích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màu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sắc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120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trường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được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bên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Em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hãy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biết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bao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nhiêu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thích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màu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tím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p:txBody>
      </p:sp>
      <p:sp>
        <p:nvSpPr>
          <p:cNvPr id="12" name="Đáp án đúng">
            <a:extLst>
              <a:ext uri="{FF2B5EF4-FFF2-40B4-BE49-F238E27FC236}">
                <a16:creationId xmlns:a16="http://schemas.microsoft.com/office/drawing/2014/main" id="{CC7B3E42-C6E6-4CB2-A43F-8628D8FD6D7A}"/>
              </a:ext>
            </a:extLst>
          </p:cNvPr>
          <p:cNvSpPr/>
          <p:nvPr/>
        </p:nvSpPr>
        <p:spPr>
          <a:xfrm>
            <a:off x="3049728" y="4860023"/>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18 học sinh</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13" name="Đáp án sai 1">
            <a:extLst>
              <a:ext uri="{FF2B5EF4-FFF2-40B4-BE49-F238E27FC236}">
                <a16:creationId xmlns:a16="http://schemas.microsoft.com/office/drawing/2014/main" id="{E4C8C229-B4C9-4973-AAE6-6FC561DFB17D}"/>
              </a:ext>
            </a:extLst>
          </p:cNvPr>
          <p:cNvSpPr/>
          <p:nvPr/>
        </p:nvSpPr>
        <p:spPr>
          <a:xfrm>
            <a:off x="104277" y="4810145"/>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13 học sinh</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14" name="Đáp án sai 2">
            <a:extLst>
              <a:ext uri="{FF2B5EF4-FFF2-40B4-BE49-F238E27FC236}">
                <a16:creationId xmlns:a16="http://schemas.microsoft.com/office/drawing/2014/main" id="{D0003687-5C9E-49D5-BA23-8855B1EB4B26}"/>
              </a:ext>
            </a:extLst>
          </p:cNvPr>
          <p:cNvSpPr/>
          <p:nvPr/>
        </p:nvSpPr>
        <p:spPr>
          <a:xfrm>
            <a:off x="5985576" y="4840974"/>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15 học sinh</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15" name="Đáp án sai 3">
            <a:extLst>
              <a:ext uri="{FF2B5EF4-FFF2-40B4-BE49-F238E27FC236}">
                <a16:creationId xmlns:a16="http://schemas.microsoft.com/office/drawing/2014/main" id="{FCA262E3-B7FD-409A-A1B7-5F97CA885863}"/>
              </a:ext>
            </a:extLst>
          </p:cNvPr>
          <p:cNvSpPr/>
          <p:nvPr/>
        </p:nvSpPr>
        <p:spPr>
          <a:xfrm>
            <a:off x="8864059" y="4800890"/>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17 học sinh</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pic>
        <p:nvPicPr>
          <p:cNvPr id="16" name="Picture 5">
            <a:extLst>
              <a:ext uri="{FF2B5EF4-FFF2-40B4-BE49-F238E27FC236}">
                <a16:creationId xmlns:a16="http://schemas.microsoft.com/office/drawing/2014/main" id="{2F0F4A6C-25EE-4F7E-B9A2-D48D72F8BAB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49665" y="4612281"/>
            <a:ext cx="853047" cy="742495"/>
          </a:xfrm>
          <a:prstGeom prst="rect">
            <a:avLst/>
          </a:prstGeom>
        </p:spPr>
      </p:pic>
      <p:pic>
        <p:nvPicPr>
          <p:cNvPr id="17" name="Picture 10">
            <a:extLst>
              <a:ext uri="{FF2B5EF4-FFF2-40B4-BE49-F238E27FC236}">
                <a16:creationId xmlns:a16="http://schemas.microsoft.com/office/drawing/2014/main" id="{CA226CD5-DD8B-49FE-9353-31E2709E71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218956" y="4735669"/>
            <a:ext cx="850123" cy="757381"/>
          </a:xfrm>
          <a:prstGeom prst="rect">
            <a:avLst/>
          </a:prstGeom>
        </p:spPr>
      </p:pic>
      <p:pic>
        <p:nvPicPr>
          <p:cNvPr id="18" name="Picture 10">
            <a:extLst>
              <a:ext uri="{FF2B5EF4-FFF2-40B4-BE49-F238E27FC236}">
                <a16:creationId xmlns:a16="http://schemas.microsoft.com/office/drawing/2014/main" id="{721BAF5E-0975-457F-965E-903E2F1534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97439" y="4731095"/>
            <a:ext cx="850123" cy="757381"/>
          </a:xfrm>
          <a:prstGeom prst="rect">
            <a:avLst/>
          </a:prstGeom>
        </p:spPr>
      </p:pic>
      <p:pic>
        <p:nvPicPr>
          <p:cNvPr id="19" name="Picture 10">
            <a:extLst>
              <a:ext uri="{FF2B5EF4-FFF2-40B4-BE49-F238E27FC236}">
                <a16:creationId xmlns:a16="http://schemas.microsoft.com/office/drawing/2014/main" id="{071D6EAB-1B30-459A-A317-CB2C19A4DD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89925" y="4848996"/>
            <a:ext cx="850123" cy="757381"/>
          </a:xfrm>
          <a:prstGeom prst="rect">
            <a:avLst/>
          </a:prstGeom>
        </p:spPr>
      </p:pic>
      <p:pic>
        <p:nvPicPr>
          <p:cNvPr id="20" name="Correct sound effect and wrong sound effect (mp3cut.net)">
            <a:hlinkClick r:id="" action="ppaction://media"/>
            <a:extLst>
              <a:ext uri="{FF2B5EF4-FFF2-40B4-BE49-F238E27FC236}">
                <a16:creationId xmlns:a16="http://schemas.microsoft.com/office/drawing/2014/main" id="{5B1F93E0-FCE6-474D-AA96-66C3F713192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14866" y="-1134501"/>
            <a:ext cx="649817" cy="649817"/>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1764AEB1-578B-4CDB-A008-FB57913D39E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84017" y="-1134501"/>
            <a:ext cx="649817" cy="649817"/>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1775DB37-271D-446D-9910-23C661956F60}"/>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71931" y="-1100107"/>
            <a:ext cx="649817" cy="649817"/>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41387D8A-62CA-4948-899B-58F1732F3D7E}"/>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77974" y="-1129653"/>
            <a:ext cx="649817" cy="649817"/>
          </a:xfrm>
          <a:prstGeom prst="rect">
            <a:avLst/>
          </a:prstGeom>
        </p:spPr>
      </p:pic>
      <p:pic>
        <p:nvPicPr>
          <p:cNvPr id="25" name="Picture 24" descr="Chart, pie chart&#10;&#10;Description automatically generated">
            <a:extLst>
              <a:ext uri="{FF2B5EF4-FFF2-40B4-BE49-F238E27FC236}">
                <a16:creationId xmlns:a16="http://schemas.microsoft.com/office/drawing/2014/main" id="{8C04A29D-5743-4F14-93F8-48B376E15FD0}"/>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4788" y="1690121"/>
            <a:ext cx="2935848" cy="2869508"/>
          </a:xfrm>
          <a:prstGeom prst="rect">
            <a:avLst/>
          </a:prstGeom>
        </p:spPr>
      </p:pic>
    </p:spTree>
    <p:extLst>
      <p:ext uri="{BB962C8B-B14F-4D97-AF65-F5344CB8AC3E}">
        <p14:creationId xmlns:p14="http://schemas.microsoft.com/office/powerpoint/2010/main" val="20520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Left)">
                                      <p:cBhvr>
                                        <p:cTn id="17" dur="500"/>
                                        <p:tgtEl>
                                          <p:spTgt spid="13"/>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Left)">
                                      <p:cBhvr>
                                        <p:cTn id="20" dur="500"/>
                                        <p:tgtEl>
                                          <p:spTgt spid="12"/>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500"/>
                                        <p:tgtEl>
                                          <p:spTgt spid="1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trips(down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12"/>
                                        </p:tgtEl>
                                        <p:attrNameLst>
                                          <p:attrName>fillcolor</p:attrName>
                                        </p:attrNameLst>
                                      </p:cBhvr>
                                      <p:to>
                                        <a:srgbClr val="92D050"/>
                                      </p:to>
                                    </p:animClr>
                                    <p:set>
                                      <p:cBhvr>
                                        <p:cTn id="32" dur="500" fill="hold"/>
                                        <p:tgtEl>
                                          <p:spTgt spid="12"/>
                                        </p:tgtEl>
                                        <p:attrNameLst>
                                          <p:attrName>fill.type</p:attrName>
                                        </p:attrNameLst>
                                      </p:cBhvr>
                                      <p:to>
                                        <p:strVal val="solid"/>
                                      </p:to>
                                    </p:set>
                                    <p:set>
                                      <p:cBhvr>
                                        <p:cTn id="33" dur="500" fill="hold"/>
                                        <p:tgtEl>
                                          <p:spTgt spid="12"/>
                                        </p:tgtEl>
                                        <p:attrNameLst>
                                          <p:attrName>fill.on</p:attrName>
                                        </p:attrNameLst>
                                      </p:cBhvr>
                                      <p:to>
                                        <p:strVal val="true"/>
                                      </p:to>
                                    </p:set>
                                  </p:childTnLst>
                                </p:cTn>
                              </p:par>
                              <p:par>
                                <p:cTn id="34" presetID="1" presetClass="entr" presetSubtype="0" fill="hold" nodeType="withEffect">
                                  <p:stCondLst>
                                    <p:cond delay="0"/>
                                  </p:stCondLst>
                                  <p:childTnLst>
                                    <p:set>
                                      <p:cBhvr>
                                        <p:cTn id="35" dur="1" fill="hold">
                                          <p:stCondLst>
                                            <p:cond delay="9"/>
                                          </p:stCondLst>
                                        </p:cTn>
                                        <p:tgtEl>
                                          <p:spTgt spid="16"/>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12"/>
                                        </p:tgtEl>
                                      </p:cBhvr>
                                    </p:animEffect>
                                    <p:animScale>
                                      <p:cBhvr>
                                        <p:cTn id="38" dur="250" autoRev="1" fill="hold"/>
                                        <p:tgtEl>
                                          <p:spTgt spid="12"/>
                                        </p:tgtEl>
                                      </p:cBhvr>
                                      <p:by x="105000" y="105000"/>
                                    </p:animScale>
                                  </p:childTnLst>
                                </p:cTn>
                              </p:par>
                              <p:par>
                                <p:cTn id="39" presetID="1" presetClass="mediacall" presetSubtype="0" fill="hold" nodeType="withEffect">
                                  <p:stCondLst>
                                    <p:cond delay="0"/>
                                  </p:stCondLst>
                                  <p:childTnLst>
                                    <p:cmd type="call" cmd="playFrom(0.0)">
                                      <p:cBhvr>
                                        <p:cTn id="40" dur="835" fill="hold"/>
                                        <p:tgtEl>
                                          <p:spTgt spid="20"/>
                                        </p:tgtEl>
                                      </p:cBhvr>
                                    </p:cmd>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13"/>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3"/>
                                        </p:tgtEl>
                                        <p:attrNameLst>
                                          <p:attrName>fillcolor</p:attrName>
                                        </p:attrNameLst>
                                      </p:cBhvr>
                                      <p:to>
                                        <a:srgbClr val="D99694"/>
                                      </p:to>
                                    </p:animClr>
                                    <p:set>
                                      <p:cBhvr>
                                        <p:cTn id="46" dur="500" fill="hold"/>
                                        <p:tgtEl>
                                          <p:spTgt spid="13"/>
                                        </p:tgtEl>
                                        <p:attrNameLst>
                                          <p:attrName>fill.type</p:attrName>
                                        </p:attrNameLst>
                                      </p:cBhvr>
                                      <p:to>
                                        <p:strVal val="solid"/>
                                      </p:to>
                                    </p:set>
                                    <p:set>
                                      <p:cBhvr>
                                        <p:cTn id="47" dur="500" fill="hold"/>
                                        <p:tgtEl>
                                          <p:spTgt spid="13"/>
                                        </p:tgtEl>
                                        <p:attrNameLst>
                                          <p:attrName>fill.on</p:attrName>
                                        </p:attrNameLst>
                                      </p:cBhvr>
                                      <p:to>
                                        <p:strVal val="true"/>
                                      </p:to>
                                    </p:set>
                                  </p:childTnLst>
                                </p:cTn>
                              </p:par>
                              <p:par>
                                <p:cTn id="48" presetID="1"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par>
                                <p:cTn id="50" presetID="26" presetClass="emph" presetSubtype="0" repeatCount="2000" fill="hold" grpId="1" nodeType="withEffect">
                                  <p:stCondLst>
                                    <p:cond delay="0"/>
                                  </p:stCondLst>
                                  <p:childTnLst>
                                    <p:animEffect transition="out" filter="fade">
                                      <p:cBhvr>
                                        <p:cTn id="51" dur="500" tmFilter="0, 0; .2, .5; .8, .5; 1, 0"/>
                                        <p:tgtEl>
                                          <p:spTgt spid="13"/>
                                        </p:tgtEl>
                                      </p:cBhvr>
                                    </p:animEffect>
                                    <p:animScale>
                                      <p:cBhvr>
                                        <p:cTn id="52" dur="250" autoRev="1" fill="hold"/>
                                        <p:tgtEl>
                                          <p:spTgt spid="13"/>
                                        </p:tgtEl>
                                      </p:cBhvr>
                                      <p:by x="105000" y="105000"/>
                                    </p:animScale>
                                  </p:childTnLst>
                                </p:cTn>
                              </p:par>
                              <p:par>
                                <p:cTn id="53" presetID="1" presetClass="mediacall" presetSubtype="0" fill="hold" nodeType="withEffect">
                                  <p:stCondLst>
                                    <p:cond delay="0"/>
                                  </p:stCondLst>
                                  <p:childTnLst>
                                    <p:cmd type="call" cmd="playFrom(0.0)">
                                      <p:cBhvr>
                                        <p:cTn id="54" dur="862" fill="hold"/>
                                        <p:tgtEl>
                                          <p:spTgt spid="21"/>
                                        </p:tgtEl>
                                      </p:cBhvr>
                                    </p:cmd>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4"/>
                                        </p:tgtEl>
                                        <p:attrNameLst>
                                          <p:attrName>fillcolor</p:attrName>
                                        </p:attrNameLst>
                                      </p:cBhvr>
                                      <p:to>
                                        <a:srgbClr val="D99694"/>
                                      </p:to>
                                    </p:animClr>
                                    <p:set>
                                      <p:cBhvr>
                                        <p:cTn id="60" dur="500" fill="hold"/>
                                        <p:tgtEl>
                                          <p:spTgt spid="14"/>
                                        </p:tgtEl>
                                        <p:attrNameLst>
                                          <p:attrName>fill.type</p:attrName>
                                        </p:attrNameLst>
                                      </p:cBhvr>
                                      <p:to>
                                        <p:strVal val="solid"/>
                                      </p:to>
                                    </p:set>
                                    <p:set>
                                      <p:cBhvr>
                                        <p:cTn id="61" dur="500" fill="hold"/>
                                        <p:tgtEl>
                                          <p:spTgt spid="14"/>
                                        </p:tgtEl>
                                        <p:attrNameLst>
                                          <p:attrName>fill.on</p:attrName>
                                        </p:attrNameLst>
                                      </p:cBhvr>
                                      <p:to>
                                        <p:strVal val="true"/>
                                      </p:to>
                                    </p:set>
                                  </p:childTnLst>
                                </p:cTn>
                              </p:par>
                              <p:par>
                                <p:cTn id="62" presetID="1" presetClass="entr" presetSubtype="0" fill="hold" nodeType="withEffect">
                                  <p:stCondLst>
                                    <p:cond delay="0"/>
                                  </p:stCondLst>
                                  <p:childTnLst>
                                    <p:set>
                                      <p:cBhvr>
                                        <p:cTn id="63" dur="1" fill="hold">
                                          <p:stCondLst>
                                            <p:cond delay="9"/>
                                          </p:stCondLst>
                                        </p:cTn>
                                        <p:tgtEl>
                                          <p:spTgt spid="17"/>
                                        </p:tgtEl>
                                        <p:attrNameLst>
                                          <p:attrName>style.visibility</p:attrName>
                                        </p:attrNameLst>
                                      </p:cBhvr>
                                      <p:to>
                                        <p:strVal val="visible"/>
                                      </p:to>
                                    </p:set>
                                  </p:childTnLst>
                                </p:cTn>
                              </p:par>
                              <p:par>
                                <p:cTn id="64" presetID="26" presetClass="emph" presetSubtype="0" repeatCount="2000" fill="hold" grpId="1" nodeType="withEffect">
                                  <p:stCondLst>
                                    <p:cond delay="0"/>
                                  </p:stCondLst>
                                  <p:childTnLst>
                                    <p:animEffect transition="out" filter="fade">
                                      <p:cBhvr>
                                        <p:cTn id="65" dur="500" tmFilter="0, 0; .2, .5; .8, .5; 1, 0"/>
                                        <p:tgtEl>
                                          <p:spTgt spid="14"/>
                                        </p:tgtEl>
                                      </p:cBhvr>
                                    </p:animEffect>
                                    <p:animScale>
                                      <p:cBhvr>
                                        <p:cTn id="66" dur="250" autoRev="1" fill="hold"/>
                                        <p:tgtEl>
                                          <p:spTgt spid="14"/>
                                        </p:tgtEl>
                                      </p:cBhvr>
                                      <p:by x="105000" y="105000"/>
                                    </p:animScale>
                                  </p:childTnLst>
                                </p:cTn>
                              </p:par>
                              <p:par>
                                <p:cTn id="67" presetID="1" presetClass="mediacall" presetSubtype="0" fill="hold" nodeType="withEffect">
                                  <p:stCondLst>
                                    <p:cond delay="0"/>
                                  </p:stCondLst>
                                  <p:childTnLst>
                                    <p:cmd type="call" cmd="playFrom(0.0)">
                                      <p:cBhvr>
                                        <p:cTn id="68" dur="862" fill="hold"/>
                                        <p:tgtEl>
                                          <p:spTgt spid="22"/>
                                        </p:tgtEl>
                                      </p:cBhvr>
                                    </p:cmd>
                                  </p:childTnLst>
                                </p:cTn>
                              </p:par>
                            </p:childTnLst>
                          </p:cTn>
                        </p:par>
                      </p:childTnLst>
                    </p:cTn>
                  </p:par>
                </p:childTnLst>
              </p:cTn>
              <p:nextCondLst>
                <p:cond evt="onClick" delay="0">
                  <p:tgtEl>
                    <p:spTgt spid="14"/>
                  </p:tgtEl>
                </p:cond>
              </p:nextCondLst>
            </p:seq>
            <p:seq concurrent="1" nextAc="seek">
              <p:cTn id="69" restart="whenNotActive" fill="hold" evtFilter="cancelBubble" nodeType="interactiveSeq">
                <p:stCondLst>
                  <p:cond evt="onClick" delay="0">
                    <p:tgtEl>
                      <p:spTgt spid="15"/>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5"/>
                                        </p:tgtEl>
                                        <p:attrNameLst>
                                          <p:attrName>fillcolor</p:attrName>
                                        </p:attrNameLst>
                                      </p:cBhvr>
                                      <p:to>
                                        <a:srgbClr val="D99694"/>
                                      </p:to>
                                    </p:animClr>
                                    <p:set>
                                      <p:cBhvr>
                                        <p:cTn id="74" dur="500" fill="hold"/>
                                        <p:tgtEl>
                                          <p:spTgt spid="15"/>
                                        </p:tgtEl>
                                        <p:attrNameLst>
                                          <p:attrName>fill.type</p:attrName>
                                        </p:attrNameLst>
                                      </p:cBhvr>
                                      <p:to>
                                        <p:strVal val="solid"/>
                                      </p:to>
                                    </p:set>
                                    <p:set>
                                      <p:cBhvr>
                                        <p:cTn id="75" dur="500" fill="hold"/>
                                        <p:tgtEl>
                                          <p:spTgt spid="15"/>
                                        </p:tgtEl>
                                        <p:attrNameLst>
                                          <p:attrName>fill.on</p:attrName>
                                        </p:attrNameLst>
                                      </p:cBhvr>
                                      <p:to>
                                        <p:strVal val="true"/>
                                      </p:to>
                                    </p:set>
                                  </p:childTnLst>
                                </p:cTn>
                              </p:par>
                              <p:par>
                                <p:cTn id="76" presetID="1" presetClass="entr" presetSubtype="0" fill="hold" nodeType="withEffect">
                                  <p:stCondLst>
                                    <p:cond delay="0"/>
                                  </p:stCondLst>
                                  <p:childTnLst>
                                    <p:set>
                                      <p:cBhvr>
                                        <p:cTn id="77" dur="1" fill="hold">
                                          <p:stCondLst>
                                            <p:cond delay="9"/>
                                          </p:stCondLst>
                                        </p:cTn>
                                        <p:tgtEl>
                                          <p:spTgt spid="18"/>
                                        </p:tgtEl>
                                        <p:attrNameLst>
                                          <p:attrName>style.visibility</p:attrName>
                                        </p:attrNameLst>
                                      </p:cBhvr>
                                      <p:to>
                                        <p:strVal val="visible"/>
                                      </p:to>
                                    </p:set>
                                  </p:childTnLst>
                                </p:cTn>
                              </p:par>
                              <p:par>
                                <p:cTn id="78" presetID="26" presetClass="emph" presetSubtype="0" repeatCount="2000" fill="hold" grpId="1" nodeType="withEffect">
                                  <p:stCondLst>
                                    <p:cond delay="0"/>
                                  </p:stCondLst>
                                  <p:childTnLst>
                                    <p:animEffect transition="out" filter="fade">
                                      <p:cBhvr>
                                        <p:cTn id="79" dur="500" tmFilter="0, 0; .2, .5; .8, .5; 1, 0"/>
                                        <p:tgtEl>
                                          <p:spTgt spid="15"/>
                                        </p:tgtEl>
                                      </p:cBhvr>
                                    </p:animEffect>
                                    <p:animScale>
                                      <p:cBhvr>
                                        <p:cTn id="80" dur="250" autoRev="1" fill="hold"/>
                                        <p:tgtEl>
                                          <p:spTgt spid="15"/>
                                        </p:tgtEl>
                                      </p:cBhvr>
                                      <p:by x="105000" y="105000"/>
                                    </p:animScale>
                                  </p:childTnLst>
                                </p:cTn>
                              </p:par>
                              <p:par>
                                <p:cTn id="81" presetID="1" presetClass="mediacall" presetSubtype="0" fill="hold" nodeType="withEffect">
                                  <p:stCondLst>
                                    <p:cond delay="0"/>
                                  </p:stCondLst>
                                  <p:childTnLst>
                                    <p:cmd type="call" cmd="playFrom(0.0)">
                                      <p:cBhvr>
                                        <p:cTn id="82" dur="862" fill="hold"/>
                                        <p:tgtEl>
                                          <p:spTgt spid="23"/>
                                        </p:tgtEl>
                                      </p:cBhvr>
                                    </p:cmd>
                                  </p:childTnLst>
                                </p:cTn>
                              </p:par>
                            </p:childTnLst>
                          </p:cTn>
                        </p:par>
                      </p:childTnLst>
                    </p:cTn>
                  </p:par>
                </p:childTnLst>
              </p:cTn>
              <p:nextCondLst>
                <p:cond evt="onClick" delay="0">
                  <p:tgtEl>
                    <p:spTgt spid="15"/>
                  </p:tgtEl>
                </p:cond>
              </p:nextCondLst>
            </p:seq>
            <p:audio>
              <p:cMediaNode vol="80000">
                <p:cTn id="83" fill="hold" display="0">
                  <p:stCondLst>
                    <p:cond delay="indefinite"/>
                  </p:stCondLst>
                  <p:endCondLst>
                    <p:cond evt="onStopAudio" delay="0">
                      <p:tgtEl>
                        <p:sldTgt/>
                      </p:tgtEl>
                    </p:cond>
                  </p:endCondLst>
                </p:cTn>
                <p:tgtEl>
                  <p:spTgt spid="20"/>
                </p:tgtEl>
              </p:cMediaNode>
            </p:audio>
            <p:audio>
              <p:cMediaNode vol="80000">
                <p:cTn id="84" fill="hold" display="0">
                  <p:stCondLst>
                    <p:cond delay="indefinite"/>
                  </p:stCondLst>
                  <p:endCondLst>
                    <p:cond evt="onStopAudio" delay="0">
                      <p:tgtEl>
                        <p:sldTgt/>
                      </p:tgtEl>
                    </p:cond>
                  </p:endCondLst>
                </p:cTn>
                <p:tgtEl>
                  <p:spTgt spid="21"/>
                </p:tgtEl>
              </p:cMediaNode>
            </p:audio>
            <p:audio>
              <p:cMediaNode vol="80000">
                <p:cTn id="85" fill="hold" display="0">
                  <p:stCondLst>
                    <p:cond delay="indefinite"/>
                  </p:stCondLst>
                  <p:endCondLst>
                    <p:cond evt="onStopAudio" delay="0">
                      <p:tgtEl>
                        <p:sldTgt/>
                      </p:tgtEl>
                    </p:cond>
                  </p:endCondLst>
                </p:cTn>
                <p:tgtEl>
                  <p:spTgt spid="22"/>
                </p:tgtEl>
              </p:cMediaNode>
            </p:audio>
            <p:audio>
              <p:cMediaNode vol="80000">
                <p:cTn id="86" fill="hold" display="0">
                  <p:stCondLst>
                    <p:cond delay="indefinite"/>
                  </p:stCondLst>
                  <p:endCondLst>
                    <p:cond evt="onStopAudio" delay="0">
                      <p:tgtEl>
                        <p:sldTgt/>
                      </p:tgtEl>
                    </p:cond>
                  </p:endCondLst>
                </p:cTn>
                <p:tgtEl>
                  <p:spTgt spid="23"/>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42;p58">
            <a:extLst>
              <a:ext uri="{FF2B5EF4-FFF2-40B4-BE49-F238E27FC236}">
                <a16:creationId xmlns:a16="http://schemas.microsoft.com/office/drawing/2014/main" id="{A2167FE5-42CF-40A4-814C-594A20745692}"/>
              </a:ext>
            </a:extLst>
          </p:cNvPr>
          <p:cNvGrpSpPr/>
          <p:nvPr/>
        </p:nvGrpSpPr>
        <p:grpSpPr>
          <a:xfrm>
            <a:off x="10477802" y="48809"/>
            <a:ext cx="197395" cy="243833"/>
            <a:chOff x="5803200" y="3023808"/>
            <a:chExt cx="96775" cy="117900"/>
          </a:xfrm>
        </p:grpSpPr>
        <p:sp>
          <p:nvSpPr>
            <p:cNvPr id="3" name="Google Shape;2243;p58">
              <a:extLst>
                <a:ext uri="{FF2B5EF4-FFF2-40B4-BE49-F238E27FC236}">
                  <a16:creationId xmlns:a16="http://schemas.microsoft.com/office/drawing/2014/main" id="{56071800-19FA-4CAF-BABB-F1CB7DC0870B}"/>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4" name="Google Shape;2244;p58">
              <a:extLst>
                <a:ext uri="{FF2B5EF4-FFF2-40B4-BE49-F238E27FC236}">
                  <a16:creationId xmlns:a16="http://schemas.microsoft.com/office/drawing/2014/main" id="{47CD529A-A298-4627-B977-1A34D4BF505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5" name="Google Shape;2245;p58">
              <a:extLst>
                <a:ext uri="{FF2B5EF4-FFF2-40B4-BE49-F238E27FC236}">
                  <a16:creationId xmlns:a16="http://schemas.microsoft.com/office/drawing/2014/main" id="{2CEEDFFA-E0D5-4C1B-9CC3-097EAFFE6CD4}"/>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grpSp>
        <p:nvGrpSpPr>
          <p:cNvPr id="6" name="Google Shape;2211;p57">
            <a:extLst>
              <a:ext uri="{FF2B5EF4-FFF2-40B4-BE49-F238E27FC236}">
                <a16:creationId xmlns:a16="http://schemas.microsoft.com/office/drawing/2014/main" id="{FF901767-6787-4258-8A11-0F2CED8ED308}"/>
              </a:ext>
            </a:extLst>
          </p:cNvPr>
          <p:cNvGrpSpPr/>
          <p:nvPr/>
        </p:nvGrpSpPr>
        <p:grpSpPr>
          <a:xfrm>
            <a:off x="411290" y="566258"/>
            <a:ext cx="579064" cy="430893"/>
            <a:chOff x="5197967" y="3714018"/>
            <a:chExt cx="386455" cy="287569"/>
          </a:xfrm>
        </p:grpSpPr>
        <p:sp>
          <p:nvSpPr>
            <p:cNvPr id="7" name="Google Shape;2212;p57">
              <a:extLst>
                <a:ext uri="{FF2B5EF4-FFF2-40B4-BE49-F238E27FC236}">
                  <a16:creationId xmlns:a16="http://schemas.microsoft.com/office/drawing/2014/main" id="{F5276EAA-7EA4-4449-BB3D-CB739993600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8" name="Google Shape;2213;p57">
              <a:extLst>
                <a:ext uri="{FF2B5EF4-FFF2-40B4-BE49-F238E27FC236}">
                  <a16:creationId xmlns:a16="http://schemas.microsoft.com/office/drawing/2014/main" id="{72213E55-5825-4D97-884C-0D7D180BB268}"/>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9" name="Google Shape;2214;p57">
              <a:extLst>
                <a:ext uri="{FF2B5EF4-FFF2-40B4-BE49-F238E27FC236}">
                  <a16:creationId xmlns:a16="http://schemas.microsoft.com/office/drawing/2014/main" id="{53B894A5-1FB3-4BAD-9360-44255472D4D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10" name="Google Shape;2215;p57">
              <a:extLst>
                <a:ext uri="{FF2B5EF4-FFF2-40B4-BE49-F238E27FC236}">
                  <a16:creationId xmlns:a16="http://schemas.microsoft.com/office/drawing/2014/main" id="{B3FB404C-9F9D-43BA-B953-8D17E8AFFBD9}"/>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11" name="TextBox 10">
            <a:extLst>
              <a:ext uri="{FF2B5EF4-FFF2-40B4-BE49-F238E27FC236}">
                <a16:creationId xmlns:a16="http://schemas.microsoft.com/office/drawing/2014/main" id="{7EBAA70F-4F06-43E9-919A-A4E10194E070}"/>
              </a:ext>
            </a:extLst>
          </p:cNvPr>
          <p:cNvSpPr txBox="1"/>
          <p:nvPr/>
        </p:nvSpPr>
        <p:spPr>
          <a:xfrm>
            <a:off x="1538016" y="50289"/>
            <a:ext cx="9567438" cy="1553054"/>
          </a:xfrm>
          <a:prstGeom prst="rect">
            <a:avLst/>
          </a:prstGeom>
          <a:solidFill>
            <a:srgbClr val="F8FCFE"/>
          </a:solid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200" b="1" i="0" u="none" strike="noStrike" kern="0" cap="none" spc="0" normalizeH="0" baseline="0" noProof="0" dirty="0" err="1">
                <a:ln>
                  <a:noFill/>
                </a:ln>
                <a:solidFill>
                  <a:srgbClr val="000000"/>
                </a:solidFill>
                <a:effectLst/>
                <a:uLnTx/>
                <a:uFillTx/>
                <a:latin typeface="Arial" panose="020B0604020202020204" pitchFamily="34" charset="0"/>
                <a:ea typeface="汉仪小麦体简"/>
                <a:cs typeface="Arial" panose="020B0604020202020204" pitchFamily="34" charset="0"/>
                <a:sym typeface="Arial"/>
              </a:rPr>
              <a:t>Câu</a:t>
            </a:r>
            <a:r>
              <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汉仪小麦体简"/>
                <a:cs typeface="Arial" panose="020B0604020202020204" pitchFamily="34" charset="0"/>
                <a:sym typeface="Arial"/>
              </a:rPr>
              <a:t> 5.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sau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kết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xếp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lực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lớp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7D.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Biết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lớp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7D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40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Lớp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7D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bao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giỏi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p:txBody>
      </p:sp>
      <p:graphicFrame>
        <p:nvGraphicFramePr>
          <p:cNvPr id="27" name="Chart 26">
            <a:extLst>
              <a:ext uri="{FF2B5EF4-FFF2-40B4-BE49-F238E27FC236}">
                <a16:creationId xmlns:a16="http://schemas.microsoft.com/office/drawing/2014/main" id="{6917D425-6354-473F-ABE6-7FE8867F997B}"/>
              </a:ext>
            </a:extLst>
          </p:cNvPr>
          <p:cNvGraphicFramePr/>
          <p:nvPr/>
        </p:nvGraphicFramePr>
        <p:xfrm>
          <a:off x="3578535" y="1187204"/>
          <a:ext cx="5486400" cy="3200400"/>
        </p:xfrm>
        <a:graphic>
          <a:graphicData uri="http://schemas.openxmlformats.org/drawingml/2006/chart">
            <c:chart xmlns:c="http://schemas.openxmlformats.org/drawingml/2006/chart" xmlns:r="http://schemas.openxmlformats.org/officeDocument/2006/relationships" r:id="rId6"/>
          </a:graphicData>
        </a:graphic>
      </p:graphicFrame>
      <p:sp>
        <p:nvSpPr>
          <p:cNvPr id="28" name="Đáp án đúng">
            <a:extLst>
              <a:ext uri="{FF2B5EF4-FFF2-40B4-BE49-F238E27FC236}">
                <a16:creationId xmlns:a16="http://schemas.microsoft.com/office/drawing/2014/main" id="{8514FDB3-66DA-4FC9-A3FC-4ABBFDBA6784}"/>
              </a:ext>
            </a:extLst>
          </p:cNvPr>
          <p:cNvSpPr/>
          <p:nvPr/>
        </p:nvSpPr>
        <p:spPr>
          <a:xfrm>
            <a:off x="1606155" y="4451758"/>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12</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29" name="Đáp án sai 1">
            <a:extLst>
              <a:ext uri="{FF2B5EF4-FFF2-40B4-BE49-F238E27FC236}">
                <a16:creationId xmlns:a16="http://schemas.microsoft.com/office/drawing/2014/main" id="{72E80F07-3D34-4355-A558-9F88380BF312}"/>
              </a:ext>
            </a:extLst>
          </p:cNvPr>
          <p:cNvSpPr/>
          <p:nvPr/>
        </p:nvSpPr>
        <p:spPr>
          <a:xfrm>
            <a:off x="1606156" y="5429155"/>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13</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30" name="Đáp án sai 2">
            <a:extLst>
              <a:ext uri="{FF2B5EF4-FFF2-40B4-BE49-F238E27FC236}">
                <a16:creationId xmlns:a16="http://schemas.microsoft.com/office/drawing/2014/main" id="{3BBB5CAF-9C3E-4A93-8E58-CDEAF22D82AB}"/>
              </a:ext>
            </a:extLst>
          </p:cNvPr>
          <p:cNvSpPr/>
          <p:nvPr/>
        </p:nvSpPr>
        <p:spPr>
          <a:xfrm>
            <a:off x="6911212" y="4437983"/>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22</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31" name="Đáp án sai 3">
            <a:extLst>
              <a:ext uri="{FF2B5EF4-FFF2-40B4-BE49-F238E27FC236}">
                <a16:creationId xmlns:a16="http://schemas.microsoft.com/office/drawing/2014/main" id="{18C76C9F-EF5E-4E8F-BA78-273DAFBB3E49}"/>
              </a:ext>
            </a:extLst>
          </p:cNvPr>
          <p:cNvSpPr/>
          <p:nvPr/>
        </p:nvSpPr>
        <p:spPr>
          <a:xfrm>
            <a:off x="6911212" y="5436071"/>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23</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pic>
        <p:nvPicPr>
          <p:cNvPr id="32" name="Picture 5">
            <a:extLst>
              <a:ext uri="{FF2B5EF4-FFF2-40B4-BE49-F238E27FC236}">
                <a16:creationId xmlns:a16="http://schemas.microsoft.com/office/drawing/2014/main" id="{0092AC96-8BBB-46EE-A722-892F69A019E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806092" y="4204016"/>
            <a:ext cx="853047" cy="742495"/>
          </a:xfrm>
          <a:prstGeom prst="rect">
            <a:avLst/>
          </a:prstGeom>
        </p:spPr>
      </p:pic>
      <p:pic>
        <p:nvPicPr>
          <p:cNvPr id="33" name="Picture 10">
            <a:extLst>
              <a:ext uri="{FF2B5EF4-FFF2-40B4-BE49-F238E27FC236}">
                <a16:creationId xmlns:a16="http://schemas.microsoft.com/office/drawing/2014/main" id="{E38DD941-50AA-4CFE-87E0-F9C85EE3D5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144592" y="4332678"/>
            <a:ext cx="850123" cy="757381"/>
          </a:xfrm>
          <a:prstGeom prst="rect">
            <a:avLst/>
          </a:prstGeom>
        </p:spPr>
      </p:pic>
      <p:pic>
        <p:nvPicPr>
          <p:cNvPr id="34" name="Picture 10">
            <a:extLst>
              <a:ext uri="{FF2B5EF4-FFF2-40B4-BE49-F238E27FC236}">
                <a16:creationId xmlns:a16="http://schemas.microsoft.com/office/drawing/2014/main" id="{7ED7A913-96BA-4740-9E28-CF040CD019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119420" y="5305234"/>
            <a:ext cx="850123" cy="757381"/>
          </a:xfrm>
          <a:prstGeom prst="rect">
            <a:avLst/>
          </a:prstGeom>
        </p:spPr>
      </p:pic>
      <p:pic>
        <p:nvPicPr>
          <p:cNvPr id="35" name="Picture 10">
            <a:extLst>
              <a:ext uri="{FF2B5EF4-FFF2-40B4-BE49-F238E27FC236}">
                <a16:creationId xmlns:a16="http://schemas.microsoft.com/office/drawing/2014/main" id="{4FE603D2-6B3B-45DC-A6B3-578B37870B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791804" y="5468006"/>
            <a:ext cx="850123" cy="757381"/>
          </a:xfrm>
          <a:prstGeom prst="rect">
            <a:avLst/>
          </a:prstGeom>
        </p:spPr>
      </p:pic>
      <p:pic>
        <p:nvPicPr>
          <p:cNvPr id="36" name="Correct sound effect and wrong sound effect (mp3cut.net)">
            <a:hlinkClick r:id="" action="ppaction://media"/>
            <a:extLst>
              <a:ext uri="{FF2B5EF4-FFF2-40B4-BE49-F238E27FC236}">
                <a16:creationId xmlns:a16="http://schemas.microsoft.com/office/drawing/2014/main" id="{7F5EFE20-D1FA-4A81-BE61-8E9F9B71BF7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206436" y="-1019430"/>
            <a:ext cx="649817" cy="649817"/>
          </a:xfrm>
          <a:prstGeom prst="rect">
            <a:avLst/>
          </a:prstGeom>
        </p:spPr>
      </p:pic>
      <p:pic>
        <p:nvPicPr>
          <p:cNvPr id="37" name="Correct sound effect and wrong sound effect (mp3cut.net) (1)">
            <a:hlinkClick r:id="" action="ppaction://media"/>
            <a:extLst>
              <a:ext uri="{FF2B5EF4-FFF2-40B4-BE49-F238E27FC236}">
                <a16:creationId xmlns:a16="http://schemas.microsoft.com/office/drawing/2014/main" id="{7408F5C8-C3EB-4011-B9D3-0B3929F799D3}"/>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969544" y="-1014582"/>
            <a:ext cx="649817" cy="649817"/>
          </a:xfrm>
          <a:prstGeom prst="rect">
            <a:avLst/>
          </a:prstGeom>
        </p:spPr>
      </p:pic>
    </p:spTree>
    <p:extLst>
      <p:ext uri="{BB962C8B-B14F-4D97-AF65-F5344CB8AC3E}">
        <p14:creationId xmlns:p14="http://schemas.microsoft.com/office/powerpoint/2010/main" val="63985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downLeft)">
                                      <p:cBhvr>
                                        <p:cTn id="17" dur="500"/>
                                        <p:tgtEl>
                                          <p:spTgt spid="28"/>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strips(downLeft)">
                                      <p:cBhvr>
                                        <p:cTn id="20" dur="500"/>
                                        <p:tgtEl>
                                          <p:spTgt spid="29"/>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strips(downLeft)">
                                      <p:cBhvr>
                                        <p:cTn id="23" dur="500"/>
                                        <p:tgtEl>
                                          <p:spTgt spid="30"/>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strips(downLeft)">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8"/>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28"/>
                                        </p:tgtEl>
                                        <p:attrNameLst>
                                          <p:attrName>fillcolor</p:attrName>
                                        </p:attrNameLst>
                                      </p:cBhvr>
                                      <p:to>
                                        <a:srgbClr val="92D050"/>
                                      </p:to>
                                    </p:animClr>
                                    <p:set>
                                      <p:cBhvr>
                                        <p:cTn id="32" dur="500" fill="hold"/>
                                        <p:tgtEl>
                                          <p:spTgt spid="28"/>
                                        </p:tgtEl>
                                        <p:attrNameLst>
                                          <p:attrName>fill.type</p:attrName>
                                        </p:attrNameLst>
                                      </p:cBhvr>
                                      <p:to>
                                        <p:strVal val="solid"/>
                                      </p:to>
                                    </p:set>
                                    <p:set>
                                      <p:cBhvr>
                                        <p:cTn id="33" dur="500" fill="hold"/>
                                        <p:tgtEl>
                                          <p:spTgt spid="28"/>
                                        </p:tgtEl>
                                        <p:attrNameLst>
                                          <p:attrName>fill.on</p:attrName>
                                        </p:attrNameLst>
                                      </p:cBhvr>
                                      <p:to>
                                        <p:strVal val="true"/>
                                      </p:to>
                                    </p:set>
                                  </p:childTnLst>
                                </p:cTn>
                              </p:par>
                              <p:par>
                                <p:cTn id="34" presetID="1" presetClass="entr" presetSubtype="0" fill="hold" nodeType="withEffect">
                                  <p:stCondLst>
                                    <p:cond delay="0"/>
                                  </p:stCondLst>
                                  <p:childTnLst>
                                    <p:set>
                                      <p:cBhvr>
                                        <p:cTn id="35" dur="1" fill="hold">
                                          <p:stCondLst>
                                            <p:cond delay="9"/>
                                          </p:stCondLst>
                                        </p:cTn>
                                        <p:tgtEl>
                                          <p:spTgt spid="32"/>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28"/>
                                        </p:tgtEl>
                                      </p:cBhvr>
                                    </p:animEffect>
                                    <p:animScale>
                                      <p:cBhvr>
                                        <p:cTn id="38" dur="250" autoRev="1" fill="hold"/>
                                        <p:tgtEl>
                                          <p:spTgt spid="28"/>
                                        </p:tgtEl>
                                      </p:cBhvr>
                                      <p:by x="105000" y="105000"/>
                                    </p:animScale>
                                  </p:childTnLst>
                                </p:cTn>
                              </p:par>
                              <p:par>
                                <p:cTn id="39" presetID="1" presetClass="mediacall" presetSubtype="0" fill="hold" nodeType="withEffect">
                                  <p:stCondLst>
                                    <p:cond delay="0"/>
                                  </p:stCondLst>
                                  <p:childTnLst>
                                    <p:cmd type="call" cmd="playFrom(0.0)">
                                      <p:cBhvr>
                                        <p:cTn id="40" dur="835" fill="hold"/>
                                        <p:tgtEl>
                                          <p:spTgt spid="36"/>
                                        </p:tgtEl>
                                      </p:cBhvr>
                                    </p:cmd>
                                  </p:childTnLst>
                                </p:cTn>
                              </p:par>
                            </p:childTnLst>
                          </p:cTn>
                        </p:par>
                      </p:childTnLst>
                    </p:cTn>
                  </p:par>
                </p:childTnLst>
              </p:cTn>
              <p:nextCondLst>
                <p:cond evt="onClick" delay="0">
                  <p:tgtEl>
                    <p:spTgt spid="28"/>
                  </p:tgtEl>
                </p:cond>
              </p:nextCondLst>
            </p:seq>
            <p:seq concurrent="1" nextAc="seek">
              <p:cTn id="41" restart="whenNotActive" fill="hold" evtFilter="cancelBubble" nodeType="interactiveSeq">
                <p:stCondLst>
                  <p:cond evt="onClick" delay="0">
                    <p:tgtEl>
                      <p:spTgt spid="2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29"/>
                                        </p:tgtEl>
                                        <p:attrNameLst>
                                          <p:attrName>fillcolor</p:attrName>
                                        </p:attrNameLst>
                                      </p:cBhvr>
                                      <p:to>
                                        <a:srgbClr val="D99694"/>
                                      </p:to>
                                    </p:animClr>
                                    <p:set>
                                      <p:cBhvr>
                                        <p:cTn id="46" dur="500" fill="hold"/>
                                        <p:tgtEl>
                                          <p:spTgt spid="29"/>
                                        </p:tgtEl>
                                        <p:attrNameLst>
                                          <p:attrName>fill.type</p:attrName>
                                        </p:attrNameLst>
                                      </p:cBhvr>
                                      <p:to>
                                        <p:strVal val="solid"/>
                                      </p:to>
                                    </p:set>
                                    <p:set>
                                      <p:cBhvr>
                                        <p:cTn id="47" dur="500" fill="hold"/>
                                        <p:tgtEl>
                                          <p:spTgt spid="29"/>
                                        </p:tgtEl>
                                        <p:attrNameLst>
                                          <p:attrName>fill.on</p:attrName>
                                        </p:attrNameLst>
                                      </p:cBhvr>
                                      <p:to>
                                        <p:strVal val="true"/>
                                      </p:to>
                                    </p:set>
                                  </p:childTnLst>
                                </p:cTn>
                              </p:par>
                              <p:par>
                                <p:cTn id="48" presetID="1" presetClass="entr" presetSubtype="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childTnLst>
                                </p:cTn>
                              </p:par>
                              <p:par>
                                <p:cTn id="50" presetID="26" presetClass="emph" presetSubtype="0" repeatCount="2000" fill="hold" grpId="1" nodeType="withEffect">
                                  <p:stCondLst>
                                    <p:cond delay="0"/>
                                  </p:stCondLst>
                                  <p:childTnLst>
                                    <p:animEffect transition="out" filter="fade">
                                      <p:cBhvr>
                                        <p:cTn id="51" dur="500" tmFilter="0, 0; .2, .5; .8, .5; 1, 0"/>
                                        <p:tgtEl>
                                          <p:spTgt spid="29"/>
                                        </p:tgtEl>
                                      </p:cBhvr>
                                    </p:animEffect>
                                    <p:animScale>
                                      <p:cBhvr>
                                        <p:cTn id="52"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53" restart="whenNotActive" fill="hold" evtFilter="cancelBubble" nodeType="interactiveSeq">
                <p:stCondLst>
                  <p:cond evt="onClick" delay="0">
                    <p:tgtEl>
                      <p:spTgt spid="3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30"/>
                                        </p:tgtEl>
                                        <p:attrNameLst>
                                          <p:attrName>fillcolor</p:attrName>
                                        </p:attrNameLst>
                                      </p:cBhvr>
                                      <p:to>
                                        <a:srgbClr val="D99694"/>
                                      </p:to>
                                    </p:animClr>
                                    <p:set>
                                      <p:cBhvr>
                                        <p:cTn id="58" dur="500" fill="hold"/>
                                        <p:tgtEl>
                                          <p:spTgt spid="30"/>
                                        </p:tgtEl>
                                        <p:attrNameLst>
                                          <p:attrName>fill.type</p:attrName>
                                        </p:attrNameLst>
                                      </p:cBhvr>
                                      <p:to>
                                        <p:strVal val="solid"/>
                                      </p:to>
                                    </p:set>
                                    <p:set>
                                      <p:cBhvr>
                                        <p:cTn id="59" dur="500" fill="hold"/>
                                        <p:tgtEl>
                                          <p:spTgt spid="30"/>
                                        </p:tgtEl>
                                        <p:attrNameLst>
                                          <p:attrName>fill.on</p:attrName>
                                        </p:attrNameLst>
                                      </p:cBhvr>
                                      <p:to>
                                        <p:strVal val="true"/>
                                      </p:to>
                                    </p:set>
                                  </p:childTnLst>
                                </p:cTn>
                              </p:par>
                              <p:par>
                                <p:cTn id="60" presetID="1" presetClass="entr" presetSubtype="0" fill="hold" nodeType="withEffect">
                                  <p:stCondLst>
                                    <p:cond delay="0"/>
                                  </p:stCondLst>
                                  <p:childTnLst>
                                    <p:set>
                                      <p:cBhvr>
                                        <p:cTn id="61" dur="1" fill="hold">
                                          <p:stCondLst>
                                            <p:cond delay="9"/>
                                          </p:stCondLst>
                                        </p:cTn>
                                        <p:tgtEl>
                                          <p:spTgt spid="33"/>
                                        </p:tgtEl>
                                        <p:attrNameLst>
                                          <p:attrName>style.visibility</p:attrName>
                                        </p:attrNameLst>
                                      </p:cBhvr>
                                      <p:to>
                                        <p:strVal val="visible"/>
                                      </p:to>
                                    </p:set>
                                  </p:childTnLst>
                                </p:cTn>
                              </p:par>
                              <p:par>
                                <p:cTn id="62" presetID="26" presetClass="emph" presetSubtype="0" repeatCount="2000" fill="hold" grpId="1" nodeType="withEffect">
                                  <p:stCondLst>
                                    <p:cond delay="0"/>
                                  </p:stCondLst>
                                  <p:childTnLst>
                                    <p:animEffect transition="out" filter="fade">
                                      <p:cBhvr>
                                        <p:cTn id="63" dur="500" tmFilter="0, 0; .2, .5; .8, .5; 1, 0"/>
                                        <p:tgtEl>
                                          <p:spTgt spid="30"/>
                                        </p:tgtEl>
                                      </p:cBhvr>
                                    </p:animEffect>
                                    <p:animScale>
                                      <p:cBhvr>
                                        <p:cTn id="64"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65" restart="whenNotActive" fill="hold" evtFilter="cancelBubble" nodeType="interactiveSeq">
                <p:stCondLst>
                  <p:cond evt="onClick" delay="0">
                    <p:tgtEl>
                      <p:spTgt spid="3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31"/>
                                        </p:tgtEl>
                                        <p:attrNameLst>
                                          <p:attrName>fillcolor</p:attrName>
                                        </p:attrNameLst>
                                      </p:cBhvr>
                                      <p:to>
                                        <a:srgbClr val="D99694"/>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entr" presetSubtype="0" fill="hold" nodeType="withEffect">
                                  <p:stCondLst>
                                    <p:cond delay="0"/>
                                  </p:stCondLst>
                                  <p:childTnLst>
                                    <p:set>
                                      <p:cBhvr>
                                        <p:cTn id="73" dur="1" fill="hold">
                                          <p:stCondLst>
                                            <p:cond delay="9"/>
                                          </p:stCondLst>
                                        </p:cTn>
                                        <p:tgtEl>
                                          <p:spTgt spid="34"/>
                                        </p:tgtEl>
                                        <p:attrNameLst>
                                          <p:attrName>style.visibility</p:attrName>
                                        </p:attrNameLst>
                                      </p:cBhvr>
                                      <p:to>
                                        <p:strVal val="visible"/>
                                      </p:to>
                                    </p:set>
                                  </p:childTnLst>
                                </p:cTn>
                              </p:par>
                              <p:par>
                                <p:cTn id="74" presetID="26" presetClass="emph" presetSubtype="0" repeatCount="2000" fill="hold" grpId="1" nodeType="withEffect">
                                  <p:stCondLst>
                                    <p:cond delay="0"/>
                                  </p:stCondLst>
                                  <p:childTnLst>
                                    <p:animEffect transition="out" filter="fade">
                                      <p:cBhvr>
                                        <p:cTn id="75" dur="500" tmFilter="0, 0; .2, .5; .8, .5; 1, 0"/>
                                        <p:tgtEl>
                                          <p:spTgt spid="31"/>
                                        </p:tgtEl>
                                      </p:cBhvr>
                                    </p:animEffect>
                                    <p:animScale>
                                      <p:cBhvr>
                                        <p:cTn id="76" dur="250" autoRev="1" fill="hold"/>
                                        <p:tgtEl>
                                          <p:spTgt spid="31"/>
                                        </p:tgtEl>
                                      </p:cBhvr>
                                      <p:by x="105000" y="105000"/>
                                    </p:animScale>
                                  </p:childTnLst>
                                </p:cTn>
                              </p:par>
                              <p:par>
                                <p:cTn id="77" presetID="1" presetClass="mediacall" presetSubtype="0" fill="hold" nodeType="withEffect">
                                  <p:stCondLst>
                                    <p:cond delay="0"/>
                                  </p:stCondLst>
                                  <p:childTnLst>
                                    <p:cmd type="call" cmd="playFrom(0.0)">
                                      <p:cBhvr>
                                        <p:cTn id="78" dur="862" fill="hold"/>
                                        <p:tgtEl>
                                          <p:spTgt spid="37"/>
                                        </p:tgtEl>
                                      </p:cBhvr>
                                    </p:cmd>
                                  </p:childTnLst>
                                </p:cTn>
                              </p:par>
                            </p:childTnLst>
                          </p:cTn>
                        </p:par>
                      </p:childTnLst>
                    </p:cTn>
                  </p:par>
                </p:childTnLst>
              </p:cTn>
              <p:nextCondLst>
                <p:cond evt="onClick" delay="0">
                  <p:tgtEl>
                    <p:spTgt spid="31"/>
                  </p:tgtEl>
                </p:cond>
              </p:nextCondLst>
            </p:seq>
            <p:audio>
              <p:cMediaNode vol="80000">
                <p:cTn id="79" fill="hold" display="0">
                  <p:stCondLst>
                    <p:cond delay="indefinite"/>
                  </p:stCondLst>
                  <p:endCondLst>
                    <p:cond evt="onStopAudio" delay="0">
                      <p:tgtEl>
                        <p:sldTgt/>
                      </p:tgtEl>
                    </p:cond>
                  </p:endCondLst>
                </p:cTn>
                <p:tgtEl>
                  <p:spTgt spid="36"/>
                </p:tgtEl>
              </p:cMediaNode>
            </p:audio>
            <p:audio>
              <p:cMediaNode vol="80000">
                <p:cTn id="80" fill="hold" display="0">
                  <p:stCondLst>
                    <p:cond delay="indefinite"/>
                  </p:stCondLst>
                  <p:endCondLst>
                    <p:cond evt="onStopAudio" delay="0">
                      <p:tgtEl>
                        <p:sldTgt/>
                      </p:tgtEl>
                    </p:cond>
                  </p:endCondLst>
                </p:cTn>
                <p:tgtEl>
                  <p:spTgt spid="37"/>
                </p:tgtEl>
              </p:cMediaNode>
            </p:audio>
          </p:childTnLst>
        </p:cTn>
      </p:par>
    </p:tnLst>
    <p:bldLst>
      <p:bldP spid="11" grpId="0" animBg="1"/>
      <p:bldGraphic spid="27" grpId="0">
        <p:bldAsOne/>
      </p:bldGraphic>
      <p:bldP spid="28" grpId="0" animBg="1"/>
      <p:bldP spid="28" grpId="1" animBg="1"/>
      <p:bldP spid="29" grpId="0" animBg="1"/>
      <p:bldP spid="29" grpId="1" animBg="1"/>
      <p:bldP spid="30" grpId="0" animBg="1"/>
      <p:bldP spid="30" grpId="1" animBg="1"/>
      <p:bldP spid="31" grpId="0" animBg="1"/>
      <p:bldP spid="3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H_Entry_1"/>
          <p:cNvSpPr/>
          <p:nvPr>
            <p:custDataLst>
              <p:tags r:id="rId1"/>
            </p:custDataLst>
          </p:nvPr>
        </p:nvSpPr>
        <p:spPr>
          <a:xfrm>
            <a:off x="3032421" y="268191"/>
            <a:ext cx="5326875" cy="71692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40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HƯỚNG DẪN VỀ NHÀ</a:t>
            </a:r>
            <a:endParaRPr kumimoji="0" lang="zh-CN" altLang="en-US" sz="40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grpSp>
        <p:nvGrpSpPr>
          <p:cNvPr id="22" name="Group 72"/>
          <p:cNvGrpSpPr/>
          <p:nvPr/>
        </p:nvGrpSpPr>
        <p:grpSpPr>
          <a:xfrm>
            <a:off x="4085757" y="4163117"/>
            <a:ext cx="1459377" cy="1349139"/>
            <a:chOff x="5625823" y="1956611"/>
            <a:chExt cx="1577592" cy="1011854"/>
          </a:xfrm>
        </p:grpSpPr>
        <p:sp>
          <p:nvSpPr>
            <p:cNvPr id="23" name="Text Placeholder 3"/>
            <p:cNvSpPr txBox="1">
              <a:spLocks/>
            </p:cNvSpPr>
            <p:nvPr/>
          </p:nvSpPr>
          <p:spPr>
            <a:xfrm>
              <a:off x="5625823" y="1972471"/>
              <a:ext cx="1577592" cy="99599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pt-BR"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Hoàn thànhh các BT còn lại SGK </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4" name="Text Placeholder 3"/>
            <p:cNvSpPr txBox="1">
              <a:spLocks/>
            </p:cNvSpPr>
            <p:nvPr/>
          </p:nvSpPr>
          <p:spPr>
            <a:xfrm>
              <a:off x="5981780" y="1956611"/>
              <a:ext cx="1212233" cy="1575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44546A"/>
                </a:solidFill>
                <a:effectLst/>
                <a:uLnTx/>
                <a:uFillTx/>
                <a:latin typeface="汉仪小麦体简"/>
                <a:ea typeface="汉仪小麦体简"/>
                <a:cs typeface="+mn-cs"/>
              </a:endParaRPr>
            </a:p>
          </p:txBody>
        </p:sp>
      </p:grpSp>
      <p:sp>
        <p:nvSpPr>
          <p:cNvPr id="26" name="Text Placeholder 3"/>
          <p:cNvSpPr txBox="1">
            <a:spLocks/>
          </p:cNvSpPr>
          <p:nvPr/>
        </p:nvSpPr>
        <p:spPr>
          <a:xfrm>
            <a:off x="5995405" y="3905658"/>
            <a:ext cx="2936148" cy="2712987"/>
          </a:xfrm>
          <a:prstGeom prst="rect">
            <a:avLst/>
          </a:prstGeom>
          <a:solidFill>
            <a:srgbClr val="F8FCFE"/>
          </a:solid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pt-BR" sz="2000" b="0" i="0" u="none" strike="noStrike" kern="1200" cap="none" spc="0" normalizeH="0" baseline="0" noProof="0" dirty="0">
                <a:ln>
                  <a:noFill/>
                </a:ln>
                <a:solidFill>
                  <a:srgbClr val="728D29"/>
                </a:solidFill>
                <a:effectLst/>
                <a:uLnTx/>
                <a:uFillTx/>
                <a:latin typeface="Arial" panose="020B0604020202020204" pitchFamily="34" charset="0"/>
                <a:ea typeface="Calibri" panose="020F0502020204030204" pitchFamily="34" charset="0"/>
                <a:cs typeface="Arial" panose="020B0604020202020204" pitchFamily="34" charset="0"/>
              </a:rPr>
              <a:t>Tìm hiểu các biểu đồ hình quạt tròn trên báo chí, internet, đọc và mô tả các kết quả, phân tích và xử lí dữ liệu biểu diễn bằng biểu đồ hình quạt tròn. </a:t>
            </a:r>
            <a:endParaRPr kumimoji="0" lang="en-US" sz="2000" b="0" i="0" u="none" strike="noStrike" kern="1200" cap="none" spc="0" normalizeH="0" baseline="0" noProof="0" dirty="0">
              <a:ln>
                <a:noFill/>
              </a:ln>
              <a:solidFill>
                <a:srgbClr val="728D29"/>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9" name="Text Placeholder 3"/>
          <p:cNvSpPr txBox="1">
            <a:spLocks/>
          </p:cNvSpPr>
          <p:nvPr/>
        </p:nvSpPr>
        <p:spPr>
          <a:xfrm>
            <a:off x="9013279" y="4241728"/>
            <a:ext cx="2160975" cy="178965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Chuẩn</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bị</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mới</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4:</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BIỂU</a:t>
            </a:r>
            <a:r>
              <a:rPr kumimoji="0" lang="en-US" sz="2000" b="0" i="0" u="none" strike="noStrike" kern="1200" cap="none" spc="0" normalizeH="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ĐỒ HÌNH QUẠT TRÒN (TIẾT 2)</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zh-CN" altLang="en-US" sz="2000" b="0" i="0"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endParaRPr>
          </a:p>
        </p:txBody>
      </p:sp>
      <p:grpSp>
        <p:nvGrpSpPr>
          <p:cNvPr id="31" name="Group 72"/>
          <p:cNvGrpSpPr/>
          <p:nvPr/>
        </p:nvGrpSpPr>
        <p:grpSpPr>
          <a:xfrm>
            <a:off x="1256775" y="4228895"/>
            <a:ext cx="1970823" cy="866327"/>
            <a:chOff x="5859808" y="1839983"/>
            <a:chExt cx="1478117" cy="649746"/>
          </a:xfrm>
        </p:grpSpPr>
        <p:sp>
          <p:nvSpPr>
            <p:cNvPr id="32" name="Text Placeholder 3"/>
            <p:cNvSpPr txBox="1">
              <a:spLocks/>
            </p:cNvSpPr>
            <p:nvPr/>
          </p:nvSpPr>
          <p:spPr>
            <a:xfrm>
              <a:off x="5859808" y="1839983"/>
              <a:ext cx="1478117" cy="649746"/>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Ghi</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 </a:t>
              </a: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nhớ</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 </a:t>
              </a: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kiến</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 </a:t>
              </a: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thức</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 </a:t>
              </a: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trong</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 </a:t>
              </a: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bài</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a:t>
              </a:r>
              <a:endParaRPr kumimoji="0" lang="zh-CN" altLang="en-US"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endParaRPr>
            </a:p>
          </p:txBody>
        </p:sp>
        <p:sp>
          <p:nvSpPr>
            <p:cNvPr id="33" name="Text Placeholder 3"/>
            <p:cNvSpPr txBox="1">
              <a:spLocks/>
            </p:cNvSpPr>
            <p:nvPr/>
          </p:nvSpPr>
          <p:spPr>
            <a:xfrm>
              <a:off x="5981781" y="1956613"/>
              <a:ext cx="1212233" cy="1575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44546A"/>
                </a:solidFill>
                <a:effectLst/>
                <a:uLnTx/>
                <a:uFillTx/>
                <a:latin typeface="汉仪小麦体简"/>
                <a:ea typeface="汉仪小麦体简"/>
                <a:cs typeface="+mn-cs"/>
              </a:endParaRPr>
            </a:p>
          </p:txBody>
        </p:sp>
      </p:grpSp>
      <p:sp>
        <p:nvSpPr>
          <p:cNvPr id="34" name="Freeform 55"/>
          <p:cNvSpPr/>
          <p:nvPr/>
        </p:nvSpPr>
        <p:spPr>
          <a:xfrm rot="16200000">
            <a:off x="9193775" y="2571133"/>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35" name="Freeform 52"/>
          <p:cNvSpPr/>
          <p:nvPr/>
        </p:nvSpPr>
        <p:spPr>
          <a:xfrm rot="16200000">
            <a:off x="6639193" y="255843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36" name="Freeform 51"/>
          <p:cNvSpPr/>
          <p:nvPr/>
        </p:nvSpPr>
        <p:spPr>
          <a:xfrm rot="16200000">
            <a:off x="4078883" y="25584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37" name="Freeform 50"/>
          <p:cNvSpPr/>
          <p:nvPr/>
        </p:nvSpPr>
        <p:spPr>
          <a:xfrm rot="16200000">
            <a:off x="1519139" y="255505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cxnSp>
        <p:nvCxnSpPr>
          <p:cNvPr id="38" name="Straight Connector 29"/>
          <p:cNvCxnSpPr/>
          <p:nvPr/>
        </p:nvCxnSpPr>
        <p:spPr>
          <a:xfrm flipH="1">
            <a:off x="1277330" y="3137964"/>
            <a:ext cx="9637341"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9" name="Freeform 44"/>
          <p:cNvSpPr/>
          <p:nvPr/>
        </p:nvSpPr>
        <p:spPr>
          <a:xfrm rot="16200000">
            <a:off x="1518572" y="24695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40" name="Freeform 53"/>
          <p:cNvSpPr/>
          <p:nvPr/>
        </p:nvSpPr>
        <p:spPr>
          <a:xfrm rot="16200000">
            <a:off x="4078883" y="24695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41" name="Freeform 68"/>
          <p:cNvSpPr/>
          <p:nvPr/>
        </p:nvSpPr>
        <p:spPr>
          <a:xfrm rot="16200000">
            <a:off x="6639193" y="246953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42" name="Freeform 71"/>
          <p:cNvSpPr/>
          <p:nvPr/>
        </p:nvSpPr>
        <p:spPr>
          <a:xfrm rot="16200000">
            <a:off x="9199505" y="2469533"/>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43" name="Arc 30"/>
          <p:cNvSpPr/>
          <p:nvPr/>
        </p:nvSpPr>
        <p:spPr>
          <a:xfrm rot="19051047">
            <a:off x="2724056" y="1860773"/>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汉仪小麦体简"/>
              <a:ea typeface="汉仪小麦体简"/>
              <a:cs typeface="+mn-cs"/>
            </a:endParaRPr>
          </a:p>
        </p:txBody>
      </p:sp>
      <p:sp>
        <p:nvSpPr>
          <p:cNvPr id="44" name="Arc 31"/>
          <p:cNvSpPr/>
          <p:nvPr/>
        </p:nvSpPr>
        <p:spPr>
          <a:xfrm rot="19051047">
            <a:off x="5188672" y="186077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汉仪小麦体简"/>
              <a:ea typeface="汉仪小麦体简"/>
              <a:cs typeface="+mn-cs"/>
            </a:endParaRPr>
          </a:p>
        </p:txBody>
      </p:sp>
      <p:sp>
        <p:nvSpPr>
          <p:cNvPr id="45" name="Arc 32"/>
          <p:cNvSpPr/>
          <p:nvPr/>
        </p:nvSpPr>
        <p:spPr>
          <a:xfrm rot="19051047">
            <a:off x="7653288" y="186077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汉仪小麦体简"/>
              <a:ea typeface="汉仪小麦体简"/>
              <a:cs typeface="+mn-cs"/>
            </a:endParaRPr>
          </a:p>
        </p:txBody>
      </p:sp>
      <p:sp>
        <p:nvSpPr>
          <p:cNvPr id="46" name="Freeform 103"/>
          <p:cNvSpPr>
            <a:spLocks noEditPoints="1"/>
          </p:cNvSpPr>
          <p:nvPr/>
        </p:nvSpPr>
        <p:spPr bwMode="auto">
          <a:xfrm>
            <a:off x="2082148" y="2650748"/>
            <a:ext cx="496472" cy="731065"/>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汉仪小麦体简"/>
              <a:ea typeface="汉仪小麦体简"/>
              <a:cs typeface="+mn-cs"/>
            </a:endParaRPr>
          </a:p>
        </p:txBody>
      </p:sp>
      <p:sp>
        <p:nvSpPr>
          <p:cNvPr id="47" name="Freeform 52"/>
          <p:cNvSpPr>
            <a:spLocks noEditPoints="1"/>
          </p:cNvSpPr>
          <p:nvPr/>
        </p:nvSpPr>
        <p:spPr bwMode="auto">
          <a:xfrm>
            <a:off x="4594453" y="2650747"/>
            <a:ext cx="617896" cy="66477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汉仪小麦体简"/>
              <a:ea typeface="汉仪小麦体简"/>
              <a:cs typeface="+mn-cs"/>
            </a:endParaRPr>
          </a:p>
        </p:txBody>
      </p:sp>
      <p:sp>
        <p:nvSpPr>
          <p:cNvPr id="48" name="Freeform 83"/>
          <p:cNvSpPr>
            <a:spLocks noEditPoints="1"/>
          </p:cNvSpPr>
          <p:nvPr/>
        </p:nvSpPr>
        <p:spPr bwMode="auto">
          <a:xfrm>
            <a:off x="7202918" y="2651662"/>
            <a:ext cx="486767" cy="730151"/>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汉仪小麦体简"/>
              <a:ea typeface="汉仪小麦体简"/>
              <a:cs typeface="+mn-cs"/>
            </a:endParaRPr>
          </a:p>
        </p:txBody>
      </p:sp>
      <p:sp>
        <p:nvSpPr>
          <p:cNvPr id="49" name="Freeform 152"/>
          <p:cNvSpPr>
            <a:spLocks noEditPoints="1"/>
          </p:cNvSpPr>
          <p:nvPr/>
        </p:nvSpPr>
        <p:spPr bwMode="auto">
          <a:xfrm>
            <a:off x="9707229" y="2789126"/>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汉仪小麦体简"/>
              <a:ea typeface="汉仪小麦体简"/>
              <a:cs typeface="+mn-cs"/>
            </a:endParaRPr>
          </a:p>
        </p:txBody>
      </p:sp>
    </p:spTree>
    <p:extLst>
      <p:ext uri="{BB962C8B-B14F-4D97-AF65-F5344CB8AC3E}">
        <p14:creationId xmlns:p14="http://schemas.microsoft.com/office/powerpoint/2010/main" val="2160150893"/>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trips(upRight)">
                                      <p:cBhvr>
                                        <p:cTn id="7" dur="500"/>
                                        <p:tgtEl>
                                          <p:spTgt spid="38"/>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500" fill="hold"/>
                                        <p:tgtEl>
                                          <p:spTgt spid="46"/>
                                        </p:tgtEl>
                                        <p:attrNameLst>
                                          <p:attrName>ppt_w</p:attrName>
                                        </p:attrNameLst>
                                      </p:cBhvr>
                                      <p:tavLst>
                                        <p:tav tm="0">
                                          <p:val>
                                            <p:fltVal val="0"/>
                                          </p:val>
                                        </p:tav>
                                        <p:tav tm="100000">
                                          <p:val>
                                            <p:strVal val="#ppt_w"/>
                                          </p:val>
                                        </p:tav>
                                      </p:tavLst>
                                    </p:anim>
                                    <p:anim calcmode="lin" valueType="num">
                                      <p:cBhvr>
                                        <p:cTn id="21" dur="500" fill="hold"/>
                                        <p:tgtEl>
                                          <p:spTgt spid="46"/>
                                        </p:tgtEl>
                                        <p:attrNameLst>
                                          <p:attrName>ppt_h</p:attrName>
                                        </p:attrNameLst>
                                      </p:cBhvr>
                                      <p:tavLst>
                                        <p:tav tm="0">
                                          <p:val>
                                            <p:fltVal val="0"/>
                                          </p:val>
                                        </p:tav>
                                        <p:tav tm="100000">
                                          <p:val>
                                            <p:strVal val="#ppt_h"/>
                                          </p:val>
                                        </p:tav>
                                      </p:tavLst>
                                    </p:anim>
                                    <p:animEffect transition="in" filter="fade">
                                      <p:cBhvr>
                                        <p:cTn id="22" dur="500"/>
                                        <p:tgtEl>
                                          <p:spTgt spid="46"/>
                                        </p:tgtEl>
                                      </p:cBhvr>
                                    </p:animEffect>
                                  </p:childTnLst>
                                </p:cTn>
                              </p:par>
                              <p:par>
                                <p:cTn id="23" presetID="53"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1500"/>
                            </p:stCondLst>
                            <p:childTnLst>
                              <p:par>
                                <p:cTn id="29" presetID="18" presetClass="entr" presetSubtype="6"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strips(downRight)">
                                      <p:cBhvr>
                                        <p:cTn id="31" dur="500"/>
                                        <p:tgtEl>
                                          <p:spTgt spid="43"/>
                                        </p:tgtEl>
                                      </p:cBhvr>
                                    </p:animEffect>
                                  </p:childTnLst>
                                </p:cTn>
                              </p:par>
                            </p:childTnLst>
                          </p:cTn>
                        </p:par>
                        <p:par>
                          <p:cTn id="32" fill="hold">
                            <p:stCondLst>
                              <p:cond delay="2000"/>
                            </p:stCondLst>
                            <p:childTnLst>
                              <p:par>
                                <p:cTn id="33" presetID="2" presetClass="entr" presetSubtype="1" accel="50000" decel="50000"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0-#ppt_h/2"/>
                                          </p:val>
                                        </p:tav>
                                        <p:tav tm="100000">
                                          <p:val>
                                            <p:strVal val="#ppt_y"/>
                                          </p:val>
                                        </p:tav>
                                      </p:tavLst>
                                    </p:anim>
                                  </p:childTnLst>
                                </p:cTn>
                              </p:par>
                              <p:par>
                                <p:cTn id="37" presetID="2" presetClass="entr" presetSubtype="4" accel="50000" decel="5000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53" presetClass="entr" presetSubtype="0"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Effect transition="in" filter="fade">
                                      <p:cBhvr>
                                        <p:cTn id="46" dur="500"/>
                                        <p:tgtEl>
                                          <p:spTgt spid="47"/>
                                        </p:tgtEl>
                                      </p:cBhvr>
                                    </p:animEffect>
                                  </p:childTnLst>
                                </p:cTn>
                              </p:par>
                              <p:par>
                                <p:cTn id="47" presetID="53"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3000"/>
                            </p:stCondLst>
                            <p:childTnLst>
                              <p:par>
                                <p:cTn id="53" presetID="18" presetClass="entr" presetSubtype="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strips(downRight)">
                                      <p:cBhvr>
                                        <p:cTn id="55" dur="500"/>
                                        <p:tgtEl>
                                          <p:spTgt spid="44"/>
                                        </p:tgtEl>
                                      </p:cBhvr>
                                    </p:animEffect>
                                  </p:childTnLst>
                                </p:cTn>
                              </p:par>
                            </p:childTnLst>
                          </p:cTn>
                        </p:par>
                        <p:par>
                          <p:cTn id="56" fill="hold">
                            <p:stCondLst>
                              <p:cond delay="3500"/>
                            </p:stCondLst>
                            <p:childTnLst>
                              <p:par>
                                <p:cTn id="57" presetID="2" presetClass="entr" presetSubtype="1" accel="50000" decel="50000"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0-#ppt_h/2"/>
                                          </p:val>
                                        </p:tav>
                                        <p:tav tm="100000">
                                          <p:val>
                                            <p:strVal val="#ppt_y"/>
                                          </p:val>
                                        </p:tav>
                                      </p:tavLst>
                                    </p:anim>
                                  </p:childTnLst>
                                </p:cTn>
                              </p:par>
                              <p:par>
                                <p:cTn id="61" presetID="2" presetClass="entr" presetSubtype="4" accel="50000" decel="5000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53"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randombar(horizontal)">
                                      <p:cBhvr>
                                        <p:cTn id="73" dur="500"/>
                                        <p:tgtEl>
                                          <p:spTgt spid="26"/>
                                        </p:tgtEl>
                                      </p:cBhvr>
                                    </p:animEffect>
                                  </p:childTnLst>
                                </p:cTn>
                              </p:par>
                            </p:childTnLst>
                          </p:cTn>
                        </p:par>
                        <p:par>
                          <p:cTn id="74" fill="hold">
                            <p:stCondLst>
                              <p:cond delay="4500"/>
                            </p:stCondLst>
                            <p:childTnLst>
                              <p:par>
                                <p:cTn id="75" presetID="18" presetClass="entr" presetSubtype="6"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strips(downRight)">
                                      <p:cBhvr>
                                        <p:cTn id="77" dur="500"/>
                                        <p:tgtEl>
                                          <p:spTgt spid="45"/>
                                        </p:tgtEl>
                                      </p:cBhvr>
                                    </p:animEffect>
                                  </p:childTnLst>
                                </p:cTn>
                              </p:par>
                            </p:childTnLst>
                          </p:cTn>
                        </p:par>
                        <p:par>
                          <p:cTn id="78" fill="hold">
                            <p:stCondLst>
                              <p:cond delay="5000"/>
                            </p:stCondLst>
                            <p:childTnLst>
                              <p:par>
                                <p:cTn id="79" presetID="2" presetClass="entr" presetSubtype="1" accel="50000" decel="5000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0-#ppt_h/2"/>
                                          </p:val>
                                        </p:tav>
                                        <p:tav tm="100000">
                                          <p:val>
                                            <p:strVal val="#ppt_y"/>
                                          </p:val>
                                        </p:tav>
                                      </p:tavLst>
                                    </p:anim>
                                  </p:childTnLst>
                                </p:cTn>
                              </p:par>
                              <p:par>
                                <p:cTn id="83" presetID="2" presetClass="entr" presetSubtype="4" accel="50000" decel="5000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ppt_x"/>
                                          </p:val>
                                        </p:tav>
                                        <p:tav tm="100000">
                                          <p:val>
                                            <p:strVal val="#ppt_x"/>
                                          </p:val>
                                        </p:tav>
                                      </p:tavLst>
                                    </p:anim>
                                    <p:anim calcmode="lin" valueType="num">
                                      <p:cBhvr additive="base">
                                        <p:cTn id="86" dur="500" fill="hold"/>
                                        <p:tgtEl>
                                          <p:spTgt spid="34"/>
                                        </p:tgtEl>
                                        <p:attrNameLst>
                                          <p:attrName>ppt_y</p:attrName>
                                        </p:attrNameLst>
                                      </p:cBhvr>
                                      <p:tavLst>
                                        <p:tav tm="0">
                                          <p:val>
                                            <p:strVal val="1+#ppt_h/2"/>
                                          </p:val>
                                        </p:tav>
                                        <p:tav tm="100000">
                                          <p:val>
                                            <p:strVal val="#ppt_y"/>
                                          </p:val>
                                        </p:tav>
                                      </p:tavLst>
                                    </p:anim>
                                  </p:childTnLst>
                                </p:cTn>
                              </p:par>
                            </p:childTnLst>
                          </p:cTn>
                        </p:par>
                        <p:par>
                          <p:cTn id="87" fill="hold">
                            <p:stCondLst>
                              <p:cond delay="5500"/>
                            </p:stCondLst>
                            <p:childTnLst>
                              <p:par>
                                <p:cTn id="88" presetID="53" presetClass="entr" presetSubtype="0"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p:cTn id="90" dur="500" fill="hold"/>
                                        <p:tgtEl>
                                          <p:spTgt spid="49"/>
                                        </p:tgtEl>
                                        <p:attrNameLst>
                                          <p:attrName>ppt_w</p:attrName>
                                        </p:attrNameLst>
                                      </p:cBhvr>
                                      <p:tavLst>
                                        <p:tav tm="0">
                                          <p:val>
                                            <p:fltVal val="0"/>
                                          </p:val>
                                        </p:tav>
                                        <p:tav tm="100000">
                                          <p:val>
                                            <p:strVal val="#ppt_w"/>
                                          </p:val>
                                        </p:tav>
                                      </p:tavLst>
                                    </p:anim>
                                    <p:anim calcmode="lin" valueType="num">
                                      <p:cBhvr>
                                        <p:cTn id="91" dur="500" fill="hold"/>
                                        <p:tgtEl>
                                          <p:spTgt spid="49"/>
                                        </p:tgtEl>
                                        <p:attrNameLst>
                                          <p:attrName>ppt_h</p:attrName>
                                        </p:attrNameLst>
                                      </p:cBhvr>
                                      <p:tavLst>
                                        <p:tav tm="0">
                                          <p:val>
                                            <p:fltVal val="0"/>
                                          </p:val>
                                        </p:tav>
                                        <p:tav tm="100000">
                                          <p:val>
                                            <p:strVal val="#ppt_h"/>
                                          </p:val>
                                        </p:tav>
                                      </p:tavLst>
                                    </p:anim>
                                    <p:animEffect transition="in" filter="fade">
                                      <p:cBhvr>
                                        <p:cTn id="92" dur="500"/>
                                        <p:tgtEl>
                                          <p:spTgt spid="49"/>
                                        </p:tgtEl>
                                      </p:cBhvr>
                                    </p:animEffect>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p:bldP spid="34" grpId="0" animBg="1"/>
      <p:bldP spid="35"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8229" y="5870619"/>
            <a:ext cx="13808458" cy="1228536"/>
          </a:xfrm>
          <a:prstGeom prst="rect">
            <a:avLst/>
          </a:prstGeom>
        </p:spPr>
      </p:pic>
      <p:pic>
        <p:nvPicPr>
          <p:cNvPr id="15"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598" y="299630"/>
            <a:ext cx="11562804" cy="5934890"/>
          </a:xfrm>
          <a:prstGeom prst="rect">
            <a:avLst/>
          </a:prstGeom>
        </p:spPr>
      </p:pic>
      <p:sp>
        <p:nvSpPr>
          <p:cNvPr id="2" name="文本框 1"/>
          <p:cNvSpPr txBox="1"/>
          <p:nvPr/>
        </p:nvSpPr>
        <p:spPr>
          <a:xfrm>
            <a:off x="1628854" y="2278916"/>
            <a:ext cx="9264076" cy="2992294"/>
          </a:xfrm>
          <a:prstGeom prst="rect">
            <a:avLst/>
          </a:prstGeom>
          <a:noFill/>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rPr>
              <a:t>BÀI 4:</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rPr>
              <a:t>BIỂU ĐỒ </a:t>
            </a:r>
            <a:r>
              <a:rPr lang="en-US" sz="5400" b="1">
                <a:solidFill>
                  <a:prstClr val="white"/>
                </a:solidFill>
                <a:latin typeface="Arial" panose="020B0604020202020204" pitchFamily="34" charset="0"/>
                <a:ea typeface="汉仪小麦体简"/>
                <a:cs typeface="Arial" panose="020B0604020202020204" pitchFamily="34" charset="0"/>
              </a:rPr>
              <a:t>HÌNH QUẠT TRÒN</a:t>
            </a:r>
            <a:endPar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rPr>
              <a:t>(</a:t>
            </a:r>
            <a:r>
              <a:rPr lang="en-US" sz="5400" b="1" dirty="0">
                <a:solidFill>
                  <a:prstClr val="white"/>
                </a:solidFill>
                <a:latin typeface="Arial" panose="020B0604020202020204" pitchFamily="34" charset="0"/>
                <a:ea typeface="汉仪小麦体简"/>
                <a:cs typeface="Arial" panose="020B0604020202020204" pitchFamily="34" charset="0"/>
              </a:rPr>
              <a:t>TIẾT 1</a:t>
            </a: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rPr>
              <a:t>)</a:t>
            </a:r>
          </a:p>
        </p:txBody>
      </p:sp>
      <p:pic>
        <p:nvPicPr>
          <p:cNvPr id="22" name="图片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5793" y="5349831"/>
            <a:ext cx="921307" cy="1124713"/>
          </a:xfrm>
          <a:prstGeom prst="rect">
            <a:avLst/>
          </a:prstGeom>
        </p:spPr>
      </p:pic>
      <p:pic>
        <p:nvPicPr>
          <p:cNvPr id="24" name="图片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6897" y="5071123"/>
            <a:ext cx="1421741" cy="1442406"/>
          </a:xfrm>
          <a:prstGeom prst="rect">
            <a:avLst/>
          </a:prstGeom>
        </p:spPr>
      </p:pic>
    </p:spTree>
    <p:extLst>
      <p:ext uri="{BB962C8B-B14F-4D97-AF65-F5344CB8AC3E}">
        <p14:creationId xmlns:p14="http://schemas.microsoft.com/office/powerpoint/2010/main" val="2484923044"/>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40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0000">
                                      <p:stCondLst>
                                        <p:cond delay="300"/>
                                      </p:stCondLst>
                                      <p:childTnLst>
                                        <p:set>
                                          <p:cBhvr>
                                            <p:cTn id="10" dur="1" fill="hold">
                                              <p:stCondLst>
                                                <p:cond delay="0"/>
                                              </p:stCondLst>
                                            </p:cTn>
                                            <p:tgtEl>
                                              <p:spTgt spid="15"/>
                                            </p:tgtEl>
                                            <p:attrNameLst>
                                              <p:attrName>style.visibility</p:attrName>
                                            </p:attrNameLst>
                                          </p:cBhvr>
                                          <p:to>
                                            <p:strVal val="visible"/>
                                          </p:to>
                                        </p:set>
                                        <p:anim calcmode="lin" valueType="num" p14:bounceEnd="4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300"/>
                                </p:stCondLst>
                                <p:childTnLst>
                                  <p:par>
                                    <p:cTn id="14" presetID="53" presetClass="entr" presetSubtype="16" fill="hold" nodeType="after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childTnLst>
                                    </p:cTn>
                                  </p:par>
                                </p:childTnLst>
                              </p:cTn>
                            </p:par>
                            <p:par>
                              <p:cTn id="19" fill="hold">
                                <p:stCondLst>
                                  <p:cond delay="2000"/>
                                </p:stCondLst>
                                <p:childTnLst>
                                  <p:par>
                                    <p:cTn id="20" presetID="53" presetClass="entr" presetSubtype="16" fill="hold" nodeType="afterEffect">
                                      <p:stCondLst>
                                        <p:cond delay="0"/>
                                      </p:stCondLst>
                                      <p:iterate type="lt">
                                        <p:tmPct val="10000"/>
                                      </p:iterate>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par>
                              <p:cTn id="25" fill="hold">
                                <p:stCondLst>
                                  <p:cond delay="3350"/>
                                </p:stCondLst>
                                <p:childTnLst>
                                  <p:par>
                                    <p:cTn id="26" presetID="53" presetClass="entr" presetSubtype="16" fill="hold" nodeType="afterEffect">
                                      <p:stCondLst>
                                        <p:cond delay="0"/>
                                      </p:stCondLst>
                                      <p:iterate type="lt">
                                        <p:tmPct val="10000"/>
                                      </p:iterate>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
                                                <p:txEl>
                                                  <p:pRg st="2" end="2"/>
                                                </p:txEl>
                                              </p:spTgt>
                                            </p:tgtEl>
                                          </p:cBhvr>
                                        </p:animEffect>
                                      </p:childTnLst>
                                    </p:cTn>
                                  </p:par>
                                </p:childTnLst>
                              </p:cTn>
                            </p:par>
                            <p:par>
                              <p:cTn id="31" fill="hold">
                                <p:stCondLst>
                                  <p:cond delay="4150"/>
                                </p:stCondLst>
                                <p:childTnLst>
                                  <p:par>
                                    <p:cTn id="32" presetID="2" presetClass="entr" presetSubtype="4" fill="hold" nodeType="afterEffect" p14:presetBounceEnd="40000">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14:bounceEnd="40000">
                                          <p:cBhvr additive="base">
                                            <p:cTn id="34" dur="10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35" dur="100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14:presetBounceEnd="40000">
                                      <p:stCondLst>
                                        <p:cond delay="200"/>
                                      </p:stCondLst>
                                      <p:childTnLst>
                                        <p:set>
                                          <p:cBhvr>
                                            <p:cTn id="37" dur="1" fill="hold">
                                              <p:stCondLst>
                                                <p:cond delay="0"/>
                                              </p:stCondLst>
                                            </p:cTn>
                                            <p:tgtEl>
                                              <p:spTgt spid="22"/>
                                            </p:tgtEl>
                                            <p:attrNameLst>
                                              <p:attrName>style.visibility</p:attrName>
                                            </p:attrNameLst>
                                          </p:cBhvr>
                                          <p:to>
                                            <p:strVal val="visible"/>
                                          </p:to>
                                        </p:set>
                                        <p:anim calcmode="lin" valueType="num" p14:bounceEnd="40000">
                                          <p:cBhvr additive="base">
                                            <p:cTn id="38" dur="10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9"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300"/>
                                </p:stCondLst>
                                <p:childTnLst>
                                  <p:par>
                                    <p:cTn id="14" presetID="53" presetClass="entr" presetSubtype="16" fill="hold" nodeType="after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childTnLst>
                                    </p:cTn>
                                  </p:par>
                                </p:childTnLst>
                              </p:cTn>
                            </p:par>
                            <p:par>
                              <p:cTn id="19" fill="hold">
                                <p:stCondLst>
                                  <p:cond delay="2000"/>
                                </p:stCondLst>
                                <p:childTnLst>
                                  <p:par>
                                    <p:cTn id="20" presetID="53" presetClass="entr" presetSubtype="16" fill="hold" nodeType="afterEffect">
                                      <p:stCondLst>
                                        <p:cond delay="0"/>
                                      </p:stCondLst>
                                      <p:iterate type="lt">
                                        <p:tmPct val="10000"/>
                                      </p:iterate>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par>
                              <p:cTn id="25" fill="hold">
                                <p:stCondLst>
                                  <p:cond delay="3350"/>
                                </p:stCondLst>
                                <p:childTnLst>
                                  <p:par>
                                    <p:cTn id="26" presetID="53" presetClass="entr" presetSubtype="16" fill="hold" nodeType="afterEffect">
                                      <p:stCondLst>
                                        <p:cond delay="0"/>
                                      </p:stCondLst>
                                      <p:iterate type="lt">
                                        <p:tmPct val="10000"/>
                                      </p:iterate>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
                                                <p:txEl>
                                                  <p:pRg st="2" end="2"/>
                                                </p:txEl>
                                              </p:spTgt>
                                            </p:tgtEl>
                                          </p:cBhvr>
                                        </p:animEffect>
                                      </p:childTnLst>
                                    </p:cTn>
                                  </p:par>
                                </p:childTnLst>
                              </p:cTn>
                            </p:par>
                            <p:par>
                              <p:cTn id="31" fill="hold">
                                <p:stCondLst>
                                  <p:cond delay="4150"/>
                                </p:stCondLst>
                                <p:childTnLst>
                                  <p:par>
                                    <p:cTn id="32" presetID="2" presetClass="entr" presetSubtype="4"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1000" fill="hold"/>
                                            <p:tgtEl>
                                              <p:spTgt spid="24"/>
                                            </p:tgtEl>
                                            <p:attrNameLst>
                                              <p:attrName>ppt_x</p:attrName>
                                            </p:attrNameLst>
                                          </p:cBhvr>
                                          <p:tavLst>
                                            <p:tav tm="0">
                                              <p:val>
                                                <p:strVal val="#ppt_x"/>
                                              </p:val>
                                            </p:tav>
                                            <p:tav tm="100000">
                                              <p:val>
                                                <p:strVal val="#ppt_x"/>
                                              </p:val>
                                            </p:tav>
                                          </p:tavLst>
                                        </p:anim>
                                        <p:anim calcmode="lin" valueType="num">
                                          <p:cBhvr additive="base">
                                            <p:cTn id="35" dur="100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2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000" fill="hold"/>
                                            <p:tgtEl>
                                              <p:spTgt spid="22"/>
                                            </p:tgtEl>
                                            <p:attrNameLst>
                                              <p:attrName>ppt_x</p:attrName>
                                            </p:attrNameLst>
                                          </p:cBhvr>
                                          <p:tavLst>
                                            <p:tav tm="0">
                                              <p:val>
                                                <p:strVal val="#ppt_x"/>
                                              </p:val>
                                            </p:tav>
                                            <p:tav tm="100000">
                                              <p:val>
                                                <p:strVal val="#ppt_x"/>
                                              </p:val>
                                            </p:tav>
                                          </p:tavLst>
                                        </p:anim>
                                        <p:anim calcmode="lin" valueType="num">
                                          <p:cBhvr additive="base">
                                            <p:cTn id="39"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4194048"/>
            <a:ext cx="12192000" cy="2663952"/>
          </a:xfrm>
          <a:prstGeom prst="rect">
            <a:avLst/>
          </a:prstGeom>
        </p:spPr>
      </p:pic>
      <p:sp>
        <p:nvSpPr>
          <p:cNvPr id="2" name="MH_Others_1"/>
          <p:cNvSpPr txBox="1"/>
          <p:nvPr>
            <p:custDataLst>
              <p:tags r:id="rId1"/>
            </p:custDataLst>
          </p:nvPr>
        </p:nvSpPr>
        <p:spPr>
          <a:xfrm rot="16200000">
            <a:off x="5786660" y="-1005604"/>
            <a:ext cx="830997" cy="3597835"/>
          </a:xfrm>
          <a:prstGeom prst="rect">
            <a:avLst/>
          </a:prstGeom>
          <a:noFill/>
        </p:spPr>
        <p:txBody>
          <a:bodyPr vert="eaVert"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NỘI DUNG</a:t>
            </a:r>
            <a:endParaRPr kumimoji="0" lang="zh-CN" altLang="en-US" sz="5400" b="1"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sp>
        <p:nvSpPr>
          <p:cNvPr id="4" name="MH_Number_1"/>
          <p:cNvSpPr/>
          <p:nvPr>
            <p:custDataLst>
              <p:tags r:id="rId2"/>
            </p:custDataLst>
          </p:nvPr>
        </p:nvSpPr>
        <p:spPr>
          <a:xfrm>
            <a:off x="2567148" y="1985126"/>
            <a:ext cx="472952" cy="47295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kumimoji="0" lang="zh-CN" altLang="en-US" sz="32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MH_Entry_1"/>
          <p:cNvSpPr/>
          <p:nvPr>
            <p:custDataLst>
              <p:tags r:id="rId3"/>
            </p:custDataLst>
          </p:nvPr>
        </p:nvSpPr>
        <p:spPr>
          <a:xfrm>
            <a:off x="3251094" y="1894359"/>
            <a:ext cx="7720827" cy="57355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BIỂU ĐỒ HÌNH QUẠT  TRÒN</a:t>
            </a:r>
            <a:endParaRPr kumimoji="0" lang="zh-CN" altLang="en-US" sz="3200" b="1" i="0" u="none" strike="noStrike" kern="1200" cap="none" spc="-30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sp>
        <p:nvSpPr>
          <p:cNvPr id="6" name="MH_Number_2"/>
          <p:cNvSpPr/>
          <p:nvPr>
            <p:custDataLst>
              <p:tags r:id="rId4"/>
            </p:custDataLst>
          </p:nvPr>
        </p:nvSpPr>
        <p:spPr>
          <a:xfrm>
            <a:off x="2593547" y="3556231"/>
            <a:ext cx="472952" cy="47295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kumimoji="0" lang="zh-CN" altLang="en-US" sz="32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MH_Entry_2"/>
          <p:cNvSpPr/>
          <p:nvPr>
            <p:custDataLst>
              <p:tags r:id="rId5"/>
            </p:custDataLst>
          </p:nvPr>
        </p:nvSpPr>
        <p:spPr>
          <a:xfrm>
            <a:off x="3251094" y="3158751"/>
            <a:ext cx="8141898" cy="12137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PHÂN TÍCH VÀ XỬ LÍ DỮ LIỆU BIỂU DIỄN BẰNG BIỂU ĐỒ HÌNH QUẠT TRÒN</a:t>
            </a:r>
            <a:endParaRPr kumimoji="0" lang="zh-CN" altLang="en-US" sz="3200" b="1" i="0" u="none" strike="noStrike" kern="1200" cap="none" spc="-30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61302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par>
                          <p:cTn id="11" fill="hold">
                            <p:stCondLst>
                              <p:cond delay="8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3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8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3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8229" y="5753099"/>
            <a:ext cx="13808458" cy="1639657"/>
          </a:xfrm>
          <a:prstGeom prst="rect">
            <a:avLst/>
          </a:prstGeom>
        </p:spPr>
      </p:pic>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19200" y="602041"/>
            <a:ext cx="10972799" cy="6255959"/>
          </a:xfrm>
          <a:prstGeom prst="rect">
            <a:avLst/>
          </a:prstGeom>
        </p:spPr>
      </p:pic>
      <p:sp>
        <p:nvSpPr>
          <p:cNvPr id="18" name="MH_Entry_1"/>
          <p:cNvSpPr/>
          <p:nvPr>
            <p:custDataLst>
              <p:tags r:id="rId1"/>
            </p:custDataLst>
          </p:nvPr>
        </p:nvSpPr>
        <p:spPr>
          <a:xfrm>
            <a:off x="1276853" y="3057797"/>
            <a:ext cx="7308794" cy="166885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BIỂU ĐỒ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HÌNH QUẠT  TRÒN</a:t>
            </a:r>
            <a:endParaRPr kumimoji="0" lang="zh-CN" altLang="en-US" sz="4400" b="1" i="0" u="none" strike="noStrike" kern="1200" cap="none" spc="-30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sp>
        <p:nvSpPr>
          <p:cNvPr id="19" name="MH_Entry_1"/>
          <p:cNvSpPr/>
          <p:nvPr>
            <p:custDataLst>
              <p:tags r:id="rId2"/>
            </p:custDataLst>
          </p:nvPr>
        </p:nvSpPr>
        <p:spPr>
          <a:xfrm>
            <a:off x="4238638" y="2154311"/>
            <a:ext cx="1385225" cy="78861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01</a:t>
            </a:r>
            <a:endParaRPr kumimoji="0" lang="zh-CN" altLang="en-US" sz="4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pic>
        <p:nvPicPr>
          <p:cNvPr id="12" name="图片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25793" y="5349831"/>
            <a:ext cx="921307" cy="1124713"/>
          </a:xfrm>
          <a:prstGeom prst="rect">
            <a:avLst/>
          </a:prstGeom>
        </p:spPr>
      </p:pic>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16897" y="5071123"/>
            <a:ext cx="1421741" cy="1442406"/>
          </a:xfrm>
          <a:prstGeom prst="rect">
            <a:avLst/>
          </a:prstGeom>
        </p:spPr>
      </p:pic>
    </p:spTree>
    <p:extLst>
      <p:ext uri="{BB962C8B-B14F-4D97-AF65-F5344CB8AC3E}">
        <p14:creationId xmlns:p14="http://schemas.microsoft.com/office/powerpoint/2010/main" val="1405869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1000"/>
                                            <p:tgtEl>
                                              <p:spTgt spid="18"/>
                                            </p:tgtEl>
                                          </p:cBhvr>
                                        </p:animEffect>
                                      </p:childTnLst>
                                    </p:cTn>
                                  </p:par>
                                </p:childTnLst>
                              </p:cTn>
                            </p:par>
                            <p:par>
                              <p:cTn id="23" fill="hold">
                                <p:stCondLst>
                                  <p:cond delay="3000"/>
                                </p:stCondLst>
                                <p:childTnLst>
                                  <p:par>
                                    <p:cTn id="24" presetID="2" presetClass="entr" presetSubtype="4" fill="hold" nodeType="afterEffect" p14:presetBounceEnd="40000">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14:bounceEnd="40000">
                                          <p:cBhvr additive="base">
                                            <p:cTn id="26" dur="10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7" dur="10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14:presetBounceEnd="40000">
                                      <p:stCondLst>
                                        <p:cond delay="200"/>
                                      </p:stCondLst>
                                      <p:childTnLst>
                                        <p:set>
                                          <p:cBhvr>
                                            <p:cTn id="29" dur="1" fill="hold">
                                              <p:stCondLst>
                                                <p:cond delay="0"/>
                                              </p:stCondLst>
                                            </p:cTn>
                                            <p:tgtEl>
                                              <p:spTgt spid="12"/>
                                            </p:tgtEl>
                                            <p:attrNameLst>
                                              <p:attrName>style.visibility</p:attrName>
                                            </p:attrNameLst>
                                          </p:cBhvr>
                                          <p:to>
                                            <p:strVal val="visible"/>
                                          </p:to>
                                        </p:set>
                                        <p:anim calcmode="lin" valueType="num" p14:bounceEnd="40000">
                                          <p:cBhvr additive="base">
                                            <p:cTn id="30" dur="10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1000"/>
                                            <p:tgtEl>
                                              <p:spTgt spid="18"/>
                                            </p:tgtEl>
                                          </p:cBhvr>
                                        </p:animEffect>
                                      </p:childTnLst>
                                    </p:cTn>
                                  </p:par>
                                </p:childTnLst>
                              </p:cTn>
                            </p:par>
                            <p:par>
                              <p:cTn id="23" fill="hold">
                                <p:stCondLst>
                                  <p:cond delay="3000"/>
                                </p:stCondLst>
                                <p:childTnLst>
                                  <p:par>
                                    <p:cTn id="24" presetID="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000" fill="hold"/>
                                            <p:tgtEl>
                                              <p:spTgt spid="15"/>
                                            </p:tgtEl>
                                            <p:attrNameLst>
                                              <p:attrName>ppt_x</p:attrName>
                                            </p:attrNameLst>
                                          </p:cBhvr>
                                          <p:tavLst>
                                            <p:tav tm="0">
                                              <p:val>
                                                <p:strVal val="#ppt_x"/>
                                              </p:val>
                                            </p:tav>
                                            <p:tav tm="100000">
                                              <p:val>
                                                <p:strVal val="#ppt_x"/>
                                              </p:val>
                                            </p:tav>
                                          </p:tavLst>
                                        </p:anim>
                                        <p:anim calcmode="lin" valueType="num">
                                          <p:cBhvr additive="base">
                                            <p:cTn id="27" dur="10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2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MH_Entry_1"/>
          <p:cNvSpPr/>
          <p:nvPr>
            <p:custDataLst>
              <p:tags r:id="rId1"/>
            </p:custDataLst>
          </p:nvPr>
        </p:nvSpPr>
        <p:spPr>
          <a:xfrm>
            <a:off x="1209244" y="338347"/>
            <a:ext cx="5731201" cy="7283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1.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Biểu</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đồ</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hình</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quạt</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tròn</a:t>
            </a:r>
            <a:endParaRPr kumimoji="0" lang="zh-CN" altLang="en-US"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pic>
        <p:nvPicPr>
          <p:cNvPr id="59" name="Picture 58">
            <a:extLst>
              <a:ext uri="{FF2B5EF4-FFF2-40B4-BE49-F238E27FC236}">
                <a16:creationId xmlns:a16="http://schemas.microsoft.com/office/drawing/2014/main" id="{6EEDC6A5-030F-4E69-AE37-E79BD196437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91947" y="1431915"/>
            <a:ext cx="840608" cy="428439"/>
          </a:xfrm>
          <a:prstGeom prst="rect">
            <a:avLst/>
          </a:prstGeom>
        </p:spPr>
      </p:pic>
      <p:sp>
        <p:nvSpPr>
          <p:cNvPr id="60" name="TextBox 59">
            <a:extLst>
              <a:ext uri="{FF2B5EF4-FFF2-40B4-BE49-F238E27FC236}">
                <a16:creationId xmlns:a16="http://schemas.microsoft.com/office/drawing/2014/main" id="{CE79E87A-2ACE-40BF-900B-5FA7861DE55B}"/>
              </a:ext>
            </a:extLst>
          </p:cNvPr>
          <p:cNvSpPr txBox="1"/>
          <p:nvPr/>
        </p:nvSpPr>
        <p:spPr>
          <a:xfrm>
            <a:off x="1209244" y="1233070"/>
            <a:ext cx="9643635" cy="9586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22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phân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tập</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tính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200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khối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lớp</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7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trường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trung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cơ</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sở</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p:txBody>
      </p:sp>
      <p:sp>
        <p:nvSpPr>
          <p:cNvPr id="61" name="TextBox 60">
            <a:extLst>
              <a:ext uri="{FF2B5EF4-FFF2-40B4-BE49-F238E27FC236}">
                <a16:creationId xmlns:a16="http://schemas.microsoft.com/office/drawing/2014/main" id="{3E17CD97-CB15-4B2D-9923-BA5C7D22D6BC}"/>
              </a:ext>
            </a:extLst>
          </p:cNvPr>
          <p:cNvSpPr txBox="1"/>
          <p:nvPr/>
        </p:nvSpPr>
        <p:spPr>
          <a:xfrm>
            <a:off x="876254" y="2124670"/>
            <a:ext cx="8504962" cy="1420325"/>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Tx/>
              <a:buAutoNum type="alphaLcParenR"/>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bao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nhiêu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mức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Tốt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Bao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nhiêu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mức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Khá</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Bao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nhiêu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mức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a:p>
            <a:pPr marL="457200" marR="0" lvl="0" indent="-457200" algn="just" defTabSz="914400" rtl="0" eaLnBrk="1" fontAlgn="auto" latinLnBrk="0" hangingPunct="1">
              <a:lnSpc>
                <a:spcPct val="150000"/>
              </a:lnSpc>
              <a:spcBef>
                <a:spcPts val="0"/>
              </a:spcBef>
              <a:spcAft>
                <a:spcPts val="0"/>
              </a:spcAft>
              <a:buClrTx/>
              <a:buSzTx/>
              <a:buFontTx/>
              <a:buAutoNum type="alphaLcParenR"/>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ghi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bằng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bao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nhiêu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p:txBody>
      </p:sp>
      <p:pic>
        <p:nvPicPr>
          <p:cNvPr id="3" name="Picture 2">
            <a:extLst>
              <a:ext uri="{FF2B5EF4-FFF2-40B4-BE49-F238E27FC236}">
                <a16:creationId xmlns:a16="http://schemas.microsoft.com/office/drawing/2014/main" id="{15A30B5D-8D39-4994-BA6E-D9BA7DC3BDA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381216" y="1733550"/>
            <a:ext cx="2667000" cy="3390900"/>
          </a:xfrm>
          <a:prstGeom prst="rect">
            <a:avLst/>
          </a:prstGeom>
        </p:spPr>
      </p:pic>
      <p:sp>
        <p:nvSpPr>
          <p:cNvPr id="62" name="TextBox 61">
            <a:extLst>
              <a:ext uri="{FF2B5EF4-FFF2-40B4-BE49-F238E27FC236}">
                <a16:creationId xmlns:a16="http://schemas.microsoft.com/office/drawing/2014/main" id="{1026BAE3-FEAA-47F9-AB81-A89C9A968F67}"/>
              </a:ext>
            </a:extLst>
          </p:cNvPr>
          <p:cNvSpPr txBox="1"/>
          <p:nvPr/>
        </p:nvSpPr>
        <p:spPr>
          <a:xfrm>
            <a:off x="291947" y="3561795"/>
            <a:ext cx="1414614"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0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0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0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BE17335C-72CC-4978-9A3A-04B467555809}"/>
                  </a:ext>
                </a:extLst>
              </p:cNvPr>
              <p:cNvSpPr txBox="1"/>
              <p:nvPr/>
            </p:nvSpPr>
            <p:spPr>
              <a:xfrm>
                <a:off x="876254" y="4274197"/>
                <a:ext cx="8504962" cy="1477328"/>
              </a:xfrm>
              <a:prstGeom prst="rect">
                <a:avLst/>
              </a:prstGeom>
              <a:noFill/>
            </p:spPr>
            <p:txBody>
              <a:bodyPr wrap="square" rtlCol="0">
                <a:sp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22,5% HS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mức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tốt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60% HS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mức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khá</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17,5% HS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mức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b)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ghi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a:p>
                <a:pPr marL="0" marR="0" lvl="0" indent="0" algn="l" defTabSz="914400" rtl="0" eaLnBrk="1" fontAlgn="base"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22,5%+60%+17,5%=100%</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mc:Choice>
        <mc:Fallback xmlns="">
          <p:sp>
            <p:nvSpPr>
              <p:cNvPr id="63" name="TextBox 62">
                <a:extLst>
                  <a:ext uri="{FF2B5EF4-FFF2-40B4-BE49-F238E27FC236}">
                    <a16:creationId xmlns:a16="http://schemas.microsoft.com/office/drawing/2014/main" id="{BE17335C-72CC-4978-9A3A-04B467555809}"/>
                  </a:ext>
                </a:extLst>
              </p:cNvPr>
              <p:cNvSpPr txBox="1">
                <a:spLocks noRot="1" noChangeAspect="1" noMove="1" noResize="1" noEditPoints="1" noAdjustHandles="1" noChangeArrowheads="1" noChangeShapeType="1" noTextEdit="1"/>
              </p:cNvSpPr>
              <p:nvPr/>
            </p:nvSpPr>
            <p:spPr>
              <a:xfrm>
                <a:off x="876254" y="4274197"/>
                <a:ext cx="8504962" cy="1477328"/>
              </a:xfrm>
              <a:prstGeom prst="rect">
                <a:avLst/>
              </a:prstGeom>
              <a:blipFill>
                <a:blip r:embed="rId6"/>
                <a:stretch>
                  <a:fillRect l="-789" r="-358"/>
                </a:stretch>
              </a:blipFill>
            </p:spPr>
            <p:txBody>
              <a:bodyPr/>
              <a:lstStyle/>
              <a:p>
                <a:r>
                  <a:rPr lang="en-US">
                    <a:noFill/>
                  </a:rPr>
                  <a:t> </a:t>
                </a:r>
              </a:p>
            </p:txBody>
          </p:sp>
        </mc:Fallback>
      </mc:AlternateContent>
    </p:spTree>
    <p:extLst>
      <p:ext uri="{BB962C8B-B14F-4D97-AF65-F5344CB8AC3E}">
        <p14:creationId xmlns:p14="http://schemas.microsoft.com/office/powerpoint/2010/main" val="2107837268"/>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1">
                                            <p:txEl>
                                              <p:pRg st="0" end="0"/>
                                            </p:txEl>
                                          </p:spTgt>
                                        </p:tgtEl>
                                        <p:attrNameLst>
                                          <p:attrName>style.visibility</p:attrName>
                                        </p:attrNameLst>
                                      </p:cBhvr>
                                      <p:to>
                                        <p:strVal val="visible"/>
                                      </p:to>
                                    </p:set>
                                    <p:anim calcmode="lin" valueType="num">
                                      <p:cBhvr additive="base">
                                        <p:cTn id="21"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1">
                                            <p:txEl>
                                              <p:pRg st="1" end="1"/>
                                            </p:txEl>
                                          </p:spTgt>
                                        </p:tgtEl>
                                        <p:attrNameLst>
                                          <p:attrName>style.visibility</p:attrName>
                                        </p:attrNameLst>
                                      </p:cBhvr>
                                      <p:to>
                                        <p:strVal val="visible"/>
                                      </p:to>
                                    </p:set>
                                    <p:anim calcmode="lin" valueType="num">
                                      <p:cBhvr additive="base">
                                        <p:cTn id="27"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 calcmode="lin" valueType="num">
                                      <p:cBhvr additive="base">
                                        <p:cTn id="33"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3">
                                            <p:txEl>
                                              <p:pRg st="0" end="0"/>
                                            </p:txEl>
                                          </p:spTgt>
                                        </p:tgtEl>
                                        <p:attrNameLst>
                                          <p:attrName>style.visibility</p:attrName>
                                        </p:attrNameLst>
                                      </p:cBhvr>
                                      <p:to>
                                        <p:strVal val="visible"/>
                                      </p:to>
                                    </p:set>
                                    <p:anim calcmode="lin" valueType="num">
                                      <p:cBhvr additive="base">
                                        <p:cTn id="39"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3">
                                            <p:txEl>
                                              <p:pRg st="1" end="1"/>
                                            </p:txEl>
                                          </p:spTgt>
                                        </p:tgtEl>
                                        <p:attrNameLst>
                                          <p:attrName>style.visibility</p:attrName>
                                        </p:attrNameLst>
                                      </p:cBhvr>
                                      <p:to>
                                        <p:strVal val="visible"/>
                                      </p:to>
                                    </p:set>
                                    <p:anim calcmode="lin" valueType="num">
                                      <p:cBhvr additive="base">
                                        <p:cTn id="45" dur="500" fill="hold"/>
                                        <p:tgtEl>
                                          <p:spTgt spid="63">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3">
                                            <p:txEl>
                                              <p:pRg st="2" end="2"/>
                                            </p:txEl>
                                          </p:spTgt>
                                        </p:tgtEl>
                                        <p:attrNameLst>
                                          <p:attrName>style.visibility</p:attrName>
                                        </p:attrNameLst>
                                      </p:cBhvr>
                                      <p:to>
                                        <p:strVal val="visible"/>
                                      </p:to>
                                    </p:set>
                                    <p:anim calcmode="lin" valueType="num">
                                      <p:cBhvr additive="base">
                                        <p:cTn id="5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uiExpand="1" build="p"/>
      <p:bldP spid="62" grpId="0" uiExpand="1" build="p"/>
      <p:bldP spid="6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1">
            <a:extLst>
              <a:ext uri="{FF2B5EF4-FFF2-40B4-BE49-F238E27FC236}">
                <a16:creationId xmlns:a16="http://schemas.microsoft.com/office/drawing/2014/main" id="{831FA263-133A-48EB-97AB-892E4711E316}"/>
              </a:ext>
            </a:extLst>
          </p:cNvPr>
          <p:cNvSpPr/>
          <p:nvPr>
            <p:custDataLst>
              <p:tags r:id="rId1"/>
            </p:custDataLst>
          </p:nvPr>
        </p:nvSpPr>
        <p:spPr>
          <a:xfrm>
            <a:off x="1209244" y="338347"/>
            <a:ext cx="5731201" cy="7283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1.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Biểu</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đồ</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hình</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quạt</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tròn</a:t>
            </a:r>
            <a:endParaRPr kumimoji="0" lang="zh-CN" altLang="en-US"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sp>
        <p:nvSpPr>
          <p:cNvPr id="3" name="TextBox 2">
            <a:extLst>
              <a:ext uri="{FF2B5EF4-FFF2-40B4-BE49-F238E27FC236}">
                <a16:creationId xmlns:a16="http://schemas.microsoft.com/office/drawing/2014/main" id="{A0FF15FC-89EB-4B5C-9CFE-9540041431B7}"/>
              </a:ext>
            </a:extLst>
          </p:cNvPr>
          <p:cNvSpPr txBox="1"/>
          <p:nvPr/>
        </p:nvSpPr>
        <p:spPr>
          <a:xfrm>
            <a:off x="741341" y="1145008"/>
            <a:ext cx="1836529" cy="5778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Nhận</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xét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p:sp>
        <p:nvSpPr>
          <p:cNvPr id="4" name="TextBox 3">
            <a:extLst>
              <a:ext uri="{FF2B5EF4-FFF2-40B4-BE49-F238E27FC236}">
                <a16:creationId xmlns:a16="http://schemas.microsoft.com/office/drawing/2014/main" id="{EF6333C9-54CD-4336-9C7C-ABD437FBAAB8}"/>
              </a:ext>
            </a:extLst>
          </p:cNvPr>
          <p:cNvSpPr txBox="1"/>
          <p:nvPr/>
        </p:nvSpPr>
        <p:spPr>
          <a:xfrm>
            <a:off x="876254" y="1801179"/>
            <a:ext cx="10216467" cy="4455835"/>
          </a:xfrm>
          <a:prstGeom prst="rect">
            <a:avLst/>
          </a:prstGeom>
          <a:solidFill>
            <a:schemeClr val="accent5">
              <a:lumMod val="20000"/>
              <a:lumOff val="80000"/>
            </a:schemeClr>
          </a:solidFill>
        </p:spPr>
        <p:txBody>
          <a:bodyPr wrap="square" rtlCol="0">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yếu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tố</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sau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342900" marR="0" lvl="0" indent="-342900" algn="just" defTabSz="914400" rtl="0" eaLnBrk="1" fontAlgn="base" latinLnBrk="0" hangingPunct="1">
              <a:lnSpc>
                <a:spcPct val="150000"/>
              </a:lnSpc>
              <a:spcBef>
                <a:spcPts val="0"/>
              </a:spcBef>
              <a:spcAft>
                <a:spcPts val="0"/>
              </a:spcAft>
              <a:buClrTx/>
              <a:buSzTx/>
              <a:buFont typeface="Wingdings" panose="05000000000000000000" pitchFamily="2" charset="2"/>
              <a:buChar char="§"/>
              <a:tabLst/>
              <a:defRPr/>
            </a:pPr>
            <a:r>
              <a:rPr kumimoji="0" lang="en-US" sz="2400" b="1" i="1"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Đối</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1" i="1"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tượng</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1" i="1"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1" i="1"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được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bằng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a:p>
            <a:pPr marL="342900" marR="0" lvl="0" indent="-342900" algn="just" defTabSz="914400" rtl="0" eaLnBrk="1" fontAlgn="base" latinLnBrk="0" hangingPunct="1">
              <a:lnSpc>
                <a:spcPct val="150000"/>
              </a:lnSpc>
              <a:spcBef>
                <a:spcPts val="0"/>
              </a:spcBef>
              <a:spcAft>
                <a:spcPts val="0"/>
              </a:spcAft>
              <a:buClrTx/>
              <a:buSzTx/>
              <a:buFont typeface="Wingdings" panose="05000000000000000000" pitchFamily="2" charset="2"/>
              <a:buChar char="§"/>
              <a:tabLst/>
              <a:defRPr/>
            </a:pPr>
            <a:r>
              <a:rPr kumimoji="0" lang="en-US" sz="2400" b="1" i="1"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1" i="1"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1" i="1"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1" i="1"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tiêu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chí</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mỗi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đối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tượng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được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ghi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tương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ứng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đó</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được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tính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a:p>
            <a:pPr marL="342900" marR="0" lvl="0" indent="-342900" algn="just" defTabSz="914400" rtl="0" eaLnBrk="1" fontAlgn="base" latinLnBrk="0" hangingPunct="1">
              <a:lnSpc>
                <a:spcPct val="15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ghi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100%</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nghĩa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thành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bằng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100%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p:txBody>
      </p:sp>
    </p:spTree>
    <p:extLst>
      <p:ext uri="{BB962C8B-B14F-4D97-AF65-F5344CB8AC3E}">
        <p14:creationId xmlns:p14="http://schemas.microsoft.com/office/powerpoint/2010/main" val="348230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randombar(horizontal)">
                                      <p:cBhvr>
                                        <p:cTn id="13" dur="5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3" dur="500"/>
                                        <p:tgtEl>
                                          <p:spTgt spid="4">
                                            <p:txEl>
                                              <p:pRg st="3" end="3"/>
                                            </p:txEl>
                                          </p:spTgt>
                                        </p:tgtEl>
                                      </p:cBhvr>
                                    </p:animEffect>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additive="base">
                                        <p:cTn id="4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1">
            <a:extLst>
              <a:ext uri="{FF2B5EF4-FFF2-40B4-BE49-F238E27FC236}">
                <a16:creationId xmlns:a16="http://schemas.microsoft.com/office/drawing/2014/main" id="{75F3431F-7BE7-431E-A83B-B289CEC70FFA}"/>
              </a:ext>
            </a:extLst>
          </p:cNvPr>
          <p:cNvSpPr/>
          <p:nvPr>
            <p:custDataLst>
              <p:tags r:id="rId1"/>
            </p:custDataLst>
          </p:nvPr>
        </p:nvSpPr>
        <p:spPr>
          <a:xfrm>
            <a:off x="1209244" y="338347"/>
            <a:ext cx="5731201" cy="7283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1.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Biểu</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đồ</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hình</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quạt</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tròn</a:t>
            </a:r>
            <a:endParaRPr kumimoji="0" lang="zh-CN" altLang="en-US"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pic>
        <p:nvPicPr>
          <p:cNvPr id="3" name="Picture 2">
            <a:extLst>
              <a:ext uri="{FF2B5EF4-FFF2-40B4-BE49-F238E27FC236}">
                <a16:creationId xmlns:a16="http://schemas.microsoft.com/office/drawing/2014/main" id="{09639B39-16EB-41F3-9B03-4CB91C51560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829519" y="1774507"/>
            <a:ext cx="3027701" cy="3975937"/>
          </a:xfrm>
          <a:prstGeom prst="rect">
            <a:avLst/>
          </a:prstGeom>
        </p:spPr>
      </p:pic>
      <p:sp>
        <p:nvSpPr>
          <p:cNvPr id="5" name="TextBox 4">
            <a:extLst>
              <a:ext uri="{FF2B5EF4-FFF2-40B4-BE49-F238E27FC236}">
                <a16:creationId xmlns:a16="http://schemas.microsoft.com/office/drawing/2014/main" id="{F7109FDF-6007-4533-BDC8-C0AA109B3A8C}"/>
              </a:ext>
            </a:extLst>
          </p:cNvPr>
          <p:cNvSpPr txBox="1"/>
          <p:nvPr/>
        </p:nvSpPr>
        <p:spPr>
          <a:xfrm>
            <a:off x="478785" y="1462454"/>
            <a:ext cx="8635234" cy="4600042"/>
          </a:xfrm>
          <a:prstGeom prst="rect">
            <a:avLst/>
          </a:prstGeom>
          <a:noFill/>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22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342900" marR="0" lvl="0" indent="-342900" algn="just" defTabSz="914400" rtl="0" eaLnBrk="1" fontAlgn="base" latinLnBrk="0" hangingPunct="1">
              <a:lnSpc>
                <a:spcPct val="150000"/>
              </a:lnSpc>
              <a:spcBef>
                <a:spcPts val="0"/>
              </a:spcBef>
              <a:spcAft>
                <a:spcPts val="0"/>
              </a:spcAft>
              <a:buClrTx/>
              <a:buSzTx/>
              <a:buFont typeface="Wingdings" panose="05000000000000000000" pitchFamily="2" charset="2"/>
              <a:buChar char="§"/>
              <a:tabLst/>
              <a:defRPr/>
            </a:pPr>
            <a:r>
              <a:rPr kumimoji="0" lang="en-US" sz="2200" b="1" i="1"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Đối</a:t>
            </a: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1" i="1"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tượng</a:t>
            </a: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1" i="1"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1" i="1"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kết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phân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tập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Tốt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Khá</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Đạt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được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bởi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endPar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a:p>
            <a:pPr marL="342900" marR="0" lvl="0" indent="-342900" algn="just" defTabSz="914400" rtl="0" eaLnBrk="1" fontAlgn="base" latinLnBrk="0" hangingPunct="1">
              <a:lnSpc>
                <a:spcPct val="150000"/>
              </a:lnSpc>
              <a:spcBef>
                <a:spcPts val="0"/>
              </a:spcBef>
              <a:spcAft>
                <a:spcPts val="0"/>
              </a:spcAft>
              <a:buClrTx/>
              <a:buSzTx/>
              <a:buFont typeface="Wingdings" panose="05000000000000000000" pitchFamily="2" charset="2"/>
              <a:buChar char="§"/>
              <a:tabLst/>
              <a:defRPr/>
            </a:pPr>
            <a:r>
              <a:rPr kumimoji="0" lang="en-US" sz="2200" b="1" i="1"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1" i="1"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1" i="1"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1" i="1"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chí</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mỗi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đối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bởi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ghi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mỗi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tương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ứng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với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kết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phân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tập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342900" marR="0" lvl="0" indent="-342900" algn="just" defTabSz="914400" rtl="0" eaLnBrk="1" fontAlgn="base" latinLnBrk="0" hangingPunct="1">
              <a:lnSpc>
                <a:spcPct val="15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ghi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3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22,5% + 60% + 17,5% = 100%</a:t>
            </a:r>
            <a:r>
              <a:rPr kumimoji="0" lang="en-US" sz="2200" b="1"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nghĩa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thành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bằng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100%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p:txBody>
      </p:sp>
    </p:spTree>
    <p:extLst>
      <p:ext uri="{BB962C8B-B14F-4D97-AF65-F5344CB8AC3E}">
        <p14:creationId xmlns:p14="http://schemas.microsoft.com/office/powerpoint/2010/main" val="184597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1">
            <a:extLst>
              <a:ext uri="{FF2B5EF4-FFF2-40B4-BE49-F238E27FC236}">
                <a16:creationId xmlns:a16="http://schemas.microsoft.com/office/drawing/2014/main" id="{75F3431F-7BE7-431E-A83B-B289CEC70FFA}"/>
              </a:ext>
            </a:extLst>
          </p:cNvPr>
          <p:cNvSpPr/>
          <p:nvPr>
            <p:custDataLst>
              <p:tags r:id="rId1"/>
            </p:custDataLst>
          </p:nvPr>
        </p:nvSpPr>
        <p:spPr>
          <a:xfrm>
            <a:off x="1209244" y="338347"/>
            <a:ext cx="5731201" cy="7283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1.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Biểu</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đồ</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hình</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quạt</a:t>
            </a:r>
            <a:r>
              <a:rPr kumimoji="0" lang="en-US" altLang="zh-CN"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 </a:t>
            </a:r>
            <a:r>
              <a:rPr kumimoji="0" lang="en-US" altLang="zh-CN" sz="3600" b="1" i="0" u="none" strike="noStrike" kern="1200" cap="none" spc="-30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tròn</a:t>
            </a:r>
            <a:endParaRPr kumimoji="0" lang="zh-CN" altLang="en-US" sz="36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986CEC54-981A-4ECD-87BB-C5798B3772BF}"/>
              </a:ext>
            </a:extLst>
          </p:cNvPr>
          <p:cNvSpPr txBox="1"/>
          <p:nvPr/>
        </p:nvSpPr>
        <p:spPr>
          <a:xfrm>
            <a:off x="718720" y="1279132"/>
            <a:ext cx="1277761" cy="400110"/>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Ví</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a:t>
            </a:r>
            <a:r>
              <a:rPr kumimoji="0" lang="en-US" sz="2000" b="1" i="1" u="none" strike="noStrike" kern="1200" cap="none" spc="0" normalizeH="0" baseline="0" noProof="0" dirty="0" err="1">
                <a:ln>
                  <a:noFill/>
                </a:ln>
                <a:solidFill>
                  <a:srgbClr val="002060"/>
                </a:solidFill>
                <a:effectLst/>
                <a:uLnTx/>
                <a:uFillTx/>
                <a:latin typeface="Arial" panose="020B0604020202020204" pitchFamily="34" charset="0"/>
                <a:ea typeface="汉仪小麦体简"/>
                <a:cs typeface="Arial" panose="020B0604020202020204" pitchFamily="34" charset="0"/>
              </a:rPr>
              <a:t>dụ</a:t>
            </a:r>
            <a:r>
              <a:rPr kumimoji="0" lang="en-US"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rPr>
              <a:t> 1:</a:t>
            </a:r>
            <a:endParaRPr kumimoji="0" lang="vi-VN" sz="2000" b="1" i="1"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endParaRPr>
          </a:p>
        </p:txBody>
      </p:sp>
      <p:sp>
        <p:nvSpPr>
          <p:cNvPr id="7" name="TextBox 6">
            <a:extLst>
              <a:ext uri="{FF2B5EF4-FFF2-40B4-BE49-F238E27FC236}">
                <a16:creationId xmlns:a16="http://schemas.microsoft.com/office/drawing/2014/main" id="{ADC7E6C5-3467-474E-AB67-F9033E85B57A}"/>
              </a:ext>
            </a:extLst>
          </p:cNvPr>
          <p:cNvSpPr txBox="1"/>
          <p:nvPr/>
        </p:nvSpPr>
        <p:spPr>
          <a:xfrm>
            <a:off x="463886" y="1770767"/>
            <a:ext cx="9139602" cy="18819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23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tính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chọn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thao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ưa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thích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bốn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Bóng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đá</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Cầu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lông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Bóng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bàn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Bóng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chuyển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300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khối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lớp</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7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trường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trung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cơ</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sở</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Mỗi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chỉ</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được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chọn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thao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được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hỏi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ý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kiến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pic>
        <p:nvPicPr>
          <p:cNvPr id="4" name="Picture 3">
            <a:extLst>
              <a:ext uri="{FF2B5EF4-FFF2-40B4-BE49-F238E27FC236}">
                <a16:creationId xmlns:a16="http://schemas.microsoft.com/office/drawing/2014/main" id="{AF9B56E9-A54C-4A52-A1D6-90CCFE01B7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478363" y="1479187"/>
            <a:ext cx="2713637" cy="2943149"/>
          </a:xfrm>
          <a:prstGeom prst="rect">
            <a:avLst/>
          </a:prstGeom>
        </p:spPr>
      </p:pic>
      <p:sp>
        <p:nvSpPr>
          <p:cNvPr id="8" name="TextBox 7">
            <a:extLst>
              <a:ext uri="{FF2B5EF4-FFF2-40B4-BE49-F238E27FC236}">
                <a16:creationId xmlns:a16="http://schemas.microsoft.com/office/drawing/2014/main" id="{87DB157B-0284-48B5-AD21-9DEC5F3B6B03}"/>
              </a:ext>
            </a:extLst>
          </p:cNvPr>
          <p:cNvSpPr txBox="1"/>
          <p:nvPr/>
        </p:nvSpPr>
        <p:spPr>
          <a:xfrm>
            <a:off x="329784" y="3744282"/>
            <a:ext cx="9398831" cy="2343655"/>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Tx/>
              <a:buAutoNum type="alphaLcParenR"/>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bao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nhiêu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chọn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thao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ưa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thích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Bóng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đá</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Cầu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lông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Bóng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bàn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Bóng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chuyền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457200" marR="0" lvl="0" indent="-457200" algn="just" defTabSz="914400" rtl="0" eaLnBrk="1" fontAlgn="auto" latinLnBrk="0" hangingPunct="1">
              <a:lnSpc>
                <a:spcPct val="150000"/>
              </a:lnSpc>
              <a:spcBef>
                <a:spcPts val="0"/>
              </a:spcBef>
              <a:spcAft>
                <a:spcPts val="0"/>
              </a:spcAft>
              <a:buClrTx/>
              <a:buSzTx/>
              <a:buFontTx/>
              <a:buAutoNum type="alphaLcParenR"/>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chọn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Cầu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lông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Bóng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bàn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chiếm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bao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nhiêu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chọn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Bóng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đã</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gấp</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bao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nhiêu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lần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chọn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môn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Bóng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chuyền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Tree>
    <p:extLst>
      <p:ext uri="{BB962C8B-B14F-4D97-AF65-F5344CB8AC3E}">
        <p14:creationId xmlns:p14="http://schemas.microsoft.com/office/powerpoint/2010/main" val="349156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主题​​">
  <a:themeElements>
    <a:clrScheme name="0004">
      <a:dk1>
        <a:sysClr val="windowText" lastClr="000000"/>
      </a:dk1>
      <a:lt1>
        <a:sysClr val="window" lastClr="FFFFFF"/>
      </a:lt1>
      <a:dk2>
        <a:srgbClr val="44546A"/>
      </a:dk2>
      <a:lt2>
        <a:srgbClr val="E7E6E6"/>
      </a:lt2>
      <a:accent1>
        <a:srgbClr val="728D29"/>
      </a:accent1>
      <a:accent2>
        <a:srgbClr val="7ABED2"/>
      </a:accent2>
      <a:accent3>
        <a:srgbClr val="728D29"/>
      </a:accent3>
      <a:accent4>
        <a:srgbClr val="7ABED2"/>
      </a:accent4>
      <a:accent5>
        <a:srgbClr val="728D29"/>
      </a:accent5>
      <a:accent6>
        <a:srgbClr val="7ABED2"/>
      </a:accent6>
      <a:hlink>
        <a:srgbClr val="728D29"/>
      </a:hlink>
      <a:folHlink>
        <a:srgbClr val="7ABED2"/>
      </a:folHlink>
    </a:clrScheme>
    <a:fontScheme name="2017儿童卡通汉仪小麦体简">
      <a:majorFont>
        <a:latin typeface="汉仪小麦体简"/>
        <a:ea typeface="汉仪小麦体简"/>
        <a:cs typeface=""/>
      </a:majorFont>
      <a:minorFont>
        <a:latin typeface="汉仪小麦体简"/>
        <a:ea typeface="汉仪小麦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TotalTime>
  <Words>1779</Words>
  <Application>Microsoft Office PowerPoint</Application>
  <PresentationFormat>Widescreen</PresentationFormat>
  <Paragraphs>157</Paragraphs>
  <Slides>23</Slides>
  <Notes>9</Notes>
  <HiddenSlides>0</HiddenSlides>
  <MMClips>18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等线</vt:lpstr>
      <vt:lpstr>Arial</vt:lpstr>
      <vt:lpstr>Calibri</vt:lpstr>
      <vt:lpstr>Cambria Math</vt:lpstr>
      <vt:lpstr>Times New Roman</vt:lpstr>
      <vt:lpstr>Wingdings</vt:lpstr>
      <vt:lpstr>汉仪小麦体简</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 I5</dc:creator>
  <cp:lastModifiedBy>Dell I5</cp:lastModifiedBy>
  <cp:revision>2</cp:revision>
  <dcterms:created xsi:type="dcterms:W3CDTF">2025-02-26T13:15:05Z</dcterms:created>
  <dcterms:modified xsi:type="dcterms:W3CDTF">2025-02-27T10:45:18Z</dcterms:modified>
</cp:coreProperties>
</file>