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  <p:sldMasterId id="2147483714" r:id="rId4"/>
  </p:sldMasterIdLst>
  <p:notesMasterIdLst>
    <p:notesMasterId r:id="rId32"/>
  </p:notesMasterIdLst>
  <p:sldIdLst>
    <p:sldId id="284" r:id="rId5"/>
    <p:sldId id="259" r:id="rId6"/>
    <p:sldId id="260" r:id="rId7"/>
    <p:sldId id="262" r:id="rId8"/>
    <p:sldId id="258" r:id="rId9"/>
    <p:sldId id="328" r:id="rId10"/>
    <p:sldId id="263" r:id="rId11"/>
    <p:sldId id="327" r:id="rId12"/>
    <p:sldId id="329" r:id="rId13"/>
    <p:sldId id="270" r:id="rId14"/>
    <p:sldId id="265" r:id="rId15"/>
    <p:sldId id="304" r:id="rId16"/>
    <p:sldId id="305" r:id="rId17"/>
    <p:sldId id="272" r:id="rId18"/>
    <p:sldId id="358" r:id="rId19"/>
    <p:sldId id="267" r:id="rId20"/>
    <p:sldId id="268" r:id="rId21"/>
    <p:sldId id="261" r:id="rId22"/>
    <p:sldId id="313" r:id="rId23"/>
    <p:sldId id="314" r:id="rId24"/>
    <p:sldId id="315" r:id="rId25"/>
    <p:sldId id="317" r:id="rId26"/>
    <p:sldId id="322" r:id="rId27"/>
    <p:sldId id="319" r:id="rId28"/>
    <p:sldId id="479" r:id="rId29"/>
    <p:sldId id="480" r:id="rId30"/>
    <p:sldId id="32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94660"/>
  </p:normalViewPr>
  <p:slideViewPr>
    <p:cSldViewPr snapToGrid="0">
      <p:cViewPr varScale="1">
        <p:scale>
          <a:sx n="47" d="100"/>
          <a:sy n="47" d="100"/>
        </p:scale>
        <p:origin x="35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F6AA0-765A-488E-A179-CBD4365A116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745A2-1480-4546-BCF8-2B332B20E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49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293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gbeee71bed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4" name="Google Shape;1914;gbeee71bed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953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gbeee71bed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4" name="Google Shape;1914;gbeee71bed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120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Google Shape;2268;gbeee71bed4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9" name="Google Shape;2269;gbeee71bed4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8771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8" name="Google Shape;2058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799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gbe8f754290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4" name="Google Shape;2094;gbe8f754290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985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be81f707bc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be81f707bc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808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2" name="Google Shape;3162;g103904d3045_0_3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3" name="Google Shape;3163;g103904d3045_0_3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70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be81f707bc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6" name="Google Shape;1816;gbe81f707bc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918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beee71bed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beee71bed4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8613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be81f707bc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be81f707bc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68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gc03ac8c68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9" name="Google Shape;1759;gc03ac8c684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010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103904d3045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6" name="Google Shape;1556;g103904d3045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90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5">
          <a:extLst>
            <a:ext uri="{FF2B5EF4-FFF2-40B4-BE49-F238E27FC236}">
              <a16:creationId xmlns:a16="http://schemas.microsoft.com/office/drawing/2014/main" id="{6BEBA1A2-B7E5-9E60-D4AB-0972AA2EA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gbe81f707bc_0_299:notes">
            <a:extLst>
              <a:ext uri="{FF2B5EF4-FFF2-40B4-BE49-F238E27FC236}">
                <a16:creationId xmlns:a16="http://schemas.microsoft.com/office/drawing/2014/main" id="{0810DB74-6305-C4F0-B7E7-D69BAFDE0E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7" name="Google Shape;1677;gbe81f707bc_0_299:notes">
            <a:extLst>
              <a:ext uri="{FF2B5EF4-FFF2-40B4-BE49-F238E27FC236}">
                <a16:creationId xmlns:a16="http://schemas.microsoft.com/office/drawing/2014/main" id="{A8919269-A9E1-7342-5574-381F38F820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5989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gbe81f707bc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7" name="Google Shape;1677;gbe81f707bc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5081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5">
          <a:extLst>
            <a:ext uri="{FF2B5EF4-FFF2-40B4-BE49-F238E27FC236}">
              <a16:creationId xmlns:a16="http://schemas.microsoft.com/office/drawing/2014/main" id="{5F3CEE15-5FB3-938E-BF60-E80D3A6F6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gbe81f707bc_0_299:notes">
            <a:extLst>
              <a:ext uri="{FF2B5EF4-FFF2-40B4-BE49-F238E27FC236}">
                <a16:creationId xmlns:a16="http://schemas.microsoft.com/office/drawing/2014/main" id="{AD193DFB-8470-0F1B-FC38-305133FE7F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7" name="Google Shape;1677;gbe81f707bc_0_299:notes">
            <a:extLst>
              <a:ext uri="{FF2B5EF4-FFF2-40B4-BE49-F238E27FC236}">
                <a16:creationId xmlns:a16="http://schemas.microsoft.com/office/drawing/2014/main" id="{5D6927B3-096C-7344-193F-88FAF193B1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3987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Google Shape;2194;gbeee71bed4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5" name="Google Shape;2195;gbeee71bed4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40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5515-D7C0-3478-3C06-5CE4E246C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449BE-89F3-5267-418A-C602242B8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680DA-4636-DF49-E07B-831C0B58F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E45-F5E6-400B-81D2-00983680367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3AE93-3DBF-E2E6-5F8F-58907DB4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1F133-FDD6-7B61-4255-0C6B6CA2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AA04-13B9-4B46-8C28-14CE037F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6A313-DD25-2911-FD89-D660F80B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85C546-851E-0223-B0BC-7AAC243C5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93988-FB09-073F-CE46-8BE76E1B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E45-F5E6-400B-81D2-00983680367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54A34-3705-F27B-55D3-FF61403B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B973B-B09B-B7D0-AC23-7A09438E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AA04-13B9-4B46-8C28-14CE037F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6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A8AAEC-9CFB-57A6-3CF1-9E0CFE5489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228A6-884E-9D62-11FF-6ADCC1748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66DC7-07FF-8F7C-ABD5-507C14E2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E45-F5E6-400B-81D2-00983680367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29A36-B5F5-40FC-EA52-E963BDB1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CA911-9D18-A47B-506A-E9305FEA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AA04-13B9-4B46-8C28-14CE037F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15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9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358" name="Google Shape;358;p9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359" name="Google Shape;359;p9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9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9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9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9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9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9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9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9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9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9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9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9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9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9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9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9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9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9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9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9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9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9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9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9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9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9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86" name="Google Shape;386;p9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387" name="Google Shape;387;p9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9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9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9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9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9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9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9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9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9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9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9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9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9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9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02" name="Google Shape;402;p9"/>
          <p:cNvSpPr/>
          <p:nvPr/>
        </p:nvSpPr>
        <p:spPr>
          <a:xfrm>
            <a:off x="1219200" y="1160924"/>
            <a:ext cx="4986000" cy="45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9"/>
          <p:cNvSpPr/>
          <p:nvPr/>
        </p:nvSpPr>
        <p:spPr>
          <a:xfrm rot="-241879">
            <a:off x="3128128" y="1001812"/>
            <a:ext cx="1263125" cy="336856"/>
          </a:xfrm>
          <a:prstGeom prst="rect">
            <a:avLst/>
          </a:prstGeom>
          <a:solidFill>
            <a:srgbClr val="E7B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9"/>
          <p:cNvSpPr txBox="1">
            <a:spLocks noGrp="1"/>
          </p:cNvSpPr>
          <p:nvPr>
            <p:ph type="title"/>
          </p:nvPr>
        </p:nvSpPr>
        <p:spPr>
          <a:xfrm>
            <a:off x="1619600" y="3028205"/>
            <a:ext cx="4068400" cy="9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05" name="Google Shape;405;p9"/>
          <p:cNvSpPr txBox="1">
            <a:spLocks noGrp="1"/>
          </p:cNvSpPr>
          <p:nvPr>
            <p:ph type="subTitle" idx="1"/>
          </p:nvPr>
        </p:nvSpPr>
        <p:spPr>
          <a:xfrm>
            <a:off x="1619567" y="3975405"/>
            <a:ext cx="4068400" cy="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06" name="Google Shape;406;p9"/>
          <p:cNvSpPr txBox="1">
            <a:spLocks noGrp="1"/>
          </p:cNvSpPr>
          <p:nvPr>
            <p:ph type="title" idx="2" hasCustomPrompt="1"/>
          </p:nvPr>
        </p:nvSpPr>
        <p:spPr>
          <a:xfrm>
            <a:off x="2968567" y="1957013"/>
            <a:ext cx="1370400" cy="1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84885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7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262" name="Google Shape;262;p7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263" name="Google Shape;263;p7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7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7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7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7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7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7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7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7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7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7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7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7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7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7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7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7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7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7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7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7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7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90" name="Google Shape;290;p7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291" name="Google Shape;291;p7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7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7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7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7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7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7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7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7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7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7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7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7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7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7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06" name="Google Shape;306;p7"/>
          <p:cNvSpPr txBox="1">
            <a:spLocks noGrp="1"/>
          </p:cNvSpPr>
          <p:nvPr>
            <p:ph type="title"/>
          </p:nvPr>
        </p:nvSpPr>
        <p:spPr>
          <a:xfrm>
            <a:off x="1569600" y="2006760"/>
            <a:ext cx="37440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7"/>
          <p:cNvSpPr txBox="1">
            <a:spLocks noGrp="1"/>
          </p:cNvSpPr>
          <p:nvPr>
            <p:ph type="subTitle" idx="1"/>
          </p:nvPr>
        </p:nvSpPr>
        <p:spPr>
          <a:xfrm>
            <a:off x="1569600" y="2748752"/>
            <a:ext cx="3744000" cy="2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982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22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923" name="Google Shape;923;p22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924" name="Google Shape;924;p22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5" name="Google Shape;925;p22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6" name="Google Shape;926;p22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7" name="Google Shape;927;p22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8" name="Google Shape;928;p22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9" name="Google Shape;929;p22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0" name="Google Shape;930;p22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22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22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22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22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22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22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22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22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22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22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22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22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22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22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22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22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22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22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22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0" name="Google Shape;950;p22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51" name="Google Shape;951;p22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952" name="Google Shape;952;p22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3" name="Google Shape;953;p22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4" name="Google Shape;954;p22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22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22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22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22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22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22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22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22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22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22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22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22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67" name="Google Shape;967;p22"/>
          <p:cNvSpPr txBox="1">
            <a:spLocks noGrp="1"/>
          </p:cNvSpPr>
          <p:nvPr>
            <p:ph type="title"/>
          </p:nvPr>
        </p:nvSpPr>
        <p:spPr>
          <a:xfrm>
            <a:off x="3977824" y="4156167"/>
            <a:ext cx="42372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68" name="Google Shape;968;p22"/>
          <p:cNvSpPr txBox="1">
            <a:spLocks noGrp="1"/>
          </p:cNvSpPr>
          <p:nvPr>
            <p:ph type="subTitle" idx="1"/>
          </p:nvPr>
        </p:nvSpPr>
        <p:spPr>
          <a:xfrm>
            <a:off x="2554000" y="2152209"/>
            <a:ext cx="7084000" cy="20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Cormorant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22"/>
          <p:cNvSpPr/>
          <p:nvPr/>
        </p:nvSpPr>
        <p:spPr>
          <a:xfrm>
            <a:off x="1736433" y="1700067"/>
            <a:ext cx="8719200" cy="3533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22"/>
          <p:cNvSpPr/>
          <p:nvPr/>
        </p:nvSpPr>
        <p:spPr>
          <a:xfrm rot="-1622659">
            <a:off x="1457763" y="1713299"/>
            <a:ext cx="1176213" cy="3135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2461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13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460" name="Google Shape;460;p13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461" name="Google Shape;461;p13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13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13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13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13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13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13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13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13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13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13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13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13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13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13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3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3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3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3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3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3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3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3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3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3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3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3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88" name="Google Shape;488;p13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489" name="Google Shape;489;p13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3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3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3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3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3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3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3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3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3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3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3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3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3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3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4" name="Google Shape;504;p13"/>
          <p:cNvSpPr txBox="1">
            <a:spLocks noGrp="1"/>
          </p:cNvSpPr>
          <p:nvPr>
            <p:ph type="title"/>
          </p:nvPr>
        </p:nvSpPr>
        <p:spPr>
          <a:xfrm>
            <a:off x="1074267" y="1845733"/>
            <a:ext cx="4220000" cy="1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3"/>
          <p:cNvSpPr txBox="1">
            <a:spLocks noGrp="1"/>
          </p:cNvSpPr>
          <p:nvPr>
            <p:ph type="subTitle" idx="1"/>
          </p:nvPr>
        </p:nvSpPr>
        <p:spPr>
          <a:xfrm>
            <a:off x="7637633" y="1177933"/>
            <a:ext cx="28604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933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2"/>
          </p:nvPr>
        </p:nvSpPr>
        <p:spPr>
          <a:xfrm>
            <a:off x="7637633" y="1695989"/>
            <a:ext cx="2582000" cy="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3" hasCustomPrompt="1"/>
          </p:nvPr>
        </p:nvSpPr>
        <p:spPr>
          <a:xfrm>
            <a:off x="6688100" y="1168361"/>
            <a:ext cx="961600" cy="12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4"/>
          </p:nvPr>
        </p:nvSpPr>
        <p:spPr>
          <a:xfrm>
            <a:off x="7637633" y="3638840"/>
            <a:ext cx="28604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933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subTitle" idx="5"/>
          </p:nvPr>
        </p:nvSpPr>
        <p:spPr>
          <a:xfrm>
            <a:off x="7637633" y="4160924"/>
            <a:ext cx="2582000" cy="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title" idx="6" hasCustomPrompt="1"/>
          </p:nvPr>
        </p:nvSpPr>
        <p:spPr>
          <a:xfrm>
            <a:off x="6688100" y="3629267"/>
            <a:ext cx="961600" cy="12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11" name="Google Shape;511;p13"/>
          <p:cNvSpPr txBox="1">
            <a:spLocks noGrp="1"/>
          </p:cNvSpPr>
          <p:nvPr>
            <p:ph type="subTitle" idx="7"/>
          </p:nvPr>
        </p:nvSpPr>
        <p:spPr>
          <a:xfrm>
            <a:off x="7637633" y="2411860"/>
            <a:ext cx="28604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933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subTitle" idx="8"/>
          </p:nvPr>
        </p:nvSpPr>
        <p:spPr>
          <a:xfrm>
            <a:off x="7637633" y="2933939"/>
            <a:ext cx="2582000" cy="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9" hasCustomPrompt="1"/>
          </p:nvPr>
        </p:nvSpPr>
        <p:spPr>
          <a:xfrm>
            <a:off x="6688100" y="2402315"/>
            <a:ext cx="961600" cy="12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subTitle" idx="13"/>
          </p:nvPr>
        </p:nvSpPr>
        <p:spPr>
          <a:xfrm>
            <a:off x="7637633" y="4872767"/>
            <a:ext cx="28604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933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subTitle" idx="14"/>
          </p:nvPr>
        </p:nvSpPr>
        <p:spPr>
          <a:xfrm>
            <a:off x="7637633" y="5394829"/>
            <a:ext cx="2582000" cy="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title" idx="15" hasCustomPrompt="1"/>
          </p:nvPr>
        </p:nvSpPr>
        <p:spPr>
          <a:xfrm>
            <a:off x="6688100" y="4863200"/>
            <a:ext cx="961600" cy="12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63060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15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567" name="Google Shape;567;p15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568" name="Google Shape;568;p15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5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5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5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5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5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15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15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15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7" name="Google Shape;577;p15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8" name="Google Shape;578;p15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15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15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15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15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15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15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15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6" name="Google Shape;586;p15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7" name="Google Shape;587;p15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8" name="Google Shape;588;p15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15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15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15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5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5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15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95" name="Google Shape;595;p15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596" name="Google Shape;596;p15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15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15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15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15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1" name="Google Shape;601;p15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15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15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15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15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15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15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15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15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15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11" name="Google Shape;611;p15"/>
          <p:cNvSpPr txBox="1">
            <a:spLocks noGrp="1"/>
          </p:cNvSpPr>
          <p:nvPr>
            <p:ph type="title"/>
          </p:nvPr>
        </p:nvSpPr>
        <p:spPr>
          <a:xfrm>
            <a:off x="959900" y="5933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12" name="Google Shape;612;p15"/>
          <p:cNvSpPr txBox="1">
            <a:spLocks noGrp="1"/>
          </p:cNvSpPr>
          <p:nvPr>
            <p:ph type="subTitle" idx="1"/>
          </p:nvPr>
        </p:nvSpPr>
        <p:spPr>
          <a:xfrm>
            <a:off x="965367" y="1892167"/>
            <a:ext cx="5136000" cy="3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641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310" name="Google Shape;310;p8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311" name="Google Shape;311;p8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8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8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8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8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8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8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8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8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8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8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8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8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8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8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8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8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8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8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8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8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8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8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8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8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38" name="Google Shape;338;p8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339" name="Google Shape;339;p8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8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8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8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8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8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8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8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8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8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8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8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8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8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8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4" name="Google Shape;354;p8"/>
          <p:cNvSpPr txBox="1">
            <a:spLocks noGrp="1"/>
          </p:cNvSpPr>
          <p:nvPr>
            <p:ph type="title"/>
          </p:nvPr>
        </p:nvSpPr>
        <p:spPr>
          <a:xfrm>
            <a:off x="960000" y="1202933"/>
            <a:ext cx="5804000" cy="29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9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55" name="Google Shape;355;p8"/>
          <p:cNvSpPr txBox="1">
            <a:spLocks noGrp="1"/>
          </p:cNvSpPr>
          <p:nvPr>
            <p:ph type="subTitle" idx="1"/>
          </p:nvPr>
        </p:nvSpPr>
        <p:spPr>
          <a:xfrm>
            <a:off x="960000" y="4775367"/>
            <a:ext cx="4502400" cy="1055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660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17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667" name="Google Shape;667;p17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668" name="Google Shape;668;p17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7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7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7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7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7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7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7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7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17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7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7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7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7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7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7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7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7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7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7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7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7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7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7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7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7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7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95" name="Google Shape;695;p17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696" name="Google Shape;696;p17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7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7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7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0" name="Google Shape;700;p17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1" name="Google Shape;701;p17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2" name="Google Shape;702;p17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3" name="Google Shape;703;p17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4" name="Google Shape;704;p17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5" name="Google Shape;705;p17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17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17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17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17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7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11" name="Google Shape;711;p17"/>
          <p:cNvSpPr txBox="1">
            <a:spLocks noGrp="1"/>
          </p:cNvSpPr>
          <p:nvPr>
            <p:ph type="title"/>
          </p:nvPr>
        </p:nvSpPr>
        <p:spPr>
          <a:xfrm>
            <a:off x="960000" y="1202933"/>
            <a:ext cx="3954400" cy="2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12" name="Google Shape;712;p17"/>
          <p:cNvSpPr txBox="1">
            <a:spLocks noGrp="1"/>
          </p:cNvSpPr>
          <p:nvPr>
            <p:ph type="subTitle" idx="1"/>
          </p:nvPr>
        </p:nvSpPr>
        <p:spPr>
          <a:xfrm>
            <a:off x="960000" y="4485115"/>
            <a:ext cx="3954400" cy="13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17"/>
          <p:cNvSpPr/>
          <p:nvPr/>
        </p:nvSpPr>
        <p:spPr>
          <a:xfrm>
            <a:off x="-154133" y="-162667"/>
            <a:ext cx="2748333" cy="2808267"/>
          </a:xfrm>
          <a:custGeom>
            <a:avLst/>
            <a:gdLst/>
            <a:ahLst/>
            <a:cxnLst/>
            <a:rect l="l" t="t" r="r" b="b"/>
            <a:pathLst>
              <a:path w="82450" h="84248" extrusionOk="0">
                <a:moveTo>
                  <a:pt x="82450" y="0"/>
                </a:moveTo>
                <a:cubicBezTo>
                  <a:pt x="80283" y="8679"/>
                  <a:pt x="74444" y="20805"/>
                  <a:pt x="65498" y="20805"/>
                </a:cubicBezTo>
                <a:cubicBezTo>
                  <a:pt x="59211" y="20805"/>
                  <a:pt x="45403" y="16674"/>
                  <a:pt x="49059" y="11559"/>
                </a:cubicBezTo>
                <a:cubicBezTo>
                  <a:pt x="52082" y="7329"/>
                  <a:pt x="61632" y="11531"/>
                  <a:pt x="63957" y="16182"/>
                </a:cubicBezTo>
                <a:cubicBezTo>
                  <a:pt x="65843" y="19954"/>
                  <a:pt x="65307" y="25475"/>
                  <a:pt x="62673" y="28768"/>
                </a:cubicBezTo>
                <a:cubicBezTo>
                  <a:pt x="52410" y="41598"/>
                  <a:pt x="29517" y="33888"/>
                  <a:pt x="15155" y="41868"/>
                </a:cubicBezTo>
                <a:cubicBezTo>
                  <a:pt x="4774" y="47636"/>
                  <a:pt x="14136" y="65720"/>
                  <a:pt x="11559" y="77313"/>
                </a:cubicBezTo>
                <a:cubicBezTo>
                  <a:pt x="10584" y="81699"/>
                  <a:pt x="4493" y="84248"/>
                  <a:pt x="0" y="84248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69595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14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519" name="Google Shape;519;p14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520" name="Google Shape;520;p14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14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14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14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14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4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4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4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4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4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4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4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4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4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4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4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4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4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4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4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4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4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4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4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4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4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4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47" name="Google Shape;547;p14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548" name="Google Shape;548;p14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4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4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4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4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4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4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4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4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14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14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14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14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14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14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63" name="Google Shape;563;p14"/>
          <p:cNvSpPr txBox="1">
            <a:spLocks noGrp="1"/>
          </p:cNvSpPr>
          <p:nvPr>
            <p:ph type="title"/>
          </p:nvPr>
        </p:nvSpPr>
        <p:spPr>
          <a:xfrm>
            <a:off x="959900" y="5933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64" name="Google Shape;564;p14"/>
          <p:cNvSpPr txBox="1">
            <a:spLocks noGrp="1"/>
          </p:cNvSpPr>
          <p:nvPr>
            <p:ph type="subTitle" idx="1"/>
          </p:nvPr>
        </p:nvSpPr>
        <p:spPr>
          <a:xfrm>
            <a:off x="6756561" y="2795900"/>
            <a:ext cx="4271200" cy="1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271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CC4E-8E54-2801-1C38-99B7226D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345B3-15DE-7343-46FB-895EE724D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4E94A-0B55-69F0-61BB-3A73FFDC9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E45-F5E6-400B-81D2-00983680367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CA918-0C68-991F-9D7D-52B167E50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598E4-938E-6E07-C804-A6820E29C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AA04-13B9-4B46-8C28-14CE037F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35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Google Shape;715;p18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716" name="Google Shape;716;p18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717" name="Google Shape;717;p18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8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8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8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18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18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8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8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8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8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18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18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8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8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8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8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8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8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8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8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8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8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8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8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8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18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3" name="Google Shape;743;p18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44" name="Google Shape;744;p18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745" name="Google Shape;745;p18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" name="Google Shape;746;p18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7" name="Google Shape;747;p18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8" name="Google Shape;748;p18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9" name="Google Shape;749;p18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0" name="Google Shape;750;p18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1" name="Google Shape;751;p18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18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18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18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18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18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18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8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8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60" name="Google Shape;760;p18"/>
          <p:cNvSpPr txBox="1">
            <a:spLocks noGrp="1"/>
          </p:cNvSpPr>
          <p:nvPr>
            <p:ph type="title"/>
          </p:nvPr>
        </p:nvSpPr>
        <p:spPr>
          <a:xfrm>
            <a:off x="6852800" y="2006760"/>
            <a:ext cx="37440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1" name="Google Shape;761;p18"/>
          <p:cNvSpPr txBox="1">
            <a:spLocks noGrp="1"/>
          </p:cNvSpPr>
          <p:nvPr>
            <p:ph type="subTitle" idx="1"/>
          </p:nvPr>
        </p:nvSpPr>
        <p:spPr>
          <a:xfrm>
            <a:off x="6852800" y="2748752"/>
            <a:ext cx="3744000" cy="2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8"/>
          <p:cNvSpPr/>
          <p:nvPr/>
        </p:nvSpPr>
        <p:spPr>
          <a:xfrm>
            <a:off x="-223734" y="34433"/>
            <a:ext cx="2462467" cy="3036467"/>
          </a:xfrm>
          <a:custGeom>
            <a:avLst/>
            <a:gdLst/>
            <a:ahLst/>
            <a:cxnLst/>
            <a:rect l="l" t="t" r="r" b="b"/>
            <a:pathLst>
              <a:path w="73874" h="91094" extrusionOk="0">
                <a:moveTo>
                  <a:pt x="73313" y="0"/>
                </a:moveTo>
                <a:cubicBezTo>
                  <a:pt x="74842" y="9180"/>
                  <a:pt x="73118" y="22427"/>
                  <a:pt x="64794" y="26588"/>
                </a:cubicBezTo>
                <a:cubicBezTo>
                  <a:pt x="51799" y="33084"/>
                  <a:pt x="31919" y="26705"/>
                  <a:pt x="22717" y="37947"/>
                </a:cubicBezTo>
                <a:cubicBezTo>
                  <a:pt x="13583" y="49105"/>
                  <a:pt x="29827" y="67066"/>
                  <a:pt x="26331" y="81056"/>
                </a:cubicBezTo>
                <a:cubicBezTo>
                  <a:pt x="24068" y="90114"/>
                  <a:pt x="9210" y="92142"/>
                  <a:pt x="0" y="90608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7379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5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160" name="Google Shape;160;p5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161" name="Google Shape;161;p5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5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5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5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5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5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5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5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5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5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5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5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5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5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8" name="Google Shape;188;p5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189" name="Google Shape;189;p5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5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5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5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5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5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5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5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5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5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5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5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5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5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5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4" name="Google Shape;204;p5"/>
          <p:cNvSpPr txBox="1">
            <a:spLocks noGrp="1"/>
          </p:cNvSpPr>
          <p:nvPr>
            <p:ph type="title"/>
          </p:nvPr>
        </p:nvSpPr>
        <p:spPr>
          <a:xfrm>
            <a:off x="959900" y="5933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"/>
          <p:cNvSpPr txBox="1">
            <a:spLocks noGrp="1"/>
          </p:cNvSpPr>
          <p:nvPr>
            <p:ph type="body" idx="1"/>
          </p:nvPr>
        </p:nvSpPr>
        <p:spPr>
          <a:xfrm>
            <a:off x="1170252" y="2515000"/>
            <a:ext cx="4258000" cy="2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6" name="Google Shape;206;p5"/>
          <p:cNvSpPr txBox="1">
            <a:spLocks noGrp="1"/>
          </p:cNvSpPr>
          <p:nvPr>
            <p:ph type="body" idx="2"/>
          </p:nvPr>
        </p:nvSpPr>
        <p:spPr>
          <a:xfrm>
            <a:off x="6785860" y="3649585"/>
            <a:ext cx="4258000" cy="2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7" name="Google Shape;207;p5"/>
          <p:cNvSpPr txBox="1">
            <a:spLocks noGrp="1"/>
          </p:cNvSpPr>
          <p:nvPr>
            <p:ph type="subTitle" idx="3"/>
          </p:nvPr>
        </p:nvSpPr>
        <p:spPr>
          <a:xfrm>
            <a:off x="1170252" y="1967167"/>
            <a:ext cx="42580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 sz="32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"/>
          <p:cNvSpPr txBox="1">
            <a:spLocks noGrp="1"/>
          </p:cNvSpPr>
          <p:nvPr>
            <p:ph type="subTitle" idx="4"/>
          </p:nvPr>
        </p:nvSpPr>
        <p:spPr>
          <a:xfrm>
            <a:off x="6785860" y="3100785"/>
            <a:ext cx="42580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 sz="3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7795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1" name="Google Shape;1091;p25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1092" name="Google Shape;1092;p25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1093" name="Google Shape;1093;p25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5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5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5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5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5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5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5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5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5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5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5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5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5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5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5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5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5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5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2" name="Google Shape;1112;p25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3" name="Google Shape;1113;p25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4" name="Google Shape;1114;p25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5" name="Google Shape;1115;p25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6" name="Google Shape;1116;p25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7" name="Google Shape;1117;p25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8" name="Google Shape;1118;p25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25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20" name="Google Shape;1120;p25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1121" name="Google Shape;1121;p25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5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5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5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5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5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5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5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5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0" name="Google Shape;1130;p25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1" name="Google Shape;1131;p25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5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5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25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25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36" name="Google Shape;1136;p25"/>
          <p:cNvSpPr txBox="1">
            <a:spLocks noGrp="1"/>
          </p:cNvSpPr>
          <p:nvPr>
            <p:ph type="title" hasCustomPrompt="1"/>
          </p:nvPr>
        </p:nvSpPr>
        <p:spPr>
          <a:xfrm>
            <a:off x="6632033" y="4272747"/>
            <a:ext cx="313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t>xx%</a:t>
            </a:r>
          </a:p>
        </p:txBody>
      </p:sp>
      <p:sp>
        <p:nvSpPr>
          <p:cNvPr id="1137" name="Google Shape;1137;p25"/>
          <p:cNvSpPr txBox="1">
            <a:spLocks noGrp="1"/>
          </p:cNvSpPr>
          <p:nvPr>
            <p:ph type="subTitle" idx="1"/>
          </p:nvPr>
        </p:nvSpPr>
        <p:spPr>
          <a:xfrm>
            <a:off x="6632033" y="4954267"/>
            <a:ext cx="31320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138" name="Google Shape;1138;p25"/>
          <p:cNvSpPr txBox="1">
            <a:spLocks noGrp="1"/>
          </p:cNvSpPr>
          <p:nvPr>
            <p:ph type="title" idx="2" hasCustomPrompt="1"/>
          </p:nvPr>
        </p:nvSpPr>
        <p:spPr>
          <a:xfrm>
            <a:off x="6632033" y="2928573"/>
            <a:ext cx="313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t>xx%</a:t>
            </a:r>
          </a:p>
        </p:txBody>
      </p:sp>
      <p:sp>
        <p:nvSpPr>
          <p:cNvPr id="1139" name="Google Shape;1139;p25"/>
          <p:cNvSpPr txBox="1">
            <a:spLocks noGrp="1"/>
          </p:cNvSpPr>
          <p:nvPr>
            <p:ph type="subTitle" idx="3"/>
          </p:nvPr>
        </p:nvSpPr>
        <p:spPr>
          <a:xfrm>
            <a:off x="6632033" y="3610093"/>
            <a:ext cx="31320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140" name="Google Shape;1140;p25"/>
          <p:cNvSpPr txBox="1">
            <a:spLocks noGrp="1"/>
          </p:cNvSpPr>
          <p:nvPr>
            <p:ph type="title" idx="4" hasCustomPrompt="1"/>
          </p:nvPr>
        </p:nvSpPr>
        <p:spPr>
          <a:xfrm>
            <a:off x="6632033" y="1570824"/>
            <a:ext cx="313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Tenor Sans"/>
              <a:buNone/>
              <a:defRPr sz="4800"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t>xx%</a:t>
            </a:r>
          </a:p>
        </p:txBody>
      </p:sp>
      <p:sp>
        <p:nvSpPr>
          <p:cNvPr id="1141" name="Google Shape;1141;p25"/>
          <p:cNvSpPr txBox="1">
            <a:spLocks noGrp="1"/>
          </p:cNvSpPr>
          <p:nvPr>
            <p:ph type="subTitle" idx="5"/>
          </p:nvPr>
        </p:nvSpPr>
        <p:spPr>
          <a:xfrm>
            <a:off x="6632033" y="2252344"/>
            <a:ext cx="31320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25"/>
          <p:cNvSpPr/>
          <p:nvPr/>
        </p:nvSpPr>
        <p:spPr>
          <a:xfrm>
            <a:off x="-8599" y="-17200"/>
            <a:ext cx="4517500" cy="1811667"/>
          </a:xfrm>
          <a:custGeom>
            <a:avLst/>
            <a:gdLst/>
            <a:ahLst/>
            <a:cxnLst/>
            <a:rect l="l" t="t" r="r" b="b"/>
            <a:pathLst>
              <a:path w="135525" h="54350" extrusionOk="0">
                <a:moveTo>
                  <a:pt x="135525" y="0"/>
                </a:moveTo>
                <a:cubicBezTo>
                  <a:pt x="133335" y="10952"/>
                  <a:pt x="118587" y="20830"/>
                  <a:pt x="107646" y="18586"/>
                </a:cubicBezTo>
                <a:cubicBezTo>
                  <a:pt x="101588" y="17343"/>
                  <a:pt x="94973" y="15982"/>
                  <a:pt x="90350" y="11874"/>
                </a:cubicBezTo>
                <a:cubicBezTo>
                  <a:pt x="89679" y="11277"/>
                  <a:pt x="88813" y="9769"/>
                  <a:pt x="89575" y="9293"/>
                </a:cubicBezTo>
                <a:cubicBezTo>
                  <a:pt x="93426" y="6887"/>
                  <a:pt x="97691" y="17311"/>
                  <a:pt x="95771" y="21426"/>
                </a:cubicBezTo>
                <a:cubicBezTo>
                  <a:pt x="92843" y="27699"/>
                  <a:pt x="85586" y="32322"/>
                  <a:pt x="78733" y="33300"/>
                </a:cubicBezTo>
                <a:cubicBezTo>
                  <a:pt x="65383" y="35206"/>
                  <a:pt x="51137" y="24822"/>
                  <a:pt x="38463" y="29428"/>
                </a:cubicBezTo>
                <a:cubicBezTo>
                  <a:pt x="32054" y="31757"/>
                  <a:pt x="39411" y="44495"/>
                  <a:pt x="34849" y="49563"/>
                </a:cubicBezTo>
                <a:cubicBezTo>
                  <a:pt x="27052" y="58226"/>
                  <a:pt x="11655" y="52403"/>
                  <a:pt x="0" y="52403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76367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21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868" name="Google Shape;868;p21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869" name="Google Shape;869;p21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21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21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21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21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21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21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21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21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21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21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21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21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21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21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21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21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6" name="Google Shape;886;p21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7" name="Google Shape;887;p21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8" name="Google Shape;888;p21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9" name="Google Shape;889;p21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0" name="Google Shape;890;p21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1" name="Google Shape;891;p21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2" name="Google Shape;892;p21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3" name="Google Shape;893;p21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4" name="Google Shape;894;p21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5" name="Google Shape;895;p21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96" name="Google Shape;896;p21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897" name="Google Shape;897;p21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21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21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21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21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21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21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21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21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21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21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21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21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21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1" name="Google Shape;911;p21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12" name="Google Shape;912;p21"/>
          <p:cNvSpPr txBox="1">
            <a:spLocks noGrp="1"/>
          </p:cNvSpPr>
          <p:nvPr>
            <p:ph type="title"/>
          </p:nvPr>
        </p:nvSpPr>
        <p:spPr>
          <a:xfrm>
            <a:off x="960000" y="5933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13" name="Google Shape;913;p21"/>
          <p:cNvSpPr txBox="1">
            <a:spLocks noGrp="1"/>
          </p:cNvSpPr>
          <p:nvPr>
            <p:ph type="title" idx="2"/>
          </p:nvPr>
        </p:nvSpPr>
        <p:spPr>
          <a:xfrm rot="-1170">
            <a:off x="1425087" y="3266976"/>
            <a:ext cx="2349600" cy="6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14" name="Google Shape;914;p21"/>
          <p:cNvSpPr txBox="1">
            <a:spLocks noGrp="1"/>
          </p:cNvSpPr>
          <p:nvPr>
            <p:ph type="subTitle" idx="1"/>
          </p:nvPr>
        </p:nvSpPr>
        <p:spPr>
          <a:xfrm rot="585">
            <a:off x="1425087" y="3873924"/>
            <a:ext cx="2349600" cy="8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1"/>
          <p:cNvSpPr txBox="1">
            <a:spLocks noGrp="1"/>
          </p:cNvSpPr>
          <p:nvPr>
            <p:ph type="title" idx="3"/>
          </p:nvPr>
        </p:nvSpPr>
        <p:spPr>
          <a:xfrm>
            <a:off x="4923044" y="3265376"/>
            <a:ext cx="2349600" cy="6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16" name="Google Shape;916;p21"/>
          <p:cNvSpPr txBox="1">
            <a:spLocks noGrp="1"/>
          </p:cNvSpPr>
          <p:nvPr>
            <p:ph type="subTitle" idx="4"/>
          </p:nvPr>
        </p:nvSpPr>
        <p:spPr>
          <a:xfrm>
            <a:off x="4923044" y="3875195"/>
            <a:ext cx="2349600" cy="8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1"/>
          <p:cNvSpPr txBox="1">
            <a:spLocks noGrp="1"/>
          </p:cNvSpPr>
          <p:nvPr>
            <p:ph type="title" idx="5"/>
          </p:nvPr>
        </p:nvSpPr>
        <p:spPr>
          <a:xfrm>
            <a:off x="8460621" y="3266243"/>
            <a:ext cx="2349600" cy="6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18" name="Google Shape;918;p21"/>
          <p:cNvSpPr txBox="1">
            <a:spLocks noGrp="1"/>
          </p:cNvSpPr>
          <p:nvPr>
            <p:ph type="subTitle" idx="6"/>
          </p:nvPr>
        </p:nvSpPr>
        <p:spPr>
          <a:xfrm>
            <a:off x="8460621" y="3874548"/>
            <a:ext cx="2349600" cy="8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1"/>
          <p:cNvSpPr/>
          <p:nvPr/>
        </p:nvSpPr>
        <p:spPr>
          <a:xfrm>
            <a:off x="-42799" y="4837400"/>
            <a:ext cx="2455033" cy="2020600"/>
          </a:xfrm>
          <a:custGeom>
            <a:avLst/>
            <a:gdLst/>
            <a:ahLst/>
            <a:cxnLst/>
            <a:rect l="l" t="t" r="r" b="b"/>
            <a:pathLst>
              <a:path w="73651" h="60618" extrusionOk="0">
                <a:moveTo>
                  <a:pt x="0" y="0"/>
                </a:moveTo>
                <a:cubicBezTo>
                  <a:pt x="9863" y="2692"/>
                  <a:pt x="21812" y="5108"/>
                  <a:pt x="27483" y="13614"/>
                </a:cubicBezTo>
                <a:cubicBezTo>
                  <a:pt x="30893" y="18729"/>
                  <a:pt x="24016" y="25480"/>
                  <a:pt x="23373" y="31594"/>
                </a:cubicBezTo>
                <a:cubicBezTo>
                  <a:pt x="22673" y="38258"/>
                  <a:pt x="27233" y="45263"/>
                  <a:pt x="32363" y="49573"/>
                </a:cubicBezTo>
                <a:cubicBezTo>
                  <a:pt x="35724" y="52396"/>
                  <a:pt x="40341" y="54777"/>
                  <a:pt x="44692" y="54197"/>
                </a:cubicBezTo>
                <a:cubicBezTo>
                  <a:pt x="50602" y="53409"/>
                  <a:pt x="55431" y="47516"/>
                  <a:pt x="61388" y="47775"/>
                </a:cubicBezTo>
                <a:cubicBezTo>
                  <a:pt x="67142" y="48025"/>
                  <a:pt x="76141" y="55826"/>
                  <a:pt x="72946" y="60618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920" name="Google Shape;920;p21"/>
          <p:cNvSpPr/>
          <p:nvPr/>
        </p:nvSpPr>
        <p:spPr>
          <a:xfrm>
            <a:off x="8707334" y="-94166"/>
            <a:ext cx="3518900" cy="2851100"/>
          </a:xfrm>
          <a:custGeom>
            <a:avLst/>
            <a:gdLst/>
            <a:ahLst/>
            <a:cxnLst/>
            <a:rect l="l" t="t" r="r" b="b"/>
            <a:pathLst>
              <a:path w="105567" h="112307" extrusionOk="0">
                <a:moveTo>
                  <a:pt x="0" y="0"/>
                </a:moveTo>
                <a:cubicBezTo>
                  <a:pt x="2687" y="9401"/>
                  <a:pt x="9588" y="17949"/>
                  <a:pt x="17723" y="23373"/>
                </a:cubicBezTo>
                <a:cubicBezTo>
                  <a:pt x="26419" y="29171"/>
                  <a:pt x="44682" y="31836"/>
                  <a:pt x="49060" y="22346"/>
                </a:cubicBezTo>
                <a:cubicBezTo>
                  <a:pt x="50501" y="19223"/>
                  <a:pt x="48636" y="14407"/>
                  <a:pt x="45720" y="12585"/>
                </a:cubicBezTo>
                <a:cubicBezTo>
                  <a:pt x="42670" y="10679"/>
                  <a:pt x="38290" y="11551"/>
                  <a:pt x="34933" y="12842"/>
                </a:cubicBezTo>
                <a:cubicBezTo>
                  <a:pt x="26632" y="16034"/>
                  <a:pt x="21703" y="28692"/>
                  <a:pt x="24145" y="37243"/>
                </a:cubicBezTo>
                <a:cubicBezTo>
                  <a:pt x="27155" y="47784"/>
                  <a:pt x="43235" y="50600"/>
                  <a:pt x="54197" y="50600"/>
                </a:cubicBezTo>
                <a:cubicBezTo>
                  <a:pt x="59420" y="50600"/>
                  <a:pt x="65093" y="48220"/>
                  <a:pt x="69865" y="50343"/>
                </a:cubicBezTo>
                <a:cubicBezTo>
                  <a:pt x="75508" y="52853"/>
                  <a:pt x="82150" y="57548"/>
                  <a:pt x="82707" y="63699"/>
                </a:cubicBezTo>
                <a:cubicBezTo>
                  <a:pt x="83787" y="75615"/>
                  <a:pt x="73622" y="87684"/>
                  <a:pt x="77057" y="99145"/>
                </a:cubicBezTo>
                <a:cubicBezTo>
                  <a:pt x="79137" y="106083"/>
                  <a:pt x="88266" y="109205"/>
                  <a:pt x="95293" y="110961"/>
                </a:cubicBezTo>
                <a:cubicBezTo>
                  <a:pt x="98617" y="111791"/>
                  <a:pt x="103668" y="113555"/>
                  <a:pt x="105567" y="110704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9696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6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4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4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B74D9-9CE4-3BF5-5BB6-19F0C310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C2E73-87B7-70B7-77CC-E6E1BE9EB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80F9D-45D2-6DED-B796-5FE12822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E45-F5E6-400B-81D2-00983680367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F02FE-E14B-1B13-CC76-342E7C1A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FD9B2-E6FE-1AF7-B15F-85565FCF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AA04-13B9-4B46-8C28-14CE037F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89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063778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BB02-92C8-4E37-B89F-494BE97D314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996A-A120-4E88-8483-03A2E5AF7A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04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BB02-92C8-4E37-B89F-494BE97D314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996A-A120-4E88-8483-03A2E5AF7A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654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BB02-92C8-4E37-B89F-494BE97D314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996A-A120-4E88-8483-03A2E5AF7A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756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BB02-92C8-4E37-B89F-494BE97D314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996A-A120-4E88-8483-03A2E5AF7A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418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CCF70-9D36-4FCC-6117-40D464A2B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E5176-251F-D249-F44E-77152C01E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703EB-CEAD-6A0F-E817-C0FC2BFB1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E1AA8-5F93-17E3-2EE4-9349AC8B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E45-F5E6-400B-81D2-00983680367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DA6C9-E6A8-F251-2746-C035623F2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F90B5-6F94-789E-2C91-857800E3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AA04-13B9-4B46-8C28-14CE037F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1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BB02-92C8-4E37-B89F-494BE97D314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996A-A120-4E88-8483-03A2E5AF7A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81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BB02-92C8-4E37-B89F-494BE97D314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996A-A120-4E88-8483-03A2E5AF7A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810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BB02-92C8-4E37-B89F-494BE97D314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996A-A120-4E88-8483-03A2E5AF7A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528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267FF2B-30A9-47CC-8F33-308E7BC31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4348" cy="6857204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677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72658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2844814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CFA6FF-1EBC-4B22-A00B-DD4EA277F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4348" cy="6857204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677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72658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</p:spTree>
    <p:extLst>
      <p:ext uri="{BB962C8B-B14F-4D97-AF65-F5344CB8AC3E}">
        <p14:creationId xmlns:p14="http://schemas.microsoft.com/office/powerpoint/2010/main" val="481130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CF36186-DEC9-4703-B7D0-8383BB8A1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4348" cy="6857204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677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72658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</p:spTree>
    <p:extLst>
      <p:ext uri="{BB962C8B-B14F-4D97-AF65-F5344CB8AC3E}">
        <p14:creationId xmlns:p14="http://schemas.microsoft.com/office/powerpoint/2010/main" val="1107999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CB9D0AB-77BA-4FA4-AEE0-7F8F1AA924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4348" cy="6857204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677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72658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</p:spTree>
    <p:extLst>
      <p:ext uri="{BB962C8B-B14F-4D97-AF65-F5344CB8AC3E}">
        <p14:creationId xmlns:p14="http://schemas.microsoft.com/office/powerpoint/2010/main" val="4125207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BB02-92C8-4E37-B89F-494BE97D314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996A-A120-4E88-8483-03A2E5AF7A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82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BB02-92C8-4E37-B89F-494BE97D314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996A-A120-4E88-8483-03A2E5AF7A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86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BB02-92C8-4E37-B89F-494BE97D314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996A-A120-4E88-8483-03A2E5AF7A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629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AEED4-4764-2A1C-265C-F82782A7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DD5F5-5C1B-E46F-B51F-9A42FDADF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1E0B6-FE4B-B3DB-A95A-9330DA6A5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51B8CD-08A9-9EDC-DEF4-EA72FEE1B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3E95B5-7E76-5484-F032-CCBF0101C7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F967DB-0FA6-7EFC-B241-0D5ABD073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E45-F5E6-400B-81D2-00983680367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C845E7-857B-E884-6B2D-B0E867BE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CEDAA-CE9A-F560-78CF-6C2E2B33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AA04-13B9-4B46-8C28-14CE037F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75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BB02-92C8-4E37-B89F-494BE97D314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996A-A120-4E88-8483-03A2E5AF7A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59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938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32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78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2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7" y="261626"/>
            <a:ext cx="192032" cy="6718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1" tIns="45701" rIns="91401" bIns="45701" rtlCol="0" anchor="ctr"/>
          <a:lstStyle/>
          <a:p>
            <a:pPr algn="ctr" defTabSz="913914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288364" y="261627"/>
            <a:ext cx="2925722" cy="420526"/>
          </a:xfrm>
          <a:prstGeom prst="rect">
            <a:avLst/>
          </a:prstGeom>
          <a:noFill/>
        </p:spPr>
        <p:txBody>
          <a:bodyPr wrap="none" lIns="91401" tIns="45701" rIns="91401" bIns="45701" rtlCol="0">
            <a:spAutoFit/>
          </a:bodyPr>
          <a:lstStyle/>
          <a:p>
            <a:pPr defTabSz="913914"/>
            <a:r>
              <a:rPr lang="zh-CN" altLang="en-US" sz="21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</a:p>
        </p:txBody>
      </p:sp>
      <p:sp>
        <p:nvSpPr>
          <p:cNvPr id="4" name="文本框 38"/>
          <p:cNvSpPr txBox="1"/>
          <p:nvPr userDrawn="1"/>
        </p:nvSpPr>
        <p:spPr>
          <a:xfrm>
            <a:off x="353634" y="693542"/>
            <a:ext cx="2718556" cy="276961"/>
          </a:xfrm>
          <a:prstGeom prst="rect">
            <a:avLst/>
          </a:prstGeom>
          <a:noFill/>
        </p:spPr>
        <p:txBody>
          <a:bodyPr wrap="square" lIns="91401" tIns="45701" rIns="91401" bIns="45701" rtlCol="0">
            <a:spAutoFit/>
          </a:bodyPr>
          <a:lstStyle/>
          <a:p>
            <a:pPr algn="dist" defTabSz="913914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979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523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 userDrawn="1"/>
        </p:nvSpPr>
        <p:spPr>
          <a:xfrm>
            <a:off x="11614881" y="6295870"/>
            <a:ext cx="577121" cy="577120"/>
          </a:xfrm>
          <a:custGeom>
            <a:avLst/>
            <a:gdLst>
              <a:gd name="connsiteX0" fmla="*/ 689548 w 1064301"/>
              <a:gd name="connsiteY0" fmla="*/ 0 h 1064301"/>
              <a:gd name="connsiteX1" fmla="*/ 957951 w 1064301"/>
              <a:gd name="connsiteY1" fmla="*/ 54188 h 1064301"/>
              <a:gd name="connsiteX2" fmla="*/ 1064301 w 1064301"/>
              <a:gd name="connsiteY2" fmla="*/ 111913 h 1064301"/>
              <a:gd name="connsiteX3" fmla="*/ 1064301 w 1064301"/>
              <a:gd name="connsiteY3" fmla="*/ 1064301 h 1064301"/>
              <a:gd name="connsiteX4" fmla="*/ 111913 w 1064301"/>
              <a:gd name="connsiteY4" fmla="*/ 1064301 h 1064301"/>
              <a:gd name="connsiteX5" fmla="*/ 54188 w 1064301"/>
              <a:gd name="connsiteY5" fmla="*/ 957951 h 1064301"/>
              <a:gd name="connsiteX6" fmla="*/ 0 w 1064301"/>
              <a:gd name="connsiteY6" fmla="*/ 689548 h 1064301"/>
              <a:gd name="connsiteX7" fmla="*/ 689548 w 1064301"/>
              <a:gd name="connsiteY7" fmla="*/ 0 h 106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301" h="1064301">
                <a:moveTo>
                  <a:pt x="689548" y="0"/>
                </a:moveTo>
                <a:cubicBezTo>
                  <a:pt x="784755" y="0"/>
                  <a:pt x="875455" y="19295"/>
                  <a:pt x="957951" y="54188"/>
                </a:cubicBezTo>
                <a:lnTo>
                  <a:pt x="1064301" y="111913"/>
                </a:lnTo>
                <a:lnTo>
                  <a:pt x="1064301" y="1064301"/>
                </a:lnTo>
                <a:lnTo>
                  <a:pt x="111913" y="1064301"/>
                </a:lnTo>
                <a:lnTo>
                  <a:pt x="54188" y="957951"/>
                </a:lnTo>
                <a:cubicBezTo>
                  <a:pt x="19295" y="875455"/>
                  <a:pt x="0" y="784755"/>
                  <a:pt x="0" y="689548"/>
                </a:cubicBezTo>
                <a:cubicBezTo>
                  <a:pt x="0" y="308721"/>
                  <a:pt x="308721" y="0"/>
                  <a:pt x="68954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TextBox 15"/>
          <p:cNvSpPr txBox="1"/>
          <p:nvPr userDrawn="1"/>
        </p:nvSpPr>
        <p:spPr>
          <a:xfrm>
            <a:off x="11713701" y="6478230"/>
            <a:ext cx="454433" cy="294780"/>
          </a:xfrm>
          <a:prstGeom prst="rect">
            <a:avLst/>
          </a:prstGeom>
          <a:noFill/>
        </p:spPr>
        <p:txBody>
          <a:bodyPr wrap="square" lIns="68538" tIns="34268" rIns="68538" bIns="34268" rtlCol="0">
            <a:spAutoFit/>
          </a:bodyPr>
          <a:lstStyle/>
          <a:p>
            <a:pPr algn="ctr"/>
            <a:fld id="{2EEF1883-7A0E-4F66-9932-E581691AD397}" type="slidenum">
              <a:rPr lang="zh-CN" altLang="en-US" sz="1466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/>
              <a:t>‹#›</a:t>
            </a:fld>
            <a:r>
              <a:rPr lang="zh-CN" altLang="en-US" sz="1466" dirty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466" b="0" dirty="0">
              <a:solidFill>
                <a:schemeClr val="bg1">
                  <a:lumMod val="8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620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800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50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B33E4-A826-8C3B-C314-E58EC72C8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B2839-9F9E-9808-6C42-1A03F5F4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E45-F5E6-400B-81D2-00983680367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08818-0009-12C4-4E13-EFFE07882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CAABA-6036-F3F2-1403-9D9B0433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AA04-13B9-4B46-8C28-14CE037F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84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1046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6553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524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3564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023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0479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0103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8457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0067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278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A7843-EB9E-5D9D-B1AF-E3D551883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E45-F5E6-400B-81D2-00983680367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77FA2-0A0A-4873-8200-9C9E9BA3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697C-ADDF-45FD-57B7-F87A54CD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AA04-13B9-4B46-8C28-14CE037F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785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819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310" name="Google Shape;310;p8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311" name="Google Shape;311;p8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8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8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8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8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8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8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8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8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8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8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8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8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8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8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8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8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8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8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8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8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8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8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8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8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38" name="Google Shape;338;p8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339" name="Google Shape;339;p8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8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8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8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8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8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8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8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8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8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8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8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8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8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8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4" name="Google Shape;354;p8"/>
          <p:cNvSpPr txBox="1">
            <a:spLocks noGrp="1"/>
          </p:cNvSpPr>
          <p:nvPr>
            <p:ph type="title"/>
          </p:nvPr>
        </p:nvSpPr>
        <p:spPr>
          <a:xfrm>
            <a:off x="960000" y="1202933"/>
            <a:ext cx="5804000" cy="29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8"/>
          <p:cNvSpPr txBox="1">
            <a:spLocks noGrp="1"/>
          </p:cNvSpPr>
          <p:nvPr>
            <p:ph type="subTitle" idx="1"/>
          </p:nvPr>
        </p:nvSpPr>
        <p:spPr>
          <a:xfrm>
            <a:off x="960000" y="4775367"/>
            <a:ext cx="4502400" cy="1055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9950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17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667" name="Google Shape;667;p17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668" name="Google Shape;668;p17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7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7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7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7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7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7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7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7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17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7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7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7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7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7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7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7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7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7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7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7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7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7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7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7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7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7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95" name="Google Shape;695;p17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696" name="Google Shape;696;p17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7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7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7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0" name="Google Shape;700;p17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1" name="Google Shape;701;p17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2" name="Google Shape;702;p17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3" name="Google Shape;703;p17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4" name="Google Shape;704;p17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5" name="Google Shape;705;p17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17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17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17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17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7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11" name="Google Shape;711;p17"/>
          <p:cNvSpPr txBox="1">
            <a:spLocks noGrp="1"/>
          </p:cNvSpPr>
          <p:nvPr>
            <p:ph type="title"/>
          </p:nvPr>
        </p:nvSpPr>
        <p:spPr>
          <a:xfrm>
            <a:off x="960000" y="1202933"/>
            <a:ext cx="3954400" cy="2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12" name="Google Shape;712;p17"/>
          <p:cNvSpPr txBox="1">
            <a:spLocks noGrp="1"/>
          </p:cNvSpPr>
          <p:nvPr>
            <p:ph type="subTitle" idx="1"/>
          </p:nvPr>
        </p:nvSpPr>
        <p:spPr>
          <a:xfrm>
            <a:off x="960000" y="4485115"/>
            <a:ext cx="3954400" cy="13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17"/>
          <p:cNvSpPr/>
          <p:nvPr/>
        </p:nvSpPr>
        <p:spPr>
          <a:xfrm>
            <a:off x="-154133" y="-162667"/>
            <a:ext cx="2748333" cy="2808267"/>
          </a:xfrm>
          <a:custGeom>
            <a:avLst/>
            <a:gdLst/>
            <a:ahLst/>
            <a:cxnLst/>
            <a:rect l="l" t="t" r="r" b="b"/>
            <a:pathLst>
              <a:path w="82450" h="84248" extrusionOk="0">
                <a:moveTo>
                  <a:pt x="82450" y="0"/>
                </a:moveTo>
                <a:cubicBezTo>
                  <a:pt x="80283" y="8679"/>
                  <a:pt x="74444" y="20805"/>
                  <a:pt x="65498" y="20805"/>
                </a:cubicBezTo>
                <a:cubicBezTo>
                  <a:pt x="59211" y="20805"/>
                  <a:pt x="45403" y="16674"/>
                  <a:pt x="49059" y="11559"/>
                </a:cubicBezTo>
                <a:cubicBezTo>
                  <a:pt x="52082" y="7329"/>
                  <a:pt x="61632" y="11531"/>
                  <a:pt x="63957" y="16182"/>
                </a:cubicBezTo>
                <a:cubicBezTo>
                  <a:pt x="65843" y="19954"/>
                  <a:pt x="65307" y="25475"/>
                  <a:pt x="62673" y="28768"/>
                </a:cubicBezTo>
                <a:cubicBezTo>
                  <a:pt x="52410" y="41598"/>
                  <a:pt x="29517" y="33888"/>
                  <a:pt x="15155" y="41868"/>
                </a:cubicBezTo>
                <a:cubicBezTo>
                  <a:pt x="4774" y="47636"/>
                  <a:pt x="14136" y="65720"/>
                  <a:pt x="11559" y="77313"/>
                </a:cubicBezTo>
                <a:cubicBezTo>
                  <a:pt x="10584" y="81699"/>
                  <a:pt x="4493" y="84248"/>
                  <a:pt x="0" y="84248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275483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5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160" name="Google Shape;160;p5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161" name="Google Shape;161;p5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5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5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5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5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5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5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5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5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5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5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5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5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5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8" name="Google Shape;188;p5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189" name="Google Shape;189;p5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5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5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5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5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5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5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5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5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5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5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5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5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5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5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4" name="Google Shape;204;p5"/>
          <p:cNvSpPr txBox="1">
            <a:spLocks noGrp="1"/>
          </p:cNvSpPr>
          <p:nvPr>
            <p:ph type="title"/>
          </p:nvPr>
        </p:nvSpPr>
        <p:spPr>
          <a:xfrm>
            <a:off x="959900" y="5933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"/>
          <p:cNvSpPr txBox="1">
            <a:spLocks noGrp="1"/>
          </p:cNvSpPr>
          <p:nvPr>
            <p:ph type="body" idx="1"/>
          </p:nvPr>
        </p:nvSpPr>
        <p:spPr>
          <a:xfrm>
            <a:off x="1170252" y="2515000"/>
            <a:ext cx="4258000" cy="2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6" name="Google Shape;206;p5"/>
          <p:cNvSpPr txBox="1">
            <a:spLocks noGrp="1"/>
          </p:cNvSpPr>
          <p:nvPr>
            <p:ph type="body" idx="2"/>
          </p:nvPr>
        </p:nvSpPr>
        <p:spPr>
          <a:xfrm>
            <a:off x="6785860" y="3649585"/>
            <a:ext cx="4258000" cy="20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7" name="Google Shape;207;p5"/>
          <p:cNvSpPr txBox="1">
            <a:spLocks noGrp="1"/>
          </p:cNvSpPr>
          <p:nvPr>
            <p:ph type="subTitle" idx="3"/>
          </p:nvPr>
        </p:nvSpPr>
        <p:spPr>
          <a:xfrm>
            <a:off x="1170252" y="1967167"/>
            <a:ext cx="42580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 panose="02000000000000000000"/>
              <a:buNone/>
              <a:defRPr sz="24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"/>
          <p:cNvSpPr txBox="1">
            <a:spLocks noGrp="1"/>
          </p:cNvSpPr>
          <p:nvPr>
            <p:ph type="subTitle" idx="4"/>
          </p:nvPr>
        </p:nvSpPr>
        <p:spPr>
          <a:xfrm>
            <a:off x="6785860" y="3100785"/>
            <a:ext cx="42580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 panose="02000000000000000000"/>
              <a:buNone/>
              <a:defRPr sz="2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3224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14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519" name="Google Shape;519;p14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520" name="Google Shape;520;p14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14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14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14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14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4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4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4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4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4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4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4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4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4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4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4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4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4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4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4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4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4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4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4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4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4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4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47" name="Google Shape;547;p14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548" name="Google Shape;548;p14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4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4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4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4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4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4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4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4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14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14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14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14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14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14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63" name="Google Shape;563;p14"/>
          <p:cNvSpPr txBox="1">
            <a:spLocks noGrp="1"/>
          </p:cNvSpPr>
          <p:nvPr>
            <p:ph type="title"/>
          </p:nvPr>
        </p:nvSpPr>
        <p:spPr>
          <a:xfrm>
            <a:off x="959900" y="5933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64" name="Google Shape;564;p14"/>
          <p:cNvSpPr txBox="1">
            <a:spLocks noGrp="1"/>
          </p:cNvSpPr>
          <p:nvPr>
            <p:ph type="subTitle" idx="1"/>
          </p:nvPr>
        </p:nvSpPr>
        <p:spPr>
          <a:xfrm>
            <a:off x="6756561" y="2795900"/>
            <a:ext cx="4271200" cy="1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4199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2" name="Google Shape;1252;p28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1253" name="Google Shape;1253;p28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1254" name="Google Shape;1254;p28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5" name="Google Shape;1255;p28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6" name="Google Shape;1256;p28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7" name="Google Shape;1257;p28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8" name="Google Shape;1258;p28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9" name="Google Shape;1259;p28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0" name="Google Shape;1260;p28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1" name="Google Shape;1261;p28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2" name="Google Shape;1262;p28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3" name="Google Shape;1263;p28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4" name="Google Shape;1264;p28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5" name="Google Shape;1265;p28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8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8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8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8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8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8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8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8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8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8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8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8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28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8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8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81" name="Google Shape;1281;p28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1282" name="Google Shape;1282;p28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8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8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8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8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8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8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8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8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8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8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28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28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8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8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97" name="Google Shape;1297;p28"/>
          <p:cNvSpPr txBox="1">
            <a:spLocks noGrp="1"/>
          </p:cNvSpPr>
          <p:nvPr>
            <p:ph type="title"/>
          </p:nvPr>
        </p:nvSpPr>
        <p:spPr>
          <a:xfrm>
            <a:off x="959900" y="5933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98" name="Google Shape;1298;p28"/>
          <p:cNvSpPr/>
          <p:nvPr/>
        </p:nvSpPr>
        <p:spPr>
          <a:xfrm>
            <a:off x="8802667" y="-8599"/>
            <a:ext cx="3407667" cy="3872133"/>
          </a:xfrm>
          <a:custGeom>
            <a:avLst/>
            <a:gdLst/>
            <a:ahLst/>
            <a:cxnLst/>
            <a:rect l="l" t="t" r="r" b="b"/>
            <a:pathLst>
              <a:path w="102230" h="116164" extrusionOk="0">
                <a:moveTo>
                  <a:pt x="0" y="0"/>
                </a:moveTo>
                <a:cubicBezTo>
                  <a:pt x="3586" y="14324"/>
                  <a:pt x="20870" y="25740"/>
                  <a:pt x="35624" y="26330"/>
                </a:cubicBezTo>
                <a:cubicBezTo>
                  <a:pt x="46173" y="26752"/>
                  <a:pt x="58468" y="16922"/>
                  <a:pt x="67118" y="22975"/>
                </a:cubicBezTo>
                <a:cubicBezTo>
                  <a:pt x="69112" y="24370"/>
                  <a:pt x="68372" y="29371"/>
                  <a:pt x="66085" y="30203"/>
                </a:cubicBezTo>
                <a:cubicBezTo>
                  <a:pt x="62973" y="31335"/>
                  <a:pt x="54190" y="27741"/>
                  <a:pt x="57050" y="26072"/>
                </a:cubicBezTo>
                <a:cubicBezTo>
                  <a:pt x="62111" y="23119"/>
                  <a:pt x="71390" y="29058"/>
                  <a:pt x="72280" y="34849"/>
                </a:cubicBezTo>
                <a:cubicBezTo>
                  <a:pt x="74483" y="49175"/>
                  <a:pt x="65529" y="63505"/>
                  <a:pt x="66601" y="77959"/>
                </a:cubicBezTo>
                <a:cubicBezTo>
                  <a:pt x="67470" y="89670"/>
                  <a:pt x="72978" y="103488"/>
                  <a:pt x="83381" y="108936"/>
                </a:cubicBezTo>
                <a:cubicBezTo>
                  <a:pt x="89270" y="112020"/>
                  <a:pt x="104069" y="109858"/>
                  <a:pt x="101967" y="116164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299" name="Google Shape;1299;p28"/>
          <p:cNvSpPr/>
          <p:nvPr/>
        </p:nvSpPr>
        <p:spPr>
          <a:xfrm>
            <a:off x="-17199" y="25801"/>
            <a:ext cx="3459100" cy="2358433"/>
          </a:xfrm>
          <a:custGeom>
            <a:avLst/>
            <a:gdLst/>
            <a:ahLst/>
            <a:cxnLst/>
            <a:rect l="l" t="t" r="r" b="b"/>
            <a:pathLst>
              <a:path w="103773" h="70753" extrusionOk="0">
                <a:moveTo>
                  <a:pt x="103773" y="0"/>
                </a:moveTo>
                <a:cubicBezTo>
                  <a:pt x="102564" y="7860"/>
                  <a:pt x="96946" y="15805"/>
                  <a:pt x="89833" y="19361"/>
                </a:cubicBezTo>
                <a:cubicBezTo>
                  <a:pt x="84210" y="22172"/>
                  <a:pt x="77180" y="21229"/>
                  <a:pt x="70989" y="20136"/>
                </a:cubicBezTo>
                <a:cubicBezTo>
                  <a:pt x="66298" y="19308"/>
                  <a:pt x="56531" y="19881"/>
                  <a:pt x="57566" y="15231"/>
                </a:cubicBezTo>
                <a:cubicBezTo>
                  <a:pt x="58282" y="12012"/>
                  <a:pt x="65043" y="14190"/>
                  <a:pt x="67375" y="16522"/>
                </a:cubicBezTo>
                <a:cubicBezTo>
                  <a:pt x="70258" y="19405"/>
                  <a:pt x="71807" y="25771"/>
                  <a:pt x="68924" y="28654"/>
                </a:cubicBezTo>
                <a:cubicBezTo>
                  <a:pt x="60051" y="37527"/>
                  <a:pt x="42646" y="28367"/>
                  <a:pt x="31751" y="34592"/>
                </a:cubicBezTo>
                <a:cubicBezTo>
                  <a:pt x="27312" y="37128"/>
                  <a:pt x="27868" y="45150"/>
                  <a:pt x="29944" y="49822"/>
                </a:cubicBezTo>
                <a:cubicBezTo>
                  <a:pt x="31911" y="54249"/>
                  <a:pt x="37537" y="59473"/>
                  <a:pt x="34849" y="63504"/>
                </a:cubicBezTo>
                <a:cubicBezTo>
                  <a:pt x="28404" y="73169"/>
                  <a:pt x="6444" y="73169"/>
                  <a:pt x="0" y="63504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459807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9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358" name="Google Shape;358;p9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359" name="Google Shape;359;p9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9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9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9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9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9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9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9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9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9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9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9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9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9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9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9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9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9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9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9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9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9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9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9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9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9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9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86" name="Google Shape;386;p9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387" name="Google Shape;387;p9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9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9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9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9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9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9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9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9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9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9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9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9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9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9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02" name="Google Shape;402;p9"/>
          <p:cNvSpPr/>
          <p:nvPr/>
        </p:nvSpPr>
        <p:spPr>
          <a:xfrm>
            <a:off x="1219200" y="1160924"/>
            <a:ext cx="4986000" cy="45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9"/>
          <p:cNvSpPr/>
          <p:nvPr/>
        </p:nvSpPr>
        <p:spPr>
          <a:xfrm rot="-241879">
            <a:off x="3128128" y="1001812"/>
            <a:ext cx="1263125" cy="336856"/>
          </a:xfrm>
          <a:prstGeom prst="rect">
            <a:avLst/>
          </a:prstGeom>
          <a:solidFill>
            <a:srgbClr val="E7B9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9"/>
          <p:cNvSpPr txBox="1">
            <a:spLocks noGrp="1"/>
          </p:cNvSpPr>
          <p:nvPr>
            <p:ph type="title"/>
          </p:nvPr>
        </p:nvSpPr>
        <p:spPr>
          <a:xfrm>
            <a:off x="1619600" y="3028205"/>
            <a:ext cx="4068400" cy="9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5" name="Google Shape;405;p9"/>
          <p:cNvSpPr txBox="1">
            <a:spLocks noGrp="1"/>
          </p:cNvSpPr>
          <p:nvPr>
            <p:ph type="subTitle" idx="1"/>
          </p:nvPr>
        </p:nvSpPr>
        <p:spPr>
          <a:xfrm>
            <a:off x="1619567" y="3975405"/>
            <a:ext cx="4068400" cy="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6" name="Google Shape;406;p9"/>
          <p:cNvSpPr txBox="1">
            <a:spLocks noGrp="1"/>
          </p:cNvSpPr>
          <p:nvPr>
            <p:ph type="title" idx="2" hasCustomPrompt="1"/>
          </p:nvPr>
        </p:nvSpPr>
        <p:spPr>
          <a:xfrm>
            <a:off x="2968567" y="1957013"/>
            <a:ext cx="1370400" cy="1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26087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7"/>
          <p:cNvGrpSpPr/>
          <p:nvPr/>
        </p:nvGrpSpPr>
        <p:grpSpPr>
          <a:xfrm>
            <a:off x="-96711" y="-72267"/>
            <a:ext cx="12375248" cy="6970400"/>
            <a:chOff x="-72533" y="-54200"/>
            <a:chExt cx="9281436" cy="5227800"/>
          </a:xfrm>
        </p:grpSpPr>
        <p:grpSp>
          <p:nvGrpSpPr>
            <p:cNvPr id="262" name="Google Shape;262;p7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263" name="Google Shape;263;p7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7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7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7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7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7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7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7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7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7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7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7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7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7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7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7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7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7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7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7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7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7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90" name="Google Shape;290;p7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291" name="Google Shape;291;p7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7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7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7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7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7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7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7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7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7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7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7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7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7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7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06" name="Google Shape;306;p7"/>
          <p:cNvSpPr txBox="1">
            <a:spLocks noGrp="1"/>
          </p:cNvSpPr>
          <p:nvPr>
            <p:ph type="title"/>
          </p:nvPr>
        </p:nvSpPr>
        <p:spPr>
          <a:xfrm>
            <a:off x="1569600" y="2006760"/>
            <a:ext cx="37440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7" name="Google Shape;307;p7"/>
          <p:cNvSpPr txBox="1">
            <a:spLocks noGrp="1"/>
          </p:cNvSpPr>
          <p:nvPr>
            <p:ph type="subTitle" idx="1"/>
          </p:nvPr>
        </p:nvSpPr>
        <p:spPr>
          <a:xfrm>
            <a:off x="1569600" y="2748752"/>
            <a:ext cx="3744000" cy="2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424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B96F9-8501-609C-91CB-19C79799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82B96-2F0F-9520-072A-8B9CBD1D7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7C5C-0486-4716-7541-BD7FA3A28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61653-5A4F-A4D6-A392-A0FB2A4F2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E45-F5E6-400B-81D2-00983680367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EF6C6-CDA7-36CA-8BB4-889209AB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3076F-268A-FD92-D76E-06411381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AA04-13B9-4B46-8C28-14CE037F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40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4A2B-5448-DE0A-5BD2-9B8C1843E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7170E3-EEBB-C63C-90D1-075EDF48D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FFD9A-DFFD-0A48-3CE2-6C15743EA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99879-B2F5-ED10-7BBC-9343D913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4E45-F5E6-400B-81D2-00983680367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F9F6A-C55A-63BE-5B7C-3036FE53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8BCBD-752F-4E12-B389-4EA73F73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AA04-13B9-4B46-8C28-14CE037F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17BBAF-18D0-D0DC-FE5A-A74BB852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9DF33-BFA8-3D2F-323A-107591E11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A7221-86CD-C373-23C0-5562A07A4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74E45-F5E6-400B-81D2-00983680367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010EE-3795-AFC4-EF1D-BDB8A2C83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8310F-8714-E1B0-6BFB-045815DA8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AA04-13B9-4B46-8C28-14CE037F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4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8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BB02-92C8-4E37-B89F-494BE97D314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5996A-A120-4E88-8483-03A2E5AF7A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5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42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260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2.gif"/><Relationship Id="rId21" Type="http://schemas.openxmlformats.org/officeDocument/2006/relationships/image" Target="../media/image55.svg"/><Relationship Id="rId34" Type="http://schemas.openxmlformats.org/officeDocument/2006/relationships/image" Target="../media/image67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59.svg"/><Relationship Id="rId33" Type="http://schemas.openxmlformats.org/officeDocument/2006/relationships/image" Target="../media/image66.svg"/><Relationship Id="rId38" Type="http://schemas.openxmlformats.org/officeDocument/2006/relationships/image" Target="../media/image71.gif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png"/><Relationship Id="rId32" Type="http://schemas.openxmlformats.org/officeDocument/2006/relationships/image" Target="../media/image65.png"/><Relationship Id="rId37" Type="http://schemas.openxmlformats.org/officeDocument/2006/relationships/image" Target="../media/image70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57.svg"/><Relationship Id="rId28" Type="http://schemas.openxmlformats.org/officeDocument/2006/relationships/slide" Target="slide3.xml"/><Relationship Id="rId36" Type="http://schemas.openxmlformats.org/officeDocument/2006/relationships/image" Target="../media/image69.pn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31" Type="http://schemas.openxmlformats.org/officeDocument/2006/relationships/image" Target="../media/image64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svg"/><Relationship Id="rId30" Type="http://schemas.openxmlformats.org/officeDocument/2006/relationships/image" Target="../media/image63.png"/><Relationship Id="rId35" Type="http://schemas.openxmlformats.org/officeDocument/2006/relationships/image" Target="../media/image68.svg"/><Relationship Id="rId8" Type="http://schemas.openxmlformats.org/officeDocument/2006/relationships/image" Target="../media/image42.png"/><Relationship Id="rId3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73.png"/><Relationship Id="rId18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image" Target="../media/image37.svg"/><Relationship Id="rId12" Type="http://schemas.openxmlformats.org/officeDocument/2006/relationships/image" Target="../media/image88.png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76.sv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8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75.png"/><Relationship Id="rId10" Type="http://schemas.openxmlformats.org/officeDocument/2006/relationships/image" Target="../media/image86.png"/><Relationship Id="rId19" Type="http://schemas.openxmlformats.org/officeDocument/2006/relationships/image" Target="../media/image77.png"/><Relationship Id="rId4" Type="http://schemas.openxmlformats.org/officeDocument/2006/relationships/audio" Target="../media/media3.mp3"/><Relationship Id="rId9" Type="http://schemas.openxmlformats.org/officeDocument/2006/relationships/image" Target="../media/image85.png"/><Relationship Id="rId14" Type="http://schemas.openxmlformats.org/officeDocument/2006/relationships/image" Target="../media/image7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.png"/><Relationship Id="rId18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image" Target="../media/image37.svg"/><Relationship Id="rId12" Type="http://schemas.openxmlformats.org/officeDocument/2006/relationships/image" Target="../media/image99.png"/><Relationship Id="rId17" Type="http://schemas.openxmlformats.org/officeDocument/2006/relationships/image" Target="../media/image76.sv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74.svg"/><Relationship Id="rId10" Type="http://schemas.openxmlformats.org/officeDocument/2006/relationships/image" Target="../media/image97.png"/><Relationship Id="rId19" Type="http://schemas.openxmlformats.org/officeDocument/2006/relationships/image" Target="../media/image77.png"/><Relationship Id="rId4" Type="http://schemas.openxmlformats.org/officeDocument/2006/relationships/audio" Target="../media/media3.mp3"/><Relationship Id="rId9" Type="http://schemas.openxmlformats.org/officeDocument/2006/relationships/image" Target="../media/image96.png"/><Relationship Id="rId1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73.png"/><Relationship Id="rId18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image" Target="../media/image37.svg"/><Relationship Id="rId12" Type="http://schemas.openxmlformats.org/officeDocument/2006/relationships/image" Target="../media/image104.png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76.sv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103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75.png"/><Relationship Id="rId10" Type="http://schemas.openxmlformats.org/officeDocument/2006/relationships/image" Target="../media/image102.png"/><Relationship Id="rId19" Type="http://schemas.openxmlformats.org/officeDocument/2006/relationships/image" Target="../media/image77.png"/><Relationship Id="rId4" Type="http://schemas.openxmlformats.org/officeDocument/2006/relationships/audio" Target="../media/media3.mp3"/><Relationship Id="rId9" Type="http://schemas.openxmlformats.org/officeDocument/2006/relationships/image" Target="../media/image101.png"/><Relationship Id="rId14" Type="http://schemas.openxmlformats.org/officeDocument/2006/relationships/image" Target="../media/image7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73.png"/><Relationship Id="rId18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image" Target="../media/image37.svg"/><Relationship Id="rId12" Type="http://schemas.openxmlformats.org/officeDocument/2006/relationships/image" Target="../media/image109.png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76.sv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10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75.png"/><Relationship Id="rId10" Type="http://schemas.openxmlformats.org/officeDocument/2006/relationships/image" Target="../media/image107.png"/><Relationship Id="rId19" Type="http://schemas.openxmlformats.org/officeDocument/2006/relationships/image" Target="../media/image77.png"/><Relationship Id="rId4" Type="http://schemas.openxmlformats.org/officeDocument/2006/relationships/audio" Target="../media/media3.mp3"/><Relationship Id="rId9" Type="http://schemas.openxmlformats.org/officeDocument/2006/relationships/image" Target="../media/image106.png"/><Relationship Id="rId14" Type="http://schemas.openxmlformats.org/officeDocument/2006/relationships/image" Target="../media/image74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0.emf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0.png"/><Relationship Id="rId5" Type="http://schemas.openxmlformats.org/officeDocument/2006/relationships/image" Target="../media/image8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48723" y="1015937"/>
            <a:ext cx="89686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Hoài </a:t>
            </a:r>
            <a:r>
              <a:rPr kumimoji="0" lang="en-US" altLang="zh-CN" sz="53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Mỹ</a:t>
            </a:r>
            <a:endParaRPr kumimoji="0" lang="zh-CN" altLang="en-US" sz="5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mừng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dự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giờ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thăm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!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2" y="3225235"/>
            <a:ext cx="5669116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LỚP: 7  		 GV: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Trịnh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7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p49"/>
          <p:cNvSpPr txBox="1">
            <a:spLocks noGrp="1"/>
          </p:cNvSpPr>
          <p:nvPr>
            <p:ph type="subTitle" idx="1"/>
          </p:nvPr>
        </p:nvSpPr>
        <p:spPr>
          <a:xfrm>
            <a:off x="1138746" y="908110"/>
            <a:ext cx="9971044" cy="5255231"/>
          </a:xfrm>
          <a:prstGeom prst="rect">
            <a:avLst/>
          </a:prstGeom>
          <a:solidFill>
            <a:srgbClr val="FFFFFF"/>
          </a:solidFill>
        </p:spPr>
        <p:txBody>
          <a:bodyPr spcFirstLastPara="1" vert="horz" wrap="square" lIns="243833" tIns="121900" rIns="121900" bIns="121900" rtlCol="0" anchor="ctr" anchorCtr="0">
            <a:noAutofit/>
          </a:bodyPr>
          <a:lstStyle/>
          <a:p>
            <a:pPr marL="0" indent="0"/>
            <a:r>
              <a:rPr lang="en-US" b="1" dirty="0">
                <a:solidFill>
                  <a:schemeClr val="bg1"/>
                </a:solidFill>
              </a:rPr>
              <a:t>.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2199" name="Google Shape;2199;p49"/>
          <p:cNvSpPr/>
          <p:nvPr/>
        </p:nvSpPr>
        <p:spPr>
          <a:xfrm rot="-241879">
            <a:off x="5273815" y="692032"/>
            <a:ext cx="1263125" cy="3368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01" name="Google Shape;2201;p49"/>
          <p:cNvSpPr/>
          <p:nvPr/>
        </p:nvSpPr>
        <p:spPr>
          <a:xfrm rot="-241879">
            <a:off x="10554703" y="5970676"/>
            <a:ext cx="1263125" cy="336856"/>
          </a:xfrm>
          <a:prstGeom prst="rect">
            <a:avLst/>
          </a:prstGeom>
          <a:solidFill>
            <a:srgbClr val="E7B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202" name="Google Shape;2202;p49"/>
          <p:cNvGrpSpPr/>
          <p:nvPr/>
        </p:nvGrpSpPr>
        <p:grpSpPr>
          <a:xfrm>
            <a:off x="386164" y="5013343"/>
            <a:ext cx="2302085" cy="1798584"/>
            <a:chOff x="4088925" y="3552975"/>
            <a:chExt cx="1986450" cy="1542800"/>
          </a:xfrm>
        </p:grpSpPr>
        <p:sp>
          <p:nvSpPr>
            <p:cNvPr id="2203" name="Google Shape;2203;p49"/>
            <p:cNvSpPr/>
            <p:nvPr/>
          </p:nvSpPr>
          <p:spPr>
            <a:xfrm>
              <a:off x="4108950" y="3573825"/>
              <a:ext cx="1949750" cy="1496100"/>
            </a:xfrm>
            <a:custGeom>
              <a:avLst/>
              <a:gdLst/>
              <a:ahLst/>
              <a:cxnLst/>
              <a:rect l="l" t="t" r="r" b="b"/>
              <a:pathLst>
                <a:path w="77990" h="59844" extrusionOk="0">
                  <a:moveTo>
                    <a:pt x="60910" y="59844"/>
                  </a:moveTo>
                  <a:cubicBezTo>
                    <a:pt x="58575" y="59844"/>
                    <a:pt x="56674" y="57909"/>
                    <a:pt x="56674" y="55574"/>
                  </a:cubicBezTo>
                  <a:lnTo>
                    <a:pt x="56674" y="52639"/>
                  </a:lnTo>
                  <a:cubicBezTo>
                    <a:pt x="50169" y="52805"/>
                    <a:pt x="42997" y="52905"/>
                    <a:pt x="38894" y="52905"/>
                  </a:cubicBezTo>
                  <a:cubicBezTo>
                    <a:pt x="34858" y="52905"/>
                    <a:pt x="27653" y="52805"/>
                    <a:pt x="21148" y="52639"/>
                  </a:cubicBezTo>
                  <a:lnTo>
                    <a:pt x="21148" y="55574"/>
                  </a:lnTo>
                  <a:cubicBezTo>
                    <a:pt x="21148" y="57909"/>
                    <a:pt x="19214" y="59844"/>
                    <a:pt x="16879" y="59844"/>
                  </a:cubicBezTo>
                  <a:lnTo>
                    <a:pt x="8606" y="59844"/>
                  </a:lnTo>
                  <a:cubicBezTo>
                    <a:pt x="6271" y="59844"/>
                    <a:pt x="4336" y="57909"/>
                    <a:pt x="4336" y="55574"/>
                  </a:cubicBezTo>
                  <a:lnTo>
                    <a:pt x="4336" y="50304"/>
                  </a:lnTo>
                  <a:cubicBezTo>
                    <a:pt x="4170" y="50137"/>
                    <a:pt x="3970" y="49970"/>
                    <a:pt x="3803" y="49736"/>
                  </a:cubicBezTo>
                  <a:lnTo>
                    <a:pt x="2602" y="49736"/>
                  </a:lnTo>
                  <a:cubicBezTo>
                    <a:pt x="1635" y="49736"/>
                    <a:pt x="834" y="48969"/>
                    <a:pt x="834" y="48002"/>
                  </a:cubicBezTo>
                  <a:lnTo>
                    <a:pt x="834" y="47068"/>
                  </a:lnTo>
                  <a:cubicBezTo>
                    <a:pt x="834" y="46701"/>
                    <a:pt x="967" y="46367"/>
                    <a:pt x="1168" y="46067"/>
                  </a:cubicBezTo>
                  <a:cubicBezTo>
                    <a:pt x="600" y="45400"/>
                    <a:pt x="0" y="44233"/>
                    <a:pt x="0" y="42298"/>
                  </a:cubicBezTo>
                  <a:lnTo>
                    <a:pt x="0" y="34626"/>
                  </a:lnTo>
                  <a:lnTo>
                    <a:pt x="0" y="34025"/>
                  </a:lnTo>
                  <a:lnTo>
                    <a:pt x="0" y="33825"/>
                  </a:lnTo>
                  <a:cubicBezTo>
                    <a:pt x="0" y="33658"/>
                    <a:pt x="0" y="33558"/>
                    <a:pt x="33" y="33458"/>
                  </a:cubicBezTo>
                  <a:cubicBezTo>
                    <a:pt x="33" y="33391"/>
                    <a:pt x="100" y="33225"/>
                    <a:pt x="100" y="33225"/>
                  </a:cubicBezTo>
                  <a:lnTo>
                    <a:pt x="100" y="33225"/>
                  </a:lnTo>
                  <a:lnTo>
                    <a:pt x="100" y="33225"/>
                  </a:lnTo>
                  <a:lnTo>
                    <a:pt x="100" y="33125"/>
                  </a:lnTo>
                  <a:lnTo>
                    <a:pt x="934" y="33191"/>
                  </a:lnTo>
                  <a:lnTo>
                    <a:pt x="100" y="33024"/>
                  </a:lnTo>
                  <a:cubicBezTo>
                    <a:pt x="100" y="32958"/>
                    <a:pt x="100" y="32891"/>
                    <a:pt x="133" y="32858"/>
                  </a:cubicBezTo>
                  <a:lnTo>
                    <a:pt x="133" y="32724"/>
                  </a:lnTo>
                  <a:cubicBezTo>
                    <a:pt x="133" y="32691"/>
                    <a:pt x="167" y="32524"/>
                    <a:pt x="167" y="32524"/>
                  </a:cubicBezTo>
                  <a:cubicBezTo>
                    <a:pt x="200" y="32457"/>
                    <a:pt x="200" y="32357"/>
                    <a:pt x="200" y="32291"/>
                  </a:cubicBezTo>
                  <a:cubicBezTo>
                    <a:pt x="267" y="32191"/>
                    <a:pt x="267" y="32124"/>
                    <a:pt x="267" y="32057"/>
                  </a:cubicBezTo>
                  <a:lnTo>
                    <a:pt x="300" y="31957"/>
                  </a:lnTo>
                  <a:cubicBezTo>
                    <a:pt x="300" y="31890"/>
                    <a:pt x="334" y="31824"/>
                    <a:pt x="334" y="31790"/>
                  </a:cubicBezTo>
                  <a:lnTo>
                    <a:pt x="367" y="31657"/>
                  </a:lnTo>
                  <a:cubicBezTo>
                    <a:pt x="367" y="31623"/>
                    <a:pt x="467" y="31490"/>
                    <a:pt x="467" y="31490"/>
                  </a:cubicBezTo>
                  <a:lnTo>
                    <a:pt x="467" y="31490"/>
                  </a:lnTo>
                  <a:lnTo>
                    <a:pt x="500" y="31390"/>
                  </a:lnTo>
                  <a:lnTo>
                    <a:pt x="1301" y="31690"/>
                  </a:lnTo>
                  <a:lnTo>
                    <a:pt x="534" y="31357"/>
                  </a:lnTo>
                  <a:lnTo>
                    <a:pt x="667" y="31123"/>
                  </a:lnTo>
                  <a:lnTo>
                    <a:pt x="701" y="31023"/>
                  </a:lnTo>
                  <a:lnTo>
                    <a:pt x="1501" y="31357"/>
                  </a:lnTo>
                  <a:lnTo>
                    <a:pt x="767" y="30990"/>
                  </a:lnTo>
                  <a:lnTo>
                    <a:pt x="867" y="30790"/>
                  </a:lnTo>
                  <a:lnTo>
                    <a:pt x="1034" y="30523"/>
                  </a:lnTo>
                  <a:lnTo>
                    <a:pt x="1134" y="30389"/>
                  </a:lnTo>
                  <a:lnTo>
                    <a:pt x="1201" y="30222"/>
                  </a:lnTo>
                  <a:cubicBezTo>
                    <a:pt x="1268" y="30189"/>
                    <a:pt x="1301" y="30122"/>
                    <a:pt x="1334" y="30056"/>
                  </a:cubicBezTo>
                  <a:lnTo>
                    <a:pt x="1501" y="29856"/>
                  </a:lnTo>
                  <a:cubicBezTo>
                    <a:pt x="1534" y="29789"/>
                    <a:pt x="1635" y="29689"/>
                    <a:pt x="1668" y="29622"/>
                  </a:cubicBezTo>
                  <a:lnTo>
                    <a:pt x="1801" y="29455"/>
                  </a:lnTo>
                  <a:cubicBezTo>
                    <a:pt x="1868" y="29322"/>
                    <a:pt x="2001" y="29188"/>
                    <a:pt x="2135" y="29055"/>
                  </a:cubicBezTo>
                  <a:lnTo>
                    <a:pt x="2202" y="28988"/>
                  </a:lnTo>
                  <a:cubicBezTo>
                    <a:pt x="2335" y="28855"/>
                    <a:pt x="2435" y="28788"/>
                    <a:pt x="2502" y="28655"/>
                  </a:cubicBezTo>
                  <a:lnTo>
                    <a:pt x="2669" y="28488"/>
                  </a:lnTo>
                  <a:cubicBezTo>
                    <a:pt x="2769" y="28388"/>
                    <a:pt x="2835" y="28321"/>
                    <a:pt x="2935" y="28288"/>
                  </a:cubicBezTo>
                  <a:lnTo>
                    <a:pt x="3202" y="28021"/>
                  </a:lnTo>
                  <a:lnTo>
                    <a:pt x="3536" y="27721"/>
                  </a:lnTo>
                  <a:lnTo>
                    <a:pt x="4003" y="27354"/>
                  </a:lnTo>
                  <a:lnTo>
                    <a:pt x="4437" y="27020"/>
                  </a:lnTo>
                  <a:lnTo>
                    <a:pt x="4970" y="27654"/>
                  </a:lnTo>
                  <a:lnTo>
                    <a:pt x="4470" y="26987"/>
                  </a:lnTo>
                  <a:lnTo>
                    <a:pt x="4703" y="26787"/>
                  </a:lnTo>
                  <a:cubicBezTo>
                    <a:pt x="4837" y="26687"/>
                    <a:pt x="5304" y="26353"/>
                    <a:pt x="5304" y="26353"/>
                  </a:cubicBezTo>
                  <a:cubicBezTo>
                    <a:pt x="5504" y="26220"/>
                    <a:pt x="5704" y="26053"/>
                    <a:pt x="5938" y="25953"/>
                  </a:cubicBezTo>
                  <a:cubicBezTo>
                    <a:pt x="8139" y="24385"/>
                    <a:pt x="11141" y="22350"/>
                    <a:pt x="13510" y="20682"/>
                  </a:cubicBezTo>
                  <a:cubicBezTo>
                    <a:pt x="12709" y="19682"/>
                    <a:pt x="12275" y="17847"/>
                    <a:pt x="12209" y="17280"/>
                  </a:cubicBezTo>
                  <a:cubicBezTo>
                    <a:pt x="12175" y="16880"/>
                    <a:pt x="12209" y="15946"/>
                    <a:pt x="12843" y="15212"/>
                  </a:cubicBezTo>
                  <a:cubicBezTo>
                    <a:pt x="13143" y="14945"/>
                    <a:pt x="13643" y="14545"/>
                    <a:pt x="14477" y="14545"/>
                  </a:cubicBezTo>
                  <a:lnTo>
                    <a:pt x="18180" y="14545"/>
                  </a:lnTo>
                  <a:cubicBezTo>
                    <a:pt x="20114" y="9141"/>
                    <a:pt x="21215" y="6039"/>
                    <a:pt x="21549" y="5371"/>
                  </a:cubicBezTo>
                  <a:cubicBezTo>
                    <a:pt x="22316" y="3837"/>
                    <a:pt x="24851" y="1335"/>
                    <a:pt x="28721" y="668"/>
                  </a:cubicBezTo>
                  <a:cubicBezTo>
                    <a:pt x="32290" y="34"/>
                    <a:pt x="38728" y="1"/>
                    <a:pt x="39028" y="1"/>
                  </a:cubicBezTo>
                  <a:cubicBezTo>
                    <a:pt x="39328" y="1"/>
                    <a:pt x="45799" y="101"/>
                    <a:pt x="49335" y="668"/>
                  </a:cubicBezTo>
                  <a:cubicBezTo>
                    <a:pt x="53205" y="1335"/>
                    <a:pt x="55740" y="3837"/>
                    <a:pt x="56507" y="5371"/>
                  </a:cubicBezTo>
                  <a:cubicBezTo>
                    <a:pt x="56841" y="6039"/>
                    <a:pt x="58008" y="9141"/>
                    <a:pt x="59876" y="14545"/>
                  </a:cubicBezTo>
                  <a:lnTo>
                    <a:pt x="63579" y="14545"/>
                  </a:lnTo>
                  <a:cubicBezTo>
                    <a:pt x="64413" y="14545"/>
                    <a:pt x="64913" y="14945"/>
                    <a:pt x="65213" y="15212"/>
                  </a:cubicBezTo>
                  <a:cubicBezTo>
                    <a:pt x="65880" y="15946"/>
                    <a:pt x="65880" y="16880"/>
                    <a:pt x="65847" y="17280"/>
                  </a:cubicBezTo>
                  <a:cubicBezTo>
                    <a:pt x="65814" y="17847"/>
                    <a:pt x="65380" y="19481"/>
                    <a:pt x="64680" y="20516"/>
                  </a:cubicBezTo>
                  <a:cubicBezTo>
                    <a:pt x="66848" y="21983"/>
                    <a:pt x="70083" y="24218"/>
                    <a:pt x="72519" y="25953"/>
                  </a:cubicBezTo>
                  <a:cubicBezTo>
                    <a:pt x="75554" y="28054"/>
                    <a:pt x="77088" y="29689"/>
                    <a:pt x="77822" y="31523"/>
                  </a:cubicBezTo>
                  <a:lnTo>
                    <a:pt x="77589" y="31990"/>
                  </a:lnTo>
                  <a:lnTo>
                    <a:pt x="77689" y="32191"/>
                  </a:lnTo>
                  <a:lnTo>
                    <a:pt x="77756" y="32557"/>
                  </a:lnTo>
                  <a:cubicBezTo>
                    <a:pt x="77756" y="32624"/>
                    <a:pt x="77822" y="32691"/>
                    <a:pt x="77822" y="32724"/>
                  </a:cubicBezTo>
                  <a:cubicBezTo>
                    <a:pt x="77822" y="32724"/>
                    <a:pt x="77889" y="33158"/>
                    <a:pt x="77889" y="33191"/>
                  </a:cubicBezTo>
                  <a:lnTo>
                    <a:pt x="77889" y="33191"/>
                  </a:lnTo>
                  <a:lnTo>
                    <a:pt x="77922" y="33391"/>
                  </a:lnTo>
                  <a:cubicBezTo>
                    <a:pt x="77922" y="33525"/>
                    <a:pt x="77989" y="33658"/>
                    <a:pt x="77989" y="33825"/>
                  </a:cubicBezTo>
                  <a:lnTo>
                    <a:pt x="77989" y="34025"/>
                  </a:lnTo>
                  <a:lnTo>
                    <a:pt x="77989" y="34626"/>
                  </a:lnTo>
                  <a:lnTo>
                    <a:pt x="77989" y="42298"/>
                  </a:lnTo>
                  <a:cubicBezTo>
                    <a:pt x="77989" y="44233"/>
                    <a:pt x="77389" y="45400"/>
                    <a:pt x="76822" y="46067"/>
                  </a:cubicBezTo>
                  <a:cubicBezTo>
                    <a:pt x="77022" y="46367"/>
                    <a:pt x="77155" y="46701"/>
                    <a:pt x="77155" y="47068"/>
                  </a:cubicBezTo>
                  <a:lnTo>
                    <a:pt x="77155" y="48002"/>
                  </a:lnTo>
                  <a:cubicBezTo>
                    <a:pt x="77155" y="48969"/>
                    <a:pt x="76355" y="49736"/>
                    <a:pt x="75387" y="49736"/>
                  </a:cubicBezTo>
                  <a:lnTo>
                    <a:pt x="74186" y="49736"/>
                  </a:lnTo>
                  <a:cubicBezTo>
                    <a:pt x="74020" y="49903"/>
                    <a:pt x="73853" y="50137"/>
                    <a:pt x="73653" y="50304"/>
                  </a:cubicBezTo>
                  <a:lnTo>
                    <a:pt x="73653" y="55574"/>
                  </a:lnTo>
                  <a:cubicBezTo>
                    <a:pt x="73653" y="57909"/>
                    <a:pt x="71718" y="59844"/>
                    <a:pt x="69383" y="59844"/>
                  </a:cubicBezTo>
                  <a:lnTo>
                    <a:pt x="60910" y="59844"/>
                  </a:ln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4" name="Google Shape;2204;p49"/>
            <p:cNvSpPr/>
            <p:nvPr/>
          </p:nvSpPr>
          <p:spPr>
            <a:xfrm>
              <a:off x="4088925" y="3552975"/>
              <a:ext cx="1986450" cy="1542800"/>
            </a:xfrm>
            <a:custGeom>
              <a:avLst/>
              <a:gdLst/>
              <a:ahLst/>
              <a:cxnLst/>
              <a:rect l="l" t="t" r="r" b="b"/>
              <a:pathLst>
                <a:path w="79458" h="61712" extrusionOk="0">
                  <a:moveTo>
                    <a:pt x="39695" y="1669"/>
                  </a:moveTo>
                  <a:cubicBezTo>
                    <a:pt x="39695" y="1669"/>
                    <a:pt x="46334" y="1702"/>
                    <a:pt x="49869" y="2336"/>
                  </a:cubicBezTo>
                  <a:cubicBezTo>
                    <a:pt x="53439" y="2970"/>
                    <a:pt x="55774" y="5271"/>
                    <a:pt x="56474" y="6606"/>
                  </a:cubicBezTo>
                  <a:cubicBezTo>
                    <a:pt x="56874" y="7473"/>
                    <a:pt x="58776" y="12643"/>
                    <a:pt x="60010" y="16213"/>
                  </a:cubicBezTo>
                  <a:lnTo>
                    <a:pt x="64313" y="16213"/>
                  </a:lnTo>
                  <a:cubicBezTo>
                    <a:pt x="65614" y="16213"/>
                    <a:pt x="65781" y="17447"/>
                    <a:pt x="65714" y="18014"/>
                  </a:cubicBezTo>
                  <a:cubicBezTo>
                    <a:pt x="65681" y="18614"/>
                    <a:pt x="65147" y="20549"/>
                    <a:pt x="64380" y="21216"/>
                  </a:cubicBezTo>
                  <a:cubicBezTo>
                    <a:pt x="64280" y="21316"/>
                    <a:pt x="64180" y="21383"/>
                    <a:pt x="64046" y="21483"/>
                  </a:cubicBezTo>
                  <a:cubicBezTo>
                    <a:pt x="66481" y="23117"/>
                    <a:pt x="70151" y="25653"/>
                    <a:pt x="72719" y="27454"/>
                  </a:cubicBezTo>
                  <a:cubicBezTo>
                    <a:pt x="75554" y="29389"/>
                    <a:pt x="77056" y="30890"/>
                    <a:pt x="77723" y="32658"/>
                  </a:cubicBezTo>
                  <a:lnTo>
                    <a:pt x="77389" y="32791"/>
                  </a:lnTo>
                  <a:lnTo>
                    <a:pt x="77389" y="32824"/>
                  </a:lnTo>
                  <a:cubicBezTo>
                    <a:pt x="77389" y="32858"/>
                    <a:pt x="77456" y="32891"/>
                    <a:pt x="77456" y="32958"/>
                  </a:cubicBezTo>
                  <a:cubicBezTo>
                    <a:pt x="77456" y="32991"/>
                    <a:pt x="77489" y="33058"/>
                    <a:pt x="77489" y="33125"/>
                  </a:cubicBezTo>
                  <a:cubicBezTo>
                    <a:pt x="77489" y="33158"/>
                    <a:pt x="77523" y="33191"/>
                    <a:pt x="77523" y="33291"/>
                  </a:cubicBezTo>
                  <a:lnTo>
                    <a:pt x="77523" y="33325"/>
                  </a:lnTo>
                  <a:cubicBezTo>
                    <a:pt x="77523" y="33358"/>
                    <a:pt x="77523" y="33358"/>
                    <a:pt x="77556" y="33391"/>
                  </a:cubicBezTo>
                  <a:cubicBezTo>
                    <a:pt x="77556" y="33458"/>
                    <a:pt x="77623" y="33525"/>
                    <a:pt x="77623" y="33558"/>
                  </a:cubicBezTo>
                  <a:cubicBezTo>
                    <a:pt x="77623" y="33658"/>
                    <a:pt x="77656" y="33692"/>
                    <a:pt x="77656" y="33792"/>
                  </a:cubicBezTo>
                  <a:lnTo>
                    <a:pt x="77656" y="33858"/>
                  </a:lnTo>
                  <a:cubicBezTo>
                    <a:pt x="77656" y="33892"/>
                    <a:pt x="77656" y="33992"/>
                    <a:pt x="77689" y="34025"/>
                  </a:cubicBezTo>
                  <a:cubicBezTo>
                    <a:pt x="77689" y="34059"/>
                    <a:pt x="77689" y="34125"/>
                    <a:pt x="77723" y="34192"/>
                  </a:cubicBezTo>
                  <a:cubicBezTo>
                    <a:pt x="77723" y="34225"/>
                    <a:pt x="77723" y="34325"/>
                    <a:pt x="77789" y="34359"/>
                  </a:cubicBezTo>
                  <a:cubicBezTo>
                    <a:pt x="77789" y="34492"/>
                    <a:pt x="77823" y="34626"/>
                    <a:pt x="77823" y="34726"/>
                  </a:cubicBezTo>
                  <a:lnTo>
                    <a:pt x="77823" y="34893"/>
                  </a:lnTo>
                  <a:lnTo>
                    <a:pt x="77823" y="35426"/>
                  </a:lnTo>
                  <a:lnTo>
                    <a:pt x="77823" y="43098"/>
                  </a:lnTo>
                  <a:cubicBezTo>
                    <a:pt x="77823" y="46401"/>
                    <a:pt x="76021" y="47001"/>
                    <a:pt x="76021" y="47001"/>
                  </a:cubicBezTo>
                  <a:cubicBezTo>
                    <a:pt x="76522" y="47001"/>
                    <a:pt x="76955" y="47402"/>
                    <a:pt x="76955" y="47902"/>
                  </a:cubicBezTo>
                  <a:lnTo>
                    <a:pt x="76955" y="48836"/>
                  </a:lnTo>
                  <a:cubicBezTo>
                    <a:pt x="76955" y="49336"/>
                    <a:pt x="76522" y="49737"/>
                    <a:pt x="76021" y="49737"/>
                  </a:cubicBezTo>
                  <a:lnTo>
                    <a:pt x="74387" y="49737"/>
                  </a:lnTo>
                  <a:cubicBezTo>
                    <a:pt x="74153" y="50037"/>
                    <a:pt x="73820" y="50404"/>
                    <a:pt x="73453" y="50737"/>
                  </a:cubicBezTo>
                  <a:lnTo>
                    <a:pt x="73453" y="56408"/>
                  </a:lnTo>
                  <a:cubicBezTo>
                    <a:pt x="73453" y="58276"/>
                    <a:pt x="71885" y="59844"/>
                    <a:pt x="70017" y="59844"/>
                  </a:cubicBezTo>
                  <a:lnTo>
                    <a:pt x="61711" y="59844"/>
                  </a:lnTo>
                  <a:cubicBezTo>
                    <a:pt x="59843" y="59844"/>
                    <a:pt x="58309" y="58276"/>
                    <a:pt x="58309" y="56408"/>
                  </a:cubicBezTo>
                  <a:lnTo>
                    <a:pt x="58309" y="52605"/>
                  </a:lnTo>
                  <a:cubicBezTo>
                    <a:pt x="51637" y="52839"/>
                    <a:pt x="44032" y="52939"/>
                    <a:pt x="39695" y="52939"/>
                  </a:cubicBezTo>
                  <a:cubicBezTo>
                    <a:pt x="35426" y="52939"/>
                    <a:pt x="27787" y="52839"/>
                    <a:pt x="21116" y="52605"/>
                  </a:cubicBezTo>
                  <a:lnTo>
                    <a:pt x="21116" y="56408"/>
                  </a:lnTo>
                  <a:cubicBezTo>
                    <a:pt x="21116" y="58276"/>
                    <a:pt x="19581" y="59844"/>
                    <a:pt x="17680" y="59844"/>
                  </a:cubicBezTo>
                  <a:lnTo>
                    <a:pt x="9407" y="59844"/>
                  </a:lnTo>
                  <a:cubicBezTo>
                    <a:pt x="7506" y="59844"/>
                    <a:pt x="5971" y="58276"/>
                    <a:pt x="5971" y="56408"/>
                  </a:cubicBezTo>
                  <a:lnTo>
                    <a:pt x="5971" y="50737"/>
                  </a:lnTo>
                  <a:cubicBezTo>
                    <a:pt x="5571" y="50404"/>
                    <a:pt x="5271" y="50070"/>
                    <a:pt x="5004" y="49737"/>
                  </a:cubicBezTo>
                  <a:lnTo>
                    <a:pt x="3403" y="49737"/>
                  </a:lnTo>
                  <a:cubicBezTo>
                    <a:pt x="2903" y="49737"/>
                    <a:pt x="2469" y="49336"/>
                    <a:pt x="2469" y="48836"/>
                  </a:cubicBezTo>
                  <a:lnTo>
                    <a:pt x="2469" y="47902"/>
                  </a:lnTo>
                  <a:cubicBezTo>
                    <a:pt x="2469" y="47402"/>
                    <a:pt x="2903" y="47001"/>
                    <a:pt x="3403" y="47001"/>
                  </a:cubicBezTo>
                  <a:cubicBezTo>
                    <a:pt x="3403" y="47001"/>
                    <a:pt x="1602" y="46367"/>
                    <a:pt x="1602" y="43098"/>
                  </a:cubicBezTo>
                  <a:lnTo>
                    <a:pt x="1602" y="35426"/>
                  </a:lnTo>
                  <a:lnTo>
                    <a:pt x="1602" y="34893"/>
                  </a:lnTo>
                  <a:lnTo>
                    <a:pt x="1602" y="34692"/>
                  </a:lnTo>
                  <a:cubicBezTo>
                    <a:pt x="1602" y="34559"/>
                    <a:pt x="1602" y="34426"/>
                    <a:pt x="1635" y="34359"/>
                  </a:cubicBezTo>
                  <a:cubicBezTo>
                    <a:pt x="1635" y="34325"/>
                    <a:pt x="1635" y="34225"/>
                    <a:pt x="1668" y="34192"/>
                  </a:cubicBezTo>
                  <a:cubicBezTo>
                    <a:pt x="1668" y="34159"/>
                    <a:pt x="1668" y="34092"/>
                    <a:pt x="1735" y="34059"/>
                  </a:cubicBezTo>
                  <a:cubicBezTo>
                    <a:pt x="1735" y="33992"/>
                    <a:pt x="1735" y="33925"/>
                    <a:pt x="1768" y="33858"/>
                  </a:cubicBezTo>
                  <a:lnTo>
                    <a:pt x="1768" y="33758"/>
                  </a:lnTo>
                  <a:cubicBezTo>
                    <a:pt x="1768" y="33725"/>
                    <a:pt x="1802" y="33658"/>
                    <a:pt x="1802" y="33625"/>
                  </a:cubicBezTo>
                  <a:cubicBezTo>
                    <a:pt x="1802" y="33525"/>
                    <a:pt x="1835" y="33492"/>
                    <a:pt x="1835" y="33391"/>
                  </a:cubicBezTo>
                  <a:lnTo>
                    <a:pt x="1835" y="33358"/>
                  </a:lnTo>
                  <a:cubicBezTo>
                    <a:pt x="1835" y="33325"/>
                    <a:pt x="1902" y="33225"/>
                    <a:pt x="1902" y="33191"/>
                  </a:cubicBezTo>
                  <a:lnTo>
                    <a:pt x="1902" y="33158"/>
                  </a:lnTo>
                  <a:cubicBezTo>
                    <a:pt x="1902" y="33091"/>
                    <a:pt x="1935" y="33025"/>
                    <a:pt x="1935" y="32991"/>
                  </a:cubicBezTo>
                  <a:cubicBezTo>
                    <a:pt x="1935" y="32924"/>
                    <a:pt x="1935" y="32924"/>
                    <a:pt x="1969" y="32891"/>
                  </a:cubicBezTo>
                  <a:cubicBezTo>
                    <a:pt x="1969" y="32858"/>
                    <a:pt x="2002" y="32824"/>
                    <a:pt x="2002" y="32724"/>
                  </a:cubicBezTo>
                  <a:cubicBezTo>
                    <a:pt x="2002" y="32691"/>
                    <a:pt x="2069" y="32658"/>
                    <a:pt x="2069" y="32624"/>
                  </a:cubicBezTo>
                  <a:cubicBezTo>
                    <a:pt x="2069" y="32558"/>
                    <a:pt x="2102" y="32558"/>
                    <a:pt x="2102" y="32524"/>
                  </a:cubicBezTo>
                  <a:cubicBezTo>
                    <a:pt x="2102" y="32491"/>
                    <a:pt x="2135" y="32491"/>
                    <a:pt x="2135" y="32457"/>
                  </a:cubicBezTo>
                  <a:cubicBezTo>
                    <a:pt x="2135" y="32391"/>
                    <a:pt x="2169" y="32391"/>
                    <a:pt x="2169" y="32357"/>
                  </a:cubicBezTo>
                  <a:cubicBezTo>
                    <a:pt x="2169" y="32324"/>
                    <a:pt x="2235" y="32291"/>
                    <a:pt x="2235" y="32291"/>
                  </a:cubicBezTo>
                  <a:cubicBezTo>
                    <a:pt x="2235" y="32224"/>
                    <a:pt x="2269" y="32191"/>
                    <a:pt x="2269" y="32157"/>
                  </a:cubicBezTo>
                  <a:lnTo>
                    <a:pt x="2269" y="32124"/>
                  </a:lnTo>
                  <a:cubicBezTo>
                    <a:pt x="2302" y="32057"/>
                    <a:pt x="2302" y="32024"/>
                    <a:pt x="2335" y="31990"/>
                  </a:cubicBezTo>
                  <a:cubicBezTo>
                    <a:pt x="2402" y="31957"/>
                    <a:pt x="2402" y="31890"/>
                    <a:pt x="2436" y="31857"/>
                  </a:cubicBezTo>
                  <a:cubicBezTo>
                    <a:pt x="2469" y="31824"/>
                    <a:pt x="2469" y="31790"/>
                    <a:pt x="2502" y="31724"/>
                  </a:cubicBezTo>
                  <a:cubicBezTo>
                    <a:pt x="2569" y="31690"/>
                    <a:pt x="2569" y="31657"/>
                    <a:pt x="2602" y="31590"/>
                  </a:cubicBezTo>
                  <a:cubicBezTo>
                    <a:pt x="2636" y="31557"/>
                    <a:pt x="2669" y="31490"/>
                    <a:pt x="2736" y="31457"/>
                  </a:cubicBezTo>
                  <a:cubicBezTo>
                    <a:pt x="2736" y="31390"/>
                    <a:pt x="2769" y="31390"/>
                    <a:pt x="2769" y="31357"/>
                  </a:cubicBezTo>
                  <a:cubicBezTo>
                    <a:pt x="2802" y="31323"/>
                    <a:pt x="2802" y="31290"/>
                    <a:pt x="2836" y="31223"/>
                  </a:cubicBezTo>
                  <a:cubicBezTo>
                    <a:pt x="2903" y="31157"/>
                    <a:pt x="2936" y="31123"/>
                    <a:pt x="3003" y="31023"/>
                  </a:cubicBezTo>
                  <a:cubicBezTo>
                    <a:pt x="3069" y="30990"/>
                    <a:pt x="3069" y="30956"/>
                    <a:pt x="3103" y="30956"/>
                  </a:cubicBezTo>
                  <a:lnTo>
                    <a:pt x="3136" y="30890"/>
                  </a:lnTo>
                  <a:cubicBezTo>
                    <a:pt x="3236" y="30756"/>
                    <a:pt x="3336" y="30656"/>
                    <a:pt x="3436" y="30523"/>
                  </a:cubicBezTo>
                  <a:lnTo>
                    <a:pt x="3470" y="30489"/>
                  </a:lnTo>
                  <a:cubicBezTo>
                    <a:pt x="3570" y="30389"/>
                    <a:pt x="3636" y="30289"/>
                    <a:pt x="3770" y="30189"/>
                  </a:cubicBezTo>
                  <a:lnTo>
                    <a:pt x="3837" y="30122"/>
                  </a:lnTo>
                  <a:lnTo>
                    <a:pt x="3937" y="30022"/>
                  </a:lnTo>
                  <a:lnTo>
                    <a:pt x="4137" y="29822"/>
                  </a:lnTo>
                  <a:lnTo>
                    <a:pt x="4270" y="29689"/>
                  </a:lnTo>
                  <a:lnTo>
                    <a:pt x="4337" y="29622"/>
                  </a:lnTo>
                  <a:lnTo>
                    <a:pt x="4404" y="29555"/>
                  </a:lnTo>
                  <a:cubicBezTo>
                    <a:pt x="4437" y="29522"/>
                    <a:pt x="4504" y="29455"/>
                    <a:pt x="4604" y="29389"/>
                  </a:cubicBezTo>
                  <a:lnTo>
                    <a:pt x="4670" y="29322"/>
                  </a:lnTo>
                  <a:cubicBezTo>
                    <a:pt x="4737" y="29289"/>
                    <a:pt x="4804" y="29222"/>
                    <a:pt x="4837" y="29188"/>
                  </a:cubicBezTo>
                  <a:lnTo>
                    <a:pt x="4971" y="29055"/>
                  </a:lnTo>
                  <a:cubicBezTo>
                    <a:pt x="5004" y="29022"/>
                    <a:pt x="5071" y="28988"/>
                    <a:pt x="5137" y="28955"/>
                  </a:cubicBezTo>
                  <a:lnTo>
                    <a:pt x="5271" y="28822"/>
                  </a:lnTo>
                  <a:cubicBezTo>
                    <a:pt x="5338" y="28721"/>
                    <a:pt x="5438" y="28688"/>
                    <a:pt x="5504" y="28621"/>
                  </a:cubicBezTo>
                  <a:cubicBezTo>
                    <a:pt x="5504" y="28621"/>
                    <a:pt x="5571" y="28621"/>
                    <a:pt x="5571" y="28555"/>
                  </a:cubicBezTo>
                  <a:cubicBezTo>
                    <a:pt x="5604" y="28555"/>
                    <a:pt x="5604" y="28521"/>
                    <a:pt x="5638" y="28521"/>
                  </a:cubicBezTo>
                  <a:cubicBezTo>
                    <a:pt x="5671" y="28488"/>
                    <a:pt x="5771" y="28421"/>
                    <a:pt x="5805" y="28388"/>
                  </a:cubicBezTo>
                  <a:cubicBezTo>
                    <a:pt x="5905" y="28321"/>
                    <a:pt x="6005" y="28221"/>
                    <a:pt x="6138" y="28154"/>
                  </a:cubicBezTo>
                  <a:cubicBezTo>
                    <a:pt x="6172" y="28088"/>
                    <a:pt x="6238" y="28054"/>
                    <a:pt x="6272" y="28054"/>
                  </a:cubicBezTo>
                  <a:cubicBezTo>
                    <a:pt x="6305" y="28021"/>
                    <a:pt x="6338" y="28021"/>
                    <a:pt x="6405" y="27988"/>
                  </a:cubicBezTo>
                  <a:cubicBezTo>
                    <a:pt x="6605" y="27854"/>
                    <a:pt x="6772" y="27687"/>
                    <a:pt x="6972" y="27554"/>
                  </a:cubicBezTo>
                  <a:cubicBezTo>
                    <a:pt x="9507" y="25753"/>
                    <a:pt x="13110" y="23351"/>
                    <a:pt x="15478" y="21683"/>
                  </a:cubicBezTo>
                  <a:cubicBezTo>
                    <a:pt x="15311" y="21583"/>
                    <a:pt x="15111" y="21483"/>
                    <a:pt x="14944" y="21350"/>
                  </a:cubicBezTo>
                  <a:cubicBezTo>
                    <a:pt x="14177" y="20682"/>
                    <a:pt x="13677" y="18748"/>
                    <a:pt x="13610" y="18147"/>
                  </a:cubicBezTo>
                  <a:cubicBezTo>
                    <a:pt x="13577" y="17547"/>
                    <a:pt x="13744" y="16346"/>
                    <a:pt x="15011" y="16346"/>
                  </a:cubicBezTo>
                  <a:lnTo>
                    <a:pt x="19314" y="16346"/>
                  </a:lnTo>
                  <a:cubicBezTo>
                    <a:pt x="20615" y="12710"/>
                    <a:pt x="22450" y="7540"/>
                    <a:pt x="22850" y="6706"/>
                  </a:cubicBezTo>
                  <a:cubicBezTo>
                    <a:pt x="23517" y="5371"/>
                    <a:pt x="25919" y="3036"/>
                    <a:pt x="29455" y="2469"/>
                  </a:cubicBezTo>
                  <a:cubicBezTo>
                    <a:pt x="33091" y="1702"/>
                    <a:pt x="39695" y="1669"/>
                    <a:pt x="39695" y="1669"/>
                  </a:cubicBezTo>
                  <a:close/>
                  <a:moveTo>
                    <a:pt x="39695" y="1"/>
                  </a:moveTo>
                  <a:cubicBezTo>
                    <a:pt x="39429" y="1"/>
                    <a:pt x="32857" y="101"/>
                    <a:pt x="29255" y="701"/>
                  </a:cubicBezTo>
                  <a:cubicBezTo>
                    <a:pt x="25085" y="1402"/>
                    <a:pt x="22316" y="4171"/>
                    <a:pt x="21482" y="5872"/>
                  </a:cubicBezTo>
                  <a:cubicBezTo>
                    <a:pt x="21349" y="6139"/>
                    <a:pt x="20982" y="6939"/>
                    <a:pt x="18213" y="14578"/>
                  </a:cubicBezTo>
                  <a:lnTo>
                    <a:pt x="15111" y="14578"/>
                  </a:lnTo>
                  <a:cubicBezTo>
                    <a:pt x="13977" y="14578"/>
                    <a:pt x="13277" y="15078"/>
                    <a:pt x="12843" y="15512"/>
                  </a:cubicBezTo>
                  <a:cubicBezTo>
                    <a:pt x="11976" y="16479"/>
                    <a:pt x="11976" y="17680"/>
                    <a:pt x="12009" y="18181"/>
                  </a:cubicBezTo>
                  <a:cubicBezTo>
                    <a:pt x="12076" y="18648"/>
                    <a:pt x="12343" y="20082"/>
                    <a:pt x="13010" y="21316"/>
                  </a:cubicBezTo>
                  <a:cubicBezTo>
                    <a:pt x="10775" y="22851"/>
                    <a:pt x="8106" y="24685"/>
                    <a:pt x="6105" y="26086"/>
                  </a:cubicBezTo>
                  <a:cubicBezTo>
                    <a:pt x="5871" y="26253"/>
                    <a:pt x="5671" y="26386"/>
                    <a:pt x="5471" y="26520"/>
                  </a:cubicBezTo>
                  <a:lnTo>
                    <a:pt x="5371" y="26553"/>
                  </a:lnTo>
                  <a:lnTo>
                    <a:pt x="5338" y="26587"/>
                  </a:lnTo>
                  <a:lnTo>
                    <a:pt x="5271" y="26687"/>
                  </a:lnTo>
                  <a:lnTo>
                    <a:pt x="5204" y="26720"/>
                  </a:lnTo>
                  <a:cubicBezTo>
                    <a:pt x="5104" y="26820"/>
                    <a:pt x="5004" y="26887"/>
                    <a:pt x="4871" y="26987"/>
                  </a:cubicBezTo>
                  <a:lnTo>
                    <a:pt x="4704" y="27120"/>
                  </a:lnTo>
                  <a:lnTo>
                    <a:pt x="4670" y="27154"/>
                  </a:lnTo>
                  <a:lnTo>
                    <a:pt x="4637" y="27187"/>
                  </a:lnTo>
                  <a:lnTo>
                    <a:pt x="4604" y="27187"/>
                  </a:lnTo>
                  <a:cubicBezTo>
                    <a:pt x="4504" y="27287"/>
                    <a:pt x="4437" y="27320"/>
                    <a:pt x="4370" y="27354"/>
                  </a:cubicBezTo>
                  <a:lnTo>
                    <a:pt x="4337" y="27387"/>
                  </a:lnTo>
                  <a:lnTo>
                    <a:pt x="4304" y="27454"/>
                  </a:lnTo>
                  <a:lnTo>
                    <a:pt x="4137" y="27521"/>
                  </a:lnTo>
                  <a:lnTo>
                    <a:pt x="4003" y="27654"/>
                  </a:lnTo>
                  <a:lnTo>
                    <a:pt x="3970" y="27687"/>
                  </a:lnTo>
                  <a:lnTo>
                    <a:pt x="3837" y="27787"/>
                  </a:lnTo>
                  <a:lnTo>
                    <a:pt x="3803" y="27821"/>
                  </a:lnTo>
                  <a:lnTo>
                    <a:pt x="3770" y="27854"/>
                  </a:lnTo>
                  <a:cubicBezTo>
                    <a:pt x="3703" y="27888"/>
                    <a:pt x="3636" y="27954"/>
                    <a:pt x="3603" y="27988"/>
                  </a:cubicBezTo>
                  <a:cubicBezTo>
                    <a:pt x="3603" y="27988"/>
                    <a:pt x="3536" y="28021"/>
                    <a:pt x="3503" y="28021"/>
                  </a:cubicBezTo>
                  <a:lnTo>
                    <a:pt x="3470" y="28021"/>
                  </a:lnTo>
                  <a:cubicBezTo>
                    <a:pt x="3370" y="28121"/>
                    <a:pt x="3303" y="28154"/>
                    <a:pt x="3269" y="28221"/>
                  </a:cubicBezTo>
                  <a:lnTo>
                    <a:pt x="3203" y="28288"/>
                  </a:lnTo>
                  <a:lnTo>
                    <a:pt x="3136" y="28321"/>
                  </a:lnTo>
                  <a:lnTo>
                    <a:pt x="3103" y="28355"/>
                  </a:lnTo>
                  <a:lnTo>
                    <a:pt x="2969" y="28488"/>
                  </a:lnTo>
                  <a:lnTo>
                    <a:pt x="2936" y="28521"/>
                  </a:lnTo>
                  <a:cubicBezTo>
                    <a:pt x="2836" y="28621"/>
                    <a:pt x="2769" y="28688"/>
                    <a:pt x="2669" y="28721"/>
                  </a:cubicBezTo>
                  <a:lnTo>
                    <a:pt x="2636" y="28788"/>
                  </a:lnTo>
                  <a:lnTo>
                    <a:pt x="2536" y="28855"/>
                  </a:lnTo>
                  <a:lnTo>
                    <a:pt x="2502" y="28888"/>
                  </a:lnTo>
                  <a:lnTo>
                    <a:pt x="2469" y="28955"/>
                  </a:lnTo>
                  <a:cubicBezTo>
                    <a:pt x="2335" y="29055"/>
                    <a:pt x="2269" y="29155"/>
                    <a:pt x="2169" y="29289"/>
                  </a:cubicBezTo>
                  <a:lnTo>
                    <a:pt x="2102" y="29355"/>
                  </a:lnTo>
                  <a:cubicBezTo>
                    <a:pt x="1969" y="29489"/>
                    <a:pt x="1835" y="29655"/>
                    <a:pt x="1768" y="29789"/>
                  </a:cubicBezTo>
                  <a:lnTo>
                    <a:pt x="1702" y="29822"/>
                  </a:lnTo>
                  <a:cubicBezTo>
                    <a:pt x="1668" y="29856"/>
                    <a:pt x="1635" y="29889"/>
                    <a:pt x="1635" y="29956"/>
                  </a:cubicBezTo>
                  <a:lnTo>
                    <a:pt x="1635" y="29989"/>
                  </a:lnTo>
                  <a:cubicBezTo>
                    <a:pt x="1602" y="30056"/>
                    <a:pt x="1502" y="30156"/>
                    <a:pt x="1468" y="30223"/>
                  </a:cubicBezTo>
                  <a:cubicBezTo>
                    <a:pt x="1435" y="30289"/>
                    <a:pt x="1368" y="30323"/>
                    <a:pt x="1335" y="30389"/>
                  </a:cubicBezTo>
                  <a:cubicBezTo>
                    <a:pt x="1301" y="30456"/>
                    <a:pt x="1301" y="30489"/>
                    <a:pt x="1268" y="30523"/>
                  </a:cubicBezTo>
                  <a:cubicBezTo>
                    <a:pt x="1201" y="30556"/>
                    <a:pt x="1168" y="30656"/>
                    <a:pt x="1135" y="30690"/>
                  </a:cubicBezTo>
                  <a:lnTo>
                    <a:pt x="1135" y="30723"/>
                  </a:lnTo>
                  <a:cubicBezTo>
                    <a:pt x="1101" y="30790"/>
                    <a:pt x="1101" y="30823"/>
                    <a:pt x="1035" y="30856"/>
                  </a:cubicBezTo>
                  <a:cubicBezTo>
                    <a:pt x="1001" y="30890"/>
                    <a:pt x="1001" y="30956"/>
                    <a:pt x="968" y="30990"/>
                  </a:cubicBezTo>
                  <a:cubicBezTo>
                    <a:pt x="934" y="31023"/>
                    <a:pt x="934" y="31056"/>
                    <a:pt x="868" y="31123"/>
                  </a:cubicBezTo>
                  <a:lnTo>
                    <a:pt x="868" y="31157"/>
                  </a:lnTo>
                  <a:lnTo>
                    <a:pt x="868" y="31190"/>
                  </a:lnTo>
                  <a:cubicBezTo>
                    <a:pt x="834" y="31223"/>
                    <a:pt x="834" y="31290"/>
                    <a:pt x="801" y="31323"/>
                  </a:cubicBezTo>
                  <a:lnTo>
                    <a:pt x="801" y="31357"/>
                  </a:lnTo>
                  <a:lnTo>
                    <a:pt x="801" y="31390"/>
                  </a:lnTo>
                  <a:lnTo>
                    <a:pt x="801" y="31457"/>
                  </a:lnTo>
                  <a:cubicBezTo>
                    <a:pt x="801" y="31490"/>
                    <a:pt x="768" y="31523"/>
                    <a:pt x="768" y="31557"/>
                  </a:cubicBezTo>
                  <a:lnTo>
                    <a:pt x="768" y="31624"/>
                  </a:lnTo>
                  <a:cubicBezTo>
                    <a:pt x="768" y="31657"/>
                    <a:pt x="701" y="31690"/>
                    <a:pt x="701" y="31724"/>
                  </a:cubicBezTo>
                  <a:cubicBezTo>
                    <a:pt x="701" y="31724"/>
                    <a:pt x="668" y="31790"/>
                    <a:pt x="668" y="31824"/>
                  </a:cubicBezTo>
                  <a:cubicBezTo>
                    <a:pt x="668" y="31857"/>
                    <a:pt x="634" y="31890"/>
                    <a:pt x="634" y="31957"/>
                  </a:cubicBezTo>
                  <a:cubicBezTo>
                    <a:pt x="634" y="31990"/>
                    <a:pt x="601" y="31990"/>
                    <a:pt x="601" y="32024"/>
                  </a:cubicBezTo>
                  <a:lnTo>
                    <a:pt x="601" y="32057"/>
                  </a:lnTo>
                  <a:cubicBezTo>
                    <a:pt x="534" y="32124"/>
                    <a:pt x="534" y="32157"/>
                    <a:pt x="534" y="32191"/>
                  </a:cubicBezTo>
                  <a:lnTo>
                    <a:pt x="534" y="32224"/>
                  </a:lnTo>
                  <a:cubicBezTo>
                    <a:pt x="501" y="32291"/>
                    <a:pt x="501" y="32357"/>
                    <a:pt x="467" y="32391"/>
                  </a:cubicBezTo>
                  <a:lnTo>
                    <a:pt x="434" y="32491"/>
                  </a:lnTo>
                  <a:lnTo>
                    <a:pt x="434" y="32524"/>
                  </a:lnTo>
                  <a:cubicBezTo>
                    <a:pt x="367" y="32624"/>
                    <a:pt x="367" y="32658"/>
                    <a:pt x="334" y="32724"/>
                  </a:cubicBezTo>
                  <a:lnTo>
                    <a:pt x="334" y="32791"/>
                  </a:lnTo>
                  <a:cubicBezTo>
                    <a:pt x="334" y="32824"/>
                    <a:pt x="334" y="32824"/>
                    <a:pt x="301" y="32858"/>
                  </a:cubicBezTo>
                  <a:cubicBezTo>
                    <a:pt x="267" y="32958"/>
                    <a:pt x="267" y="32991"/>
                    <a:pt x="267" y="33058"/>
                  </a:cubicBezTo>
                  <a:lnTo>
                    <a:pt x="267" y="33125"/>
                  </a:lnTo>
                  <a:cubicBezTo>
                    <a:pt x="267" y="33191"/>
                    <a:pt x="201" y="33291"/>
                    <a:pt x="201" y="33325"/>
                  </a:cubicBezTo>
                  <a:lnTo>
                    <a:pt x="201" y="33358"/>
                  </a:lnTo>
                  <a:lnTo>
                    <a:pt x="201" y="33391"/>
                  </a:lnTo>
                  <a:cubicBezTo>
                    <a:pt x="201" y="33458"/>
                    <a:pt x="167" y="33525"/>
                    <a:pt x="167" y="33558"/>
                  </a:cubicBezTo>
                  <a:lnTo>
                    <a:pt x="167" y="33658"/>
                  </a:lnTo>
                  <a:lnTo>
                    <a:pt x="167" y="33692"/>
                  </a:lnTo>
                  <a:cubicBezTo>
                    <a:pt x="167" y="33792"/>
                    <a:pt x="134" y="33858"/>
                    <a:pt x="134" y="33959"/>
                  </a:cubicBezTo>
                  <a:lnTo>
                    <a:pt x="134" y="33992"/>
                  </a:lnTo>
                  <a:cubicBezTo>
                    <a:pt x="134" y="34025"/>
                    <a:pt x="134" y="34059"/>
                    <a:pt x="101" y="34159"/>
                  </a:cubicBezTo>
                  <a:lnTo>
                    <a:pt x="101" y="34192"/>
                  </a:lnTo>
                  <a:cubicBezTo>
                    <a:pt x="101" y="34225"/>
                    <a:pt x="101" y="34325"/>
                    <a:pt x="34" y="34359"/>
                  </a:cubicBezTo>
                  <a:cubicBezTo>
                    <a:pt x="34" y="34492"/>
                    <a:pt x="0" y="34626"/>
                    <a:pt x="0" y="34726"/>
                  </a:cubicBezTo>
                  <a:lnTo>
                    <a:pt x="0" y="34792"/>
                  </a:lnTo>
                  <a:lnTo>
                    <a:pt x="0" y="34826"/>
                  </a:lnTo>
                  <a:lnTo>
                    <a:pt x="0" y="34993"/>
                  </a:lnTo>
                  <a:lnTo>
                    <a:pt x="0" y="35660"/>
                  </a:lnTo>
                  <a:lnTo>
                    <a:pt x="0" y="43332"/>
                  </a:lnTo>
                  <a:cubicBezTo>
                    <a:pt x="0" y="45167"/>
                    <a:pt x="467" y="46401"/>
                    <a:pt x="1001" y="47235"/>
                  </a:cubicBezTo>
                  <a:cubicBezTo>
                    <a:pt x="868" y="47535"/>
                    <a:pt x="834" y="47835"/>
                    <a:pt x="834" y="48169"/>
                  </a:cubicBezTo>
                  <a:lnTo>
                    <a:pt x="834" y="49069"/>
                  </a:lnTo>
                  <a:cubicBezTo>
                    <a:pt x="834" y="50504"/>
                    <a:pt x="2002" y="51671"/>
                    <a:pt x="3436" y="51671"/>
                  </a:cubicBezTo>
                  <a:lnTo>
                    <a:pt x="4304" y="51671"/>
                  </a:lnTo>
                  <a:lnTo>
                    <a:pt x="4337" y="51705"/>
                  </a:lnTo>
                  <a:lnTo>
                    <a:pt x="4337" y="56641"/>
                  </a:lnTo>
                  <a:cubicBezTo>
                    <a:pt x="4337" y="59410"/>
                    <a:pt x="6639" y="61712"/>
                    <a:pt x="9441" y="61712"/>
                  </a:cubicBezTo>
                  <a:lnTo>
                    <a:pt x="17713" y="61712"/>
                  </a:lnTo>
                  <a:cubicBezTo>
                    <a:pt x="20515" y="61712"/>
                    <a:pt x="22817" y="59410"/>
                    <a:pt x="22817" y="56641"/>
                  </a:cubicBezTo>
                  <a:lnTo>
                    <a:pt x="22817" y="54540"/>
                  </a:lnTo>
                  <a:cubicBezTo>
                    <a:pt x="29055" y="54707"/>
                    <a:pt x="35826" y="54840"/>
                    <a:pt x="39729" y="54840"/>
                  </a:cubicBezTo>
                  <a:cubicBezTo>
                    <a:pt x="43632" y="54840"/>
                    <a:pt x="50370" y="54707"/>
                    <a:pt x="56674" y="54540"/>
                  </a:cubicBezTo>
                  <a:lnTo>
                    <a:pt x="56674" y="56641"/>
                  </a:lnTo>
                  <a:cubicBezTo>
                    <a:pt x="56674" y="59410"/>
                    <a:pt x="58976" y="61712"/>
                    <a:pt x="61745" y="61712"/>
                  </a:cubicBezTo>
                  <a:lnTo>
                    <a:pt x="70017" y="61712"/>
                  </a:lnTo>
                  <a:cubicBezTo>
                    <a:pt x="72819" y="61712"/>
                    <a:pt x="75121" y="59410"/>
                    <a:pt x="75121" y="56641"/>
                  </a:cubicBezTo>
                  <a:lnTo>
                    <a:pt x="75121" y="51705"/>
                  </a:lnTo>
                  <a:lnTo>
                    <a:pt x="75154" y="51671"/>
                  </a:lnTo>
                  <a:lnTo>
                    <a:pt x="76021" y="51671"/>
                  </a:lnTo>
                  <a:cubicBezTo>
                    <a:pt x="77456" y="51671"/>
                    <a:pt x="78623" y="50504"/>
                    <a:pt x="78623" y="49069"/>
                  </a:cubicBezTo>
                  <a:lnTo>
                    <a:pt x="78623" y="48169"/>
                  </a:lnTo>
                  <a:cubicBezTo>
                    <a:pt x="78623" y="47835"/>
                    <a:pt x="78557" y="47535"/>
                    <a:pt x="78457" y="47235"/>
                  </a:cubicBezTo>
                  <a:cubicBezTo>
                    <a:pt x="78990" y="46401"/>
                    <a:pt x="79457" y="45167"/>
                    <a:pt x="79457" y="43332"/>
                  </a:cubicBezTo>
                  <a:lnTo>
                    <a:pt x="79457" y="35660"/>
                  </a:lnTo>
                  <a:lnTo>
                    <a:pt x="79457" y="35026"/>
                  </a:lnTo>
                  <a:lnTo>
                    <a:pt x="79457" y="34859"/>
                  </a:lnTo>
                  <a:lnTo>
                    <a:pt x="79457" y="34826"/>
                  </a:lnTo>
                  <a:cubicBezTo>
                    <a:pt x="79457" y="34692"/>
                    <a:pt x="79457" y="34526"/>
                    <a:pt x="79391" y="34392"/>
                  </a:cubicBezTo>
                  <a:cubicBezTo>
                    <a:pt x="79391" y="34359"/>
                    <a:pt x="79391" y="34292"/>
                    <a:pt x="79357" y="34225"/>
                  </a:cubicBezTo>
                  <a:lnTo>
                    <a:pt x="79357" y="34192"/>
                  </a:lnTo>
                  <a:cubicBezTo>
                    <a:pt x="79357" y="34159"/>
                    <a:pt x="79357" y="34125"/>
                    <a:pt x="79324" y="34025"/>
                  </a:cubicBezTo>
                  <a:lnTo>
                    <a:pt x="79324" y="33992"/>
                  </a:lnTo>
                  <a:lnTo>
                    <a:pt x="79324" y="33959"/>
                  </a:lnTo>
                  <a:cubicBezTo>
                    <a:pt x="79324" y="33892"/>
                    <a:pt x="79324" y="33825"/>
                    <a:pt x="79257" y="33792"/>
                  </a:cubicBezTo>
                  <a:lnTo>
                    <a:pt x="79257" y="33725"/>
                  </a:lnTo>
                  <a:lnTo>
                    <a:pt x="79257" y="33658"/>
                  </a:lnTo>
                  <a:cubicBezTo>
                    <a:pt x="79257" y="33558"/>
                    <a:pt x="79224" y="33492"/>
                    <a:pt x="79224" y="33458"/>
                  </a:cubicBezTo>
                  <a:lnTo>
                    <a:pt x="79224" y="33391"/>
                  </a:lnTo>
                  <a:lnTo>
                    <a:pt x="79224" y="33358"/>
                  </a:lnTo>
                  <a:cubicBezTo>
                    <a:pt x="79224" y="33325"/>
                    <a:pt x="79190" y="33225"/>
                    <a:pt x="79190" y="33191"/>
                  </a:cubicBezTo>
                  <a:cubicBezTo>
                    <a:pt x="79190" y="33158"/>
                    <a:pt x="79190" y="33125"/>
                    <a:pt x="79157" y="33058"/>
                  </a:cubicBezTo>
                  <a:lnTo>
                    <a:pt x="79157" y="33025"/>
                  </a:lnTo>
                  <a:lnTo>
                    <a:pt x="79157" y="32991"/>
                  </a:lnTo>
                  <a:cubicBezTo>
                    <a:pt x="79157" y="32958"/>
                    <a:pt x="79090" y="32891"/>
                    <a:pt x="79090" y="32858"/>
                  </a:cubicBezTo>
                  <a:lnTo>
                    <a:pt x="79090" y="32824"/>
                  </a:lnTo>
                  <a:lnTo>
                    <a:pt x="79090" y="32791"/>
                  </a:lnTo>
                  <a:lnTo>
                    <a:pt x="79324" y="32324"/>
                  </a:lnTo>
                  <a:cubicBezTo>
                    <a:pt x="78523" y="30323"/>
                    <a:pt x="76889" y="28555"/>
                    <a:pt x="73686" y="26353"/>
                  </a:cubicBezTo>
                  <a:cubicBezTo>
                    <a:pt x="71485" y="24819"/>
                    <a:pt x="68583" y="22851"/>
                    <a:pt x="66481" y="21383"/>
                  </a:cubicBezTo>
                  <a:cubicBezTo>
                    <a:pt x="67048" y="20215"/>
                    <a:pt x="67349" y="18881"/>
                    <a:pt x="67349" y="18447"/>
                  </a:cubicBezTo>
                  <a:cubicBezTo>
                    <a:pt x="67382" y="17947"/>
                    <a:pt x="67382" y="16680"/>
                    <a:pt x="66515" y="15779"/>
                  </a:cubicBezTo>
                  <a:cubicBezTo>
                    <a:pt x="66148" y="15345"/>
                    <a:pt x="65414" y="14845"/>
                    <a:pt x="64246" y="14845"/>
                  </a:cubicBezTo>
                  <a:lnTo>
                    <a:pt x="61144" y="14845"/>
                  </a:lnTo>
                  <a:cubicBezTo>
                    <a:pt x="58409" y="7173"/>
                    <a:pt x="58009" y="6372"/>
                    <a:pt x="57875" y="6139"/>
                  </a:cubicBezTo>
                  <a:cubicBezTo>
                    <a:pt x="57041" y="4471"/>
                    <a:pt x="54306" y="1702"/>
                    <a:pt x="50136" y="968"/>
                  </a:cubicBezTo>
                  <a:cubicBezTo>
                    <a:pt x="46500" y="34"/>
                    <a:pt x="39996" y="1"/>
                    <a:pt x="39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5" name="Google Shape;2205;p49"/>
            <p:cNvSpPr/>
            <p:nvPr/>
          </p:nvSpPr>
          <p:spPr>
            <a:xfrm>
              <a:off x="4430000" y="3958275"/>
              <a:ext cx="159300" cy="141800"/>
            </a:xfrm>
            <a:custGeom>
              <a:avLst/>
              <a:gdLst/>
              <a:ahLst/>
              <a:cxnLst/>
              <a:rect l="l" t="t" r="r" b="b"/>
              <a:pathLst>
                <a:path w="6372" h="5672" extrusionOk="0">
                  <a:moveTo>
                    <a:pt x="6372" y="1"/>
                  </a:moveTo>
                  <a:lnTo>
                    <a:pt x="1468" y="1"/>
                  </a:lnTo>
                  <a:cubicBezTo>
                    <a:pt x="167" y="1"/>
                    <a:pt x="1" y="1201"/>
                    <a:pt x="34" y="1802"/>
                  </a:cubicBezTo>
                  <a:cubicBezTo>
                    <a:pt x="101" y="2402"/>
                    <a:pt x="634" y="4337"/>
                    <a:pt x="1368" y="5004"/>
                  </a:cubicBezTo>
                  <a:cubicBezTo>
                    <a:pt x="2135" y="5671"/>
                    <a:pt x="2836" y="5504"/>
                    <a:pt x="3870" y="5504"/>
                  </a:cubicBezTo>
                  <a:lnTo>
                    <a:pt x="5971" y="55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6" name="Google Shape;2206;p49"/>
            <p:cNvSpPr/>
            <p:nvPr/>
          </p:nvSpPr>
          <p:spPr>
            <a:xfrm>
              <a:off x="5572475" y="3958275"/>
              <a:ext cx="159325" cy="141800"/>
            </a:xfrm>
            <a:custGeom>
              <a:avLst/>
              <a:gdLst/>
              <a:ahLst/>
              <a:cxnLst/>
              <a:rect l="l" t="t" r="r" b="b"/>
              <a:pathLst>
                <a:path w="6373" h="5672" extrusionOk="0">
                  <a:moveTo>
                    <a:pt x="1" y="1"/>
                  </a:moveTo>
                  <a:lnTo>
                    <a:pt x="4938" y="1"/>
                  </a:lnTo>
                  <a:cubicBezTo>
                    <a:pt x="6205" y="1"/>
                    <a:pt x="6372" y="1201"/>
                    <a:pt x="6339" y="1802"/>
                  </a:cubicBezTo>
                  <a:cubicBezTo>
                    <a:pt x="6305" y="2402"/>
                    <a:pt x="5772" y="4337"/>
                    <a:pt x="5004" y="5004"/>
                  </a:cubicBezTo>
                  <a:cubicBezTo>
                    <a:pt x="4271" y="5671"/>
                    <a:pt x="3537" y="5504"/>
                    <a:pt x="2503" y="5504"/>
                  </a:cubicBezTo>
                  <a:lnTo>
                    <a:pt x="434" y="55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7" name="Google Shape;2207;p49"/>
            <p:cNvSpPr/>
            <p:nvPr/>
          </p:nvSpPr>
          <p:spPr>
            <a:xfrm>
              <a:off x="4237375" y="4727150"/>
              <a:ext cx="378625" cy="321100"/>
            </a:xfrm>
            <a:custGeom>
              <a:avLst/>
              <a:gdLst/>
              <a:ahLst/>
              <a:cxnLst/>
              <a:rect l="l" t="t" r="r" b="b"/>
              <a:pathLst>
                <a:path w="15145" h="12844" extrusionOk="0">
                  <a:moveTo>
                    <a:pt x="3402" y="1"/>
                  </a:moveTo>
                  <a:lnTo>
                    <a:pt x="11708" y="1"/>
                  </a:lnTo>
                  <a:cubicBezTo>
                    <a:pt x="13576" y="1"/>
                    <a:pt x="15144" y="1535"/>
                    <a:pt x="15144" y="3403"/>
                  </a:cubicBezTo>
                  <a:lnTo>
                    <a:pt x="15144" y="9408"/>
                  </a:lnTo>
                  <a:cubicBezTo>
                    <a:pt x="15144" y="11276"/>
                    <a:pt x="13576" y="12843"/>
                    <a:pt x="11708" y="12843"/>
                  </a:cubicBezTo>
                  <a:lnTo>
                    <a:pt x="3402" y="12843"/>
                  </a:lnTo>
                  <a:cubicBezTo>
                    <a:pt x="1534" y="12843"/>
                    <a:pt x="0" y="11276"/>
                    <a:pt x="0" y="9408"/>
                  </a:cubicBezTo>
                  <a:lnTo>
                    <a:pt x="0" y="3403"/>
                  </a:lnTo>
                  <a:cubicBezTo>
                    <a:pt x="0" y="1535"/>
                    <a:pt x="1534" y="1"/>
                    <a:pt x="3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8" name="Google Shape;2208;p49"/>
            <p:cNvSpPr/>
            <p:nvPr/>
          </p:nvSpPr>
          <p:spPr>
            <a:xfrm>
              <a:off x="5545800" y="4727150"/>
              <a:ext cx="379450" cy="321100"/>
            </a:xfrm>
            <a:custGeom>
              <a:avLst/>
              <a:gdLst/>
              <a:ahLst/>
              <a:cxnLst/>
              <a:rect l="l" t="t" r="r" b="b"/>
              <a:pathLst>
                <a:path w="15178" h="12844" extrusionOk="0">
                  <a:moveTo>
                    <a:pt x="3436" y="1"/>
                  </a:moveTo>
                  <a:lnTo>
                    <a:pt x="11742" y="1"/>
                  </a:lnTo>
                  <a:cubicBezTo>
                    <a:pt x="13610" y="1"/>
                    <a:pt x="15178" y="1535"/>
                    <a:pt x="15178" y="3403"/>
                  </a:cubicBezTo>
                  <a:lnTo>
                    <a:pt x="15178" y="9408"/>
                  </a:lnTo>
                  <a:cubicBezTo>
                    <a:pt x="15178" y="11276"/>
                    <a:pt x="13610" y="12843"/>
                    <a:pt x="11742" y="12843"/>
                  </a:cubicBezTo>
                  <a:lnTo>
                    <a:pt x="3436" y="12843"/>
                  </a:lnTo>
                  <a:cubicBezTo>
                    <a:pt x="1568" y="12843"/>
                    <a:pt x="34" y="11276"/>
                    <a:pt x="34" y="9408"/>
                  </a:cubicBezTo>
                  <a:lnTo>
                    <a:pt x="34" y="3403"/>
                  </a:lnTo>
                  <a:cubicBezTo>
                    <a:pt x="0" y="1535"/>
                    <a:pt x="1535" y="1"/>
                    <a:pt x="3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9" name="Google Shape;2209;p49"/>
            <p:cNvSpPr/>
            <p:nvPr/>
          </p:nvSpPr>
          <p:spPr>
            <a:xfrm>
              <a:off x="4128950" y="4030825"/>
              <a:ext cx="1905550" cy="730550"/>
            </a:xfrm>
            <a:custGeom>
              <a:avLst/>
              <a:gdLst/>
              <a:ahLst/>
              <a:cxnLst/>
              <a:rect l="l" t="t" r="r" b="b"/>
              <a:pathLst>
                <a:path w="76222" h="29222" extrusionOk="0">
                  <a:moveTo>
                    <a:pt x="74420" y="27854"/>
                  </a:moveTo>
                  <a:cubicBezTo>
                    <a:pt x="74420" y="27854"/>
                    <a:pt x="76222" y="27220"/>
                    <a:pt x="76222" y="23951"/>
                  </a:cubicBezTo>
                  <a:lnTo>
                    <a:pt x="76222" y="16279"/>
                  </a:lnTo>
                  <a:cubicBezTo>
                    <a:pt x="76222" y="13110"/>
                    <a:pt x="74921" y="11242"/>
                    <a:pt x="70751" y="8340"/>
                  </a:cubicBezTo>
                  <a:cubicBezTo>
                    <a:pt x="66548" y="5404"/>
                    <a:pt x="59610" y="668"/>
                    <a:pt x="59610" y="668"/>
                  </a:cubicBezTo>
                  <a:cubicBezTo>
                    <a:pt x="59610" y="668"/>
                    <a:pt x="51704" y="1"/>
                    <a:pt x="38094" y="1"/>
                  </a:cubicBezTo>
                  <a:cubicBezTo>
                    <a:pt x="24518" y="1"/>
                    <a:pt x="16579" y="668"/>
                    <a:pt x="16579" y="668"/>
                  </a:cubicBezTo>
                  <a:cubicBezTo>
                    <a:pt x="16579" y="668"/>
                    <a:pt x="9674" y="5404"/>
                    <a:pt x="5438" y="8340"/>
                  </a:cubicBezTo>
                  <a:cubicBezTo>
                    <a:pt x="1235" y="11242"/>
                    <a:pt x="1" y="13110"/>
                    <a:pt x="1" y="16279"/>
                  </a:cubicBezTo>
                  <a:lnTo>
                    <a:pt x="1" y="23951"/>
                  </a:lnTo>
                  <a:cubicBezTo>
                    <a:pt x="1" y="27253"/>
                    <a:pt x="1769" y="27854"/>
                    <a:pt x="1769" y="27854"/>
                  </a:cubicBezTo>
                  <a:lnTo>
                    <a:pt x="3570" y="29055"/>
                  </a:lnTo>
                  <a:lnTo>
                    <a:pt x="38094" y="29222"/>
                  </a:lnTo>
                  <a:lnTo>
                    <a:pt x="72619" y="290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0" name="Google Shape;2210;p49"/>
            <p:cNvSpPr/>
            <p:nvPr/>
          </p:nvSpPr>
          <p:spPr>
            <a:xfrm>
              <a:off x="4541750" y="3594675"/>
              <a:ext cx="1077450" cy="512075"/>
            </a:xfrm>
            <a:custGeom>
              <a:avLst/>
              <a:gdLst/>
              <a:ahLst/>
              <a:cxnLst/>
              <a:rect l="l" t="t" r="r" b="b"/>
              <a:pathLst>
                <a:path w="43098" h="20483" extrusionOk="0">
                  <a:moveTo>
                    <a:pt x="43098" y="18114"/>
                  </a:moveTo>
                  <a:cubicBezTo>
                    <a:pt x="43098" y="18114"/>
                    <a:pt x="38995" y="6272"/>
                    <a:pt x="38328" y="4904"/>
                  </a:cubicBezTo>
                  <a:cubicBezTo>
                    <a:pt x="37627" y="3603"/>
                    <a:pt x="35259" y="1235"/>
                    <a:pt x="31723" y="668"/>
                  </a:cubicBezTo>
                  <a:cubicBezTo>
                    <a:pt x="28187" y="34"/>
                    <a:pt x="21549" y="1"/>
                    <a:pt x="21549" y="1"/>
                  </a:cubicBezTo>
                  <a:cubicBezTo>
                    <a:pt x="21549" y="1"/>
                    <a:pt x="14911" y="34"/>
                    <a:pt x="11375" y="668"/>
                  </a:cubicBezTo>
                  <a:cubicBezTo>
                    <a:pt x="7839" y="1302"/>
                    <a:pt x="5504" y="3603"/>
                    <a:pt x="4804" y="4904"/>
                  </a:cubicBezTo>
                  <a:cubicBezTo>
                    <a:pt x="4137" y="6239"/>
                    <a:pt x="0" y="18114"/>
                    <a:pt x="0" y="18114"/>
                  </a:cubicBezTo>
                  <a:lnTo>
                    <a:pt x="21516" y="204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1" name="Google Shape;2211;p49"/>
            <p:cNvSpPr/>
            <p:nvPr/>
          </p:nvSpPr>
          <p:spPr>
            <a:xfrm>
              <a:off x="4601800" y="3677250"/>
              <a:ext cx="959025" cy="343600"/>
            </a:xfrm>
            <a:custGeom>
              <a:avLst/>
              <a:gdLst/>
              <a:ahLst/>
              <a:cxnLst/>
              <a:rect l="l" t="t" r="r" b="b"/>
              <a:pathLst>
                <a:path w="38361" h="13744" extrusionOk="0">
                  <a:moveTo>
                    <a:pt x="19180" y="13176"/>
                  </a:moveTo>
                  <a:cubicBezTo>
                    <a:pt x="9640" y="13176"/>
                    <a:pt x="5271" y="13543"/>
                    <a:pt x="3302" y="13643"/>
                  </a:cubicBezTo>
                  <a:cubicBezTo>
                    <a:pt x="334" y="13743"/>
                    <a:pt x="0" y="13343"/>
                    <a:pt x="434" y="11542"/>
                  </a:cubicBezTo>
                  <a:cubicBezTo>
                    <a:pt x="1001" y="8873"/>
                    <a:pt x="2335" y="4403"/>
                    <a:pt x="3469" y="2502"/>
                  </a:cubicBezTo>
                  <a:cubicBezTo>
                    <a:pt x="4103" y="1401"/>
                    <a:pt x="5271" y="734"/>
                    <a:pt x="6438" y="567"/>
                  </a:cubicBezTo>
                  <a:cubicBezTo>
                    <a:pt x="9774" y="34"/>
                    <a:pt x="16245" y="0"/>
                    <a:pt x="19180" y="34"/>
                  </a:cubicBezTo>
                  <a:cubicBezTo>
                    <a:pt x="22183" y="0"/>
                    <a:pt x="28621" y="34"/>
                    <a:pt x="31956" y="567"/>
                  </a:cubicBezTo>
                  <a:cubicBezTo>
                    <a:pt x="33124" y="801"/>
                    <a:pt x="34291" y="1401"/>
                    <a:pt x="34925" y="2502"/>
                  </a:cubicBezTo>
                  <a:cubicBezTo>
                    <a:pt x="36026" y="4403"/>
                    <a:pt x="37327" y="8873"/>
                    <a:pt x="37961" y="11542"/>
                  </a:cubicBezTo>
                  <a:cubicBezTo>
                    <a:pt x="38361" y="13343"/>
                    <a:pt x="38027" y="13743"/>
                    <a:pt x="35092" y="13643"/>
                  </a:cubicBezTo>
                  <a:cubicBezTo>
                    <a:pt x="33090" y="13577"/>
                    <a:pt x="28687" y="13176"/>
                    <a:pt x="19180" y="131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2" name="Google Shape;2212;p49"/>
            <p:cNvSpPr/>
            <p:nvPr/>
          </p:nvSpPr>
          <p:spPr>
            <a:xfrm>
              <a:off x="4129775" y="4030000"/>
              <a:ext cx="1901400" cy="380300"/>
            </a:xfrm>
            <a:custGeom>
              <a:avLst/>
              <a:gdLst/>
              <a:ahLst/>
              <a:cxnLst/>
              <a:rect l="l" t="t" r="r" b="b"/>
              <a:pathLst>
                <a:path w="76056" h="15212" extrusionOk="0">
                  <a:moveTo>
                    <a:pt x="1" y="15078"/>
                  </a:moveTo>
                  <a:cubicBezTo>
                    <a:pt x="335" y="12609"/>
                    <a:pt x="1802" y="10908"/>
                    <a:pt x="5371" y="8340"/>
                  </a:cubicBezTo>
                  <a:cubicBezTo>
                    <a:pt x="9608" y="5437"/>
                    <a:pt x="16513" y="701"/>
                    <a:pt x="16513" y="701"/>
                  </a:cubicBezTo>
                  <a:cubicBezTo>
                    <a:pt x="16513" y="701"/>
                    <a:pt x="24452" y="0"/>
                    <a:pt x="38028" y="0"/>
                  </a:cubicBezTo>
                  <a:cubicBezTo>
                    <a:pt x="51638" y="0"/>
                    <a:pt x="59543" y="701"/>
                    <a:pt x="59543" y="701"/>
                  </a:cubicBezTo>
                  <a:cubicBezTo>
                    <a:pt x="59543" y="701"/>
                    <a:pt x="66482" y="5437"/>
                    <a:pt x="70685" y="8340"/>
                  </a:cubicBezTo>
                  <a:cubicBezTo>
                    <a:pt x="74254" y="10841"/>
                    <a:pt x="75722" y="12609"/>
                    <a:pt x="76055" y="15078"/>
                  </a:cubicBezTo>
                  <a:lnTo>
                    <a:pt x="61912" y="13310"/>
                  </a:lnTo>
                  <a:cubicBezTo>
                    <a:pt x="61912" y="13310"/>
                    <a:pt x="61979" y="15211"/>
                    <a:pt x="59377" y="15211"/>
                  </a:cubicBezTo>
                  <a:lnTo>
                    <a:pt x="37995" y="15211"/>
                  </a:lnTo>
                  <a:lnTo>
                    <a:pt x="16579" y="15211"/>
                  </a:lnTo>
                  <a:cubicBezTo>
                    <a:pt x="14011" y="15211"/>
                    <a:pt x="14044" y="13310"/>
                    <a:pt x="14044" y="133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3" name="Google Shape;2213;p49"/>
            <p:cNvSpPr/>
            <p:nvPr/>
          </p:nvSpPr>
          <p:spPr>
            <a:xfrm>
              <a:off x="4138950" y="4041675"/>
              <a:ext cx="512900" cy="352775"/>
            </a:xfrm>
            <a:custGeom>
              <a:avLst/>
              <a:gdLst/>
              <a:ahLst/>
              <a:cxnLst/>
              <a:rect l="l" t="t" r="r" b="b"/>
              <a:pathLst>
                <a:path w="20516" h="14111" extrusionOk="0">
                  <a:moveTo>
                    <a:pt x="1" y="13110"/>
                  </a:moveTo>
                  <a:cubicBezTo>
                    <a:pt x="668" y="11342"/>
                    <a:pt x="2169" y="9841"/>
                    <a:pt x="5004" y="7906"/>
                  </a:cubicBezTo>
                  <a:cubicBezTo>
                    <a:pt x="9241" y="4970"/>
                    <a:pt x="16146" y="234"/>
                    <a:pt x="16146" y="234"/>
                  </a:cubicBezTo>
                  <a:cubicBezTo>
                    <a:pt x="16146" y="234"/>
                    <a:pt x="17180" y="134"/>
                    <a:pt x="19115" y="0"/>
                  </a:cubicBezTo>
                  <a:cubicBezTo>
                    <a:pt x="20349" y="0"/>
                    <a:pt x="20516" y="1435"/>
                    <a:pt x="20516" y="1435"/>
                  </a:cubicBezTo>
                  <a:lnTo>
                    <a:pt x="13911" y="13477"/>
                  </a:lnTo>
                  <a:cubicBezTo>
                    <a:pt x="13744" y="13110"/>
                    <a:pt x="13744" y="12809"/>
                    <a:pt x="13744" y="12809"/>
                  </a:cubicBezTo>
                  <a:lnTo>
                    <a:pt x="3136" y="141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4" name="Google Shape;2214;p49"/>
            <p:cNvSpPr/>
            <p:nvPr/>
          </p:nvSpPr>
          <p:spPr>
            <a:xfrm>
              <a:off x="4128125" y="4277675"/>
              <a:ext cx="356950" cy="481200"/>
            </a:xfrm>
            <a:custGeom>
              <a:avLst/>
              <a:gdLst/>
              <a:ahLst/>
              <a:cxnLst/>
              <a:rect l="l" t="t" r="r" b="b"/>
              <a:pathLst>
                <a:path w="14278" h="19248" extrusionOk="0">
                  <a:moveTo>
                    <a:pt x="1768" y="17980"/>
                  </a:moveTo>
                  <a:cubicBezTo>
                    <a:pt x="1768" y="17980"/>
                    <a:pt x="0" y="17346"/>
                    <a:pt x="0" y="14077"/>
                  </a:cubicBezTo>
                  <a:lnTo>
                    <a:pt x="0" y="6405"/>
                  </a:lnTo>
                  <a:cubicBezTo>
                    <a:pt x="0" y="4971"/>
                    <a:pt x="267" y="3736"/>
                    <a:pt x="1001" y="2636"/>
                  </a:cubicBezTo>
                  <a:cubicBezTo>
                    <a:pt x="1435" y="1968"/>
                    <a:pt x="3203" y="0"/>
                    <a:pt x="8506" y="0"/>
                  </a:cubicBezTo>
                  <a:lnTo>
                    <a:pt x="10007" y="0"/>
                  </a:lnTo>
                  <a:cubicBezTo>
                    <a:pt x="11108" y="0"/>
                    <a:pt x="14277" y="501"/>
                    <a:pt x="14277" y="4237"/>
                  </a:cubicBezTo>
                  <a:lnTo>
                    <a:pt x="14277" y="18847"/>
                  </a:lnTo>
                  <a:lnTo>
                    <a:pt x="11375" y="19247"/>
                  </a:lnTo>
                  <a:lnTo>
                    <a:pt x="3603" y="192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5" name="Google Shape;2215;p49"/>
            <p:cNvSpPr/>
            <p:nvPr/>
          </p:nvSpPr>
          <p:spPr>
            <a:xfrm>
              <a:off x="4624300" y="3693075"/>
              <a:ext cx="917350" cy="311100"/>
            </a:xfrm>
            <a:custGeom>
              <a:avLst/>
              <a:gdLst/>
              <a:ahLst/>
              <a:cxnLst/>
              <a:rect l="l" t="t" r="r" b="b"/>
              <a:pathLst>
                <a:path w="36694" h="12444" extrusionOk="0">
                  <a:moveTo>
                    <a:pt x="18280" y="11909"/>
                  </a:moveTo>
                  <a:cubicBezTo>
                    <a:pt x="9174" y="11909"/>
                    <a:pt x="5004" y="12243"/>
                    <a:pt x="3103" y="12343"/>
                  </a:cubicBezTo>
                  <a:cubicBezTo>
                    <a:pt x="268" y="12443"/>
                    <a:pt x="1" y="12043"/>
                    <a:pt x="368" y="10442"/>
                  </a:cubicBezTo>
                  <a:cubicBezTo>
                    <a:pt x="935" y="8040"/>
                    <a:pt x="2202" y="4037"/>
                    <a:pt x="3270" y="2269"/>
                  </a:cubicBezTo>
                  <a:cubicBezTo>
                    <a:pt x="3870" y="1335"/>
                    <a:pt x="5004" y="701"/>
                    <a:pt x="6105" y="535"/>
                  </a:cubicBezTo>
                  <a:cubicBezTo>
                    <a:pt x="9341" y="34"/>
                    <a:pt x="15512" y="1"/>
                    <a:pt x="18347" y="34"/>
                  </a:cubicBezTo>
                  <a:cubicBezTo>
                    <a:pt x="21183" y="34"/>
                    <a:pt x="27354" y="34"/>
                    <a:pt x="30556" y="535"/>
                  </a:cubicBezTo>
                  <a:cubicBezTo>
                    <a:pt x="31690" y="701"/>
                    <a:pt x="32791" y="1269"/>
                    <a:pt x="33391" y="2269"/>
                  </a:cubicBezTo>
                  <a:cubicBezTo>
                    <a:pt x="34459" y="4037"/>
                    <a:pt x="35726" y="8040"/>
                    <a:pt x="36293" y="10442"/>
                  </a:cubicBezTo>
                  <a:cubicBezTo>
                    <a:pt x="36694" y="12076"/>
                    <a:pt x="36360" y="12443"/>
                    <a:pt x="33558" y="12343"/>
                  </a:cubicBezTo>
                  <a:cubicBezTo>
                    <a:pt x="31590" y="12276"/>
                    <a:pt x="27420" y="11943"/>
                    <a:pt x="18280" y="119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6" name="Google Shape;2216;p49"/>
            <p:cNvSpPr/>
            <p:nvPr/>
          </p:nvSpPr>
          <p:spPr>
            <a:xfrm>
              <a:off x="4725200" y="3894900"/>
              <a:ext cx="226875" cy="108425"/>
            </a:xfrm>
            <a:custGeom>
              <a:avLst/>
              <a:gdLst/>
              <a:ahLst/>
              <a:cxnLst/>
              <a:rect l="l" t="t" r="r" b="b"/>
              <a:pathLst>
                <a:path w="9075" h="4337" extrusionOk="0">
                  <a:moveTo>
                    <a:pt x="9007" y="4003"/>
                  </a:moveTo>
                  <a:cubicBezTo>
                    <a:pt x="8507" y="4003"/>
                    <a:pt x="8040" y="4003"/>
                    <a:pt x="7573" y="4037"/>
                  </a:cubicBezTo>
                  <a:cubicBezTo>
                    <a:pt x="7640" y="3937"/>
                    <a:pt x="7640" y="3770"/>
                    <a:pt x="7640" y="3636"/>
                  </a:cubicBezTo>
                  <a:cubicBezTo>
                    <a:pt x="7640" y="3036"/>
                    <a:pt x="7306" y="2502"/>
                    <a:pt x="6806" y="2135"/>
                  </a:cubicBezTo>
                  <a:cubicBezTo>
                    <a:pt x="6205" y="1668"/>
                    <a:pt x="5405" y="1435"/>
                    <a:pt x="4504" y="1435"/>
                  </a:cubicBezTo>
                  <a:cubicBezTo>
                    <a:pt x="3570" y="1435"/>
                    <a:pt x="2803" y="1702"/>
                    <a:pt x="2203" y="2135"/>
                  </a:cubicBezTo>
                  <a:cubicBezTo>
                    <a:pt x="1669" y="2536"/>
                    <a:pt x="1369" y="3036"/>
                    <a:pt x="1369" y="3636"/>
                  </a:cubicBezTo>
                  <a:cubicBezTo>
                    <a:pt x="1369" y="3836"/>
                    <a:pt x="1402" y="4037"/>
                    <a:pt x="1502" y="4270"/>
                  </a:cubicBezTo>
                  <a:cubicBezTo>
                    <a:pt x="968" y="4303"/>
                    <a:pt x="501" y="4303"/>
                    <a:pt x="68" y="4337"/>
                  </a:cubicBezTo>
                  <a:cubicBezTo>
                    <a:pt x="34" y="4103"/>
                    <a:pt x="1" y="3870"/>
                    <a:pt x="1" y="3636"/>
                  </a:cubicBezTo>
                  <a:cubicBezTo>
                    <a:pt x="1" y="2602"/>
                    <a:pt x="535" y="1668"/>
                    <a:pt x="1402" y="1001"/>
                  </a:cubicBezTo>
                  <a:cubicBezTo>
                    <a:pt x="2203" y="367"/>
                    <a:pt x="3337" y="0"/>
                    <a:pt x="4538" y="0"/>
                  </a:cubicBezTo>
                  <a:cubicBezTo>
                    <a:pt x="5738" y="0"/>
                    <a:pt x="6873" y="367"/>
                    <a:pt x="7673" y="1001"/>
                  </a:cubicBezTo>
                  <a:cubicBezTo>
                    <a:pt x="8540" y="1668"/>
                    <a:pt x="9074" y="2602"/>
                    <a:pt x="9074" y="3636"/>
                  </a:cubicBezTo>
                  <a:cubicBezTo>
                    <a:pt x="9041" y="3770"/>
                    <a:pt x="9041" y="3870"/>
                    <a:pt x="9007" y="40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7" name="Google Shape;2217;p49"/>
            <p:cNvSpPr/>
            <p:nvPr/>
          </p:nvSpPr>
          <p:spPr>
            <a:xfrm>
              <a:off x="4636825" y="3923250"/>
              <a:ext cx="888975" cy="82575"/>
            </a:xfrm>
            <a:custGeom>
              <a:avLst/>
              <a:gdLst/>
              <a:ahLst/>
              <a:cxnLst/>
              <a:rect l="l" t="t" r="r" b="b"/>
              <a:pathLst>
                <a:path w="35559" h="3303" extrusionOk="0">
                  <a:moveTo>
                    <a:pt x="16212" y="2836"/>
                  </a:moveTo>
                  <a:cubicBezTo>
                    <a:pt x="8173" y="2869"/>
                    <a:pt x="4370" y="3169"/>
                    <a:pt x="2569" y="3236"/>
                  </a:cubicBezTo>
                  <a:cubicBezTo>
                    <a:pt x="1168" y="3303"/>
                    <a:pt x="367" y="3236"/>
                    <a:pt x="0" y="2969"/>
                  </a:cubicBezTo>
                  <a:cubicBezTo>
                    <a:pt x="367" y="2536"/>
                    <a:pt x="867" y="2035"/>
                    <a:pt x="1368" y="1702"/>
                  </a:cubicBezTo>
                  <a:cubicBezTo>
                    <a:pt x="2202" y="1135"/>
                    <a:pt x="8906" y="834"/>
                    <a:pt x="11875" y="568"/>
                  </a:cubicBezTo>
                  <a:cubicBezTo>
                    <a:pt x="13910" y="401"/>
                    <a:pt x="15344" y="1802"/>
                    <a:pt x="16212" y="2836"/>
                  </a:cubicBezTo>
                  <a:close/>
                  <a:moveTo>
                    <a:pt x="35559" y="2969"/>
                  </a:moveTo>
                  <a:cubicBezTo>
                    <a:pt x="35192" y="3236"/>
                    <a:pt x="34391" y="3303"/>
                    <a:pt x="32957" y="3236"/>
                  </a:cubicBezTo>
                  <a:cubicBezTo>
                    <a:pt x="31256" y="3169"/>
                    <a:pt x="27687" y="2869"/>
                    <a:pt x="20248" y="2836"/>
                  </a:cubicBezTo>
                  <a:cubicBezTo>
                    <a:pt x="20748" y="2202"/>
                    <a:pt x="21515" y="1335"/>
                    <a:pt x="22383" y="834"/>
                  </a:cubicBezTo>
                  <a:cubicBezTo>
                    <a:pt x="23884" y="1"/>
                    <a:pt x="32023" y="1168"/>
                    <a:pt x="33424" y="1468"/>
                  </a:cubicBezTo>
                  <a:cubicBezTo>
                    <a:pt x="34124" y="1568"/>
                    <a:pt x="34925" y="2302"/>
                    <a:pt x="35559" y="29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8" name="Google Shape;2218;p49"/>
            <p:cNvSpPr/>
            <p:nvPr/>
          </p:nvSpPr>
          <p:spPr>
            <a:xfrm>
              <a:off x="4176475" y="4336050"/>
              <a:ext cx="204350" cy="204325"/>
            </a:xfrm>
            <a:custGeom>
              <a:avLst/>
              <a:gdLst/>
              <a:ahLst/>
              <a:cxnLst/>
              <a:rect l="l" t="t" r="r" b="b"/>
              <a:pathLst>
                <a:path w="8174" h="8173" extrusionOk="0">
                  <a:moveTo>
                    <a:pt x="4104" y="8173"/>
                  </a:moveTo>
                  <a:cubicBezTo>
                    <a:pt x="6339" y="8173"/>
                    <a:pt x="8173" y="6338"/>
                    <a:pt x="8173" y="4070"/>
                  </a:cubicBezTo>
                  <a:cubicBezTo>
                    <a:pt x="8173" y="1835"/>
                    <a:pt x="6339" y="0"/>
                    <a:pt x="4104" y="0"/>
                  </a:cubicBezTo>
                  <a:cubicBezTo>
                    <a:pt x="1836" y="0"/>
                    <a:pt x="1" y="1835"/>
                    <a:pt x="1" y="4070"/>
                  </a:cubicBezTo>
                  <a:cubicBezTo>
                    <a:pt x="68" y="6372"/>
                    <a:pt x="1836" y="8173"/>
                    <a:pt x="4104" y="8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9" name="Google Shape;2219;p49"/>
            <p:cNvSpPr/>
            <p:nvPr/>
          </p:nvSpPr>
          <p:spPr>
            <a:xfrm>
              <a:off x="4211500" y="4371075"/>
              <a:ext cx="135125" cy="135950"/>
            </a:xfrm>
            <a:custGeom>
              <a:avLst/>
              <a:gdLst/>
              <a:ahLst/>
              <a:cxnLst/>
              <a:rect l="l" t="t" r="r" b="b"/>
              <a:pathLst>
                <a:path w="5405" h="5438" extrusionOk="0">
                  <a:moveTo>
                    <a:pt x="2703" y="5438"/>
                  </a:moveTo>
                  <a:cubicBezTo>
                    <a:pt x="4204" y="5438"/>
                    <a:pt x="5405" y="4237"/>
                    <a:pt x="5405" y="2736"/>
                  </a:cubicBezTo>
                  <a:cubicBezTo>
                    <a:pt x="5405" y="1235"/>
                    <a:pt x="4204" y="0"/>
                    <a:pt x="2703" y="0"/>
                  </a:cubicBezTo>
                  <a:cubicBezTo>
                    <a:pt x="1202" y="0"/>
                    <a:pt x="1" y="1235"/>
                    <a:pt x="1" y="2736"/>
                  </a:cubicBezTo>
                  <a:cubicBezTo>
                    <a:pt x="1" y="4237"/>
                    <a:pt x="1202" y="5438"/>
                    <a:pt x="2703" y="54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0" name="Google Shape;2220;p49"/>
            <p:cNvSpPr/>
            <p:nvPr/>
          </p:nvSpPr>
          <p:spPr>
            <a:xfrm>
              <a:off x="4239025" y="4582900"/>
              <a:ext cx="79250" cy="79225"/>
            </a:xfrm>
            <a:custGeom>
              <a:avLst/>
              <a:gdLst/>
              <a:ahLst/>
              <a:cxnLst/>
              <a:rect l="l" t="t" r="r" b="b"/>
              <a:pathLst>
                <a:path w="3170" h="3169" extrusionOk="0">
                  <a:moveTo>
                    <a:pt x="1602" y="3169"/>
                  </a:moveTo>
                  <a:cubicBezTo>
                    <a:pt x="2469" y="3169"/>
                    <a:pt x="3170" y="2469"/>
                    <a:pt x="3170" y="1601"/>
                  </a:cubicBezTo>
                  <a:cubicBezTo>
                    <a:pt x="3170" y="701"/>
                    <a:pt x="2469" y="0"/>
                    <a:pt x="1602" y="0"/>
                  </a:cubicBezTo>
                  <a:cubicBezTo>
                    <a:pt x="735" y="0"/>
                    <a:pt x="1" y="701"/>
                    <a:pt x="1" y="1601"/>
                  </a:cubicBezTo>
                  <a:cubicBezTo>
                    <a:pt x="1" y="2469"/>
                    <a:pt x="735" y="3169"/>
                    <a:pt x="1602" y="3169"/>
                  </a:cubicBezTo>
                  <a:close/>
                </a:path>
              </a:pathLst>
            </a:custGeom>
            <a:solidFill>
              <a:srgbClr val="6A90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1" name="Google Shape;2221;p49"/>
            <p:cNvSpPr/>
            <p:nvPr/>
          </p:nvSpPr>
          <p:spPr>
            <a:xfrm>
              <a:off x="4534250" y="4449450"/>
              <a:ext cx="1093300" cy="207675"/>
            </a:xfrm>
            <a:custGeom>
              <a:avLst/>
              <a:gdLst/>
              <a:ahLst/>
              <a:cxnLst/>
              <a:rect l="l" t="t" r="r" b="b"/>
              <a:pathLst>
                <a:path w="43732" h="8307" extrusionOk="0">
                  <a:moveTo>
                    <a:pt x="41630" y="1"/>
                  </a:moveTo>
                  <a:lnTo>
                    <a:pt x="2135" y="1"/>
                  </a:lnTo>
                  <a:cubicBezTo>
                    <a:pt x="968" y="1"/>
                    <a:pt x="0" y="968"/>
                    <a:pt x="0" y="2136"/>
                  </a:cubicBezTo>
                  <a:lnTo>
                    <a:pt x="0" y="6172"/>
                  </a:lnTo>
                  <a:cubicBezTo>
                    <a:pt x="0" y="7340"/>
                    <a:pt x="968" y="8307"/>
                    <a:pt x="2135" y="8307"/>
                  </a:cubicBezTo>
                  <a:lnTo>
                    <a:pt x="41630" y="8307"/>
                  </a:lnTo>
                  <a:cubicBezTo>
                    <a:pt x="42797" y="8307"/>
                    <a:pt x="43731" y="7340"/>
                    <a:pt x="43731" y="6172"/>
                  </a:cubicBezTo>
                  <a:lnTo>
                    <a:pt x="43731" y="2136"/>
                  </a:lnTo>
                  <a:cubicBezTo>
                    <a:pt x="43731" y="968"/>
                    <a:pt x="42797" y="1"/>
                    <a:pt x="41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2" name="Google Shape;2222;p49"/>
            <p:cNvSpPr/>
            <p:nvPr/>
          </p:nvSpPr>
          <p:spPr>
            <a:xfrm>
              <a:off x="4197325" y="4773025"/>
              <a:ext cx="1767975" cy="102600"/>
            </a:xfrm>
            <a:custGeom>
              <a:avLst/>
              <a:gdLst/>
              <a:ahLst/>
              <a:cxnLst/>
              <a:rect l="l" t="t" r="r" b="b"/>
              <a:pathLst>
                <a:path w="70719" h="4104" extrusionOk="0">
                  <a:moveTo>
                    <a:pt x="70718" y="1"/>
                  </a:moveTo>
                  <a:cubicBezTo>
                    <a:pt x="70718" y="1"/>
                    <a:pt x="69317" y="2769"/>
                    <a:pt x="66315" y="3203"/>
                  </a:cubicBezTo>
                  <a:cubicBezTo>
                    <a:pt x="63279" y="3603"/>
                    <a:pt x="43465" y="4103"/>
                    <a:pt x="35359" y="4103"/>
                  </a:cubicBezTo>
                  <a:cubicBezTo>
                    <a:pt x="27287" y="4103"/>
                    <a:pt x="7473" y="3603"/>
                    <a:pt x="4437" y="3203"/>
                  </a:cubicBezTo>
                  <a:cubicBezTo>
                    <a:pt x="1402" y="2769"/>
                    <a:pt x="1" y="1"/>
                    <a:pt x="1" y="1"/>
                  </a:cubicBezTo>
                  <a:lnTo>
                    <a:pt x="35426" y="167"/>
                  </a:lnTo>
                  <a:close/>
                </a:path>
              </a:pathLst>
            </a:custGeom>
            <a:solidFill>
              <a:srgbClr val="C59B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3" name="Google Shape;2223;p49"/>
            <p:cNvSpPr/>
            <p:nvPr/>
          </p:nvSpPr>
          <p:spPr>
            <a:xfrm>
              <a:off x="5519100" y="4041675"/>
              <a:ext cx="512900" cy="352775"/>
            </a:xfrm>
            <a:custGeom>
              <a:avLst/>
              <a:gdLst/>
              <a:ahLst/>
              <a:cxnLst/>
              <a:rect l="l" t="t" r="r" b="b"/>
              <a:pathLst>
                <a:path w="20516" h="14111" extrusionOk="0">
                  <a:moveTo>
                    <a:pt x="20516" y="13110"/>
                  </a:moveTo>
                  <a:cubicBezTo>
                    <a:pt x="19849" y="11342"/>
                    <a:pt x="18347" y="9841"/>
                    <a:pt x="15512" y="7906"/>
                  </a:cubicBezTo>
                  <a:cubicBezTo>
                    <a:pt x="11309" y="4970"/>
                    <a:pt x="4404" y="234"/>
                    <a:pt x="4404" y="234"/>
                  </a:cubicBezTo>
                  <a:cubicBezTo>
                    <a:pt x="4404" y="234"/>
                    <a:pt x="3337" y="134"/>
                    <a:pt x="1435" y="0"/>
                  </a:cubicBezTo>
                  <a:cubicBezTo>
                    <a:pt x="168" y="0"/>
                    <a:pt x="1" y="1435"/>
                    <a:pt x="1" y="1435"/>
                  </a:cubicBezTo>
                  <a:lnTo>
                    <a:pt x="6639" y="13477"/>
                  </a:lnTo>
                  <a:cubicBezTo>
                    <a:pt x="6806" y="13110"/>
                    <a:pt x="6806" y="12809"/>
                    <a:pt x="6806" y="12809"/>
                  </a:cubicBezTo>
                  <a:lnTo>
                    <a:pt x="17380" y="141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4" name="Google Shape;2224;p49"/>
            <p:cNvSpPr/>
            <p:nvPr/>
          </p:nvSpPr>
          <p:spPr>
            <a:xfrm>
              <a:off x="5676725" y="4277675"/>
              <a:ext cx="357775" cy="481200"/>
            </a:xfrm>
            <a:custGeom>
              <a:avLst/>
              <a:gdLst/>
              <a:ahLst/>
              <a:cxnLst/>
              <a:rect l="l" t="t" r="r" b="b"/>
              <a:pathLst>
                <a:path w="14311" h="19248" extrusionOk="0">
                  <a:moveTo>
                    <a:pt x="12509" y="17980"/>
                  </a:moveTo>
                  <a:cubicBezTo>
                    <a:pt x="12509" y="17980"/>
                    <a:pt x="14311" y="17346"/>
                    <a:pt x="14311" y="14077"/>
                  </a:cubicBezTo>
                  <a:lnTo>
                    <a:pt x="14311" y="6405"/>
                  </a:lnTo>
                  <a:cubicBezTo>
                    <a:pt x="14311" y="4971"/>
                    <a:pt x="14011" y="3736"/>
                    <a:pt x="13310" y="2636"/>
                  </a:cubicBezTo>
                  <a:cubicBezTo>
                    <a:pt x="12843" y="1968"/>
                    <a:pt x="11108" y="0"/>
                    <a:pt x="5805" y="0"/>
                  </a:cubicBezTo>
                  <a:lnTo>
                    <a:pt x="4304" y="0"/>
                  </a:lnTo>
                  <a:cubicBezTo>
                    <a:pt x="3169" y="0"/>
                    <a:pt x="0" y="501"/>
                    <a:pt x="0" y="4237"/>
                  </a:cubicBezTo>
                  <a:lnTo>
                    <a:pt x="0" y="18847"/>
                  </a:lnTo>
                  <a:lnTo>
                    <a:pt x="2936" y="19247"/>
                  </a:lnTo>
                  <a:lnTo>
                    <a:pt x="10675" y="192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5" name="Google Shape;2225;p49"/>
            <p:cNvSpPr/>
            <p:nvPr/>
          </p:nvSpPr>
          <p:spPr>
            <a:xfrm>
              <a:off x="5780975" y="4336050"/>
              <a:ext cx="204325" cy="204325"/>
            </a:xfrm>
            <a:custGeom>
              <a:avLst/>
              <a:gdLst/>
              <a:ahLst/>
              <a:cxnLst/>
              <a:rect l="l" t="t" r="r" b="b"/>
              <a:pathLst>
                <a:path w="8173" h="8173" extrusionOk="0">
                  <a:moveTo>
                    <a:pt x="4103" y="8173"/>
                  </a:moveTo>
                  <a:cubicBezTo>
                    <a:pt x="6338" y="8173"/>
                    <a:pt x="8173" y="6338"/>
                    <a:pt x="8173" y="4070"/>
                  </a:cubicBezTo>
                  <a:cubicBezTo>
                    <a:pt x="8173" y="1835"/>
                    <a:pt x="6338" y="0"/>
                    <a:pt x="4103" y="0"/>
                  </a:cubicBezTo>
                  <a:cubicBezTo>
                    <a:pt x="1835" y="0"/>
                    <a:pt x="0" y="1835"/>
                    <a:pt x="0" y="4070"/>
                  </a:cubicBezTo>
                  <a:cubicBezTo>
                    <a:pt x="0" y="6372"/>
                    <a:pt x="1835" y="8173"/>
                    <a:pt x="4103" y="8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6" name="Google Shape;2226;p49"/>
            <p:cNvSpPr/>
            <p:nvPr/>
          </p:nvSpPr>
          <p:spPr>
            <a:xfrm>
              <a:off x="5815150" y="4371075"/>
              <a:ext cx="135950" cy="135950"/>
            </a:xfrm>
            <a:custGeom>
              <a:avLst/>
              <a:gdLst/>
              <a:ahLst/>
              <a:cxnLst/>
              <a:rect l="l" t="t" r="r" b="b"/>
              <a:pathLst>
                <a:path w="5438" h="5438" extrusionOk="0">
                  <a:moveTo>
                    <a:pt x="2736" y="5438"/>
                  </a:moveTo>
                  <a:cubicBezTo>
                    <a:pt x="4237" y="5438"/>
                    <a:pt x="5438" y="4237"/>
                    <a:pt x="5438" y="2736"/>
                  </a:cubicBezTo>
                  <a:cubicBezTo>
                    <a:pt x="5438" y="1235"/>
                    <a:pt x="4237" y="0"/>
                    <a:pt x="2736" y="0"/>
                  </a:cubicBezTo>
                  <a:cubicBezTo>
                    <a:pt x="1235" y="0"/>
                    <a:pt x="1" y="1235"/>
                    <a:pt x="1" y="2736"/>
                  </a:cubicBezTo>
                  <a:cubicBezTo>
                    <a:pt x="1" y="4237"/>
                    <a:pt x="1235" y="5438"/>
                    <a:pt x="2736" y="54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7" name="Google Shape;2227;p49"/>
            <p:cNvSpPr/>
            <p:nvPr/>
          </p:nvSpPr>
          <p:spPr>
            <a:xfrm>
              <a:off x="5843500" y="4582900"/>
              <a:ext cx="79250" cy="79225"/>
            </a:xfrm>
            <a:custGeom>
              <a:avLst/>
              <a:gdLst/>
              <a:ahLst/>
              <a:cxnLst/>
              <a:rect l="l" t="t" r="r" b="b"/>
              <a:pathLst>
                <a:path w="3170" h="3169" extrusionOk="0">
                  <a:moveTo>
                    <a:pt x="1602" y="3169"/>
                  </a:moveTo>
                  <a:cubicBezTo>
                    <a:pt x="2469" y="3169"/>
                    <a:pt x="3170" y="2469"/>
                    <a:pt x="3170" y="1601"/>
                  </a:cubicBezTo>
                  <a:cubicBezTo>
                    <a:pt x="3170" y="701"/>
                    <a:pt x="2469" y="0"/>
                    <a:pt x="1602" y="0"/>
                  </a:cubicBezTo>
                  <a:cubicBezTo>
                    <a:pt x="701" y="0"/>
                    <a:pt x="1" y="701"/>
                    <a:pt x="1" y="1601"/>
                  </a:cubicBezTo>
                  <a:cubicBezTo>
                    <a:pt x="1" y="2469"/>
                    <a:pt x="701" y="3169"/>
                    <a:pt x="1602" y="3169"/>
                  </a:cubicBezTo>
                  <a:close/>
                </a:path>
              </a:pathLst>
            </a:custGeom>
            <a:solidFill>
              <a:srgbClr val="6A90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8" name="Google Shape;2228;p49"/>
            <p:cNvSpPr/>
            <p:nvPr/>
          </p:nvSpPr>
          <p:spPr>
            <a:xfrm>
              <a:off x="4149800" y="4727150"/>
              <a:ext cx="1863025" cy="68425"/>
            </a:xfrm>
            <a:custGeom>
              <a:avLst/>
              <a:gdLst/>
              <a:ahLst/>
              <a:cxnLst/>
              <a:rect l="l" t="t" r="r" b="b"/>
              <a:pathLst>
                <a:path w="74521" h="2737" extrusionOk="0">
                  <a:moveTo>
                    <a:pt x="901" y="1"/>
                  </a:moveTo>
                  <a:lnTo>
                    <a:pt x="73586" y="1"/>
                  </a:lnTo>
                  <a:cubicBezTo>
                    <a:pt x="74087" y="1"/>
                    <a:pt x="74520" y="401"/>
                    <a:pt x="74520" y="902"/>
                  </a:cubicBezTo>
                  <a:lnTo>
                    <a:pt x="74520" y="1836"/>
                  </a:lnTo>
                  <a:cubicBezTo>
                    <a:pt x="74520" y="2336"/>
                    <a:pt x="74087" y="2736"/>
                    <a:pt x="73586" y="2736"/>
                  </a:cubicBezTo>
                  <a:lnTo>
                    <a:pt x="901" y="2736"/>
                  </a:lnTo>
                  <a:cubicBezTo>
                    <a:pt x="401" y="2736"/>
                    <a:pt x="1" y="2336"/>
                    <a:pt x="1" y="1836"/>
                  </a:cubicBezTo>
                  <a:lnTo>
                    <a:pt x="1" y="902"/>
                  </a:lnTo>
                  <a:cubicBezTo>
                    <a:pt x="1" y="401"/>
                    <a:pt x="401" y="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9" name="Google Shape;2229;p49"/>
            <p:cNvSpPr/>
            <p:nvPr/>
          </p:nvSpPr>
          <p:spPr>
            <a:xfrm>
              <a:off x="4671000" y="4697975"/>
              <a:ext cx="821450" cy="127625"/>
            </a:xfrm>
            <a:custGeom>
              <a:avLst/>
              <a:gdLst/>
              <a:ahLst/>
              <a:cxnLst/>
              <a:rect l="l" t="t" r="r" b="b"/>
              <a:pathLst>
                <a:path w="32858" h="5105" extrusionOk="0">
                  <a:moveTo>
                    <a:pt x="1702" y="0"/>
                  </a:moveTo>
                  <a:lnTo>
                    <a:pt x="31156" y="0"/>
                  </a:lnTo>
                  <a:cubicBezTo>
                    <a:pt x="32057" y="0"/>
                    <a:pt x="32858" y="734"/>
                    <a:pt x="32858" y="1702"/>
                  </a:cubicBezTo>
                  <a:lnTo>
                    <a:pt x="32858" y="3403"/>
                  </a:lnTo>
                  <a:cubicBezTo>
                    <a:pt x="32858" y="4337"/>
                    <a:pt x="32090" y="5104"/>
                    <a:pt x="31156" y="5104"/>
                  </a:cubicBezTo>
                  <a:lnTo>
                    <a:pt x="1702" y="5104"/>
                  </a:lnTo>
                  <a:cubicBezTo>
                    <a:pt x="801" y="5104"/>
                    <a:pt x="1" y="4370"/>
                    <a:pt x="1" y="3403"/>
                  </a:cubicBezTo>
                  <a:lnTo>
                    <a:pt x="1" y="1702"/>
                  </a:lnTo>
                  <a:cubicBezTo>
                    <a:pt x="1" y="768"/>
                    <a:pt x="735" y="0"/>
                    <a:pt x="17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0" name="Google Shape;2230;p49"/>
            <p:cNvSpPr/>
            <p:nvPr/>
          </p:nvSpPr>
          <p:spPr>
            <a:xfrm>
              <a:off x="4564275" y="4492000"/>
              <a:ext cx="45875" cy="120925"/>
            </a:xfrm>
            <a:custGeom>
              <a:avLst/>
              <a:gdLst/>
              <a:ahLst/>
              <a:cxnLst/>
              <a:rect l="l" t="t" r="r" b="b"/>
              <a:pathLst>
                <a:path w="1835" h="4837" extrusionOk="0">
                  <a:moveTo>
                    <a:pt x="934" y="0"/>
                  </a:moveTo>
                  <a:lnTo>
                    <a:pt x="934" y="0"/>
                  </a:lnTo>
                  <a:cubicBezTo>
                    <a:pt x="434" y="0"/>
                    <a:pt x="0" y="434"/>
                    <a:pt x="0" y="934"/>
                  </a:cubicBezTo>
                  <a:lnTo>
                    <a:pt x="0" y="3936"/>
                  </a:lnTo>
                  <a:cubicBezTo>
                    <a:pt x="0" y="4437"/>
                    <a:pt x="434" y="4837"/>
                    <a:pt x="934" y="4837"/>
                  </a:cubicBezTo>
                  <a:lnTo>
                    <a:pt x="934" y="4837"/>
                  </a:lnTo>
                  <a:cubicBezTo>
                    <a:pt x="1434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01" y="434"/>
                    <a:pt x="1434" y="0"/>
                    <a:pt x="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1" name="Google Shape;2231;p49"/>
            <p:cNvSpPr/>
            <p:nvPr/>
          </p:nvSpPr>
          <p:spPr>
            <a:xfrm>
              <a:off x="4662675" y="4492000"/>
              <a:ext cx="45875" cy="120925"/>
            </a:xfrm>
            <a:custGeom>
              <a:avLst/>
              <a:gdLst/>
              <a:ahLst/>
              <a:cxnLst/>
              <a:rect l="l" t="t" r="r" b="b"/>
              <a:pathLst>
                <a:path w="1835" h="4837" extrusionOk="0">
                  <a:moveTo>
                    <a:pt x="901" y="0"/>
                  </a:moveTo>
                  <a:lnTo>
                    <a:pt x="901" y="0"/>
                  </a:lnTo>
                  <a:cubicBezTo>
                    <a:pt x="400" y="0"/>
                    <a:pt x="0" y="434"/>
                    <a:pt x="0" y="934"/>
                  </a:cubicBezTo>
                  <a:lnTo>
                    <a:pt x="0" y="3936"/>
                  </a:lnTo>
                  <a:cubicBezTo>
                    <a:pt x="0" y="4437"/>
                    <a:pt x="400" y="4837"/>
                    <a:pt x="901" y="4837"/>
                  </a:cubicBezTo>
                  <a:lnTo>
                    <a:pt x="901" y="4837"/>
                  </a:lnTo>
                  <a:cubicBezTo>
                    <a:pt x="1401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01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2" name="Google Shape;2232;p49"/>
            <p:cNvSpPr/>
            <p:nvPr/>
          </p:nvSpPr>
          <p:spPr>
            <a:xfrm>
              <a:off x="4761900" y="4492000"/>
              <a:ext cx="45900" cy="120925"/>
            </a:xfrm>
            <a:custGeom>
              <a:avLst/>
              <a:gdLst/>
              <a:ahLst/>
              <a:cxnLst/>
              <a:rect l="l" t="t" r="r" b="b"/>
              <a:pathLst>
                <a:path w="1836" h="4837" extrusionOk="0">
                  <a:moveTo>
                    <a:pt x="901" y="0"/>
                  </a:moveTo>
                  <a:lnTo>
                    <a:pt x="901" y="0"/>
                  </a:lnTo>
                  <a:cubicBezTo>
                    <a:pt x="401" y="0"/>
                    <a:pt x="1" y="434"/>
                    <a:pt x="1" y="934"/>
                  </a:cubicBezTo>
                  <a:lnTo>
                    <a:pt x="1" y="3936"/>
                  </a:lnTo>
                  <a:cubicBezTo>
                    <a:pt x="1" y="4437"/>
                    <a:pt x="401" y="4837"/>
                    <a:pt x="901" y="4837"/>
                  </a:cubicBezTo>
                  <a:lnTo>
                    <a:pt x="901" y="4837"/>
                  </a:lnTo>
                  <a:cubicBezTo>
                    <a:pt x="1402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02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3" name="Google Shape;2233;p49"/>
            <p:cNvSpPr/>
            <p:nvPr/>
          </p:nvSpPr>
          <p:spPr>
            <a:xfrm>
              <a:off x="4860300" y="4492000"/>
              <a:ext cx="45900" cy="120925"/>
            </a:xfrm>
            <a:custGeom>
              <a:avLst/>
              <a:gdLst/>
              <a:ahLst/>
              <a:cxnLst/>
              <a:rect l="l" t="t" r="r" b="b"/>
              <a:pathLst>
                <a:path w="1836" h="4837" extrusionOk="0">
                  <a:moveTo>
                    <a:pt x="935" y="0"/>
                  </a:moveTo>
                  <a:lnTo>
                    <a:pt x="935" y="0"/>
                  </a:lnTo>
                  <a:cubicBezTo>
                    <a:pt x="434" y="0"/>
                    <a:pt x="1" y="434"/>
                    <a:pt x="1" y="934"/>
                  </a:cubicBezTo>
                  <a:lnTo>
                    <a:pt x="1" y="3936"/>
                  </a:lnTo>
                  <a:cubicBezTo>
                    <a:pt x="1" y="4437"/>
                    <a:pt x="434" y="4837"/>
                    <a:pt x="935" y="4837"/>
                  </a:cubicBezTo>
                  <a:lnTo>
                    <a:pt x="935" y="4837"/>
                  </a:lnTo>
                  <a:cubicBezTo>
                    <a:pt x="1435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35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4" name="Google Shape;2234;p49"/>
            <p:cNvSpPr/>
            <p:nvPr/>
          </p:nvSpPr>
          <p:spPr>
            <a:xfrm>
              <a:off x="4959550" y="4492000"/>
              <a:ext cx="45875" cy="120925"/>
            </a:xfrm>
            <a:custGeom>
              <a:avLst/>
              <a:gdLst/>
              <a:ahLst/>
              <a:cxnLst/>
              <a:rect l="l" t="t" r="r" b="b"/>
              <a:pathLst>
                <a:path w="1835" h="4837" extrusionOk="0">
                  <a:moveTo>
                    <a:pt x="934" y="0"/>
                  </a:moveTo>
                  <a:lnTo>
                    <a:pt x="934" y="0"/>
                  </a:lnTo>
                  <a:cubicBezTo>
                    <a:pt x="434" y="0"/>
                    <a:pt x="0" y="434"/>
                    <a:pt x="0" y="934"/>
                  </a:cubicBezTo>
                  <a:lnTo>
                    <a:pt x="0" y="3936"/>
                  </a:lnTo>
                  <a:cubicBezTo>
                    <a:pt x="0" y="4437"/>
                    <a:pt x="434" y="4837"/>
                    <a:pt x="934" y="4837"/>
                  </a:cubicBezTo>
                  <a:lnTo>
                    <a:pt x="934" y="4837"/>
                  </a:lnTo>
                  <a:cubicBezTo>
                    <a:pt x="1435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35" y="0"/>
                    <a:pt x="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5" name="Google Shape;2235;p49"/>
            <p:cNvSpPr/>
            <p:nvPr/>
          </p:nvSpPr>
          <p:spPr>
            <a:xfrm>
              <a:off x="5058775" y="4492000"/>
              <a:ext cx="45900" cy="120925"/>
            </a:xfrm>
            <a:custGeom>
              <a:avLst/>
              <a:gdLst/>
              <a:ahLst/>
              <a:cxnLst/>
              <a:rect l="l" t="t" r="r" b="b"/>
              <a:pathLst>
                <a:path w="1836" h="4837" extrusionOk="0">
                  <a:moveTo>
                    <a:pt x="901" y="0"/>
                  </a:moveTo>
                  <a:lnTo>
                    <a:pt x="901" y="0"/>
                  </a:lnTo>
                  <a:cubicBezTo>
                    <a:pt x="401" y="0"/>
                    <a:pt x="1" y="434"/>
                    <a:pt x="1" y="934"/>
                  </a:cubicBezTo>
                  <a:lnTo>
                    <a:pt x="1" y="3936"/>
                  </a:lnTo>
                  <a:cubicBezTo>
                    <a:pt x="1" y="4437"/>
                    <a:pt x="401" y="4837"/>
                    <a:pt x="901" y="4837"/>
                  </a:cubicBezTo>
                  <a:lnTo>
                    <a:pt x="901" y="4837"/>
                  </a:lnTo>
                  <a:cubicBezTo>
                    <a:pt x="1402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02" y="434"/>
                    <a:pt x="1402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6" name="Google Shape;2236;p49"/>
            <p:cNvSpPr/>
            <p:nvPr/>
          </p:nvSpPr>
          <p:spPr>
            <a:xfrm>
              <a:off x="5156350" y="4492000"/>
              <a:ext cx="45900" cy="120925"/>
            </a:xfrm>
            <a:custGeom>
              <a:avLst/>
              <a:gdLst/>
              <a:ahLst/>
              <a:cxnLst/>
              <a:rect l="l" t="t" r="r" b="b"/>
              <a:pathLst>
                <a:path w="1836" h="4837" extrusionOk="0">
                  <a:moveTo>
                    <a:pt x="935" y="0"/>
                  </a:moveTo>
                  <a:lnTo>
                    <a:pt x="935" y="0"/>
                  </a:lnTo>
                  <a:cubicBezTo>
                    <a:pt x="434" y="0"/>
                    <a:pt x="1" y="434"/>
                    <a:pt x="1" y="934"/>
                  </a:cubicBezTo>
                  <a:lnTo>
                    <a:pt x="1" y="3936"/>
                  </a:lnTo>
                  <a:cubicBezTo>
                    <a:pt x="1" y="4437"/>
                    <a:pt x="434" y="4837"/>
                    <a:pt x="935" y="4837"/>
                  </a:cubicBezTo>
                  <a:lnTo>
                    <a:pt x="935" y="4837"/>
                  </a:lnTo>
                  <a:cubicBezTo>
                    <a:pt x="1435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35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7" name="Google Shape;2237;p49"/>
            <p:cNvSpPr/>
            <p:nvPr/>
          </p:nvSpPr>
          <p:spPr>
            <a:xfrm>
              <a:off x="5255600" y="4492000"/>
              <a:ext cx="45875" cy="120925"/>
            </a:xfrm>
            <a:custGeom>
              <a:avLst/>
              <a:gdLst/>
              <a:ahLst/>
              <a:cxnLst/>
              <a:rect l="l" t="t" r="r" b="b"/>
              <a:pathLst>
                <a:path w="1835" h="4837" extrusionOk="0">
                  <a:moveTo>
                    <a:pt x="934" y="0"/>
                  </a:moveTo>
                  <a:lnTo>
                    <a:pt x="934" y="0"/>
                  </a:lnTo>
                  <a:cubicBezTo>
                    <a:pt x="434" y="0"/>
                    <a:pt x="0" y="434"/>
                    <a:pt x="0" y="934"/>
                  </a:cubicBezTo>
                  <a:lnTo>
                    <a:pt x="0" y="3936"/>
                  </a:lnTo>
                  <a:cubicBezTo>
                    <a:pt x="0" y="4437"/>
                    <a:pt x="434" y="4837"/>
                    <a:pt x="934" y="4837"/>
                  </a:cubicBezTo>
                  <a:lnTo>
                    <a:pt x="934" y="4837"/>
                  </a:lnTo>
                  <a:cubicBezTo>
                    <a:pt x="1434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34" y="0"/>
                    <a:pt x="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8" name="Google Shape;2238;p49"/>
            <p:cNvSpPr/>
            <p:nvPr/>
          </p:nvSpPr>
          <p:spPr>
            <a:xfrm>
              <a:off x="5354825" y="4492000"/>
              <a:ext cx="45900" cy="120925"/>
            </a:xfrm>
            <a:custGeom>
              <a:avLst/>
              <a:gdLst/>
              <a:ahLst/>
              <a:cxnLst/>
              <a:rect l="l" t="t" r="r" b="b"/>
              <a:pathLst>
                <a:path w="1836" h="4837" extrusionOk="0">
                  <a:moveTo>
                    <a:pt x="901" y="0"/>
                  </a:moveTo>
                  <a:lnTo>
                    <a:pt x="901" y="0"/>
                  </a:lnTo>
                  <a:cubicBezTo>
                    <a:pt x="401" y="0"/>
                    <a:pt x="1" y="434"/>
                    <a:pt x="1" y="934"/>
                  </a:cubicBezTo>
                  <a:lnTo>
                    <a:pt x="1" y="3936"/>
                  </a:lnTo>
                  <a:cubicBezTo>
                    <a:pt x="1" y="4437"/>
                    <a:pt x="401" y="4837"/>
                    <a:pt x="901" y="4837"/>
                  </a:cubicBezTo>
                  <a:lnTo>
                    <a:pt x="901" y="4837"/>
                  </a:lnTo>
                  <a:cubicBezTo>
                    <a:pt x="1402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02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9" name="Google Shape;2239;p49"/>
            <p:cNvSpPr/>
            <p:nvPr/>
          </p:nvSpPr>
          <p:spPr>
            <a:xfrm>
              <a:off x="5454075" y="4492000"/>
              <a:ext cx="45875" cy="120925"/>
            </a:xfrm>
            <a:custGeom>
              <a:avLst/>
              <a:gdLst/>
              <a:ahLst/>
              <a:cxnLst/>
              <a:rect l="l" t="t" r="r" b="b"/>
              <a:pathLst>
                <a:path w="1835" h="4837" extrusionOk="0">
                  <a:moveTo>
                    <a:pt x="901" y="0"/>
                  </a:moveTo>
                  <a:lnTo>
                    <a:pt x="901" y="0"/>
                  </a:lnTo>
                  <a:cubicBezTo>
                    <a:pt x="400" y="0"/>
                    <a:pt x="0" y="434"/>
                    <a:pt x="0" y="934"/>
                  </a:cubicBezTo>
                  <a:lnTo>
                    <a:pt x="0" y="3936"/>
                  </a:lnTo>
                  <a:cubicBezTo>
                    <a:pt x="0" y="4437"/>
                    <a:pt x="400" y="4837"/>
                    <a:pt x="901" y="4837"/>
                  </a:cubicBezTo>
                  <a:lnTo>
                    <a:pt x="901" y="4837"/>
                  </a:lnTo>
                  <a:cubicBezTo>
                    <a:pt x="1401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01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0" name="Google Shape;2240;p49"/>
            <p:cNvSpPr/>
            <p:nvPr/>
          </p:nvSpPr>
          <p:spPr>
            <a:xfrm>
              <a:off x="5552475" y="4492000"/>
              <a:ext cx="45875" cy="120925"/>
            </a:xfrm>
            <a:custGeom>
              <a:avLst/>
              <a:gdLst/>
              <a:ahLst/>
              <a:cxnLst/>
              <a:rect l="l" t="t" r="r" b="b"/>
              <a:pathLst>
                <a:path w="1835" h="4837" extrusionOk="0">
                  <a:moveTo>
                    <a:pt x="934" y="0"/>
                  </a:moveTo>
                  <a:lnTo>
                    <a:pt x="934" y="0"/>
                  </a:lnTo>
                  <a:cubicBezTo>
                    <a:pt x="434" y="0"/>
                    <a:pt x="0" y="434"/>
                    <a:pt x="0" y="934"/>
                  </a:cubicBezTo>
                  <a:lnTo>
                    <a:pt x="0" y="3936"/>
                  </a:lnTo>
                  <a:cubicBezTo>
                    <a:pt x="0" y="4437"/>
                    <a:pt x="434" y="4837"/>
                    <a:pt x="934" y="4837"/>
                  </a:cubicBezTo>
                  <a:lnTo>
                    <a:pt x="934" y="4837"/>
                  </a:lnTo>
                  <a:cubicBezTo>
                    <a:pt x="1435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02" y="434"/>
                    <a:pt x="1435" y="0"/>
                    <a:pt x="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41" name="Google Shape;2241;p49"/>
          <p:cNvSpPr/>
          <p:nvPr/>
        </p:nvSpPr>
        <p:spPr>
          <a:xfrm>
            <a:off x="7181734" y="5141472"/>
            <a:ext cx="4990767" cy="1794000"/>
          </a:xfrm>
          <a:custGeom>
            <a:avLst/>
            <a:gdLst/>
            <a:ahLst/>
            <a:cxnLst/>
            <a:rect l="l" t="t" r="r" b="b"/>
            <a:pathLst>
              <a:path w="149723" h="53820" extrusionOk="0">
                <a:moveTo>
                  <a:pt x="149723" y="1159"/>
                </a:moveTo>
                <a:cubicBezTo>
                  <a:pt x="133409" y="-879"/>
                  <a:pt x="114379" y="-1075"/>
                  <a:pt x="100934" y="8387"/>
                </a:cubicBezTo>
                <a:cubicBezTo>
                  <a:pt x="91237" y="15211"/>
                  <a:pt x="91095" y="34263"/>
                  <a:pt x="79508" y="36783"/>
                </a:cubicBezTo>
                <a:cubicBezTo>
                  <a:pt x="64481" y="40051"/>
                  <a:pt x="48910" y="31746"/>
                  <a:pt x="33559" y="32652"/>
                </a:cubicBezTo>
                <a:cubicBezTo>
                  <a:pt x="20356" y="33431"/>
                  <a:pt x="7336" y="42815"/>
                  <a:pt x="0" y="53820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2242" name="Google Shape;2242;p49"/>
          <p:cNvGrpSpPr/>
          <p:nvPr/>
        </p:nvGrpSpPr>
        <p:grpSpPr>
          <a:xfrm>
            <a:off x="646695" y="610683"/>
            <a:ext cx="1007731" cy="424779"/>
            <a:chOff x="2925600" y="556000"/>
            <a:chExt cx="915675" cy="385975"/>
          </a:xfrm>
        </p:grpSpPr>
        <p:sp>
          <p:nvSpPr>
            <p:cNvPr id="2243" name="Google Shape;2243;p49"/>
            <p:cNvSpPr/>
            <p:nvPr/>
          </p:nvSpPr>
          <p:spPr>
            <a:xfrm>
              <a:off x="2925600" y="556000"/>
              <a:ext cx="915675" cy="385975"/>
            </a:xfrm>
            <a:custGeom>
              <a:avLst/>
              <a:gdLst/>
              <a:ahLst/>
              <a:cxnLst/>
              <a:rect l="l" t="t" r="r" b="b"/>
              <a:pathLst>
                <a:path w="36627" h="15439" extrusionOk="0">
                  <a:moveTo>
                    <a:pt x="22097" y="1"/>
                  </a:moveTo>
                  <a:cubicBezTo>
                    <a:pt x="19122" y="1"/>
                    <a:pt x="16099" y="1625"/>
                    <a:pt x="14777" y="4898"/>
                  </a:cubicBezTo>
                  <a:cubicBezTo>
                    <a:pt x="14530" y="4859"/>
                    <a:pt x="14290" y="4843"/>
                    <a:pt x="14062" y="4843"/>
                  </a:cubicBezTo>
                  <a:cubicBezTo>
                    <a:pt x="13491" y="4843"/>
                    <a:pt x="12990" y="4945"/>
                    <a:pt x="12609" y="5064"/>
                  </a:cubicBezTo>
                  <a:cubicBezTo>
                    <a:pt x="11442" y="5431"/>
                    <a:pt x="10608" y="6132"/>
                    <a:pt x="10007" y="6799"/>
                  </a:cubicBezTo>
                  <a:cubicBezTo>
                    <a:pt x="9495" y="6744"/>
                    <a:pt x="8863" y="6697"/>
                    <a:pt x="8167" y="6697"/>
                  </a:cubicBezTo>
                  <a:cubicBezTo>
                    <a:pt x="6323" y="6697"/>
                    <a:pt x="4030" y="7029"/>
                    <a:pt x="2335" y="8433"/>
                  </a:cubicBezTo>
                  <a:cubicBezTo>
                    <a:pt x="1301" y="9267"/>
                    <a:pt x="100" y="10835"/>
                    <a:pt x="100" y="13570"/>
                  </a:cubicBezTo>
                  <a:cubicBezTo>
                    <a:pt x="0" y="14605"/>
                    <a:pt x="834" y="15438"/>
                    <a:pt x="1902" y="15438"/>
                  </a:cubicBezTo>
                  <a:lnTo>
                    <a:pt x="34758" y="15438"/>
                  </a:lnTo>
                  <a:cubicBezTo>
                    <a:pt x="35259" y="15438"/>
                    <a:pt x="35759" y="15238"/>
                    <a:pt x="36093" y="14905"/>
                  </a:cubicBezTo>
                  <a:cubicBezTo>
                    <a:pt x="36426" y="14571"/>
                    <a:pt x="36626" y="14071"/>
                    <a:pt x="36626" y="13570"/>
                  </a:cubicBezTo>
                  <a:cubicBezTo>
                    <a:pt x="36593" y="11336"/>
                    <a:pt x="35092" y="7299"/>
                    <a:pt x="29788" y="6465"/>
                  </a:cubicBezTo>
                  <a:cubicBezTo>
                    <a:pt x="29288" y="2729"/>
                    <a:pt x="26252" y="428"/>
                    <a:pt x="23083" y="61"/>
                  </a:cubicBezTo>
                  <a:cubicBezTo>
                    <a:pt x="22757" y="21"/>
                    <a:pt x="22427" y="1"/>
                    <a:pt x="220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4" name="Google Shape;2244;p49"/>
            <p:cNvSpPr/>
            <p:nvPr/>
          </p:nvSpPr>
          <p:spPr>
            <a:xfrm>
              <a:off x="2973125" y="601900"/>
              <a:ext cx="821450" cy="293375"/>
            </a:xfrm>
            <a:custGeom>
              <a:avLst/>
              <a:gdLst/>
              <a:ahLst/>
              <a:cxnLst/>
              <a:rect l="l" t="t" r="r" b="b"/>
              <a:pathLst>
                <a:path w="32858" h="11735" extrusionOk="0">
                  <a:moveTo>
                    <a:pt x="20178" y="1"/>
                  </a:moveTo>
                  <a:cubicBezTo>
                    <a:pt x="17435" y="1"/>
                    <a:pt x="14656" y="1722"/>
                    <a:pt x="14111" y="5430"/>
                  </a:cubicBezTo>
                  <a:cubicBezTo>
                    <a:pt x="13371" y="5028"/>
                    <a:pt x="12710" y="4870"/>
                    <a:pt x="12128" y="4870"/>
                  </a:cubicBezTo>
                  <a:cubicBezTo>
                    <a:pt x="10008" y="4870"/>
                    <a:pt x="8940" y="6964"/>
                    <a:pt x="8940" y="6964"/>
                  </a:cubicBezTo>
                  <a:cubicBezTo>
                    <a:pt x="8940" y="6964"/>
                    <a:pt x="7781" y="6722"/>
                    <a:pt x="6297" y="6722"/>
                  </a:cubicBezTo>
                  <a:cubicBezTo>
                    <a:pt x="3661" y="6722"/>
                    <a:pt x="1" y="7487"/>
                    <a:pt x="1" y="11734"/>
                  </a:cubicBezTo>
                  <a:lnTo>
                    <a:pt x="32857" y="11734"/>
                  </a:lnTo>
                  <a:cubicBezTo>
                    <a:pt x="32857" y="11734"/>
                    <a:pt x="32757" y="6431"/>
                    <a:pt x="26053" y="6331"/>
                  </a:cubicBezTo>
                  <a:cubicBezTo>
                    <a:pt x="26390" y="2242"/>
                    <a:pt x="23308" y="1"/>
                    <a:pt x="20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38161" y="1876279"/>
                <a:ext cx="7172891" cy="3192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dirty="0"/>
                  <a:t>Cho </a:t>
                </a:r>
                <a:r>
                  <a:rPr lang="en-US" sz="2667" dirty="0" err="1"/>
                  <a:t>hai</a:t>
                </a:r>
                <a:r>
                  <a:rPr lang="en-US" sz="2667" dirty="0"/>
                  <a:t> tam </a:t>
                </a:r>
                <a:r>
                  <a:rPr lang="en-US" sz="2667" dirty="0" err="1"/>
                  <a:t>giác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667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sz="2667" dirty="0" err="1"/>
                  <a:t>và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667" dirty="0"/>
                  <a:t> (</a:t>
                </a:r>
                <a:r>
                  <a:rPr lang="en-US" sz="2667" i="1" dirty="0" err="1"/>
                  <a:t>Hình</a:t>
                </a:r>
                <a:r>
                  <a:rPr lang="en-US" sz="2667" i="1" dirty="0"/>
                  <a:t> 57</a:t>
                </a:r>
                <a:r>
                  <a:rPr lang="en-US" sz="2667" dirty="0"/>
                  <a:t>) </a:t>
                </a:r>
                <a:r>
                  <a:rPr lang="en-US" sz="2667" dirty="0" err="1"/>
                  <a:t>có</a:t>
                </a:r>
                <a:r>
                  <a:rPr lang="en-US" sz="2667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667" dirty="0"/>
                  <a:t>,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’=3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667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667" dirty="0"/>
                  <a:t>. </a:t>
                </a:r>
                <a:r>
                  <a:rPr lang="en-US" sz="2667" dirty="0" err="1"/>
                  <a:t>Bằng</a:t>
                </a:r>
                <a:r>
                  <a:rPr lang="en-US" sz="2667" dirty="0"/>
                  <a:t> </a:t>
                </a:r>
                <a:r>
                  <a:rPr lang="en-US" sz="2667" dirty="0" err="1"/>
                  <a:t>cách</a:t>
                </a:r>
                <a:r>
                  <a:rPr lang="en-US" sz="2667" dirty="0"/>
                  <a:t> </a:t>
                </a:r>
                <a:r>
                  <a:rPr lang="en-US" sz="2667" dirty="0" err="1"/>
                  <a:t>đếm</a:t>
                </a:r>
                <a:r>
                  <a:rPr lang="en-US" sz="2667" dirty="0"/>
                  <a:t> </a:t>
                </a:r>
                <a:r>
                  <a:rPr lang="en-US" sz="2667" dirty="0" err="1"/>
                  <a:t>số</a:t>
                </a:r>
                <a:r>
                  <a:rPr lang="en-US" sz="2667" dirty="0"/>
                  <a:t> ô </a:t>
                </a:r>
                <a:r>
                  <a:rPr lang="en-US" sz="2667" dirty="0" err="1"/>
                  <a:t>vuông</a:t>
                </a:r>
                <a:r>
                  <a:rPr lang="en-US" sz="2667" dirty="0"/>
                  <a:t>, </a:t>
                </a:r>
                <a:r>
                  <a:rPr lang="en-US" sz="2667" dirty="0" err="1"/>
                  <a:t>hãy</a:t>
                </a:r>
                <a:r>
                  <a:rPr lang="en-US" sz="2667" dirty="0"/>
                  <a:t> so </a:t>
                </a:r>
                <a:r>
                  <a:rPr lang="en-US" sz="2667" dirty="0" err="1"/>
                  <a:t>sánh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2667" dirty="0"/>
                  <a:t> </a:t>
                </a:r>
                <a:r>
                  <a:rPr lang="en-US" sz="2667" dirty="0" err="1"/>
                  <a:t>và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667" dirty="0"/>
                  <a:t>. </a:t>
                </a:r>
                <a:r>
                  <a:rPr lang="en-US" sz="2667" dirty="0" err="1"/>
                  <a:t>Từ</a:t>
                </a:r>
                <a:r>
                  <a:rPr lang="en-US" sz="2667" dirty="0"/>
                  <a:t> </a:t>
                </a:r>
                <a:r>
                  <a:rPr lang="en-US" sz="2667" dirty="0" err="1"/>
                  <a:t>đó</a:t>
                </a:r>
                <a:r>
                  <a:rPr lang="en-US" sz="2667" dirty="0"/>
                  <a:t> </a:t>
                </a:r>
                <a:r>
                  <a:rPr lang="en-US" sz="2667" dirty="0" err="1"/>
                  <a:t>có</a:t>
                </a:r>
                <a:r>
                  <a:rPr lang="en-US" sz="2667" dirty="0"/>
                  <a:t> </a:t>
                </a:r>
                <a:r>
                  <a:rPr lang="en-US" sz="2667" dirty="0" err="1"/>
                  <a:t>thể</a:t>
                </a:r>
                <a:r>
                  <a:rPr lang="en-US" sz="2667" dirty="0"/>
                  <a:t> </a:t>
                </a:r>
                <a:r>
                  <a:rPr lang="en-US" sz="2667" dirty="0" err="1"/>
                  <a:t>kết</a:t>
                </a:r>
                <a:r>
                  <a:rPr lang="en-US" sz="2667" dirty="0"/>
                  <a:t> </a:t>
                </a:r>
                <a:r>
                  <a:rPr lang="en-US" sz="2667" dirty="0" err="1"/>
                  <a:t>luận</a:t>
                </a:r>
                <a:r>
                  <a:rPr lang="en-US" sz="2667" dirty="0"/>
                  <a:t> </a:t>
                </a:r>
                <a:r>
                  <a:rPr lang="en-US" sz="2667" dirty="0" err="1"/>
                  <a:t>được</a:t>
                </a:r>
                <a:r>
                  <a:rPr lang="en-US" sz="2667" dirty="0"/>
                  <a:t> </a:t>
                </a:r>
                <a:r>
                  <a:rPr lang="en-US" sz="2667" dirty="0" err="1"/>
                  <a:t>hai</a:t>
                </a:r>
                <a:r>
                  <a:rPr lang="en-US" sz="2667" dirty="0"/>
                  <a:t> tam </a:t>
                </a:r>
                <a:r>
                  <a:rPr lang="en-US" sz="2667" dirty="0" err="1"/>
                  <a:t>giác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667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sz="2667" dirty="0" err="1"/>
                  <a:t>và</a:t>
                </a:r>
                <a:r>
                  <a:rPr lang="en-US" sz="2667" dirty="0"/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667" dirty="0" err="1"/>
                  <a:t>bằng</a:t>
                </a:r>
                <a:r>
                  <a:rPr lang="en-US" sz="2667" dirty="0"/>
                  <a:t> </a:t>
                </a:r>
                <a:r>
                  <a:rPr lang="en-US" sz="2667" dirty="0" err="1"/>
                  <a:t>nhau</a:t>
                </a:r>
                <a:r>
                  <a:rPr lang="en-US" sz="2667" dirty="0"/>
                  <a:t> hay </a:t>
                </a:r>
                <a:r>
                  <a:rPr lang="en-US" sz="2667" dirty="0" err="1"/>
                  <a:t>không</a:t>
                </a:r>
                <a:r>
                  <a:rPr lang="en-US" sz="2667" dirty="0"/>
                  <a:t>?</a:t>
                </a:r>
                <a:endParaRPr lang="vi-VN" sz="2667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161" y="1876279"/>
                <a:ext cx="7172891" cy="3192990"/>
              </a:xfrm>
              <a:prstGeom prst="rect">
                <a:avLst/>
              </a:prstGeom>
              <a:blipFill>
                <a:blip r:embed="rId3"/>
                <a:stretch>
                  <a:fillRect l="-1616" r="-1701" b="-4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FEC9EAB-873D-4B78-461A-CAFBD397B2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68" t="6171" r="4113" b="3798"/>
          <a:stretch/>
        </p:blipFill>
        <p:spPr>
          <a:xfrm>
            <a:off x="8310468" y="1072872"/>
            <a:ext cx="2733297" cy="48397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AEE7D3-4CCD-4214-62C3-E5D173511660}"/>
              </a:ext>
            </a:extLst>
          </p:cNvPr>
          <p:cNvSpPr/>
          <p:nvPr/>
        </p:nvSpPr>
        <p:spPr>
          <a:xfrm>
            <a:off x="4135508" y="1133501"/>
            <a:ext cx="1186528" cy="7416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HĐ2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44"/>
          <p:cNvSpPr/>
          <p:nvPr/>
        </p:nvSpPr>
        <p:spPr>
          <a:xfrm>
            <a:off x="9526819" y="8601"/>
            <a:ext cx="2674733" cy="2684700"/>
          </a:xfrm>
          <a:custGeom>
            <a:avLst/>
            <a:gdLst/>
            <a:ahLst/>
            <a:cxnLst/>
            <a:rect l="l" t="t" r="r" b="b"/>
            <a:pathLst>
              <a:path w="80242" h="80541" extrusionOk="0">
                <a:moveTo>
                  <a:pt x="217" y="0"/>
                </a:moveTo>
                <a:cubicBezTo>
                  <a:pt x="-1523" y="10444"/>
                  <a:pt x="12428" y="20888"/>
                  <a:pt x="22934" y="22200"/>
                </a:cubicBezTo>
                <a:cubicBezTo>
                  <a:pt x="36989" y="23955"/>
                  <a:pt x="54257" y="18919"/>
                  <a:pt x="65011" y="28138"/>
                </a:cubicBezTo>
                <a:cubicBezTo>
                  <a:pt x="70502" y="32845"/>
                  <a:pt x="64891" y="42619"/>
                  <a:pt x="64237" y="49822"/>
                </a:cubicBezTo>
                <a:cubicBezTo>
                  <a:pt x="63192" y="61321"/>
                  <a:pt x="68696" y="80541"/>
                  <a:pt x="80242" y="80541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958" name="Google Shape;1958;p44"/>
          <p:cNvGrpSpPr/>
          <p:nvPr/>
        </p:nvGrpSpPr>
        <p:grpSpPr>
          <a:xfrm rot="10800000">
            <a:off x="10488969" y="380812"/>
            <a:ext cx="1486065" cy="1526536"/>
            <a:chOff x="4502801" y="3289871"/>
            <a:chExt cx="1114549" cy="1144902"/>
          </a:xfrm>
        </p:grpSpPr>
        <p:sp>
          <p:nvSpPr>
            <p:cNvPr id="1959" name="Google Shape;1959;p44"/>
            <p:cNvSpPr/>
            <p:nvPr/>
          </p:nvSpPr>
          <p:spPr>
            <a:xfrm>
              <a:off x="5268659" y="3596503"/>
              <a:ext cx="57273" cy="25577"/>
            </a:xfrm>
            <a:custGeom>
              <a:avLst/>
              <a:gdLst/>
              <a:ahLst/>
              <a:cxnLst/>
              <a:rect l="l" t="t" r="r" b="b"/>
              <a:pathLst>
                <a:path w="3370" h="1505" extrusionOk="0">
                  <a:moveTo>
                    <a:pt x="2733" y="0"/>
                  </a:moveTo>
                  <a:cubicBezTo>
                    <a:pt x="2712" y="0"/>
                    <a:pt x="2690" y="1"/>
                    <a:pt x="2669" y="3"/>
                  </a:cubicBezTo>
                  <a:cubicBezTo>
                    <a:pt x="2002" y="103"/>
                    <a:pt x="1302" y="170"/>
                    <a:pt x="568" y="270"/>
                  </a:cubicBezTo>
                  <a:cubicBezTo>
                    <a:pt x="234" y="304"/>
                    <a:pt x="1" y="637"/>
                    <a:pt x="34" y="971"/>
                  </a:cubicBezTo>
                  <a:cubicBezTo>
                    <a:pt x="67" y="1304"/>
                    <a:pt x="334" y="1504"/>
                    <a:pt x="668" y="1504"/>
                  </a:cubicBezTo>
                  <a:lnTo>
                    <a:pt x="734" y="1504"/>
                  </a:lnTo>
                  <a:cubicBezTo>
                    <a:pt x="1468" y="1438"/>
                    <a:pt x="2135" y="1338"/>
                    <a:pt x="2803" y="1271"/>
                  </a:cubicBezTo>
                  <a:cubicBezTo>
                    <a:pt x="3136" y="1204"/>
                    <a:pt x="3370" y="937"/>
                    <a:pt x="3336" y="537"/>
                  </a:cubicBezTo>
                  <a:cubicBezTo>
                    <a:pt x="3336" y="225"/>
                    <a:pt x="3044" y="0"/>
                    <a:pt x="2733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0" name="Google Shape;1960;p44"/>
            <p:cNvSpPr/>
            <p:nvPr/>
          </p:nvSpPr>
          <p:spPr>
            <a:xfrm>
              <a:off x="5059474" y="3635268"/>
              <a:ext cx="57273" cy="29894"/>
            </a:xfrm>
            <a:custGeom>
              <a:avLst/>
              <a:gdLst/>
              <a:ahLst/>
              <a:cxnLst/>
              <a:rect l="l" t="t" r="r" b="b"/>
              <a:pathLst>
                <a:path w="3370" h="1759" extrusionOk="0">
                  <a:moveTo>
                    <a:pt x="2749" y="1"/>
                  </a:moveTo>
                  <a:cubicBezTo>
                    <a:pt x="2700" y="1"/>
                    <a:pt x="2650" y="8"/>
                    <a:pt x="2603" y="24"/>
                  </a:cubicBezTo>
                  <a:cubicBezTo>
                    <a:pt x="1936" y="191"/>
                    <a:pt x="1202" y="358"/>
                    <a:pt x="535" y="558"/>
                  </a:cubicBezTo>
                  <a:cubicBezTo>
                    <a:pt x="201" y="658"/>
                    <a:pt x="1" y="991"/>
                    <a:pt x="101" y="1325"/>
                  </a:cubicBezTo>
                  <a:cubicBezTo>
                    <a:pt x="168" y="1592"/>
                    <a:pt x="434" y="1759"/>
                    <a:pt x="668" y="1759"/>
                  </a:cubicBezTo>
                  <a:cubicBezTo>
                    <a:pt x="701" y="1759"/>
                    <a:pt x="801" y="1759"/>
                    <a:pt x="835" y="1725"/>
                  </a:cubicBezTo>
                  <a:lnTo>
                    <a:pt x="2836" y="1225"/>
                  </a:lnTo>
                  <a:cubicBezTo>
                    <a:pt x="3170" y="1158"/>
                    <a:pt x="3370" y="825"/>
                    <a:pt x="3303" y="491"/>
                  </a:cubicBezTo>
                  <a:cubicBezTo>
                    <a:pt x="3275" y="210"/>
                    <a:pt x="3011" y="1"/>
                    <a:pt x="2749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1" name="Google Shape;1961;p44"/>
            <p:cNvSpPr/>
            <p:nvPr/>
          </p:nvSpPr>
          <p:spPr>
            <a:xfrm>
              <a:off x="5163786" y="3612597"/>
              <a:ext cx="57273" cy="28756"/>
            </a:xfrm>
            <a:custGeom>
              <a:avLst/>
              <a:gdLst/>
              <a:ahLst/>
              <a:cxnLst/>
              <a:rect l="l" t="t" r="r" b="b"/>
              <a:pathLst>
                <a:path w="3370" h="1692" extrusionOk="0">
                  <a:moveTo>
                    <a:pt x="2748" y="0"/>
                  </a:moveTo>
                  <a:cubicBezTo>
                    <a:pt x="2692" y="0"/>
                    <a:pt x="2632" y="8"/>
                    <a:pt x="2569" y="24"/>
                  </a:cubicBezTo>
                  <a:cubicBezTo>
                    <a:pt x="1902" y="157"/>
                    <a:pt x="1201" y="257"/>
                    <a:pt x="534" y="424"/>
                  </a:cubicBezTo>
                  <a:cubicBezTo>
                    <a:pt x="201" y="524"/>
                    <a:pt x="1" y="858"/>
                    <a:pt x="34" y="1191"/>
                  </a:cubicBezTo>
                  <a:cubicBezTo>
                    <a:pt x="67" y="1491"/>
                    <a:pt x="367" y="1692"/>
                    <a:pt x="668" y="1692"/>
                  </a:cubicBezTo>
                  <a:lnTo>
                    <a:pt x="801" y="1692"/>
                  </a:lnTo>
                  <a:cubicBezTo>
                    <a:pt x="1468" y="1558"/>
                    <a:pt x="2135" y="1391"/>
                    <a:pt x="2836" y="1258"/>
                  </a:cubicBezTo>
                  <a:cubicBezTo>
                    <a:pt x="3169" y="1191"/>
                    <a:pt x="3370" y="891"/>
                    <a:pt x="3336" y="524"/>
                  </a:cubicBezTo>
                  <a:cubicBezTo>
                    <a:pt x="3252" y="215"/>
                    <a:pt x="3049" y="0"/>
                    <a:pt x="2748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2" name="Google Shape;1962;p44"/>
            <p:cNvSpPr/>
            <p:nvPr/>
          </p:nvSpPr>
          <p:spPr>
            <a:xfrm>
              <a:off x="4663229" y="3782186"/>
              <a:ext cx="56695" cy="36029"/>
            </a:xfrm>
            <a:custGeom>
              <a:avLst/>
              <a:gdLst/>
              <a:ahLst/>
              <a:cxnLst/>
              <a:rect l="l" t="t" r="r" b="b"/>
              <a:pathLst>
                <a:path w="3336" h="2120" extrusionOk="0">
                  <a:moveTo>
                    <a:pt x="2628" y="1"/>
                  </a:moveTo>
                  <a:cubicBezTo>
                    <a:pt x="2549" y="1"/>
                    <a:pt x="2471" y="17"/>
                    <a:pt x="2402" y="52"/>
                  </a:cubicBezTo>
                  <a:cubicBezTo>
                    <a:pt x="1768" y="352"/>
                    <a:pt x="1134" y="619"/>
                    <a:pt x="467" y="919"/>
                  </a:cubicBezTo>
                  <a:cubicBezTo>
                    <a:pt x="134" y="1053"/>
                    <a:pt x="0" y="1419"/>
                    <a:pt x="134" y="1753"/>
                  </a:cubicBezTo>
                  <a:cubicBezTo>
                    <a:pt x="200" y="2020"/>
                    <a:pt x="467" y="2120"/>
                    <a:pt x="734" y="2120"/>
                  </a:cubicBezTo>
                  <a:cubicBezTo>
                    <a:pt x="801" y="2120"/>
                    <a:pt x="901" y="2120"/>
                    <a:pt x="968" y="2087"/>
                  </a:cubicBezTo>
                  <a:cubicBezTo>
                    <a:pt x="1601" y="1786"/>
                    <a:pt x="2268" y="1520"/>
                    <a:pt x="2869" y="1219"/>
                  </a:cubicBezTo>
                  <a:cubicBezTo>
                    <a:pt x="3236" y="1086"/>
                    <a:pt x="3336" y="719"/>
                    <a:pt x="3169" y="385"/>
                  </a:cubicBezTo>
                  <a:cubicBezTo>
                    <a:pt x="3095" y="138"/>
                    <a:pt x="2856" y="1"/>
                    <a:pt x="2628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3" name="Google Shape;1963;p44"/>
            <p:cNvSpPr/>
            <p:nvPr/>
          </p:nvSpPr>
          <p:spPr>
            <a:xfrm>
              <a:off x="4759588" y="3738204"/>
              <a:ext cx="57851" cy="36369"/>
            </a:xfrm>
            <a:custGeom>
              <a:avLst/>
              <a:gdLst/>
              <a:ahLst/>
              <a:cxnLst/>
              <a:rect l="l" t="t" r="r" b="b"/>
              <a:pathLst>
                <a:path w="3404" h="2140" extrusionOk="0">
                  <a:moveTo>
                    <a:pt x="2650" y="1"/>
                  </a:moveTo>
                  <a:cubicBezTo>
                    <a:pt x="2568" y="1"/>
                    <a:pt x="2484" y="13"/>
                    <a:pt x="2403" y="38"/>
                  </a:cubicBezTo>
                  <a:cubicBezTo>
                    <a:pt x="1769" y="338"/>
                    <a:pt x="1135" y="638"/>
                    <a:pt x="468" y="939"/>
                  </a:cubicBezTo>
                  <a:cubicBezTo>
                    <a:pt x="134" y="1039"/>
                    <a:pt x="1" y="1439"/>
                    <a:pt x="168" y="1773"/>
                  </a:cubicBezTo>
                  <a:cubicBezTo>
                    <a:pt x="301" y="2006"/>
                    <a:pt x="501" y="2139"/>
                    <a:pt x="768" y="2139"/>
                  </a:cubicBezTo>
                  <a:cubicBezTo>
                    <a:pt x="835" y="2139"/>
                    <a:pt x="935" y="2139"/>
                    <a:pt x="1002" y="2106"/>
                  </a:cubicBezTo>
                  <a:cubicBezTo>
                    <a:pt x="1635" y="1806"/>
                    <a:pt x="2303" y="1506"/>
                    <a:pt x="2936" y="1205"/>
                  </a:cubicBezTo>
                  <a:cubicBezTo>
                    <a:pt x="3270" y="1072"/>
                    <a:pt x="3403" y="705"/>
                    <a:pt x="3270" y="372"/>
                  </a:cubicBezTo>
                  <a:cubicBezTo>
                    <a:pt x="3144" y="120"/>
                    <a:pt x="2904" y="1"/>
                    <a:pt x="2650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4" name="Google Shape;1964;p44"/>
            <p:cNvSpPr/>
            <p:nvPr/>
          </p:nvSpPr>
          <p:spPr>
            <a:xfrm>
              <a:off x="5172283" y="3383290"/>
              <a:ext cx="79961" cy="70886"/>
            </a:xfrm>
            <a:custGeom>
              <a:avLst/>
              <a:gdLst/>
              <a:ahLst/>
              <a:cxnLst/>
              <a:rect l="l" t="t" r="r" b="b"/>
              <a:pathLst>
                <a:path w="4705" h="4171" extrusionOk="0">
                  <a:moveTo>
                    <a:pt x="4575" y="0"/>
                  </a:moveTo>
                  <a:cubicBezTo>
                    <a:pt x="4564" y="0"/>
                    <a:pt x="4552" y="2"/>
                    <a:pt x="4537" y="7"/>
                  </a:cubicBezTo>
                  <a:lnTo>
                    <a:pt x="4070" y="474"/>
                  </a:lnTo>
                  <a:cubicBezTo>
                    <a:pt x="3503" y="1074"/>
                    <a:pt x="3303" y="1341"/>
                    <a:pt x="2870" y="1675"/>
                  </a:cubicBezTo>
                  <a:cubicBezTo>
                    <a:pt x="2036" y="2375"/>
                    <a:pt x="1135" y="2976"/>
                    <a:pt x="301" y="3710"/>
                  </a:cubicBezTo>
                  <a:cubicBezTo>
                    <a:pt x="1" y="3977"/>
                    <a:pt x="1" y="4043"/>
                    <a:pt x="1" y="4143"/>
                  </a:cubicBezTo>
                  <a:cubicBezTo>
                    <a:pt x="32" y="4162"/>
                    <a:pt x="69" y="4170"/>
                    <a:pt x="109" y="4170"/>
                  </a:cubicBezTo>
                  <a:cubicBezTo>
                    <a:pt x="287" y="4170"/>
                    <a:pt x="538" y="4012"/>
                    <a:pt x="701" y="3876"/>
                  </a:cubicBezTo>
                  <a:cubicBezTo>
                    <a:pt x="1135" y="3543"/>
                    <a:pt x="1502" y="3209"/>
                    <a:pt x="2036" y="2676"/>
                  </a:cubicBezTo>
                  <a:cubicBezTo>
                    <a:pt x="2303" y="2409"/>
                    <a:pt x="2636" y="2209"/>
                    <a:pt x="2903" y="1975"/>
                  </a:cubicBezTo>
                  <a:cubicBezTo>
                    <a:pt x="2970" y="1908"/>
                    <a:pt x="4204" y="741"/>
                    <a:pt x="4537" y="307"/>
                  </a:cubicBezTo>
                  <a:cubicBezTo>
                    <a:pt x="4571" y="207"/>
                    <a:pt x="4638" y="107"/>
                    <a:pt x="4704" y="74"/>
                  </a:cubicBezTo>
                  <a:cubicBezTo>
                    <a:pt x="4647" y="74"/>
                    <a:pt x="4639" y="0"/>
                    <a:pt x="4575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5" name="Google Shape;1965;p44"/>
            <p:cNvSpPr/>
            <p:nvPr/>
          </p:nvSpPr>
          <p:spPr>
            <a:xfrm>
              <a:off x="5071387" y="3436126"/>
              <a:ext cx="36862" cy="27396"/>
            </a:xfrm>
            <a:custGeom>
              <a:avLst/>
              <a:gdLst/>
              <a:ahLst/>
              <a:cxnLst/>
              <a:rect l="l" t="t" r="r" b="b"/>
              <a:pathLst>
                <a:path w="2169" h="1612" extrusionOk="0">
                  <a:moveTo>
                    <a:pt x="2002" y="0"/>
                  </a:moveTo>
                  <a:cubicBezTo>
                    <a:pt x="1835" y="67"/>
                    <a:pt x="1668" y="167"/>
                    <a:pt x="1501" y="234"/>
                  </a:cubicBezTo>
                  <a:cubicBezTo>
                    <a:pt x="1476" y="239"/>
                    <a:pt x="1451" y="241"/>
                    <a:pt x="1426" y="241"/>
                  </a:cubicBezTo>
                  <a:cubicBezTo>
                    <a:pt x="1328" y="241"/>
                    <a:pt x="1230" y="210"/>
                    <a:pt x="1132" y="210"/>
                  </a:cubicBezTo>
                  <a:cubicBezTo>
                    <a:pt x="1088" y="210"/>
                    <a:pt x="1045" y="216"/>
                    <a:pt x="1001" y="234"/>
                  </a:cubicBezTo>
                  <a:cubicBezTo>
                    <a:pt x="734" y="300"/>
                    <a:pt x="0" y="1368"/>
                    <a:pt x="67" y="1535"/>
                  </a:cubicBezTo>
                  <a:cubicBezTo>
                    <a:pt x="72" y="1587"/>
                    <a:pt x="111" y="1612"/>
                    <a:pt x="174" y="1612"/>
                  </a:cubicBezTo>
                  <a:cubicBezTo>
                    <a:pt x="514" y="1612"/>
                    <a:pt x="1573" y="915"/>
                    <a:pt x="2135" y="100"/>
                  </a:cubicBezTo>
                  <a:cubicBezTo>
                    <a:pt x="2135" y="100"/>
                    <a:pt x="2169" y="67"/>
                    <a:pt x="2135" y="67"/>
                  </a:cubicBezTo>
                  <a:cubicBezTo>
                    <a:pt x="2135" y="0"/>
                    <a:pt x="2102" y="0"/>
                    <a:pt x="2002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6" name="Google Shape;1966;p44"/>
            <p:cNvSpPr/>
            <p:nvPr/>
          </p:nvSpPr>
          <p:spPr>
            <a:xfrm>
              <a:off x="4502801" y="3289871"/>
              <a:ext cx="1114549" cy="1144902"/>
            </a:xfrm>
            <a:custGeom>
              <a:avLst/>
              <a:gdLst/>
              <a:ahLst/>
              <a:cxnLst/>
              <a:rect l="l" t="t" r="r" b="b"/>
              <a:pathLst>
                <a:path w="65581" h="67367" extrusionOk="0">
                  <a:moveTo>
                    <a:pt x="32723" y="0"/>
                  </a:moveTo>
                  <a:lnTo>
                    <a:pt x="33190" y="29088"/>
                  </a:lnTo>
                  <a:lnTo>
                    <a:pt x="14177" y="26019"/>
                  </a:lnTo>
                  <a:lnTo>
                    <a:pt x="12743" y="19514"/>
                  </a:lnTo>
                  <a:cubicBezTo>
                    <a:pt x="12509" y="18380"/>
                    <a:pt x="11608" y="17546"/>
                    <a:pt x="10541" y="17312"/>
                  </a:cubicBezTo>
                  <a:lnTo>
                    <a:pt x="6238" y="16378"/>
                  </a:lnTo>
                  <a:lnTo>
                    <a:pt x="6905" y="26486"/>
                  </a:lnTo>
                  <a:lnTo>
                    <a:pt x="2936" y="25652"/>
                  </a:lnTo>
                  <a:cubicBezTo>
                    <a:pt x="2764" y="25609"/>
                    <a:pt x="2593" y="25589"/>
                    <a:pt x="2423" y="25589"/>
                  </a:cubicBezTo>
                  <a:cubicBezTo>
                    <a:pt x="1403" y="25589"/>
                    <a:pt x="462" y="26328"/>
                    <a:pt x="234" y="27386"/>
                  </a:cubicBezTo>
                  <a:cubicBezTo>
                    <a:pt x="0" y="28654"/>
                    <a:pt x="767" y="29855"/>
                    <a:pt x="2035" y="30088"/>
                  </a:cubicBezTo>
                  <a:lnTo>
                    <a:pt x="6038" y="30989"/>
                  </a:lnTo>
                  <a:lnTo>
                    <a:pt x="1134" y="40195"/>
                  </a:lnTo>
                  <a:lnTo>
                    <a:pt x="5437" y="41096"/>
                  </a:lnTo>
                  <a:cubicBezTo>
                    <a:pt x="5641" y="41138"/>
                    <a:pt x="5845" y="41159"/>
                    <a:pt x="6047" y="41159"/>
                  </a:cubicBezTo>
                  <a:cubicBezTo>
                    <a:pt x="6964" y="41159"/>
                    <a:pt x="7826" y="40734"/>
                    <a:pt x="8373" y="39995"/>
                  </a:cubicBezTo>
                  <a:lnTo>
                    <a:pt x="12309" y="34591"/>
                  </a:lnTo>
                  <a:lnTo>
                    <a:pt x="30956" y="39562"/>
                  </a:lnTo>
                  <a:lnTo>
                    <a:pt x="18647" y="65947"/>
                  </a:lnTo>
                  <a:lnTo>
                    <a:pt x="24951" y="67282"/>
                  </a:lnTo>
                  <a:cubicBezTo>
                    <a:pt x="25226" y="67339"/>
                    <a:pt x="25501" y="67367"/>
                    <a:pt x="25772" y="67367"/>
                  </a:cubicBezTo>
                  <a:cubicBezTo>
                    <a:pt x="27081" y="67367"/>
                    <a:pt x="28308" y="66719"/>
                    <a:pt x="29054" y="65614"/>
                  </a:cubicBezTo>
                  <a:lnTo>
                    <a:pt x="30489" y="63612"/>
                  </a:lnTo>
                  <a:lnTo>
                    <a:pt x="34558" y="64513"/>
                  </a:lnTo>
                  <a:cubicBezTo>
                    <a:pt x="34765" y="64556"/>
                    <a:pt x="34972" y="64577"/>
                    <a:pt x="35177" y="64577"/>
                  </a:cubicBezTo>
                  <a:cubicBezTo>
                    <a:pt x="36552" y="64577"/>
                    <a:pt x="37804" y="63634"/>
                    <a:pt x="38094" y="62211"/>
                  </a:cubicBezTo>
                  <a:lnTo>
                    <a:pt x="38494" y="60210"/>
                  </a:lnTo>
                  <a:cubicBezTo>
                    <a:pt x="38828" y="58575"/>
                    <a:pt x="37827" y="57008"/>
                    <a:pt x="36226" y="56674"/>
                  </a:cubicBezTo>
                  <a:lnTo>
                    <a:pt x="35759" y="56574"/>
                  </a:lnTo>
                  <a:lnTo>
                    <a:pt x="36226" y="55940"/>
                  </a:lnTo>
                  <a:lnTo>
                    <a:pt x="39795" y="56707"/>
                  </a:lnTo>
                  <a:cubicBezTo>
                    <a:pt x="40007" y="56750"/>
                    <a:pt x="40217" y="56771"/>
                    <a:pt x="40424" y="56771"/>
                  </a:cubicBezTo>
                  <a:cubicBezTo>
                    <a:pt x="41815" y="56771"/>
                    <a:pt x="43041" y="55829"/>
                    <a:pt x="43331" y="54406"/>
                  </a:cubicBezTo>
                  <a:lnTo>
                    <a:pt x="43765" y="52404"/>
                  </a:lnTo>
                  <a:cubicBezTo>
                    <a:pt x="44098" y="50770"/>
                    <a:pt x="43098" y="49202"/>
                    <a:pt x="41463" y="48868"/>
                  </a:cubicBezTo>
                  <a:lnTo>
                    <a:pt x="45499" y="43431"/>
                  </a:lnTo>
                  <a:lnTo>
                    <a:pt x="52037" y="45166"/>
                  </a:lnTo>
                  <a:cubicBezTo>
                    <a:pt x="53331" y="45517"/>
                    <a:pt x="54668" y="45691"/>
                    <a:pt x="56006" y="45691"/>
                  </a:cubicBezTo>
                  <a:cubicBezTo>
                    <a:pt x="58738" y="45691"/>
                    <a:pt x="61472" y="44964"/>
                    <a:pt x="63846" y="43531"/>
                  </a:cubicBezTo>
                  <a:cubicBezTo>
                    <a:pt x="64613" y="43064"/>
                    <a:pt x="65147" y="42264"/>
                    <a:pt x="65380" y="41430"/>
                  </a:cubicBezTo>
                  <a:cubicBezTo>
                    <a:pt x="65580" y="40596"/>
                    <a:pt x="65380" y="39695"/>
                    <a:pt x="64880" y="38928"/>
                  </a:cubicBezTo>
                  <a:cubicBezTo>
                    <a:pt x="62478" y="35559"/>
                    <a:pt x="58775" y="33224"/>
                    <a:pt x="54706" y="32657"/>
                  </a:cubicBezTo>
                  <a:lnTo>
                    <a:pt x="48068" y="31556"/>
                  </a:lnTo>
                  <a:lnTo>
                    <a:pt x="46600" y="24918"/>
                  </a:lnTo>
                  <a:lnTo>
                    <a:pt x="46600" y="24918"/>
                  </a:lnTo>
                  <a:cubicBezTo>
                    <a:pt x="46812" y="24961"/>
                    <a:pt x="47023" y="24982"/>
                    <a:pt x="47230" y="24982"/>
                  </a:cubicBezTo>
                  <a:cubicBezTo>
                    <a:pt x="48620" y="24982"/>
                    <a:pt x="49846" y="24043"/>
                    <a:pt x="50136" y="22650"/>
                  </a:cubicBezTo>
                  <a:lnTo>
                    <a:pt x="50570" y="20648"/>
                  </a:lnTo>
                  <a:cubicBezTo>
                    <a:pt x="50903" y="19014"/>
                    <a:pt x="49902" y="17413"/>
                    <a:pt x="48268" y="17079"/>
                  </a:cubicBezTo>
                  <a:lnTo>
                    <a:pt x="44699" y="16345"/>
                  </a:lnTo>
                  <a:lnTo>
                    <a:pt x="44532" y="15578"/>
                  </a:lnTo>
                  <a:lnTo>
                    <a:pt x="44966" y="15678"/>
                  </a:lnTo>
                  <a:cubicBezTo>
                    <a:pt x="45177" y="15721"/>
                    <a:pt x="45388" y="15742"/>
                    <a:pt x="45596" y="15742"/>
                  </a:cubicBezTo>
                  <a:cubicBezTo>
                    <a:pt x="46993" y="15742"/>
                    <a:pt x="48244" y="14799"/>
                    <a:pt x="48535" y="13376"/>
                  </a:cubicBezTo>
                  <a:lnTo>
                    <a:pt x="48935" y="11375"/>
                  </a:lnTo>
                  <a:cubicBezTo>
                    <a:pt x="49269" y="9740"/>
                    <a:pt x="48268" y="8173"/>
                    <a:pt x="46633" y="7839"/>
                  </a:cubicBezTo>
                  <a:lnTo>
                    <a:pt x="42597" y="6972"/>
                  </a:lnTo>
                  <a:lnTo>
                    <a:pt x="42063" y="4537"/>
                  </a:lnTo>
                  <a:cubicBezTo>
                    <a:pt x="41797" y="2969"/>
                    <a:pt x="40596" y="1668"/>
                    <a:pt x="39028" y="1334"/>
                  </a:cubicBezTo>
                  <a:lnTo>
                    <a:pt x="327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7" name="Google Shape;1967;p44"/>
            <p:cNvSpPr/>
            <p:nvPr/>
          </p:nvSpPr>
          <p:spPr>
            <a:xfrm>
              <a:off x="4631483" y="3595416"/>
              <a:ext cx="106593" cy="212607"/>
            </a:xfrm>
            <a:custGeom>
              <a:avLst/>
              <a:gdLst/>
              <a:ahLst/>
              <a:cxnLst/>
              <a:rect l="l" t="t" r="r" b="b"/>
              <a:pathLst>
                <a:path w="6272" h="12510" extrusionOk="0">
                  <a:moveTo>
                    <a:pt x="0" y="1"/>
                  </a:moveTo>
                  <a:lnTo>
                    <a:pt x="767" y="11275"/>
                  </a:lnTo>
                  <a:lnTo>
                    <a:pt x="6271" y="12510"/>
                  </a:lnTo>
                  <a:lnTo>
                    <a:pt x="3970" y="1835"/>
                  </a:lnTo>
                  <a:cubicBezTo>
                    <a:pt x="3836" y="1201"/>
                    <a:pt x="3336" y="701"/>
                    <a:pt x="2702" y="5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8" name="Google Shape;1968;p44"/>
            <p:cNvSpPr/>
            <p:nvPr/>
          </p:nvSpPr>
          <p:spPr>
            <a:xfrm>
              <a:off x="4554379" y="3787029"/>
              <a:ext cx="183699" cy="181439"/>
            </a:xfrm>
            <a:custGeom>
              <a:avLst/>
              <a:gdLst/>
              <a:ahLst/>
              <a:cxnLst/>
              <a:rect l="l" t="t" r="r" b="b"/>
              <a:pathLst>
                <a:path w="10809" h="10676" extrusionOk="0">
                  <a:moveTo>
                    <a:pt x="5304" y="0"/>
                  </a:moveTo>
                  <a:lnTo>
                    <a:pt x="1" y="10074"/>
                  </a:lnTo>
                  <a:lnTo>
                    <a:pt x="2703" y="10641"/>
                  </a:lnTo>
                  <a:cubicBezTo>
                    <a:pt x="2812" y="10664"/>
                    <a:pt x="2923" y="10675"/>
                    <a:pt x="3033" y="10675"/>
                  </a:cubicBezTo>
                  <a:cubicBezTo>
                    <a:pt x="3558" y="10675"/>
                    <a:pt x="4067" y="10421"/>
                    <a:pt x="4370" y="10007"/>
                  </a:cubicBezTo>
                  <a:lnTo>
                    <a:pt x="10808" y="123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9" name="Google Shape;1969;p44"/>
            <p:cNvSpPr/>
            <p:nvPr/>
          </p:nvSpPr>
          <p:spPr>
            <a:xfrm>
              <a:off x="4631483" y="3595416"/>
              <a:ext cx="30064" cy="195595"/>
            </a:xfrm>
            <a:custGeom>
              <a:avLst/>
              <a:gdLst/>
              <a:ahLst/>
              <a:cxnLst/>
              <a:rect l="l" t="t" r="r" b="b"/>
              <a:pathLst>
                <a:path w="1769" h="11509" extrusionOk="0">
                  <a:moveTo>
                    <a:pt x="0" y="1"/>
                  </a:moveTo>
                  <a:lnTo>
                    <a:pt x="767" y="11275"/>
                  </a:lnTo>
                  <a:lnTo>
                    <a:pt x="1768" y="11509"/>
                  </a:lnTo>
                  <a:lnTo>
                    <a:pt x="1768" y="11509"/>
                  </a:lnTo>
                  <a:lnTo>
                    <a:pt x="1001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0" name="Google Shape;1970;p44"/>
            <p:cNvSpPr/>
            <p:nvPr/>
          </p:nvSpPr>
          <p:spPr>
            <a:xfrm>
              <a:off x="4554379" y="3787029"/>
              <a:ext cx="107170" cy="174624"/>
            </a:xfrm>
            <a:custGeom>
              <a:avLst/>
              <a:gdLst/>
              <a:ahLst/>
              <a:cxnLst/>
              <a:rect l="l" t="t" r="r" b="b"/>
              <a:pathLst>
                <a:path w="6306" h="10275" extrusionOk="0">
                  <a:moveTo>
                    <a:pt x="5304" y="0"/>
                  </a:moveTo>
                  <a:lnTo>
                    <a:pt x="1" y="10074"/>
                  </a:lnTo>
                  <a:lnTo>
                    <a:pt x="1001" y="10274"/>
                  </a:lnTo>
                  <a:lnTo>
                    <a:pt x="6305" y="234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1" name="Google Shape;1971;p44"/>
            <p:cNvSpPr/>
            <p:nvPr/>
          </p:nvSpPr>
          <p:spPr>
            <a:xfrm>
              <a:off x="5144514" y="3416854"/>
              <a:ext cx="172924" cy="119713"/>
            </a:xfrm>
            <a:custGeom>
              <a:avLst/>
              <a:gdLst/>
              <a:ahLst/>
              <a:cxnLst/>
              <a:rect l="l" t="t" r="r" b="b"/>
              <a:pathLst>
                <a:path w="10175" h="7044" extrusionOk="0">
                  <a:moveTo>
                    <a:pt x="1168" y="0"/>
                  </a:moveTo>
                  <a:lnTo>
                    <a:pt x="0" y="5404"/>
                  </a:lnTo>
                  <a:lnTo>
                    <a:pt x="7472" y="7005"/>
                  </a:lnTo>
                  <a:cubicBezTo>
                    <a:pt x="7598" y="7031"/>
                    <a:pt x="7723" y="7044"/>
                    <a:pt x="7845" y="7044"/>
                  </a:cubicBezTo>
                  <a:cubicBezTo>
                    <a:pt x="8662" y="7044"/>
                    <a:pt x="9366" y="6483"/>
                    <a:pt x="9541" y="5671"/>
                  </a:cubicBezTo>
                  <a:lnTo>
                    <a:pt x="9974" y="3669"/>
                  </a:lnTo>
                  <a:cubicBezTo>
                    <a:pt x="10174" y="2702"/>
                    <a:pt x="9607" y="1768"/>
                    <a:pt x="8640" y="1568"/>
                  </a:cubicBezTo>
                  <a:lnTo>
                    <a:pt x="1168" y="0"/>
                  </a:lnTo>
                  <a:close/>
                </a:path>
              </a:pathLst>
            </a:custGeom>
            <a:solidFill>
              <a:srgbClr val="D5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2" name="Google Shape;1972;p44"/>
            <p:cNvSpPr/>
            <p:nvPr/>
          </p:nvSpPr>
          <p:spPr>
            <a:xfrm>
              <a:off x="5250526" y="3438947"/>
              <a:ext cx="34585" cy="95257"/>
            </a:xfrm>
            <a:custGeom>
              <a:avLst/>
              <a:gdLst/>
              <a:ahLst/>
              <a:cxnLst/>
              <a:rect l="l" t="t" r="r" b="b"/>
              <a:pathLst>
                <a:path w="2035" h="5605" extrusionOk="0">
                  <a:moveTo>
                    <a:pt x="1168" y="1"/>
                  </a:moveTo>
                  <a:lnTo>
                    <a:pt x="0" y="5405"/>
                  </a:lnTo>
                  <a:lnTo>
                    <a:pt x="867" y="5605"/>
                  </a:lnTo>
                  <a:lnTo>
                    <a:pt x="2035" y="168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3" name="Google Shape;1973;p44"/>
            <p:cNvSpPr/>
            <p:nvPr/>
          </p:nvSpPr>
          <p:spPr>
            <a:xfrm>
              <a:off x="5172283" y="3573884"/>
              <a:ext cx="172924" cy="119747"/>
            </a:xfrm>
            <a:custGeom>
              <a:avLst/>
              <a:gdLst/>
              <a:ahLst/>
              <a:cxnLst/>
              <a:rect l="l" t="t" r="r" b="b"/>
              <a:pathLst>
                <a:path w="10175" h="7046" extrusionOk="0">
                  <a:moveTo>
                    <a:pt x="1168" y="0"/>
                  </a:moveTo>
                  <a:lnTo>
                    <a:pt x="1" y="5437"/>
                  </a:lnTo>
                  <a:lnTo>
                    <a:pt x="7473" y="7005"/>
                  </a:lnTo>
                  <a:cubicBezTo>
                    <a:pt x="7599" y="7032"/>
                    <a:pt x="7725" y="7045"/>
                    <a:pt x="7849" y="7045"/>
                  </a:cubicBezTo>
                  <a:cubicBezTo>
                    <a:pt x="8645" y="7045"/>
                    <a:pt x="9368" y="6508"/>
                    <a:pt x="9541" y="5671"/>
                  </a:cubicBezTo>
                  <a:lnTo>
                    <a:pt x="9975" y="3669"/>
                  </a:lnTo>
                  <a:cubicBezTo>
                    <a:pt x="10175" y="2702"/>
                    <a:pt x="9574" y="1801"/>
                    <a:pt x="8640" y="1601"/>
                  </a:cubicBezTo>
                  <a:lnTo>
                    <a:pt x="1168" y="0"/>
                  </a:lnTo>
                  <a:close/>
                </a:path>
              </a:pathLst>
            </a:custGeom>
            <a:solidFill>
              <a:srgbClr val="D5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4" name="Google Shape;1974;p44"/>
            <p:cNvSpPr/>
            <p:nvPr/>
          </p:nvSpPr>
          <p:spPr>
            <a:xfrm>
              <a:off x="5278873" y="3596554"/>
              <a:ext cx="34585" cy="95257"/>
            </a:xfrm>
            <a:custGeom>
              <a:avLst/>
              <a:gdLst/>
              <a:ahLst/>
              <a:cxnLst/>
              <a:rect l="l" t="t" r="r" b="b"/>
              <a:pathLst>
                <a:path w="2035" h="5605" extrusionOk="0">
                  <a:moveTo>
                    <a:pt x="1168" y="0"/>
                  </a:moveTo>
                  <a:lnTo>
                    <a:pt x="0" y="5438"/>
                  </a:lnTo>
                  <a:lnTo>
                    <a:pt x="867" y="5604"/>
                  </a:lnTo>
                  <a:lnTo>
                    <a:pt x="2035" y="200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5" name="Google Shape;1975;p44"/>
            <p:cNvSpPr/>
            <p:nvPr/>
          </p:nvSpPr>
          <p:spPr>
            <a:xfrm>
              <a:off x="5079884" y="3315941"/>
              <a:ext cx="235279" cy="586192"/>
            </a:xfrm>
            <a:custGeom>
              <a:avLst/>
              <a:gdLst/>
              <a:ahLst/>
              <a:cxnLst/>
              <a:rect l="l" t="t" r="r" b="b"/>
              <a:pathLst>
                <a:path w="13844" h="34492" extrusionOk="0">
                  <a:moveTo>
                    <a:pt x="1" y="0"/>
                  </a:moveTo>
                  <a:lnTo>
                    <a:pt x="501" y="31656"/>
                  </a:lnTo>
                  <a:lnTo>
                    <a:pt x="13844" y="34492"/>
                  </a:lnTo>
                  <a:lnTo>
                    <a:pt x="6906" y="3203"/>
                  </a:lnTo>
                  <a:cubicBezTo>
                    <a:pt x="6739" y="2135"/>
                    <a:pt x="5905" y="1268"/>
                    <a:pt x="4804" y="10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6" name="Google Shape;1976;p44"/>
            <p:cNvSpPr/>
            <p:nvPr/>
          </p:nvSpPr>
          <p:spPr>
            <a:xfrm>
              <a:off x="5080462" y="3315941"/>
              <a:ext cx="37984" cy="544248"/>
            </a:xfrm>
            <a:custGeom>
              <a:avLst/>
              <a:gdLst/>
              <a:ahLst/>
              <a:cxnLst/>
              <a:rect l="l" t="t" r="r" b="b"/>
              <a:pathLst>
                <a:path w="2235" h="32024" extrusionOk="0">
                  <a:moveTo>
                    <a:pt x="0" y="0"/>
                  </a:moveTo>
                  <a:lnTo>
                    <a:pt x="467" y="31656"/>
                  </a:lnTo>
                  <a:lnTo>
                    <a:pt x="2235" y="32023"/>
                  </a:lnTo>
                  <a:lnTo>
                    <a:pt x="1735" y="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7" name="Google Shape;1977;p44"/>
            <p:cNvSpPr/>
            <p:nvPr/>
          </p:nvSpPr>
          <p:spPr>
            <a:xfrm>
              <a:off x="4967074" y="4246204"/>
              <a:ext cx="172924" cy="119900"/>
            </a:xfrm>
            <a:custGeom>
              <a:avLst/>
              <a:gdLst/>
              <a:ahLst/>
              <a:cxnLst/>
              <a:rect l="l" t="t" r="r" b="b"/>
              <a:pathLst>
                <a:path w="10175" h="7055" extrusionOk="0">
                  <a:moveTo>
                    <a:pt x="1201" y="1"/>
                  </a:moveTo>
                  <a:lnTo>
                    <a:pt x="1" y="5438"/>
                  </a:lnTo>
                  <a:lnTo>
                    <a:pt x="7473" y="7006"/>
                  </a:lnTo>
                  <a:cubicBezTo>
                    <a:pt x="7609" y="7039"/>
                    <a:pt x="7744" y="7054"/>
                    <a:pt x="7877" y="7054"/>
                  </a:cubicBezTo>
                  <a:cubicBezTo>
                    <a:pt x="8681" y="7054"/>
                    <a:pt x="9374" y="6474"/>
                    <a:pt x="9574" y="5671"/>
                  </a:cubicBezTo>
                  <a:lnTo>
                    <a:pt x="9974" y="3670"/>
                  </a:lnTo>
                  <a:cubicBezTo>
                    <a:pt x="10175" y="2736"/>
                    <a:pt x="9574" y="1802"/>
                    <a:pt x="8640" y="1602"/>
                  </a:cubicBezTo>
                  <a:lnTo>
                    <a:pt x="1201" y="1"/>
                  </a:lnTo>
                  <a:close/>
                </a:path>
              </a:pathLst>
            </a:custGeom>
            <a:solidFill>
              <a:srgbClr val="D5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8" name="Google Shape;1978;p44"/>
            <p:cNvSpPr/>
            <p:nvPr/>
          </p:nvSpPr>
          <p:spPr>
            <a:xfrm>
              <a:off x="5073647" y="4268875"/>
              <a:ext cx="34041" cy="95257"/>
            </a:xfrm>
            <a:custGeom>
              <a:avLst/>
              <a:gdLst/>
              <a:ahLst/>
              <a:cxnLst/>
              <a:rect l="l" t="t" r="r" b="b"/>
              <a:pathLst>
                <a:path w="2003" h="5605" extrusionOk="0">
                  <a:moveTo>
                    <a:pt x="1168" y="1"/>
                  </a:moveTo>
                  <a:lnTo>
                    <a:pt x="1" y="5438"/>
                  </a:lnTo>
                  <a:lnTo>
                    <a:pt x="868" y="5605"/>
                  </a:lnTo>
                  <a:lnTo>
                    <a:pt x="2002" y="201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9" name="Google Shape;1979;p44"/>
            <p:cNvSpPr/>
            <p:nvPr/>
          </p:nvSpPr>
          <p:spPr>
            <a:xfrm>
              <a:off x="5057213" y="4114123"/>
              <a:ext cx="172924" cy="119696"/>
            </a:xfrm>
            <a:custGeom>
              <a:avLst/>
              <a:gdLst/>
              <a:ahLst/>
              <a:cxnLst/>
              <a:rect l="l" t="t" r="r" b="b"/>
              <a:pathLst>
                <a:path w="10175" h="7043" extrusionOk="0">
                  <a:moveTo>
                    <a:pt x="1168" y="0"/>
                  </a:moveTo>
                  <a:lnTo>
                    <a:pt x="0" y="5404"/>
                  </a:lnTo>
                  <a:lnTo>
                    <a:pt x="7472" y="7005"/>
                  </a:lnTo>
                  <a:cubicBezTo>
                    <a:pt x="7594" y="7031"/>
                    <a:pt x="7714" y="7043"/>
                    <a:pt x="7832" y="7043"/>
                  </a:cubicBezTo>
                  <a:cubicBezTo>
                    <a:pt x="8655" y="7043"/>
                    <a:pt x="9365" y="6459"/>
                    <a:pt x="9541" y="5671"/>
                  </a:cubicBezTo>
                  <a:lnTo>
                    <a:pt x="9974" y="3670"/>
                  </a:lnTo>
                  <a:cubicBezTo>
                    <a:pt x="10174" y="2702"/>
                    <a:pt x="9541" y="1768"/>
                    <a:pt x="8640" y="1568"/>
                  </a:cubicBezTo>
                  <a:lnTo>
                    <a:pt x="1168" y="0"/>
                  </a:lnTo>
                  <a:close/>
                </a:path>
              </a:pathLst>
            </a:custGeom>
            <a:solidFill>
              <a:srgbClr val="D5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0" name="Google Shape;1980;p44"/>
            <p:cNvSpPr/>
            <p:nvPr/>
          </p:nvSpPr>
          <p:spPr>
            <a:xfrm>
              <a:off x="5163225" y="4136233"/>
              <a:ext cx="34585" cy="95257"/>
            </a:xfrm>
            <a:custGeom>
              <a:avLst/>
              <a:gdLst/>
              <a:ahLst/>
              <a:cxnLst/>
              <a:rect l="l" t="t" r="r" b="b"/>
              <a:pathLst>
                <a:path w="2035" h="5605" extrusionOk="0">
                  <a:moveTo>
                    <a:pt x="1168" y="0"/>
                  </a:moveTo>
                  <a:lnTo>
                    <a:pt x="0" y="5404"/>
                  </a:lnTo>
                  <a:lnTo>
                    <a:pt x="867" y="5604"/>
                  </a:lnTo>
                  <a:lnTo>
                    <a:pt x="2035" y="167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1" name="Google Shape;1981;p44"/>
            <p:cNvSpPr/>
            <p:nvPr/>
          </p:nvSpPr>
          <p:spPr>
            <a:xfrm>
              <a:off x="4850305" y="3907775"/>
              <a:ext cx="453529" cy="505533"/>
            </a:xfrm>
            <a:custGeom>
              <a:avLst/>
              <a:gdLst/>
              <a:ahLst/>
              <a:cxnLst/>
              <a:rect l="l" t="t" r="r" b="b"/>
              <a:pathLst>
                <a:path w="26686" h="29746" extrusionOk="0">
                  <a:moveTo>
                    <a:pt x="13343" y="0"/>
                  </a:moveTo>
                  <a:lnTo>
                    <a:pt x="0" y="28688"/>
                  </a:lnTo>
                  <a:lnTo>
                    <a:pt x="4803" y="29688"/>
                  </a:lnTo>
                  <a:cubicBezTo>
                    <a:pt x="4985" y="29727"/>
                    <a:pt x="5167" y="29745"/>
                    <a:pt x="5347" y="29745"/>
                  </a:cubicBezTo>
                  <a:cubicBezTo>
                    <a:pt x="6255" y="29745"/>
                    <a:pt x="7104" y="29273"/>
                    <a:pt x="7605" y="28521"/>
                  </a:cubicBezTo>
                  <a:lnTo>
                    <a:pt x="26686" y="2836"/>
                  </a:lnTo>
                  <a:lnTo>
                    <a:pt x="13343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2" name="Google Shape;1982;p44"/>
            <p:cNvSpPr/>
            <p:nvPr/>
          </p:nvSpPr>
          <p:spPr>
            <a:xfrm>
              <a:off x="4850305" y="3907775"/>
              <a:ext cx="256251" cy="494351"/>
            </a:xfrm>
            <a:custGeom>
              <a:avLst/>
              <a:gdLst/>
              <a:ahLst/>
              <a:cxnLst/>
              <a:rect l="l" t="t" r="r" b="b"/>
              <a:pathLst>
                <a:path w="15078" h="29088" extrusionOk="0">
                  <a:moveTo>
                    <a:pt x="13343" y="0"/>
                  </a:moveTo>
                  <a:lnTo>
                    <a:pt x="0" y="28721"/>
                  </a:lnTo>
                  <a:lnTo>
                    <a:pt x="1735" y="29088"/>
                  </a:lnTo>
                  <a:lnTo>
                    <a:pt x="15077" y="367"/>
                  </a:lnTo>
                  <a:lnTo>
                    <a:pt x="13343" y="0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3" name="Google Shape;1983;p44"/>
            <p:cNvSpPr/>
            <p:nvPr/>
          </p:nvSpPr>
          <p:spPr>
            <a:xfrm>
              <a:off x="4622408" y="3743931"/>
              <a:ext cx="977365" cy="302460"/>
            </a:xfrm>
            <a:custGeom>
              <a:avLst/>
              <a:gdLst/>
              <a:ahLst/>
              <a:cxnLst/>
              <a:rect l="l" t="t" r="r" b="b"/>
              <a:pathLst>
                <a:path w="57509" h="17797" extrusionOk="0">
                  <a:moveTo>
                    <a:pt x="3250" y="1"/>
                  </a:moveTo>
                  <a:cubicBezTo>
                    <a:pt x="1861" y="1"/>
                    <a:pt x="635" y="954"/>
                    <a:pt x="334" y="2370"/>
                  </a:cubicBezTo>
                  <a:cubicBezTo>
                    <a:pt x="0" y="3937"/>
                    <a:pt x="968" y="5472"/>
                    <a:pt x="2502" y="5872"/>
                  </a:cubicBezTo>
                  <a:lnTo>
                    <a:pt x="45400" y="17280"/>
                  </a:lnTo>
                  <a:cubicBezTo>
                    <a:pt x="46627" y="17626"/>
                    <a:pt x="47888" y="17797"/>
                    <a:pt x="49144" y="17797"/>
                  </a:cubicBezTo>
                  <a:cubicBezTo>
                    <a:pt x="51643" y="17797"/>
                    <a:pt x="54121" y="17122"/>
                    <a:pt x="56274" y="15812"/>
                  </a:cubicBezTo>
                  <a:cubicBezTo>
                    <a:pt x="57241" y="15179"/>
                    <a:pt x="57508" y="13844"/>
                    <a:pt x="56874" y="12944"/>
                  </a:cubicBezTo>
                  <a:cubicBezTo>
                    <a:pt x="54706" y="9808"/>
                    <a:pt x="51337" y="7707"/>
                    <a:pt x="47534" y="7140"/>
                  </a:cubicBezTo>
                  <a:lnTo>
                    <a:pt x="3703" y="35"/>
                  </a:lnTo>
                  <a:cubicBezTo>
                    <a:pt x="3551" y="12"/>
                    <a:pt x="3399" y="1"/>
                    <a:pt x="3250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4" name="Google Shape;1984;p44"/>
            <p:cNvSpPr/>
            <p:nvPr/>
          </p:nvSpPr>
          <p:spPr>
            <a:xfrm>
              <a:off x="4621847" y="3783630"/>
              <a:ext cx="972250" cy="261893"/>
            </a:xfrm>
            <a:custGeom>
              <a:avLst/>
              <a:gdLst/>
              <a:ahLst/>
              <a:cxnLst/>
              <a:rect l="l" t="t" r="r" b="b"/>
              <a:pathLst>
                <a:path w="57208" h="15410" extrusionOk="0">
                  <a:moveTo>
                    <a:pt x="334" y="0"/>
                  </a:moveTo>
                  <a:lnTo>
                    <a:pt x="334" y="0"/>
                  </a:lnTo>
                  <a:cubicBezTo>
                    <a:pt x="0" y="1601"/>
                    <a:pt x="934" y="3102"/>
                    <a:pt x="2502" y="3503"/>
                  </a:cubicBezTo>
                  <a:lnTo>
                    <a:pt x="45399" y="14877"/>
                  </a:lnTo>
                  <a:cubicBezTo>
                    <a:pt x="46631" y="15236"/>
                    <a:pt x="47897" y="15410"/>
                    <a:pt x="49157" y="15410"/>
                  </a:cubicBezTo>
                  <a:cubicBezTo>
                    <a:pt x="51651" y="15410"/>
                    <a:pt x="54124" y="14728"/>
                    <a:pt x="56274" y="13443"/>
                  </a:cubicBezTo>
                  <a:cubicBezTo>
                    <a:pt x="56774" y="13143"/>
                    <a:pt x="57074" y="12643"/>
                    <a:pt x="57208" y="12142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5" name="Google Shape;1985;p44"/>
            <p:cNvSpPr/>
            <p:nvPr/>
          </p:nvSpPr>
          <p:spPr>
            <a:xfrm>
              <a:off x="4525471" y="3745919"/>
              <a:ext cx="261927" cy="78109"/>
            </a:xfrm>
            <a:custGeom>
              <a:avLst/>
              <a:gdLst/>
              <a:ahLst/>
              <a:cxnLst/>
              <a:rect l="l" t="t" r="r" b="b"/>
              <a:pathLst>
                <a:path w="15412" h="4596" extrusionOk="0">
                  <a:moveTo>
                    <a:pt x="1159" y="0"/>
                  </a:moveTo>
                  <a:cubicBezTo>
                    <a:pt x="647" y="0"/>
                    <a:pt x="218" y="322"/>
                    <a:pt x="100" y="852"/>
                  </a:cubicBezTo>
                  <a:cubicBezTo>
                    <a:pt x="0" y="1385"/>
                    <a:pt x="367" y="1986"/>
                    <a:pt x="901" y="2086"/>
                  </a:cubicBezTo>
                  <a:lnTo>
                    <a:pt x="11909" y="4421"/>
                  </a:lnTo>
                  <a:cubicBezTo>
                    <a:pt x="12409" y="4538"/>
                    <a:pt x="12910" y="4596"/>
                    <a:pt x="13410" y="4596"/>
                  </a:cubicBezTo>
                  <a:cubicBezTo>
                    <a:pt x="13910" y="4596"/>
                    <a:pt x="14411" y="4538"/>
                    <a:pt x="14911" y="4421"/>
                  </a:cubicBezTo>
                  <a:cubicBezTo>
                    <a:pt x="15278" y="4354"/>
                    <a:pt x="15411" y="3820"/>
                    <a:pt x="15078" y="3553"/>
                  </a:cubicBezTo>
                  <a:cubicBezTo>
                    <a:pt x="14277" y="2986"/>
                    <a:pt x="13377" y="2553"/>
                    <a:pt x="12376" y="2353"/>
                  </a:cubicBezTo>
                  <a:lnTo>
                    <a:pt x="1368" y="18"/>
                  </a:lnTo>
                  <a:cubicBezTo>
                    <a:pt x="1297" y="6"/>
                    <a:pt x="1227" y="0"/>
                    <a:pt x="1159" y="0"/>
                  </a:cubicBez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6" name="Google Shape;1986;p44"/>
            <p:cNvSpPr/>
            <p:nvPr/>
          </p:nvSpPr>
          <p:spPr>
            <a:xfrm>
              <a:off x="5482382" y="3922510"/>
              <a:ext cx="66909" cy="101494"/>
            </a:xfrm>
            <a:custGeom>
              <a:avLst/>
              <a:gdLst/>
              <a:ahLst/>
              <a:cxnLst/>
              <a:rect l="l" t="t" r="r" b="b"/>
              <a:pathLst>
                <a:path w="3937" h="5972" extrusionOk="0">
                  <a:moveTo>
                    <a:pt x="2635" y="1"/>
                  </a:moveTo>
                  <a:lnTo>
                    <a:pt x="567" y="1335"/>
                  </a:lnTo>
                  <a:cubicBezTo>
                    <a:pt x="1101" y="2202"/>
                    <a:pt x="834" y="3336"/>
                    <a:pt x="0" y="3870"/>
                  </a:cubicBezTo>
                  <a:lnTo>
                    <a:pt x="1401" y="5972"/>
                  </a:lnTo>
                  <a:cubicBezTo>
                    <a:pt x="3336" y="4671"/>
                    <a:pt x="3936" y="2002"/>
                    <a:pt x="2635" y="1"/>
                  </a:cubicBezTo>
                  <a:close/>
                </a:path>
              </a:pathLst>
            </a:custGeom>
            <a:solidFill>
              <a:srgbClr val="564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47127" y="676382"/>
            <a:ext cx="3452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KẾT LUẬN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1252491" y="1528664"/>
            <a:ext cx="9696072" cy="13912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 dirty="0"/>
              <a:t>Nếu một cạnh và hai góc kề của tam giác này bằng một cạnh và hai góc kề của tam giác kia thì hai tam giác đó bằng nhau. </a:t>
            </a:r>
            <a:endParaRPr lang="en-US" sz="2667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855" y="4337699"/>
            <a:ext cx="2276581" cy="1130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0B92C0-2501-42BF-4456-75F0592671AC}"/>
                  </a:ext>
                </a:extLst>
              </p:cNvPr>
              <p:cNvSpPr txBox="1"/>
              <p:nvPr/>
            </p:nvSpPr>
            <p:spPr>
              <a:xfrm>
                <a:off x="1611932" y="5468518"/>
                <a:ext cx="9012387" cy="692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2667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Nếu,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2667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vi-VN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2667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2667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2667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vi-VN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2667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67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667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vi-VN" sz="2667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(g.c.g)</a:t>
                </a:r>
                <a:endParaRPr lang="en-US" sz="2667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0B92C0-2501-42BF-4456-75F059267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932" y="5468518"/>
                <a:ext cx="9012387" cy="692305"/>
              </a:xfrm>
              <a:prstGeom prst="rect">
                <a:avLst/>
              </a:prstGeom>
              <a:blipFill>
                <a:blip r:embed="rId4"/>
                <a:stretch>
                  <a:fillRect l="-1285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049A8CA-BB19-C15A-6AC1-0899D153B1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032" t="7564" r="2028" b="10135"/>
          <a:stretch/>
        </p:blipFill>
        <p:spPr>
          <a:xfrm>
            <a:off x="3112604" y="3102521"/>
            <a:ext cx="5966793" cy="2134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BC84BA-F43B-FF1D-1DF2-D236B1873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" t="10137" r="2871" b="51111"/>
          <a:stretch/>
        </p:blipFill>
        <p:spPr>
          <a:xfrm>
            <a:off x="353013" y="2531937"/>
            <a:ext cx="11241071" cy="2657624"/>
          </a:xfrm>
          <a:prstGeom prst="rect">
            <a:avLst/>
          </a:prstGeom>
        </p:spPr>
      </p:pic>
      <p:sp>
        <p:nvSpPr>
          <p:cNvPr id="1916" name="Google Shape;1916;p44"/>
          <p:cNvSpPr/>
          <p:nvPr/>
        </p:nvSpPr>
        <p:spPr>
          <a:xfrm>
            <a:off x="9526819" y="8601"/>
            <a:ext cx="2674733" cy="2684700"/>
          </a:xfrm>
          <a:custGeom>
            <a:avLst/>
            <a:gdLst/>
            <a:ahLst/>
            <a:cxnLst/>
            <a:rect l="l" t="t" r="r" b="b"/>
            <a:pathLst>
              <a:path w="80242" h="80541" extrusionOk="0">
                <a:moveTo>
                  <a:pt x="217" y="0"/>
                </a:moveTo>
                <a:cubicBezTo>
                  <a:pt x="-1523" y="10444"/>
                  <a:pt x="12428" y="20888"/>
                  <a:pt x="22934" y="22200"/>
                </a:cubicBezTo>
                <a:cubicBezTo>
                  <a:pt x="36989" y="23955"/>
                  <a:pt x="54257" y="18919"/>
                  <a:pt x="65011" y="28138"/>
                </a:cubicBezTo>
                <a:cubicBezTo>
                  <a:pt x="70502" y="32845"/>
                  <a:pt x="64891" y="42619"/>
                  <a:pt x="64237" y="49822"/>
                </a:cubicBezTo>
                <a:cubicBezTo>
                  <a:pt x="63192" y="61321"/>
                  <a:pt x="68696" y="80541"/>
                  <a:pt x="80242" y="80541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958" name="Google Shape;1958;p44"/>
          <p:cNvGrpSpPr/>
          <p:nvPr/>
        </p:nvGrpSpPr>
        <p:grpSpPr>
          <a:xfrm rot="10800000">
            <a:off x="10488969" y="380812"/>
            <a:ext cx="1486065" cy="1526536"/>
            <a:chOff x="4502801" y="3289871"/>
            <a:chExt cx="1114549" cy="1144902"/>
          </a:xfrm>
        </p:grpSpPr>
        <p:sp>
          <p:nvSpPr>
            <p:cNvPr id="1959" name="Google Shape;1959;p44"/>
            <p:cNvSpPr/>
            <p:nvPr/>
          </p:nvSpPr>
          <p:spPr>
            <a:xfrm>
              <a:off x="5268659" y="3596503"/>
              <a:ext cx="57273" cy="25577"/>
            </a:xfrm>
            <a:custGeom>
              <a:avLst/>
              <a:gdLst/>
              <a:ahLst/>
              <a:cxnLst/>
              <a:rect l="l" t="t" r="r" b="b"/>
              <a:pathLst>
                <a:path w="3370" h="1505" extrusionOk="0">
                  <a:moveTo>
                    <a:pt x="2733" y="0"/>
                  </a:moveTo>
                  <a:cubicBezTo>
                    <a:pt x="2712" y="0"/>
                    <a:pt x="2690" y="1"/>
                    <a:pt x="2669" y="3"/>
                  </a:cubicBezTo>
                  <a:cubicBezTo>
                    <a:pt x="2002" y="103"/>
                    <a:pt x="1302" y="170"/>
                    <a:pt x="568" y="270"/>
                  </a:cubicBezTo>
                  <a:cubicBezTo>
                    <a:pt x="234" y="304"/>
                    <a:pt x="1" y="637"/>
                    <a:pt x="34" y="971"/>
                  </a:cubicBezTo>
                  <a:cubicBezTo>
                    <a:pt x="67" y="1304"/>
                    <a:pt x="334" y="1504"/>
                    <a:pt x="668" y="1504"/>
                  </a:cubicBezTo>
                  <a:lnTo>
                    <a:pt x="734" y="1504"/>
                  </a:lnTo>
                  <a:cubicBezTo>
                    <a:pt x="1468" y="1438"/>
                    <a:pt x="2135" y="1338"/>
                    <a:pt x="2803" y="1271"/>
                  </a:cubicBezTo>
                  <a:cubicBezTo>
                    <a:pt x="3136" y="1204"/>
                    <a:pt x="3370" y="937"/>
                    <a:pt x="3336" y="537"/>
                  </a:cubicBezTo>
                  <a:cubicBezTo>
                    <a:pt x="3336" y="225"/>
                    <a:pt x="3044" y="0"/>
                    <a:pt x="2733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0" name="Google Shape;1960;p44"/>
            <p:cNvSpPr/>
            <p:nvPr/>
          </p:nvSpPr>
          <p:spPr>
            <a:xfrm>
              <a:off x="5059474" y="3635268"/>
              <a:ext cx="57273" cy="29894"/>
            </a:xfrm>
            <a:custGeom>
              <a:avLst/>
              <a:gdLst/>
              <a:ahLst/>
              <a:cxnLst/>
              <a:rect l="l" t="t" r="r" b="b"/>
              <a:pathLst>
                <a:path w="3370" h="1759" extrusionOk="0">
                  <a:moveTo>
                    <a:pt x="2749" y="1"/>
                  </a:moveTo>
                  <a:cubicBezTo>
                    <a:pt x="2700" y="1"/>
                    <a:pt x="2650" y="8"/>
                    <a:pt x="2603" y="24"/>
                  </a:cubicBezTo>
                  <a:cubicBezTo>
                    <a:pt x="1936" y="191"/>
                    <a:pt x="1202" y="358"/>
                    <a:pt x="535" y="558"/>
                  </a:cubicBezTo>
                  <a:cubicBezTo>
                    <a:pt x="201" y="658"/>
                    <a:pt x="1" y="991"/>
                    <a:pt x="101" y="1325"/>
                  </a:cubicBezTo>
                  <a:cubicBezTo>
                    <a:pt x="168" y="1592"/>
                    <a:pt x="434" y="1759"/>
                    <a:pt x="668" y="1759"/>
                  </a:cubicBezTo>
                  <a:cubicBezTo>
                    <a:pt x="701" y="1759"/>
                    <a:pt x="801" y="1759"/>
                    <a:pt x="835" y="1725"/>
                  </a:cubicBezTo>
                  <a:lnTo>
                    <a:pt x="2836" y="1225"/>
                  </a:lnTo>
                  <a:cubicBezTo>
                    <a:pt x="3170" y="1158"/>
                    <a:pt x="3370" y="825"/>
                    <a:pt x="3303" y="491"/>
                  </a:cubicBezTo>
                  <a:cubicBezTo>
                    <a:pt x="3275" y="210"/>
                    <a:pt x="3011" y="1"/>
                    <a:pt x="2749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1" name="Google Shape;1961;p44"/>
            <p:cNvSpPr/>
            <p:nvPr/>
          </p:nvSpPr>
          <p:spPr>
            <a:xfrm>
              <a:off x="5163786" y="3612597"/>
              <a:ext cx="57273" cy="28756"/>
            </a:xfrm>
            <a:custGeom>
              <a:avLst/>
              <a:gdLst/>
              <a:ahLst/>
              <a:cxnLst/>
              <a:rect l="l" t="t" r="r" b="b"/>
              <a:pathLst>
                <a:path w="3370" h="1692" extrusionOk="0">
                  <a:moveTo>
                    <a:pt x="2748" y="0"/>
                  </a:moveTo>
                  <a:cubicBezTo>
                    <a:pt x="2692" y="0"/>
                    <a:pt x="2632" y="8"/>
                    <a:pt x="2569" y="24"/>
                  </a:cubicBezTo>
                  <a:cubicBezTo>
                    <a:pt x="1902" y="157"/>
                    <a:pt x="1201" y="257"/>
                    <a:pt x="534" y="424"/>
                  </a:cubicBezTo>
                  <a:cubicBezTo>
                    <a:pt x="201" y="524"/>
                    <a:pt x="1" y="858"/>
                    <a:pt x="34" y="1191"/>
                  </a:cubicBezTo>
                  <a:cubicBezTo>
                    <a:pt x="67" y="1491"/>
                    <a:pt x="367" y="1692"/>
                    <a:pt x="668" y="1692"/>
                  </a:cubicBezTo>
                  <a:lnTo>
                    <a:pt x="801" y="1692"/>
                  </a:lnTo>
                  <a:cubicBezTo>
                    <a:pt x="1468" y="1558"/>
                    <a:pt x="2135" y="1391"/>
                    <a:pt x="2836" y="1258"/>
                  </a:cubicBezTo>
                  <a:cubicBezTo>
                    <a:pt x="3169" y="1191"/>
                    <a:pt x="3370" y="891"/>
                    <a:pt x="3336" y="524"/>
                  </a:cubicBezTo>
                  <a:cubicBezTo>
                    <a:pt x="3252" y="215"/>
                    <a:pt x="3049" y="0"/>
                    <a:pt x="2748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2" name="Google Shape;1962;p44"/>
            <p:cNvSpPr/>
            <p:nvPr/>
          </p:nvSpPr>
          <p:spPr>
            <a:xfrm>
              <a:off x="4663229" y="3782186"/>
              <a:ext cx="56695" cy="36029"/>
            </a:xfrm>
            <a:custGeom>
              <a:avLst/>
              <a:gdLst/>
              <a:ahLst/>
              <a:cxnLst/>
              <a:rect l="l" t="t" r="r" b="b"/>
              <a:pathLst>
                <a:path w="3336" h="2120" extrusionOk="0">
                  <a:moveTo>
                    <a:pt x="2628" y="1"/>
                  </a:moveTo>
                  <a:cubicBezTo>
                    <a:pt x="2549" y="1"/>
                    <a:pt x="2471" y="17"/>
                    <a:pt x="2402" y="52"/>
                  </a:cubicBezTo>
                  <a:cubicBezTo>
                    <a:pt x="1768" y="352"/>
                    <a:pt x="1134" y="619"/>
                    <a:pt x="467" y="919"/>
                  </a:cubicBezTo>
                  <a:cubicBezTo>
                    <a:pt x="134" y="1053"/>
                    <a:pt x="0" y="1419"/>
                    <a:pt x="134" y="1753"/>
                  </a:cubicBezTo>
                  <a:cubicBezTo>
                    <a:pt x="200" y="2020"/>
                    <a:pt x="467" y="2120"/>
                    <a:pt x="734" y="2120"/>
                  </a:cubicBezTo>
                  <a:cubicBezTo>
                    <a:pt x="801" y="2120"/>
                    <a:pt x="901" y="2120"/>
                    <a:pt x="968" y="2087"/>
                  </a:cubicBezTo>
                  <a:cubicBezTo>
                    <a:pt x="1601" y="1786"/>
                    <a:pt x="2268" y="1520"/>
                    <a:pt x="2869" y="1219"/>
                  </a:cubicBezTo>
                  <a:cubicBezTo>
                    <a:pt x="3236" y="1086"/>
                    <a:pt x="3336" y="719"/>
                    <a:pt x="3169" y="385"/>
                  </a:cubicBezTo>
                  <a:cubicBezTo>
                    <a:pt x="3095" y="138"/>
                    <a:pt x="2856" y="1"/>
                    <a:pt x="2628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3" name="Google Shape;1963;p44"/>
            <p:cNvSpPr/>
            <p:nvPr/>
          </p:nvSpPr>
          <p:spPr>
            <a:xfrm>
              <a:off x="4759588" y="3738204"/>
              <a:ext cx="57851" cy="36369"/>
            </a:xfrm>
            <a:custGeom>
              <a:avLst/>
              <a:gdLst/>
              <a:ahLst/>
              <a:cxnLst/>
              <a:rect l="l" t="t" r="r" b="b"/>
              <a:pathLst>
                <a:path w="3404" h="2140" extrusionOk="0">
                  <a:moveTo>
                    <a:pt x="2650" y="1"/>
                  </a:moveTo>
                  <a:cubicBezTo>
                    <a:pt x="2568" y="1"/>
                    <a:pt x="2484" y="13"/>
                    <a:pt x="2403" y="38"/>
                  </a:cubicBezTo>
                  <a:cubicBezTo>
                    <a:pt x="1769" y="338"/>
                    <a:pt x="1135" y="638"/>
                    <a:pt x="468" y="939"/>
                  </a:cubicBezTo>
                  <a:cubicBezTo>
                    <a:pt x="134" y="1039"/>
                    <a:pt x="1" y="1439"/>
                    <a:pt x="168" y="1773"/>
                  </a:cubicBezTo>
                  <a:cubicBezTo>
                    <a:pt x="301" y="2006"/>
                    <a:pt x="501" y="2139"/>
                    <a:pt x="768" y="2139"/>
                  </a:cubicBezTo>
                  <a:cubicBezTo>
                    <a:pt x="835" y="2139"/>
                    <a:pt x="935" y="2139"/>
                    <a:pt x="1002" y="2106"/>
                  </a:cubicBezTo>
                  <a:cubicBezTo>
                    <a:pt x="1635" y="1806"/>
                    <a:pt x="2303" y="1506"/>
                    <a:pt x="2936" y="1205"/>
                  </a:cubicBezTo>
                  <a:cubicBezTo>
                    <a:pt x="3270" y="1072"/>
                    <a:pt x="3403" y="705"/>
                    <a:pt x="3270" y="372"/>
                  </a:cubicBezTo>
                  <a:cubicBezTo>
                    <a:pt x="3144" y="120"/>
                    <a:pt x="2904" y="1"/>
                    <a:pt x="2650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4" name="Google Shape;1964;p44"/>
            <p:cNvSpPr/>
            <p:nvPr/>
          </p:nvSpPr>
          <p:spPr>
            <a:xfrm>
              <a:off x="5172283" y="3383290"/>
              <a:ext cx="79961" cy="70886"/>
            </a:xfrm>
            <a:custGeom>
              <a:avLst/>
              <a:gdLst/>
              <a:ahLst/>
              <a:cxnLst/>
              <a:rect l="l" t="t" r="r" b="b"/>
              <a:pathLst>
                <a:path w="4705" h="4171" extrusionOk="0">
                  <a:moveTo>
                    <a:pt x="4575" y="0"/>
                  </a:moveTo>
                  <a:cubicBezTo>
                    <a:pt x="4564" y="0"/>
                    <a:pt x="4552" y="2"/>
                    <a:pt x="4537" y="7"/>
                  </a:cubicBezTo>
                  <a:lnTo>
                    <a:pt x="4070" y="474"/>
                  </a:lnTo>
                  <a:cubicBezTo>
                    <a:pt x="3503" y="1074"/>
                    <a:pt x="3303" y="1341"/>
                    <a:pt x="2870" y="1675"/>
                  </a:cubicBezTo>
                  <a:cubicBezTo>
                    <a:pt x="2036" y="2375"/>
                    <a:pt x="1135" y="2976"/>
                    <a:pt x="301" y="3710"/>
                  </a:cubicBezTo>
                  <a:cubicBezTo>
                    <a:pt x="1" y="3977"/>
                    <a:pt x="1" y="4043"/>
                    <a:pt x="1" y="4143"/>
                  </a:cubicBezTo>
                  <a:cubicBezTo>
                    <a:pt x="32" y="4162"/>
                    <a:pt x="69" y="4170"/>
                    <a:pt x="109" y="4170"/>
                  </a:cubicBezTo>
                  <a:cubicBezTo>
                    <a:pt x="287" y="4170"/>
                    <a:pt x="538" y="4012"/>
                    <a:pt x="701" y="3876"/>
                  </a:cubicBezTo>
                  <a:cubicBezTo>
                    <a:pt x="1135" y="3543"/>
                    <a:pt x="1502" y="3209"/>
                    <a:pt x="2036" y="2676"/>
                  </a:cubicBezTo>
                  <a:cubicBezTo>
                    <a:pt x="2303" y="2409"/>
                    <a:pt x="2636" y="2209"/>
                    <a:pt x="2903" y="1975"/>
                  </a:cubicBezTo>
                  <a:cubicBezTo>
                    <a:pt x="2970" y="1908"/>
                    <a:pt x="4204" y="741"/>
                    <a:pt x="4537" y="307"/>
                  </a:cubicBezTo>
                  <a:cubicBezTo>
                    <a:pt x="4571" y="207"/>
                    <a:pt x="4638" y="107"/>
                    <a:pt x="4704" y="74"/>
                  </a:cubicBezTo>
                  <a:cubicBezTo>
                    <a:pt x="4647" y="74"/>
                    <a:pt x="4639" y="0"/>
                    <a:pt x="4575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5" name="Google Shape;1965;p44"/>
            <p:cNvSpPr/>
            <p:nvPr/>
          </p:nvSpPr>
          <p:spPr>
            <a:xfrm>
              <a:off x="5071387" y="3436126"/>
              <a:ext cx="36862" cy="27396"/>
            </a:xfrm>
            <a:custGeom>
              <a:avLst/>
              <a:gdLst/>
              <a:ahLst/>
              <a:cxnLst/>
              <a:rect l="l" t="t" r="r" b="b"/>
              <a:pathLst>
                <a:path w="2169" h="1612" extrusionOk="0">
                  <a:moveTo>
                    <a:pt x="2002" y="0"/>
                  </a:moveTo>
                  <a:cubicBezTo>
                    <a:pt x="1835" y="67"/>
                    <a:pt x="1668" y="167"/>
                    <a:pt x="1501" y="234"/>
                  </a:cubicBezTo>
                  <a:cubicBezTo>
                    <a:pt x="1476" y="239"/>
                    <a:pt x="1451" y="241"/>
                    <a:pt x="1426" y="241"/>
                  </a:cubicBezTo>
                  <a:cubicBezTo>
                    <a:pt x="1328" y="241"/>
                    <a:pt x="1230" y="210"/>
                    <a:pt x="1132" y="210"/>
                  </a:cubicBezTo>
                  <a:cubicBezTo>
                    <a:pt x="1088" y="210"/>
                    <a:pt x="1045" y="216"/>
                    <a:pt x="1001" y="234"/>
                  </a:cubicBezTo>
                  <a:cubicBezTo>
                    <a:pt x="734" y="300"/>
                    <a:pt x="0" y="1368"/>
                    <a:pt x="67" y="1535"/>
                  </a:cubicBezTo>
                  <a:cubicBezTo>
                    <a:pt x="72" y="1587"/>
                    <a:pt x="111" y="1612"/>
                    <a:pt x="174" y="1612"/>
                  </a:cubicBezTo>
                  <a:cubicBezTo>
                    <a:pt x="514" y="1612"/>
                    <a:pt x="1573" y="915"/>
                    <a:pt x="2135" y="100"/>
                  </a:cubicBezTo>
                  <a:cubicBezTo>
                    <a:pt x="2135" y="100"/>
                    <a:pt x="2169" y="67"/>
                    <a:pt x="2135" y="67"/>
                  </a:cubicBezTo>
                  <a:cubicBezTo>
                    <a:pt x="2135" y="0"/>
                    <a:pt x="2102" y="0"/>
                    <a:pt x="2002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6" name="Google Shape;1966;p44"/>
            <p:cNvSpPr/>
            <p:nvPr/>
          </p:nvSpPr>
          <p:spPr>
            <a:xfrm>
              <a:off x="4502801" y="3289871"/>
              <a:ext cx="1114549" cy="1144902"/>
            </a:xfrm>
            <a:custGeom>
              <a:avLst/>
              <a:gdLst/>
              <a:ahLst/>
              <a:cxnLst/>
              <a:rect l="l" t="t" r="r" b="b"/>
              <a:pathLst>
                <a:path w="65581" h="67367" extrusionOk="0">
                  <a:moveTo>
                    <a:pt x="32723" y="0"/>
                  </a:moveTo>
                  <a:lnTo>
                    <a:pt x="33190" y="29088"/>
                  </a:lnTo>
                  <a:lnTo>
                    <a:pt x="14177" y="26019"/>
                  </a:lnTo>
                  <a:lnTo>
                    <a:pt x="12743" y="19514"/>
                  </a:lnTo>
                  <a:cubicBezTo>
                    <a:pt x="12509" y="18380"/>
                    <a:pt x="11608" y="17546"/>
                    <a:pt x="10541" y="17312"/>
                  </a:cubicBezTo>
                  <a:lnTo>
                    <a:pt x="6238" y="16378"/>
                  </a:lnTo>
                  <a:lnTo>
                    <a:pt x="6905" y="26486"/>
                  </a:lnTo>
                  <a:lnTo>
                    <a:pt x="2936" y="25652"/>
                  </a:lnTo>
                  <a:cubicBezTo>
                    <a:pt x="2764" y="25609"/>
                    <a:pt x="2593" y="25589"/>
                    <a:pt x="2423" y="25589"/>
                  </a:cubicBezTo>
                  <a:cubicBezTo>
                    <a:pt x="1403" y="25589"/>
                    <a:pt x="462" y="26328"/>
                    <a:pt x="234" y="27386"/>
                  </a:cubicBezTo>
                  <a:cubicBezTo>
                    <a:pt x="0" y="28654"/>
                    <a:pt x="767" y="29855"/>
                    <a:pt x="2035" y="30088"/>
                  </a:cubicBezTo>
                  <a:lnTo>
                    <a:pt x="6038" y="30989"/>
                  </a:lnTo>
                  <a:lnTo>
                    <a:pt x="1134" y="40195"/>
                  </a:lnTo>
                  <a:lnTo>
                    <a:pt x="5437" y="41096"/>
                  </a:lnTo>
                  <a:cubicBezTo>
                    <a:pt x="5641" y="41138"/>
                    <a:pt x="5845" y="41159"/>
                    <a:pt x="6047" y="41159"/>
                  </a:cubicBezTo>
                  <a:cubicBezTo>
                    <a:pt x="6964" y="41159"/>
                    <a:pt x="7826" y="40734"/>
                    <a:pt x="8373" y="39995"/>
                  </a:cubicBezTo>
                  <a:lnTo>
                    <a:pt x="12309" y="34591"/>
                  </a:lnTo>
                  <a:lnTo>
                    <a:pt x="30956" y="39562"/>
                  </a:lnTo>
                  <a:lnTo>
                    <a:pt x="18647" y="65947"/>
                  </a:lnTo>
                  <a:lnTo>
                    <a:pt x="24951" y="67282"/>
                  </a:lnTo>
                  <a:cubicBezTo>
                    <a:pt x="25226" y="67339"/>
                    <a:pt x="25501" y="67367"/>
                    <a:pt x="25772" y="67367"/>
                  </a:cubicBezTo>
                  <a:cubicBezTo>
                    <a:pt x="27081" y="67367"/>
                    <a:pt x="28308" y="66719"/>
                    <a:pt x="29054" y="65614"/>
                  </a:cubicBezTo>
                  <a:lnTo>
                    <a:pt x="30489" y="63612"/>
                  </a:lnTo>
                  <a:lnTo>
                    <a:pt x="34558" y="64513"/>
                  </a:lnTo>
                  <a:cubicBezTo>
                    <a:pt x="34765" y="64556"/>
                    <a:pt x="34972" y="64577"/>
                    <a:pt x="35177" y="64577"/>
                  </a:cubicBezTo>
                  <a:cubicBezTo>
                    <a:pt x="36552" y="64577"/>
                    <a:pt x="37804" y="63634"/>
                    <a:pt x="38094" y="62211"/>
                  </a:cubicBezTo>
                  <a:lnTo>
                    <a:pt x="38494" y="60210"/>
                  </a:lnTo>
                  <a:cubicBezTo>
                    <a:pt x="38828" y="58575"/>
                    <a:pt x="37827" y="57008"/>
                    <a:pt x="36226" y="56674"/>
                  </a:cubicBezTo>
                  <a:lnTo>
                    <a:pt x="35759" y="56574"/>
                  </a:lnTo>
                  <a:lnTo>
                    <a:pt x="36226" y="55940"/>
                  </a:lnTo>
                  <a:lnTo>
                    <a:pt x="39795" y="56707"/>
                  </a:lnTo>
                  <a:cubicBezTo>
                    <a:pt x="40007" y="56750"/>
                    <a:pt x="40217" y="56771"/>
                    <a:pt x="40424" y="56771"/>
                  </a:cubicBezTo>
                  <a:cubicBezTo>
                    <a:pt x="41815" y="56771"/>
                    <a:pt x="43041" y="55829"/>
                    <a:pt x="43331" y="54406"/>
                  </a:cubicBezTo>
                  <a:lnTo>
                    <a:pt x="43765" y="52404"/>
                  </a:lnTo>
                  <a:cubicBezTo>
                    <a:pt x="44098" y="50770"/>
                    <a:pt x="43098" y="49202"/>
                    <a:pt x="41463" y="48868"/>
                  </a:cubicBezTo>
                  <a:lnTo>
                    <a:pt x="45499" y="43431"/>
                  </a:lnTo>
                  <a:lnTo>
                    <a:pt x="52037" y="45166"/>
                  </a:lnTo>
                  <a:cubicBezTo>
                    <a:pt x="53331" y="45517"/>
                    <a:pt x="54668" y="45691"/>
                    <a:pt x="56006" y="45691"/>
                  </a:cubicBezTo>
                  <a:cubicBezTo>
                    <a:pt x="58738" y="45691"/>
                    <a:pt x="61472" y="44964"/>
                    <a:pt x="63846" y="43531"/>
                  </a:cubicBezTo>
                  <a:cubicBezTo>
                    <a:pt x="64613" y="43064"/>
                    <a:pt x="65147" y="42264"/>
                    <a:pt x="65380" y="41430"/>
                  </a:cubicBezTo>
                  <a:cubicBezTo>
                    <a:pt x="65580" y="40596"/>
                    <a:pt x="65380" y="39695"/>
                    <a:pt x="64880" y="38928"/>
                  </a:cubicBezTo>
                  <a:cubicBezTo>
                    <a:pt x="62478" y="35559"/>
                    <a:pt x="58775" y="33224"/>
                    <a:pt x="54706" y="32657"/>
                  </a:cubicBezTo>
                  <a:lnTo>
                    <a:pt x="48068" y="31556"/>
                  </a:lnTo>
                  <a:lnTo>
                    <a:pt x="46600" y="24918"/>
                  </a:lnTo>
                  <a:lnTo>
                    <a:pt x="46600" y="24918"/>
                  </a:lnTo>
                  <a:cubicBezTo>
                    <a:pt x="46812" y="24961"/>
                    <a:pt x="47023" y="24982"/>
                    <a:pt x="47230" y="24982"/>
                  </a:cubicBezTo>
                  <a:cubicBezTo>
                    <a:pt x="48620" y="24982"/>
                    <a:pt x="49846" y="24043"/>
                    <a:pt x="50136" y="22650"/>
                  </a:cubicBezTo>
                  <a:lnTo>
                    <a:pt x="50570" y="20648"/>
                  </a:lnTo>
                  <a:cubicBezTo>
                    <a:pt x="50903" y="19014"/>
                    <a:pt x="49902" y="17413"/>
                    <a:pt x="48268" y="17079"/>
                  </a:cubicBezTo>
                  <a:lnTo>
                    <a:pt x="44699" y="16345"/>
                  </a:lnTo>
                  <a:lnTo>
                    <a:pt x="44532" y="15578"/>
                  </a:lnTo>
                  <a:lnTo>
                    <a:pt x="44966" y="15678"/>
                  </a:lnTo>
                  <a:cubicBezTo>
                    <a:pt x="45177" y="15721"/>
                    <a:pt x="45388" y="15742"/>
                    <a:pt x="45596" y="15742"/>
                  </a:cubicBezTo>
                  <a:cubicBezTo>
                    <a:pt x="46993" y="15742"/>
                    <a:pt x="48244" y="14799"/>
                    <a:pt x="48535" y="13376"/>
                  </a:cubicBezTo>
                  <a:lnTo>
                    <a:pt x="48935" y="11375"/>
                  </a:lnTo>
                  <a:cubicBezTo>
                    <a:pt x="49269" y="9740"/>
                    <a:pt x="48268" y="8173"/>
                    <a:pt x="46633" y="7839"/>
                  </a:cubicBezTo>
                  <a:lnTo>
                    <a:pt x="42597" y="6972"/>
                  </a:lnTo>
                  <a:lnTo>
                    <a:pt x="42063" y="4537"/>
                  </a:lnTo>
                  <a:cubicBezTo>
                    <a:pt x="41797" y="2969"/>
                    <a:pt x="40596" y="1668"/>
                    <a:pt x="39028" y="1334"/>
                  </a:cubicBezTo>
                  <a:lnTo>
                    <a:pt x="327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7" name="Google Shape;1967;p44"/>
            <p:cNvSpPr/>
            <p:nvPr/>
          </p:nvSpPr>
          <p:spPr>
            <a:xfrm>
              <a:off x="4631483" y="3595416"/>
              <a:ext cx="106593" cy="212607"/>
            </a:xfrm>
            <a:custGeom>
              <a:avLst/>
              <a:gdLst/>
              <a:ahLst/>
              <a:cxnLst/>
              <a:rect l="l" t="t" r="r" b="b"/>
              <a:pathLst>
                <a:path w="6272" h="12510" extrusionOk="0">
                  <a:moveTo>
                    <a:pt x="0" y="1"/>
                  </a:moveTo>
                  <a:lnTo>
                    <a:pt x="767" y="11275"/>
                  </a:lnTo>
                  <a:lnTo>
                    <a:pt x="6271" y="12510"/>
                  </a:lnTo>
                  <a:lnTo>
                    <a:pt x="3970" y="1835"/>
                  </a:lnTo>
                  <a:cubicBezTo>
                    <a:pt x="3836" y="1201"/>
                    <a:pt x="3336" y="701"/>
                    <a:pt x="2702" y="5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8" name="Google Shape;1968;p44"/>
            <p:cNvSpPr/>
            <p:nvPr/>
          </p:nvSpPr>
          <p:spPr>
            <a:xfrm>
              <a:off x="4554379" y="3787029"/>
              <a:ext cx="183699" cy="181439"/>
            </a:xfrm>
            <a:custGeom>
              <a:avLst/>
              <a:gdLst/>
              <a:ahLst/>
              <a:cxnLst/>
              <a:rect l="l" t="t" r="r" b="b"/>
              <a:pathLst>
                <a:path w="10809" h="10676" extrusionOk="0">
                  <a:moveTo>
                    <a:pt x="5304" y="0"/>
                  </a:moveTo>
                  <a:lnTo>
                    <a:pt x="1" y="10074"/>
                  </a:lnTo>
                  <a:lnTo>
                    <a:pt x="2703" y="10641"/>
                  </a:lnTo>
                  <a:cubicBezTo>
                    <a:pt x="2812" y="10664"/>
                    <a:pt x="2923" y="10675"/>
                    <a:pt x="3033" y="10675"/>
                  </a:cubicBezTo>
                  <a:cubicBezTo>
                    <a:pt x="3558" y="10675"/>
                    <a:pt x="4067" y="10421"/>
                    <a:pt x="4370" y="10007"/>
                  </a:cubicBezTo>
                  <a:lnTo>
                    <a:pt x="10808" y="123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9" name="Google Shape;1969;p44"/>
            <p:cNvSpPr/>
            <p:nvPr/>
          </p:nvSpPr>
          <p:spPr>
            <a:xfrm>
              <a:off x="4631483" y="3595416"/>
              <a:ext cx="30064" cy="195595"/>
            </a:xfrm>
            <a:custGeom>
              <a:avLst/>
              <a:gdLst/>
              <a:ahLst/>
              <a:cxnLst/>
              <a:rect l="l" t="t" r="r" b="b"/>
              <a:pathLst>
                <a:path w="1769" h="11509" extrusionOk="0">
                  <a:moveTo>
                    <a:pt x="0" y="1"/>
                  </a:moveTo>
                  <a:lnTo>
                    <a:pt x="767" y="11275"/>
                  </a:lnTo>
                  <a:lnTo>
                    <a:pt x="1768" y="11509"/>
                  </a:lnTo>
                  <a:lnTo>
                    <a:pt x="1768" y="11509"/>
                  </a:lnTo>
                  <a:lnTo>
                    <a:pt x="1001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0" name="Google Shape;1970;p44"/>
            <p:cNvSpPr/>
            <p:nvPr/>
          </p:nvSpPr>
          <p:spPr>
            <a:xfrm>
              <a:off x="4554379" y="3787029"/>
              <a:ext cx="107170" cy="174624"/>
            </a:xfrm>
            <a:custGeom>
              <a:avLst/>
              <a:gdLst/>
              <a:ahLst/>
              <a:cxnLst/>
              <a:rect l="l" t="t" r="r" b="b"/>
              <a:pathLst>
                <a:path w="6306" h="10275" extrusionOk="0">
                  <a:moveTo>
                    <a:pt x="5304" y="0"/>
                  </a:moveTo>
                  <a:lnTo>
                    <a:pt x="1" y="10074"/>
                  </a:lnTo>
                  <a:lnTo>
                    <a:pt x="1001" y="10274"/>
                  </a:lnTo>
                  <a:lnTo>
                    <a:pt x="6305" y="234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1" name="Google Shape;1971;p44"/>
            <p:cNvSpPr/>
            <p:nvPr/>
          </p:nvSpPr>
          <p:spPr>
            <a:xfrm>
              <a:off x="5144514" y="3416854"/>
              <a:ext cx="172924" cy="119713"/>
            </a:xfrm>
            <a:custGeom>
              <a:avLst/>
              <a:gdLst/>
              <a:ahLst/>
              <a:cxnLst/>
              <a:rect l="l" t="t" r="r" b="b"/>
              <a:pathLst>
                <a:path w="10175" h="7044" extrusionOk="0">
                  <a:moveTo>
                    <a:pt x="1168" y="0"/>
                  </a:moveTo>
                  <a:lnTo>
                    <a:pt x="0" y="5404"/>
                  </a:lnTo>
                  <a:lnTo>
                    <a:pt x="7472" y="7005"/>
                  </a:lnTo>
                  <a:cubicBezTo>
                    <a:pt x="7598" y="7031"/>
                    <a:pt x="7723" y="7044"/>
                    <a:pt x="7845" y="7044"/>
                  </a:cubicBezTo>
                  <a:cubicBezTo>
                    <a:pt x="8662" y="7044"/>
                    <a:pt x="9366" y="6483"/>
                    <a:pt x="9541" y="5671"/>
                  </a:cubicBezTo>
                  <a:lnTo>
                    <a:pt x="9974" y="3669"/>
                  </a:lnTo>
                  <a:cubicBezTo>
                    <a:pt x="10174" y="2702"/>
                    <a:pt x="9607" y="1768"/>
                    <a:pt x="8640" y="1568"/>
                  </a:cubicBezTo>
                  <a:lnTo>
                    <a:pt x="1168" y="0"/>
                  </a:lnTo>
                  <a:close/>
                </a:path>
              </a:pathLst>
            </a:custGeom>
            <a:solidFill>
              <a:srgbClr val="D5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2" name="Google Shape;1972;p44"/>
            <p:cNvSpPr/>
            <p:nvPr/>
          </p:nvSpPr>
          <p:spPr>
            <a:xfrm>
              <a:off x="5250526" y="3438947"/>
              <a:ext cx="34585" cy="95257"/>
            </a:xfrm>
            <a:custGeom>
              <a:avLst/>
              <a:gdLst/>
              <a:ahLst/>
              <a:cxnLst/>
              <a:rect l="l" t="t" r="r" b="b"/>
              <a:pathLst>
                <a:path w="2035" h="5605" extrusionOk="0">
                  <a:moveTo>
                    <a:pt x="1168" y="1"/>
                  </a:moveTo>
                  <a:lnTo>
                    <a:pt x="0" y="5405"/>
                  </a:lnTo>
                  <a:lnTo>
                    <a:pt x="867" y="5605"/>
                  </a:lnTo>
                  <a:lnTo>
                    <a:pt x="2035" y="168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3" name="Google Shape;1973;p44"/>
            <p:cNvSpPr/>
            <p:nvPr/>
          </p:nvSpPr>
          <p:spPr>
            <a:xfrm>
              <a:off x="5172283" y="3573884"/>
              <a:ext cx="172924" cy="119747"/>
            </a:xfrm>
            <a:custGeom>
              <a:avLst/>
              <a:gdLst/>
              <a:ahLst/>
              <a:cxnLst/>
              <a:rect l="l" t="t" r="r" b="b"/>
              <a:pathLst>
                <a:path w="10175" h="7046" extrusionOk="0">
                  <a:moveTo>
                    <a:pt x="1168" y="0"/>
                  </a:moveTo>
                  <a:lnTo>
                    <a:pt x="1" y="5437"/>
                  </a:lnTo>
                  <a:lnTo>
                    <a:pt x="7473" y="7005"/>
                  </a:lnTo>
                  <a:cubicBezTo>
                    <a:pt x="7599" y="7032"/>
                    <a:pt x="7725" y="7045"/>
                    <a:pt x="7849" y="7045"/>
                  </a:cubicBezTo>
                  <a:cubicBezTo>
                    <a:pt x="8645" y="7045"/>
                    <a:pt x="9368" y="6508"/>
                    <a:pt x="9541" y="5671"/>
                  </a:cubicBezTo>
                  <a:lnTo>
                    <a:pt x="9975" y="3669"/>
                  </a:lnTo>
                  <a:cubicBezTo>
                    <a:pt x="10175" y="2702"/>
                    <a:pt x="9574" y="1801"/>
                    <a:pt x="8640" y="1601"/>
                  </a:cubicBezTo>
                  <a:lnTo>
                    <a:pt x="1168" y="0"/>
                  </a:lnTo>
                  <a:close/>
                </a:path>
              </a:pathLst>
            </a:custGeom>
            <a:solidFill>
              <a:srgbClr val="D5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4" name="Google Shape;1974;p44"/>
            <p:cNvSpPr/>
            <p:nvPr/>
          </p:nvSpPr>
          <p:spPr>
            <a:xfrm>
              <a:off x="5278873" y="3596554"/>
              <a:ext cx="34585" cy="95257"/>
            </a:xfrm>
            <a:custGeom>
              <a:avLst/>
              <a:gdLst/>
              <a:ahLst/>
              <a:cxnLst/>
              <a:rect l="l" t="t" r="r" b="b"/>
              <a:pathLst>
                <a:path w="2035" h="5605" extrusionOk="0">
                  <a:moveTo>
                    <a:pt x="1168" y="0"/>
                  </a:moveTo>
                  <a:lnTo>
                    <a:pt x="0" y="5438"/>
                  </a:lnTo>
                  <a:lnTo>
                    <a:pt x="867" y="5604"/>
                  </a:lnTo>
                  <a:lnTo>
                    <a:pt x="2035" y="200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5" name="Google Shape;1975;p44"/>
            <p:cNvSpPr/>
            <p:nvPr/>
          </p:nvSpPr>
          <p:spPr>
            <a:xfrm>
              <a:off x="5079884" y="3315941"/>
              <a:ext cx="235279" cy="586192"/>
            </a:xfrm>
            <a:custGeom>
              <a:avLst/>
              <a:gdLst/>
              <a:ahLst/>
              <a:cxnLst/>
              <a:rect l="l" t="t" r="r" b="b"/>
              <a:pathLst>
                <a:path w="13844" h="34492" extrusionOk="0">
                  <a:moveTo>
                    <a:pt x="1" y="0"/>
                  </a:moveTo>
                  <a:lnTo>
                    <a:pt x="501" y="31656"/>
                  </a:lnTo>
                  <a:lnTo>
                    <a:pt x="13844" y="34492"/>
                  </a:lnTo>
                  <a:lnTo>
                    <a:pt x="6906" y="3203"/>
                  </a:lnTo>
                  <a:cubicBezTo>
                    <a:pt x="6739" y="2135"/>
                    <a:pt x="5905" y="1268"/>
                    <a:pt x="4804" y="10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6" name="Google Shape;1976;p44"/>
            <p:cNvSpPr/>
            <p:nvPr/>
          </p:nvSpPr>
          <p:spPr>
            <a:xfrm>
              <a:off x="5080462" y="3315941"/>
              <a:ext cx="37984" cy="544248"/>
            </a:xfrm>
            <a:custGeom>
              <a:avLst/>
              <a:gdLst/>
              <a:ahLst/>
              <a:cxnLst/>
              <a:rect l="l" t="t" r="r" b="b"/>
              <a:pathLst>
                <a:path w="2235" h="32024" extrusionOk="0">
                  <a:moveTo>
                    <a:pt x="0" y="0"/>
                  </a:moveTo>
                  <a:lnTo>
                    <a:pt x="467" y="31656"/>
                  </a:lnTo>
                  <a:lnTo>
                    <a:pt x="2235" y="32023"/>
                  </a:lnTo>
                  <a:lnTo>
                    <a:pt x="1735" y="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7" name="Google Shape;1977;p44"/>
            <p:cNvSpPr/>
            <p:nvPr/>
          </p:nvSpPr>
          <p:spPr>
            <a:xfrm>
              <a:off x="4967074" y="4246204"/>
              <a:ext cx="172924" cy="119900"/>
            </a:xfrm>
            <a:custGeom>
              <a:avLst/>
              <a:gdLst/>
              <a:ahLst/>
              <a:cxnLst/>
              <a:rect l="l" t="t" r="r" b="b"/>
              <a:pathLst>
                <a:path w="10175" h="7055" extrusionOk="0">
                  <a:moveTo>
                    <a:pt x="1201" y="1"/>
                  </a:moveTo>
                  <a:lnTo>
                    <a:pt x="1" y="5438"/>
                  </a:lnTo>
                  <a:lnTo>
                    <a:pt x="7473" y="7006"/>
                  </a:lnTo>
                  <a:cubicBezTo>
                    <a:pt x="7609" y="7039"/>
                    <a:pt x="7744" y="7054"/>
                    <a:pt x="7877" y="7054"/>
                  </a:cubicBezTo>
                  <a:cubicBezTo>
                    <a:pt x="8681" y="7054"/>
                    <a:pt x="9374" y="6474"/>
                    <a:pt x="9574" y="5671"/>
                  </a:cubicBezTo>
                  <a:lnTo>
                    <a:pt x="9974" y="3670"/>
                  </a:lnTo>
                  <a:cubicBezTo>
                    <a:pt x="10175" y="2736"/>
                    <a:pt x="9574" y="1802"/>
                    <a:pt x="8640" y="1602"/>
                  </a:cubicBezTo>
                  <a:lnTo>
                    <a:pt x="1201" y="1"/>
                  </a:lnTo>
                  <a:close/>
                </a:path>
              </a:pathLst>
            </a:custGeom>
            <a:solidFill>
              <a:srgbClr val="D5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8" name="Google Shape;1978;p44"/>
            <p:cNvSpPr/>
            <p:nvPr/>
          </p:nvSpPr>
          <p:spPr>
            <a:xfrm>
              <a:off x="5073647" y="4268875"/>
              <a:ext cx="34041" cy="95257"/>
            </a:xfrm>
            <a:custGeom>
              <a:avLst/>
              <a:gdLst/>
              <a:ahLst/>
              <a:cxnLst/>
              <a:rect l="l" t="t" r="r" b="b"/>
              <a:pathLst>
                <a:path w="2003" h="5605" extrusionOk="0">
                  <a:moveTo>
                    <a:pt x="1168" y="1"/>
                  </a:moveTo>
                  <a:lnTo>
                    <a:pt x="1" y="5438"/>
                  </a:lnTo>
                  <a:lnTo>
                    <a:pt x="868" y="5605"/>
                  </a:lnTo>
                  <a:lnTo>
                    <a:pt x="2002" y="201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9" name="Google Shape;1979;p44"/>
            <p:cNvSpPr/>
            <p:nvPr/>
          </p:nvSpPr>
          <p:spPr>
            <a:xfrm>
              <a:off x="5057213" y="4114123"/>
              <a:ext cx="172924" cy="119696"/>
            </a:xfrm>
            <a:custGeom>
              <a:avLst/>
              <a:gdLst/>
              <a:ahLst/>
              <a:cxnLst/>
              <a:rect l="l" t="t" r="r" b="b"/>
              <a:pathLst>
                <a:path w="10175" h="7043" extrusionOk="0">
                  <a:moveTo>
                    <a:pt x="1168" y="0"/>
                  </a:moveTo>
                  <a:lnTo>
                    <a:pt x="0" y="5404"/>
                  </a:lnTo>
                  <a:lnTo>
                    <a:pt x="7472" y="7005"/>
                  </a:lnTo>
                  <a:cubicBezTo>
                    <a:pt x="7594" y="7031"/>
                    <a:pt x="7714" y="7043"/>
                    <a:pt x="7832" y="7043"/>
                  </a:cubicBezTo>
                  <a:cubicBezTo>
                    <a:pt x="8655" y="7043"/>
                    <a:pt x="9365" y="6459"/>
                    <a:pt x="9541" y="5671"/>
                  </a:cubicBezTo>
                  <a:lnTo>
                    <a:pt x="9974" y="3670"/>
                  </a:lnTo>
                  <a:cubicBezTo>
                    <a:pt x="10174" y="2702"/>
                    <a:pt x="9541" y="1768"/>
                    <a:pt x="8640" y="1568"/>
                  </a:cubicBezTo>
                  <a:lnTo>
                    <a:pt x="1168" y="0"/>
                  </a:lnTo>
                  <a:close/>
                </a:path>
              </a:pathLst>
            </a:custGeom>
            <a:solidFill>
              <a:srgbClr val="D5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0" name="Google Shape;1980;p44"/>
            <p:cNvSpPr/>
            <p:nvPr/>
          </p:nvSpPr>
          <p:spPr>
            <a:xfrm>
              <a:off x="5163225" y="4136233"/>
              <a:ext cx="34585" cy="95257"/>
            </a:xfrm>
            <a:custGeom>
              <a:avLst/>
              <a:gdLst/>
              <a:ahLst/>
              <a:cxnLst/>
              <a:rect l="l" t="t" r="r" b="b"/>
              <a:pathLst>
                <a:path w="2035" h="5605" extrusionOk="0">
                  <a:moveTo>
                    <a:pt x="1168" y="0"/>
                  </a:moveTo>
                  <a:lnTo>
                    <a:pt x="0" y="5404"/>
                  </a:lnTo>
                  <a:lnTo>
                    <a:pt x="867" y="5604"/>
                  </a:lnTo>
                  <a:lnTo>
                    <a:pt x="2035" y="167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1" name="Google Shape;1981;p44"/>
            <p:cNvSpPr/>
            <p:nvPr/>
          </p:nvSpPr>
          <p:spPr>
            <a:xfrm>
              <a:off x="4850305" y="3907775"/>
              <a:ext cx="453529" cy="505533"/>
            </a:xfrm>
            <a:custGeom>
              <a:avLst/>
              <a:gdLst/>
              <a:ahLst/>
              <a:cxnLst/>
              <a:rect l="l" t="t" r="r" b="b"/>
              <a:pathLst>
                <a:path w="26686" h="29746" extrusionOk="0">
                  <a:moveTo>
                    <a:pt x="13343" y="0"/>
                  </a:moveTo>
                  <a:lnTo>
                    <a:pt x="0" y="28688"/>
                  </a:lnTo>
                  <a:lnTo>
                    <a:pt x="4803" y="29688"/>
                  </a:lnTo>
                  <a:cubicBezTo>
                    <a:pt x="4985" y="29727"/>
                    <a:pt x="5167" y="29745"/>
                    <a:pt x="5347" y="29745"/>
                  </a:cubicBezTo>
                  <a:cubicBezTo>
                    <a:pt x="6255" y="29745"/>
                    <a:pt x="7104" y="29273"/>
                    <a:pt x="7605" y="28521"/>
                  </a:cubicBezTo>
                  <a:lnTo>
                    <a:pt x="26686" y="2836"/>
                  </a:lnTo>
                  <a:lnTo>
                    <a:pt x="13343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2" name="Google Shape;1982;p44"/>
            <p:cNvSpPr/>
            <p:nvPr/>
          </p:nvSpPr>
          <p:spPr>
            <a:xfrm>
              <a:off x="4850305" y="3907775"/>
              <a:ext cx="256251" cy="494351"/>
            </a:xfrm>
            <a:custGeom>
              <a:avLst/>
              <a:gdLst/>
              <a:ahLst/>
              <a:cxnLst/>
              <a:rect l="l" t="t" r="r" b="b"/>
              <a:pathLst>
                <a:path w="15078" h="29088" extrusionOk="0">
                  <a:moveTo>
                    <a:pt x="13343" y="0"/>
                  </a:moveTo>
                  <a:lnTo>
                    <a:pt x="0" y="28721"/>
                  </a:lnTo>
                  <a:lnTo>
                    <a:pt x="1735" y="29088"/>
                  </a:lnTo>
                  <a:lnTo>
                    <a:pt x="15077" y="367"/>
                  </a:lnTo>
                  <a:lnTo>
                    <a:pt x="13343" y="0"/>
                  </a:ln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3" name="Google Shape;1983;p44"/>
            <p:cNvSpPr/>
            <p:nvPr/>
          </p:nvSpPr>
          <p:spPr>
            <a:xfrm>
              <a:off x="4622408" y="3743931"/>
              <a:ext cx="977365" cy="302460"/>
            </a:xfrm>
            <a:custGeom>
              <a:avLst/>
              <a:gdLst/>
              <a:ahLst/>
              <a:cxnLst/>
              <a:rect l="l" t="t" r="r" b="b"/>
              <a:pathLst>
                <a:path w="57509" h="17797" extrusionOk="0">
                  <a:moveTo>
                    <a:pt x="3250" y="1"/>
                  </a:moveTo>
                  <a:cubicBezTo>
                    <a:pt x="1861" y="1"/>
                    <a:pt x="635" y="954"/>
                    <a:pt x="334" y="2370"/>
                  </a:cubicBezTo>
                  <a:cubicBezTo>
                    <a:pt x="0" y="3937"/>
                    <a:pt x="968" y="5472"/>
                    <a:pt x="2502" y="5872"/>
                  </a:cubicBezTo>
                  <a:lnTo>
                    <a:pt x="45400" y="17280"/>
                  </a:lnTo>
                  <a:cubicBezTo>
                    <a:pt x="46627" y="17626"/>
                    <a:pt x="47888" y="17797"/>
                    <a:pt x="49144" y="17797"/>
                  </a:cubicBezTo>
                  <a:cubicBezTo>
                    <a:pt x="51643" y="17797"/>
                    <a:pt x="54121" y="17122"/>
                    <a:pt x="56274" y="15812"/>
                  </a:cubicBezTo>
                  <a:cubicBezTo>
                    <a:pt x="57241" y="15179"/>
                    <a:pt x="57508" y="13844"/>
                    <a:pt x="56874" y="12944"/>
                  </a:cubicBezTo>
                  <a:cubicBezTo>
                    <a:pt x="54706" y="9808"/>
                    <a:pt x="51337" y="7707"/>
                    <a:pt x="47534" y="7140"/>
                  </a:cubicBezTo>
                  <a:lnTo>
                    <a:pt x="3703" y="35"/>
                  </a:lnTo>
                  <a:cubicBezTo>
                    <a:pt x="3551" y="12"/>
                    <a:pt x="3399" y="1"/>
                    <a:pt x="3250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4" name="Google Shape;1984;p44"/>
            <p:cNvSpPr/>
            <p:nvPr/>
          </p:nvSpPr>
          <p:spPr>
            <a:xfrm>
              <a:off x="4621847" y="3783630"/>
              <a:ext cx="972250" cy="261893"/>
            </a:xfrm>
            <a:custGeom>
              <a:avLst/>
              <a:gdLst/>
              <a:ahLst/>
              <a:cxnLst/>
              <a:rect l="l" t="t" r="r" b="b"/>
              <a:pathLst>
                <a:path w="57208" h="15410" extrusionOk="0">
                  <a:moveTo>
                    <a:pt x="334" y="0"/>
                  </a:moveTo>
                  <a:lnTo>
                    <a:pt x="334" y="0"/>
                  </a:lnTo>
                  <a:cubicBezTo>
                    <a:pt x="0" y="1601"/>
                    <a:pt x="934" y="3102"/>
                    <a:pt x="2502" y="3503"/>
                  </a:cubicBezTo>
                  <a:lnTo>
                    <a:pt x="45399" y="14877"/>
                  </a:lnTo>
                  <a:cubicBezTo>
                    <a:pt x="46631" y="15236"/>
                    <a:pt x="47897" y="15410"/>
                    <a:pt x="49157" y="15410"/>
                  </a:cubicBezTo>
                  <a:cubicBezTo>
                    <a:pt x="51651" y="15410"/>
                    <a:pt x="54124" y="14728"/>
                    <a:pt x="56274" y="13443"/>
                  </a:cubicBezTo>
                  <a:cubicBezTo>
                    <a:pt x="56774" y="13143"/>
                    <a:pt x="57074" y="12643"/>
                    <a:pt x="57208" y="12142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5" name="Google Shape;1985;p44"/>
            <p:cNvSpPr/>
            <p:nvPr/>
          </p:nvSpPr>
          <p:spPr>
            <a:xfrm>
              <a:off x="4525471" y="3745919"/>
              <a:ext cx="261927" cy="78109"/>
            </a:xfrm>
            <a:custGeom>
              <a:avLst/>
              <a:gdLst/>
              <a:ahLst/>
              <a:cxnLst/>
              <a:rect l="l" t="t" r="r" b="b"/>
              <a:pathLst>
                <a:path w="15412" h="4596" extrusionOk="0">
                  <a:moveTo>
                    <a:pt x="1159" y="0"/>
                  </a:moveTo>
                  <a:cubicBezTo>
                    <a:pt x="647" y="0"/>
                    <a:pt x="218" y="322"/>
                    <a:pt x="100" y="852"/>
                  </a:cubicBezTo>
                  <a:cubicBezTo>
                    <a:pt x="0" y="1385"/>
                    <a:pt x="367" y="1986"/>
                    <a:pt x="901" y="2086"/>
                  </a:cubicBezTo>
                  <a:lnTo>
                    <a:pt x="11909" y="4421"/>
                  </a:lnTo>
                  <a:cubicBezTo>
                    <a:pt x="12409" y="4538"/>
                    <a:pt x="12910" y="4596"/>
                    <a:pt x="13410" y="4596"/>
                  </a:cubicBezTo>
                  <a:cubicBezTo>
                    <a:pt x="13910" y="4596"/>
                    <a:pt x="14411" y="4538"/>
                    <a:pt x="14911" y="4421"/>
                  </a:cubicBezTo>
                  <a:cubicBezTo>
                    <a:pt x="15278" y="4354"/>
                    <a:pt x="15411" y="3820"/>
                    <a:pt x="15078" y="3553"/>
                  </a:cubicBezTo>
                  <a:cubicBezTo>
                    <a:pt x="14277" y="2986"/>
                    <a:pt x="13377" y="2553"/>
                    <a:pt x="12376" y="2353"/>
                  </a:cubicBezTo>
                  <a:lnTo>
                    <a:pt x="1368" y="18"/>
                  </a:lnTo>
                  <a:cubicBezTo>
                    <a:pt x="1297" y="6"/>
                    <a:pt x="1227" y="0"/>
                    <a:pt x="1159" y="0"/>
                  </a:cubicBezTo>
                  <a:close/>
                </a:path>
              </a:pathLst>
            </a:custGeom>
            <a:solidFill>
              <a:srgbClr val="01A2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6" name="Google Shape;1986;p44"/>
            <p:cNvSpPr/>
            <p:nvPr/>
          </p:nvSpPr>
          <p:spPr>
            <a:xfrm>
              <a:off x="5482382" y="3922510"/>
              <a:ext cx="66909" cy="101494"/>
            </a:xfrm>
            <a:custGeom>
              <a:avLst/>
              <a:gdLst/>
              <a:ahLst/>
              <a:cxnLst/>
              <a:rect l="l" t="t" r="r" b="b"/>
              <a:pathLst>
                <a:path w="3937" h="5972" extrusionOk="0">
                  <a:moveTo>
                    <a:pt x="2635" y="1"/>
                  </a:moveTo>
                  <a:lnTo>
                    <a:pt x="567" y="1335"/>
                  </a:lnTo>
                  <a:cubicBezTo>
                    <a:pt x="1101" y="2202"/>
                    <a:pt x="834" y="3336"/>
                    <a:pt x="0" y="3870"/>
                  </a:cubicBezTo>
                  <a:lnTo>
                    <a:pt x="1401" y="5972"/>
                  </a:lnTo>
                  <a:cubicBezTo>
                    <a:pt x="3336" y="4671"/>
                    <a:pt x="3936" y="2002"/>
                    <a:pt x="2635" y="1"/>
                  </a:cubicBezTo>
                  <a:close/>
                </a:path>
              </a:pathLst>
            </a:custGeom>
            <a:solidFill>
              <a:srgbClr val="564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5" y="5232971"/>
            <a:ext cx="3271535" cy="16250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FE61FE3-38CB-4C54-43AA-19D3A2089215}"/>
              </a:ext>
            </a:extLst>
          </p:cNvPr>
          <p:cNvSpPr/>
          <p:nvPr/>
        </p:nvSpPr>
        <p:spPr>
          <a:xfrm>
            <a:off x="1604671" y="907356"/>
            <a:ext cx="2271252" cy="100392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</a:rPr>
              <a:t>Ví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dụ</a:t>
            </a:r>
            <a:r>
              <a:rPr lang="en-US" sz="3200" b="1" dirty="0">
                <a:solidFill>
                  <a:srgbClr val="FFFFFF"/>
                </a:solidFill>
              </a:rPr>
              <a:t>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A2C943-4EC5-0D80-9E20-605D712BDDAC}"/>
              </a:ext>
            </a:extLst>
          </p:cNvPr>
          <p:cNvSpPr txBox="1"/>
          <p:nvPr/>
        </p:nvSpPr>
        <p:spPr>
          <a:xfrm>
            <a:off x="4065663" y="809726"/>
            <a:ext cx="6322791" cy="137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/>
              <a:t>Quan </a:t>
            </a:r>
            <a:r>
              <a:rPr lang="en-US" sz="2933" dirty="0" err="1"/>
              <a:t>sát</a:t>
            </a:r>
            <a:r>
              <a:rPr lang="en-US" sz="2933" dirty="0"/>
              <a:t> </a:t>
            </a:r>
            <a:r>
              <a:rPr lang="en-US" sz="2933" dirty="0" err="1"/>
              <a:t>Hình</a:t>
            </a:r>
            <a:r>
              <a:rPr lang="en-US" sz="2933" dirty="0"/>
              <a:t> 59, </a:t>
            </a:r>
            <a:r>
              <a:rPr lang="en-US" sz="2933" dirty="0" err="1"/>
              <a:t>các</a:t>
            </a:r>
            <a:r>
              <a:rPr lang="en-US" sz="2933" dirty="0"/>
              <a:t> </a:t>
            </a:r>
            <a:r>
              <a:rPr lang="en-US" sz="2933" dirty="0" err="1"/>
              <a:t>cặp</a:t>
            </a:r>
            <a:r>
              <a:rPr lang="en-US" sz="2933" dirty="0"/>
              <a:t> tam </a:t>
            </a:r>
            <a:r>
              <a:rPr lang="en-US" sz="2933" dirty="0" err="1"/>
              <a:t>giác</a:t>
            </a:r>
            <a:r>
              <a:rPr lang="en-US" sz="2933" dirty="0"/>
              <a:t> </a:t>
            </a:r>
            <a:r>
              <a:rPr lang="en-US" sz="2933" dirty="0" err="1"/>
              <a:t>nào</a:t>
            </a:r>
            <a:r>
              <a:rPr lang="en-US" sz="2933" dirty="0"/>
              <a:t> </a:t>
            </a:r>
            <a:r>
              <a:rPr lang="en-US" sz="2933" dirty="0" err="1"/>
              <a:t>dưới</a:t>
            </a:r>
            <a:r>
              <a:rPr lang="en-US" sz="2933" dirty="0"/>
              <a:t> </a:t>
            </a:r>
            <a:r>
              <a:rPr lang="en-US" sz="2933" dirty="0" err="1"/>
              <a:t>đây</a:t>
            </a:r>
            <a:r>
              <a:rPr lang="en-US" sz="2933" dirty="0"/>
              <a:t> </a:t>
            </a:r>
            <a:r>
              <a:rPr lang="en-US" sz="2933" dirty="0" err="1"/>
              <a:t>là</a:t>
            </a:r>
            <a:r>
              <a:rPr lang="en-US" sz="2933" dirty="0"/>
              <a:t> </a:t>
            </a:r>
            <a:r>
              <a:rPr lang="en-US" sz="2933" dirty="0" err="1"/>
              <a:t>bằng</a:t>
            </a:r>
            <a:r>
              <a:rPr lang="en-US" sz="2933" dirty="0"/>
              <a:t> </a:t>
            </a:r>
            <a:r>
              <a:rPr lang="en-US" sz="2933" dirty="0" err="1"/>
              <a:t>nhau</a:t>
            </a:r>
            <a:r>
              <a:rPr lang="en-US" sz="2933" dirty="0"/>
              <a:t>? </a:t>
            </a:r>
            <a:r>
              <a:rPr lang="en-US" sz="2933" dirty="0" err="1"/>
              <a:t>Vì</a:t>
            </a:r>
            <a:r>
              <a:rPr lang="en-US" sz="2933" dirty="0"/>
              <a:t> </a:t>
            </a:r>
            <a:r>
              <a:rPr lang="en-US" sz="2933" dirty="0" err="1"/>
              <a:t>sao</a:t>
            </a:r>
            <a:r>
              <a:rPr lang="en-US" sz="2933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66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CFAE9E-CB4D-B16E-11E3-E4B0EC054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" t="10137" r="2871" b="56621"/>
          <a:stretch/>
        </p:blipFill>
        <p:spPr>
          <a:xfrm>
            <a:off x="741011" y="1023415"/>
            <a:ext cx="10709975" cy="21720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30403" y="3429000"/>
                <a:ext cx="4890293" cy="1894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dirty="0">
                    <a:latin typeface="+mj-lt"/>
                  </a:rPr>
                  <a:t>Xét </a:t>
                </a:r>
                <a:r>
                  <a:rPr lang="en-US" sz="2667" dirty="0" err="1">
                    <a:latin typeface="+mj-lt"/>
                  </a:rPr>
                  <a:t>hai</a:t>
                </a:r>
                <a:r>
                  <a:rPr lang="en-US" sz="2667" dirty="0">
                    <a:latin typeface="+mj-lt"/>
                  </a:rPr>
                  <a:t> tam </a:t>
                </a:r>
                <a:r>
                  <a:rPr lang="en-US" sz="2667" dirty="0" err="1">
                    <a:latin typeface="+mj-lt"/>
                  </a:rPr>
                  <a:t>giác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667" dirty="0" err="1">
                    <a:latin typeface="+mj-lt"/>
                  </a:rPr>
                  <a:t>và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2667" dirty="0">
                    <a:latin typeface="+mj-lt"/>
                  </a:rPr>
                  <a:t>, ta </a:t>
                </a:r>
                <a:r>
                  <a:rPr lang="en-US" sz="2667" dirty="0" err="1">
                    <a:latin typeface="+mj-lt"/>
                  </a:rPr>
                  <a:t>có</a:t>
                </a:r>
                <a:r>
                  <a:rPr lang="en-US" sz="2667" dirty="0"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667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𝐸𝐺</m:t>
                    </m:r>
                  </m:oMath>
                </a14:m>
                <a:r>
                  <a:rPr lang="en-US" sz="2667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667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667" dirty="0" err="1">
                    <a:latin typeface="+mj-lt"/>
                  </a:rPr>
                  <a:t>Suyra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2667" dirty="0">
                    <a:latin typeface="+mj-lt"/>
                  </a:rPr>
                  <a:t> (</a:t>
                </a:r>
                <a:r>
                  <a:rPr lang="en-US" sz="2667" dirty="0" err="1">
                    <a:latin typeface="+mj-lt"/>
                  </a:rPr>
                  <a:t>g.c.g</a:t>
                </a:r>
                <a:r>
                  <a:rPr lang="en-US" sz="2667" dirty="0">
                    <a:latin typeface="+mj-lt"/>
                  </a:rPr>
                  <a:t>)</a:t>
                </a:r>
                <a:endParaRPr lang="vi-VN" sz="2667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03" y="3429000"/>
                <a:ext cx="4890293" cy="1894558"/>
              </a:xfrm>
              <a:prstGeom prst="rect">
                <a:avLst/>
              </a:prstGeom>
              <a:blipFill>
                <a:blip r:embed="rId3"/>
                <a:stretch>
                  <a:fillRect l="-2369" r="-1995" b="-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043DE17-F516-EE09-13E8-5C3C33E649DF}"/>
                  </a:ext>
                </a:extLst>
              </p:cNvPr>
              <p:cNvSpPr/>
              <p:nvPr/>
            </p:nvSpPr>
            <p:spPr>
              <a:xfrm>
                <a:off x="6469627" y="3429001"/>
                <a:ext cx="4890293" cy="2506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dirty="0">
                    <a:latin typeface="+mj-lt"/>
                  </a:rPr>
                  <a:t>Xét </a:t>
                </a:r>
                <a:r>
                  <a:rPr lang="en-US" sz="2667" dirty="0" err="1">
                    <a:latin typeface="+mj-lt"/>
                  </a:rPr>
                  <a:t>hai</a:t>
                </a:r>
                <a:r>
                  <a:rPr lang="en-US" sz="2667" dirty="0">
                    <a:latin typeface="+mj-lt"/>
                  </a:rPr>
                  <a:t> tam </a:t>
                </a:r>
                <a:r>
                  <a:rPr lang="en-US" sz="2667" dirty="0" err="1">
                    <a:latin typeface="+mj-lt"/>
                  </a:rPr>
                  <a:t>giác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2667" dirty="0" err="1">
                    <a:latin typeface="+mj-lt"/>
                  </a:rPr>
                  <a:t>và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𝐻𝐼𝐾</m:t>
                    </m:r>
                  </m:oMath>
                </a14:m>
                <a:r>
                  <a:rPr lang="en-US" sz="2667" dirty="0">
                    <a:latin typeface="+mj-lt"/>
                  </a:rPr>
                  <a:t>, ta </a:t>
                </a:r>
                <a:r>
                  <a:rPr lang="en-US" sz="2667" dirty="0" err="1">
                    <a:latin typeface="+mj-lt"/>
                  </a:rPr>
                  <a:t>có</a:t>
                </a:r>
                <a:r>
                  <a:rPr lang="en-US" sz="2667" dirty="0"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sz="2667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𝑀𝑁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𝐻𝐼</m:t>
                    </m:r>
                  </m:oMath>
                </a14:m>
                <a:r>
                  <a:rPr lang="en-US" sz="2667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</m:oMath>
                </a14:m>
                <a:r>
                  <a:rPr lang="en-US" sz="2667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667" dirty="0" err="1">
                    <a:latin typeface="+mj-lt"/>
                  </a:rPr>
                  <a:t>Suyra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𝐻𝐼𝐾</m:t>
                    </m:r>
                  </m:oMath>
                </a14:m>
                <a:r>
                  <a:rPr lang="en-US" sz="2667" dirty="0">
                    <a:latin typeface="+mj-lt"/>
                  </a:rPr>
                  <a:t> (</a:t>
                </a:r>
                <a:r>
                  <a:rPr lang="en-US" sz="2667" dirty="0" err="1">
                    <a:latin typeface="+mj-lt"/>
                  </a:rPr>
                  <a:t>g.c.g</a:t>
                </a:r>
                <a:r>
                  <a:rPr lang="en-US" sz="2667" dirty="0">
                    <a:latin typeface="+mj-lt"/>
                  </a:rPr>
                  <a:t>)</a:t>
                </a:r>
                <a:endParaRPr lang="vi-VN" sz="2667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043DE17-F516-EE09-13E8-5C3C33E64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627" y="3429001"/>
                <a:ext cx="4890293" cy="2506199"/>
              </a:xfrm>
              <a:prstGeom prst="rect">
                <a:avLst/>
              </a:prstGeom>
              <a:blipFill>
                <a:blip r:embed="rId4"/>
                <a:stretch>
                  <a:fillRect l="-2366" r="-2242" b="-5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Google Shape;1689;p39">
            <a:extLst>
              <a:ext uri="{FF2B5EF4-FFF2-40B4-BE49-F238E27FC236}">
                <a16:creationId xmlns:a16="http://schemas.microsoft.com/office/drawing/2014/main" id="{17952EE5-D931-E6D2-C586-9F0256AB374C}"/>
              </a:ext>
            </a:extLst>
          </p:cNvPr>
          <p:cNvSpPr/>
          <p:nvPr/>
        </p:nvSpPr>
        <p:spPr>
          <a:xfrm>
            <a:off x="8709188" y="4410749"/>
            <a:ext cx="3683121" cy="2584896"/>
          </a:xfrm>
          <a:custGeom>
            <a:avLst/>
            <a:gdLst/>
            <a:ahLst/>
            <a:cxnLst/>
            <a:rect l="l" t="t" r="r" b="b"/>
            <a:pathLst>
              <a:path w="119724" h="89645" extrusionOk="0">
                <a:moveTo>
                  <a:pt x="116939" y="1877"/>
                </a:moveTo>
                <a:cubicBezTo>
                  <a:pt x="107287" y="-1634"/>
                  <a:pt x="94239" y="-204"/>
                  <a:pt x="86478" y="6523"/>
                </a:cubicBezTo>
                <a:cubicBezTo>
                  <a:pt x="80380" y="11808"/>
                  <a:pt x="76940" y="20928"/>
                  <a:pt x="77443" y="28982"/>
                </a:cubicBezTo>
                <a:cubicBezTo>
                  <a:pt x="77905" y="36370"/>
                  <a:pt x="79574" y="44780"/>
                  <a:pt x="84929" y="49891"/>
                </a:cubicBezTo>
                <a:cubicBezTo>
                  <a:pt x="91311" y="55982"/>
                  <a:pt x="100903" y="58681"/>
                  <a:pt x="109711" y="59184"/>
                </a:cubicBezTo>
                <a:cubicBezTo>
                  <a:pt x="112777" y="59359"/>
                  <a:pt x="116985" y="59893"/>
                  <a:pt x="118746" y="57377"/>
                </a:cubicBezTo>
                <a:cubicBezTo>
                  <a:pt x="125187" y="48178"/>
                  <a:pt x="96873" y="45049"/>
                  <a:pt x="86220" y="48601"/>
                </a:cubicBezTo>
                <a:cubicBezTo>
                  <a:pt x="73211" y="52938"/>
                  <a:pt x="71238" y="73425"/>
                  <a:pt x="58857" y="79320"/>
                </a:cubicBezTo>
                <a:cubicBezTo>
                  <a:pt x="50543" y="83278"/>
                  <a:pt x="39698" y="82688"/>
                  <a:pt x="31235" y="79061"/>
                </a:cubicBezTo>
                <a:cubicBezTo>
                  <a:pt x="26121" y="76869"/>
                  <a:pt x="23726" y="69827"/>
                  <a:pt x="18328" y="68478"/>
                </a:cubicBezTo>
                <a:cubicBezTo>
                  <a:pt x="9273" y="66215"/>
                  <a:pt x="0" y="80312"/>
                  <a:pt x="0" y="89645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2D5386-C741-12F4-206C-1791239AE2AB}"/>
              </a:ext>
            </a:extLst>
          </p:cNvPr>
          <p:cNvCxnSpPr/>
          <p:nvPr/>
        </p:nvCxnSpPr>
        <p:spPr>
          <a:xfrm>
            <a:off x="6095999" y="3195485"/>
            <a:ext cx="0" cy="3195484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Oval Callout 9">
            <a:extLst>
              <a:ext uri="{FF2B5EF4-FFF2-40B4-BE49-F238E27FC236}">
                <a16:creationId xmlns:a16="http://schemas.microsoft.com/office/drawing/2014/main" id="{ACA62FDC-B9D1-4F42-CCCF-D2B9D3E02DDC}"/>
              </a:ext>
            </a:extLst>
          </p:cNvPr>
          <p:cNvSpPr/>
          <p:nvPr/>
        </p:nvSpPr>
        <p:spPr>
          <a:xfrm>
            <a:off x="5122054" y="88061"/>
            <a:ext cx="1397285" cy="808879"/>
          </a:xfrm>
          <a:prstGeom prst="wedgeEllipseCallout">
            <a:avLst/>
          </a:prstGeom>
          <a:solidFill>
            <a:srgbClr val="FFFF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C00000"/>
                </a:solidFill>
              </a:rPr>
              <a:t>Giải</a:t>
            </a:r>
            <a:endParaRPr lang="en-US" sz="2667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47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p51"/>
          <p:cNvSpPr/>
          <p:nvPr/>
        </p:nvSpPr>
        <p:spPr>
          <a:xfrm>
            <a:off x="876728" y="801308"/>
            <a:ext cx="10504080" cy="552757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72" name="Google Shape;2272;p51"/>
          <p:cNvSpPr/>
          <p:nvPr/>
        </p:nvSpPr>
        <p:spPr>
          <a:xfrm rot="-241879">
            <a:off x="5497206" y="669909"/>
            <a:ext cx="1263125" cy="3368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92" name="Google Shape;2292;p51"/>
          <p:cNvSpPr/>
          <p:nvPr/>
        </p:nvSpPr>
        <p:spPr>
          <a:xfrm>
            <a:off x="-8566" y="-77067"/>
            <a:ext cx="2517167" cy="2008800"/>
          </a:xfrm>
          <a:custGeom>
            <a:avLst/>
            <a:gdLst/>
            <a:ahLst/>
            <a:cxnLst/>
            <a:rect l="l" t="t" r="r" b="b"/>
            <a:pathLst>
              <a:path w="75515" h="60264" extrusionOk="0">
                <a:moveTo>
                  <a:pt x="75515" y="0"/>
                </a:moveTo>
                <a:cubicBezTo>
                  <a:pt x="72564" y="7377"/>
                  <a:pt x="67793" y="14678"/>
                  <a:pt x="61131" y="19008"/>
                </a:cubicBezTo>
                <a:cubicBezTo>
                  <a:pt x="56317" y="22137"/>
                  <a:pt x="46255" y="23484"/>
                  <a:pt x="43922" y="18237"/>
                </a:cubicBezTo>
                <a:cubicBezTo>
                  <a:pt x="42839" y="15800"/>
                  <a:pt x="50101" y="15484"/>
                  <a:pt x="51885" y="17466"/>
                </a:cubicBezTo>
                <a:cubicBezTo>
                  <a:pt x="54462" y="20330"/>
                  <a:pt x="54250" y="25983"/>
                  <a:pt x="51885" y="29025"/>
                </a:cubicBezTo>
                <a:cubicBezTo>
                  <a:pt x="45089" y="37764"/>
                  <a:pt x="29799" y="32362"/>
                  <a:pt x="19521" y="36474"/>
                </a:cubicBezTo>
                <a:cubicBezTo>
                  <a:pt x="14852" y="38342"/>
                  <a:pt x="10345" y="42080"/>
                  <a:pt x="8476" y="46748"/>
                </a:cubicBezTo>
                <a:cubicBezTo>
                  <a:pt x="6516" y="51643"/>
                  <a:pt x="5115" y="61383"/>
                  <a:pt x="0" y="60104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2293" name="Google Shape;2293;p51"/>
          <p:cNvSpPr/>
          <p:nvPr/>
        </p:nvSpPr>
        <p:spPr>
          <a:xfrm>
            <a:off x="9820367" y="5146455"/>
            <a:ext cx="2397333" cy="1711533"/>
          </a:xfrm>
          <a:custGeom>
            <a:avLst/>
            <a:gdLst/>
            <a:ahLst/>
            <a:cxnLst/>
            <a:rect l="l" t="t" r="r" b="b"/>
            <a:pathLst>
              <a:path w="71920" h="51346" extrusionOk="0">
                <a:moveTo>
                  <a:pt x="71920" y="1003"/>
                </a:moveTo>
                <a:cubicBezTo>
                  <a:pt x="64824" y="-1362"/>
                  <a:pt x="53689" y="477"/>
                  <a:pt x="50344" y="7167"/>
                </a:cubicBezTo>
                <a:cubicBezTo>
                  <a:pt x="46745" y="14365"/>
                  <a:pt x="57430" y="27495"/>
                  <a:pt x="50344" y="31311"/>
                </a:cubicBezTo>
                <a:cubicBezTo>
                  <a:pt x="38735" y="37563"/>
                  <a:pt x="23813" y="29000"/>
                  <a:pt x="10788" y="31055"/>
                </a:cubicBezTo>
                <a:cubicBezTo>
                  <a:pt x="3221" y="32249"/>
                  <a:pt x="0" y="43686"/>
                  <a:pt x="0" y="51346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2294" name="Google Shape;2294;p51"/>
          <p:cNvGrpSpPr/>
          <p:nvPr/>
        </p:nvGrpSpPr>
        <p:grpSpPr>
          <a:xfrm rot="-1500723">
            <a:off x="643861" y="184526"/>
            <a:ext cx="790584" cy="817549"/>
            <a:chOff x="3949650" y="1589075"/>
            <a:chExt cx="592950" cy="613175"/>
          </a:xfrm>
        </p:grpSpPr>
        <p:sp>
          <p:nvSpPr>
            <p:cNvPr id="2295" name="Google Shape;2295;p51"/>
            <p:cNvSpPr/>
            <p:nvPr/>
          </p:nvSpPr>
          <p:spPr>
            <a:xfrm>
              <a:off x="3951325" y="1589075"/>
              <a:ext cx="591275" cy="613175"/>
            </a:xfrm>
            <a:custGeom>
              <a:avLst/>
              <a:gdLst/>
              <a:ahLst/>
              <a:cxnLst/>
              <a:rect l="l" t="t" r="r" b="b"/>
              <a:pathLst>
                <a:path w="23651" h="24527" extrusionOk="0">
                  <a:moveTo>
                    <a:pt x="12619" y="1"/>
                  </a:moveTo>
                  <a:cubicBezTo>
                    <a:pt x="12054" y="1"/>
                    <a:pt x="11482" y="45"/>
                    <a:pt x="10908" y="134"/>
                  </a:cubicBezTo>
                  <a:cubicBezTo>
                    <a:pt x="7839" y="634"/>
                    <a:pt x="5104" y="2369"/>
                    <a:pt x="3336" y="4971"/>
                  </a:cubicBezTo>
                  <a:cubicBezTo>
                    <a:pt x="1" y="9941"/>
                    <a:pt x="134" y="16813"/>
                    <a:pt x="501" y="20482"/>
                  </a:cubicBezTo>
                  <a:cubicBezTo>
                    <a:pt x="634" y="21683"/>
                    <a:pt x="1201" y="22784"/>
                    <a:pt x="2135" y="23518"/>
                  </a:cubicBezTo>
                  <a:lnTo>
                    <a:pt x="2169" y="23551"/>
                  </a:lnTo>
                  <a:cubicBezTo>
                    <a:pt x="2973" y="24189"/>
                    <a:pt x="3916" y="24527"/>
                    <a:pt x="4901" y="24527"/>
                  </a:cubicBezTo>
                  <a:cubicBezTo>
                    <a:pt x="5101" y="24527"/>
                    <a:pt x="5302" y="24513"/>
                    <a:pt x="5504" y="24485"/>
                  </a:cubicBezTo>
                  <a:cubicBezTo>
                    <a:pt x="9641" y="23985"/>
                    <a:pt x="17146" y="22383"/>
                    <a:pt x="20949" y="17713"/>
                  </a:cubicBezTo>
                  <a:cubicBezTo>
                    <a:pt x="22783" y="15445"/>
                    <a:pt x="23651" y="12543"/>
                    <a:pt x="23317" y="9641"/>
                  </a:cubicBezTo>
                  <a:cubicBezTo>
                    <a:pt x="22984" y="6705"/>
                    <a:pt x="21516" y="4070"/>
                    <a:pt x="19248" y="2302"/>
                  </a:cubicBezTo>
                  <a:cubicBezTo>
                    <a:pt x="17305" y="791"/>
                    <a:pt x="15013" y="1"/>
                    <a:pt x="12619" y="1"/>
                  </a:cubicBezTo>
                  <a:close/>
                </a:path>
              </a:pathLst>
            </a:custGeom>
            <a:solidFill>
              <a:srgbClr val="4D94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6" name="Google Shape;2296;p51"/>
            <p:cNvSpPr/>
            <p:nvPr/>
          </p:nvSpPr>
          <p:spPr>
            <a:xfrm>
              <a:off x="3949650" y="1589075"/>
              <a:ext cx="590450" cy="613175"/>
            </a:xfrm>
            <a:custGeom>
              <a:avLst/>
              <a:gdLst/>
              <a:ahLst/>
              <a:cxnLst/>
              <a:rect l="l" t="t" r="r" b="b"/>
              <a:pathLst>
                <a:path w="23618" h="24527" extrusionOk="0">
                  <a:moveTo>
                    <a:pt x="12589" y="1"/>
                  </a:moveTo>
                  <a:cubicBezTo>
                    <a:pt x="12022" y="1"/>
                    <a:pt x="11449" y="45"/>
                    <a:pt x="10875" y="134"/>
                  </a:cubicBezTo>
                  <a:cubicBezTo>
                    <a:pt x="7840" y="634"/>
                    <a:pt x="5071" y="2369"/>
                    <a:pt x="3337" y="4971"/>
                  </a:cubicBezTo>
                  <a:cubicBezTo>
                    <a:pt x="1" y="9941"/>
                    <a:pt x="134" y="16813"/>
                    <a:pt x="501" y="20482"/>
                  </a:cubicBezTo>
                  <a:cubicBezTo>
                    <a:pt x="635" y="21683"/>
                    <a:pt x="1202" y="22784"/>
                    <a:pt x="2102" y="23518"/>
                  </a:cubicBezTo>
                  <a:lnTo>
                    <a:pt x="2169" y="23551"/>
                  </a:lnTo>
                  <a:cubicBezTo>
                    <a:pt x="2973" y="24189"/>
                    <a:pt x="3916" y="24527"/>
                    <a:pt x="4901" y="24527"/>
                  </a:cubicBezTo>
                  <a:cubicBezTo>
                    <a:pt x="5101" y="24527"/>
                    <a:pt x="5302" y="24513"/>
                    <a:pt x="5505" y="24485"/>
                  </a:cubicBezTo>
                  <a:cubicBezTo>
                    <a:pt x="9608" y="23918"/>
                    <a:pt x="17180" y="22350"/>
                    <a:pt x="20916" y="17680"/>
                  </a:cubicBezTo>
                  <a:cubicBezTo>
                    <a:pt x="22784" y="15445"/>
                    <a:pt x="23618" y="12543"/>
                    <a:pt x="23317" y="9641"/>
                  </a:cubicBezTo>
                  <a:cubicBezTo>
                    <a:pt x="22984" y="6705"/>
                    <a:pt x="21516" y="4070"/>
                    <a:pt x="19215" y="2302"/>
                  </a:cubicBezTo>
                  <a:cubicBezTo>
                    <a:pt x="17299" y="791"/>
                    <a:pt x="14991" y="1"/>
                    <a:pt x="12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7" name="Google Shape;2297;p51"/>
            <p:cNvSpPr/>
            <p:nvPr/>
          </p:nvSpPr>
          <p:spPr>
            <a:xfrm>
              <a:off x="3996350" y="1636475"/>
              <a:ext cx="520400" cy="521250"/>
            </a:xfrm>
            <a:custGeom>
              <a:avLst/>
              <a:gdLst/>
              <a:ahLst/>
              <a:cxnLst/>
              <a:rect l="l" t="t" r="r" b="b"/>
              <a:pathLst>
                <a:path w="20816" h="20850" extrusionOk="0">
                  <a:moveTo>
                    <a:pt x="10744" y="5427"/>
                  </a:moveTo>
                  <a:cubicBezTo>
                    <a:pt x="11503" y="5427"/>
                    <a:pt x="12261" y="5680"/>
                    <a:pt x="12877" y="6210"/>
                  </a:cubicBezTo>
                  <a:cubicBezTo>
                    <a:pt x="14344" y="7411"/>
                    <a:pt x="14611" y="9580"/>
                    <a:pt x="13377" y="11047"/>
                  </a:cubicBezTo>
                  <a:cubicBezTo>
                    <a:pt x="12692" y="11865"/>
                    <a:pt x="11704" y="12292"/>
                    <a:pt x="10703" y="12292"/>
                  </a:cubicBezTo>
                  <a:cubicBezTo>
                    <a:pt x="9948" y="12292"/>
                    <a:pt x="9186" y="12050"/>
                    <a:pt x="8540" y="11548"/>
                  </a:cubicBezTo>
                  <a:cubicBezTo>
                    <a:pt x="7106" y="10313"/>
                    <a:pt x="6839" y="8145"/>
                    <a:pt x="8040" y="6711"/>
                  </a:cubicBezTo>
                  <a:cubicBezTo>
                    <a:pt x="8725" y="5874"/>
                    <a:pt x="9736" y="5427"/>
                    <a:pt x="10744" y="5427"/>
                  </a:cubicBezTo>
                  <a:close/>
                  <a:moveTo>
                    <a:pt x="10668" y="1"/>
                  </a:moveTo>
                  <a:cubicBezTo>
                    <a:pt x="7679" y="1"/>
                    <a:pt x="4722" y="1477"/>
                    <a:pt x="2936" y="4176"/>
                  </a:cubicBezTo>
                  <a:cubicBezTo>
                    <a:pt x="1" y="8579"/>
                    <a:pt x="34" y="14650"/>
                    <a:pt x="434" y="18219"/>
                  </a:cubicBezTo>
                  <a:cubicBezTo>
                    <a:pt x="557" y="19689"/>
                    <a:pt x="1804" y="20849"/>
                    <a:pt x="3272" y="20849"/>
                  </a:cubicBezTo>
                  <a:cubicBezTo>
                    <a:pt x="3403" y="20849"/>
                    <a:pt x="3536" y="20840"/>
                    <a:pt x="3670" y="20821"/>
                  </a:cubicBezTo>
                  <a:cubicBezTo>
                    <a:pt x="7506" y="20321"/>
                    <a:pt x="14311" y="18920"/>
                    <a:pt x="17647" y="14817"/>
                  </a:cubicBezTo>
                  <a:cubicBezTo>
                    <a:pt x="20816" y="10814"/>
                    <a:pt x="20182" y="5010"/>
                    <a:pt x="16179" y="1907"/>
                  </a:cubicBezTo>
                  <a:cubicBezTo>
                    <a:pt x="14532" y="614"/>
                    <a:pt x="12594" y="1"/>
                    <a:pt x="10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5CA8131-3A5E-774E-C568-BB8BA22306B2}"/>
              </a:ext>
            </a:extLst>
          </p:cNvPr>
          <p:cNvSpPr/>
          <p:nvPr/>
        </p:nvSpPr>
        <p:spPr>
          <a:xfrm>
            <a:off x="1174139" y="1235657"/>
            <a:ext cx="2096685" cy="83839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FFFF"/>
                </a:solidFill>
              </a:rPr>
              <a:t>Ví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dụ</a:t>
            </a:r>
            <a:r>
              <a:rPr lang="en-US" sz="2933" b="1" dirty="0">
                <a:solidFill>
                  <a:srgbClr val="FFFFFF"/>
                </a:solidFill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EA6ADE-2053-CE6B-6B14-CBD924694096}"/>
                  </a:ext>
                </a:extLst>
              </p:cNvPr>
              <p:cNvSpPr txBox="1"/>
              <p:nvPr/>
            </p:nvSpPr>
            <p:spPr>
              <a:xfrm>
                <a:off x="3413669" y="1026081"/>
                <a:ext cx="7344664" cy="1279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dirty="0">
                    <a:latin typeface="+mj-lt"/>
                  </a:rPr>
                  <a:t>Cho </a:t>
                </a:r>
                <a:r>
                  <a:rPr lang="en-US" sz="2667" i="1" dirty="0" err="1">
                    <a:latin typeface="+mj-lt"/>
                  </a:rPr>
                  <a:t>Hình</a:t>
                </a:r>
                <a:r>
                  <a:rPr lang="en-US" sz="2667" i="1" dirty="0">
                    <a:latin typeface="+mj-lt"/>
                  </a:rPr>
                  <a:t> 60 </a:t>
                </a:r>
                <a:r>
                  <a:rPr lang="en-US" sz="2667" dirty="0" err="1">
                    <a:latin typeface="+mj-lt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𝑂𝐹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𝑂𝐺</m:t>
                    </m:r>
                  </m:oMath>
                </a14:m>
                <a:r>
                  <a:rPr lang="en-US" sz="2667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667" dirty="0">
                    <a:latin typeface="+mj-lt"/>
                  </a:rPr>
                  <a:t>. Chứng minh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𝑂𝐸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𝑂𝐻</m:t>
                    </m:r>
                  </m:oMath>
                </a14:m>
                <a:r>
                  <a:rPr lang="en-US" sz="2667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𝐸𝐹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𝐻𝐺</m:t>
                    </m:r>
                  </m:oMath>
                </a14:m>
                <a:r>
                  <a:rPr lang="en-US" sz="2667" dirty="0">
                    <a:latin typeface="+mj-lt"/>
                  </a:rPr>
                  <a:t>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EA6ADE-2053-CE6B-6B14-CBD924694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669" y="1026081"/>
                <a:ext cx="7344664" cy="1279709"/>
              </a:xfrm>
              <a:prstGeom prst="rect">
                <a:avLst/>
              </a:prstGeom>
              <a:blipFill>
                <a:blip r:embed="rId3"/>
                <a:stretch>
                  <a:fillRect l="-1577" r="-1577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6BE9D35-7A94-6DF0-C95C-A91DEA101C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51" t="12927" r="3320" b="40625"/>
          <a:stretch/>
        </p:blipFill>
        <p:spPr>
          <a:xfrm>
            <a:off x="7378970" y="3085302"/>
            <a:ext cx="3617401" cy="2745165"/>
          </a:xfrm>
          <a:prstGeom prst="rect">
            <a:avLst/>
          </a:prstGeom>
        </p:spPr>
      </p:pic>
      <p:grpSp>
        <p:nvGrpSpPr>
          <p:cNvPr id="2298" name="Google Shape;2298;p51"/>
          <p:cNvGrpSpPr/>
          <p:nvPr/>
        </p:nvGrpSpPr>
        <p:grpSpPr>
          <a:xfrm>
            <a:off x="10438029" y="5572235"/>
            <a:ext cx="1021199" cy="1021199"/>
            <a:chOff x="3308898" y="1492035"/>
            <a:chExt cx="2304150" cy="2304150"/>
          </a:xfrm>
        </p:grpSpPr>
        <p:sp>
          <p:nvSpPr>
            <p:cNvPr id="2299" name="Google Shape;2299;p51"/>
            <p:cNvSpPr/>
            <p:nvPr/>
          </p:nvSpPr>
          <p:spPr>
            <a:xfrm>
              <a:off x="3594342" y="2907113"/>
              <a:ext cx="52714" cy="75134"/>
            </a:xfrm>
            <a:custGeom>
              <a:avLst/>
              <a:gdLst/>
              <a:ahLst/>
              <a:cxnLst/>
              <a:rect l="l" t="t" r="r" b="b"/>
              <a:pathLst>
                <a:path w="2236" h="3187" extrusionOk="0">
                  <a:moveTo>
                    <a:pt x="1546" y="0"/>
                  </a:moveTo>
                  <a:cubicBezTo>
                    <a:pt x="1307" y="0"/>
                    <a:pt x="1092" y="138"/>
                    <a:pt x="968" y="385"/>
                  </a:cubicBezTo>
                  <a:cubicBezTo>
                    <a:pt x="668" y="1019"/>
                    <a:pt x="401" y="1686"/>
                    <a:pt x="134" y="2320"/>
                  </a:cubicBezTo>
                  <a:cubicBezTo>
                    <a:pt x="1" y="2653"/>
                    <a:pt x="134" y="2987"/>
                    <a:pt x="468" y="3154"/>
                  </a:cubicBezTo>
                  <a:cubicBezTo>
                    <a:pt x="534" y="3187"/>
                    <a:pt x="634" y="3187"/>
                    <a:pt x="701" y="3187"/>
                  </a:cubicBezTo>
                  <a:cubicBezTo>
                    <a:pt x="968" y="3187"/>
                    <a:pt x="1168" y="3054"/>
                    <a:pt x="1302" y="2820"/>
                  </a:cubicBezTo>
                  <a:cubicBezTo>
                    <a:pt x="1535" y="2186"/>
                    <a:pt x="1835" y="1519"/>
                    <a:pt x="2069" y="885"/>
                  </a:cubicBezTo>
                  <a:cubicBezTo>
                    <a:pt x="2236" y="552"/>
                    <a:pt x="2136" y="218"/>
                    <a:pt x="1802" y="51"/>
                  </a:cubicBezTo>
                  <a:cubicBezTo>
                    <a:pt x="1716" y="17"/>
                    <a:pt x="1630" y="0"/>
                    <a:pt x="1546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0" name="Google Shape;2300;p51"/>
            <p:cNvSpPr/>
            <p:nvPr/>
          </p:nvSpPr>
          <p:spPr>
            <a:xfrm>
              <a:off x="3497614" y="3183999"/>
              <a:ext cx="47221" cy="76642"/>
            </a:xfrm>
            <a:custGeom>
              <a:avLst/>
              <a:gdLst/>
              <a:ahLst/>
              <a:cxnLst/>
              <a:rect l="l" t="t" r="r" b="b"/>
              <a:pathLst>
                <a:path w="2003" h="3251" extrusionOk="0">
                  <a:moveTo>
                    <a:pt x="1323" y="0"/>
                  </a:moveTo>
                  <a:cubicBezTo>
                    <a:pt x="1042" y="0"/>
                    <a:pt x="782" y="164"/>
                    <a:pt x="668" y="448"/>
                  </a:cubicBezTo>
                  <a:cubicBezTo>
                    <a:pt x="468" y="1116"/>
                    <a:pt x="268" y="1783"/>
                    <a:pt x="101" y="2450"/>
                  </a:cubicBezTo>
                  <a:cubicBezTo>
                    <a:pt x="1" y="2783"/>
                    <a:pt x="168" y="3117"/>
                    <a:pt x="501" y="3184"/>
                  </a:cubicBezTo>
                  <a:cubicBezTo>
                    <a:pt x="534" y="3184"/>
                    <a:pt x="635" y="3250"/>
                    <a:pt x="668" y="3250"/>
                  </a:cubicBezTo>
                  <a:cubicBezTo>
                    <a:pt x="968" y="3250"/>
                    <a:pt x="1235" y="3084"/>
                    <a:pt x="1268" y="2783"/>
                  </a:cubicBezTo>
                  <a:cubicBezTo>
                    <a:pt x="1435" y="2116"/>
                    <a:pt x="1635" y="1449"/>
                    <a:pt x="1835" y="782"/>
                  </a:cubicBezTo>
                  <a:cubicBezTo>
                    <a:pt x="2002" y="482"/>
                    <a:pt x="1802" y="115"/>
                    <a:pt x="1468" y="15"/>
                  </a:cubicBezTo>
                  <a:cubicBezTo>
                    <a:pt x="1420" y="5"/>
                    <a:pt x="1371" y="0"/>
                    <a:pt x="1323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1" name="Google Shape;2301;p51"/>
            <p:cNvSpPr/>
            <p:nvPr/>
          </p:nvSpPr>
          <p:spPr>
            <a:xfrm>
              <a:off x="3967885" y="2281744"/>
              <a:ext cx="63723" cy="67472"/>
            </a:xfrm>
            <a:custGeom>
              <a:avLst/>
              <a:gdLst/>
              <a:ahLst/>
              <a:cxnLst/>
              <a:rect l="l" t="t" r="r" b="b"/>
              <a:pathLst>
                <a:path w="2703" h="2862" extrusionOk="0">
                  <a:moveTo>
                    <a:pt x="2061" y="0"/>
                  </a:moveTo>
                  <a:cubicBezTo>
                    <a:pt x="1861" y="0"/>
                    <a:pt x="1659" y="81"/>
                    <a:pt x="1535" y="226"/>
                  </a:cubicBezTo>
                  <a:cubicBezTo>
                    <a:pt x="1068" y="760"/>
                    <a:pt x="667" y="1327"/>
                    <a:pt x="200" y="1861"/>
                  </a:cubicBezTo>
                  <a:cubicBezTo>
                    <a:pt x="0" y="2094"/>
                    <a:pt x="34" y="2528"/>
                    <a:pt x="301" y="2728"/>
                  </a:cubicBezTo>
                  <a:cubicBezTo>
                    <a:pt x="401" y="2828"/>
                    <a:pt x="534" y="2861"/>
                    <a:pt x="667" y="2861"/>
                  </a:cubicBezTo>
                  <a:cubicBezTo>
                    <a:pt x="834" y="2861"/>
                    <a:pt x="1034" y="2761"/>
                    <a:pt x="1168" y="2595"/>
                  </a:cubicBezTo>
                  <a:cubicBezTo>
                    <a:pt x="1568" y="2061"/>
                    <a:pt x="2035" y="1527"/>
                    <a:pt x="2502" y="993"/>
                  </a:cubicBezTo>
                  <a:cubicBezTo>
                    <a:pt x="2702" y="727"/>
                    <a:pt x="2669" y="326"/>
                    <a:pt x="2402" y="93"/>
                  </a:cubicBezTo>
                  <a:cubicBezTo>
                    <a:pt x="2301" y="30"/>
                    <a:pt x="2182" y="0"/>
                    <a:pt x="2061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2" name="Google Shape;2302;p51"/>
            <p:cNvSpPr/>
            <p:nvPr/>
          </p:nvSpPr>
          <p:spPr>
            <a:xfrm>
              <a:off x="3654104" y="2773067"/>
              <a:ext cx="54293" cy="73153"/>
            </a:xfrm>
            <a:custGeom>
              <a:avLst/>
              <a:gdLst/>
              <a:ahLst/>
              <a:cxnLst/>
              <a:rect l="l" t="t" r="r" b="b"/>
              <a:pathLst>
                <a:path w="2303" h="3103" extrusionOk="0">
                  <a:moveTo>
                    <a:pt x="1581" y="1"/>
                  </a:moveTo>
                  <a:cubicBezTo>
                    <a:pt x="1350" y="1"/>
                    <a:pt x="1123" y="148"/>
                    <a:pt x="1002" y="367"/>
                  </a:cubicBezTo>
                  <a:lnTo>
                    <a:pt x="134" y="2235"/>
                  </a:lnTo>
                  <a:cubicBezTo>
                    <a:pt x="1" y="2568"/>
                    <a:pt x="134" y="2902"/>
                    <a:pt x="434" y="3069"/>
                  </a:cubicBezTo>
                  <a:cubicBezTo>
                    <a:pt x="501" y="3102"/>
                    <a:pt x="601" y="3102"/>
                    <a:pt x="668" y="3102"/>
                  </a:cubicBezTo>
                  <a:cubicBezTo>
                    <a:pt x="935" y="3102"/>
                    <a:pt x="1135" y="2969"/>
                    <a:pt x="1268" y="2735"/>
                  </a:cubicBezTo>
                  <a:lnTo>
                    <a:pt x="2136" y="867"/>
                  </a:lnTo>
                  <a:cubicBezTo>
                    <a:pt x="2302" y="567"/>
                    <a:pt x="2169" y="200"/>
                    <a:pt x="1835" y="67"/>
                  </a:cubicBezTo>
                  <a:cubicBezTo>
                    <a:pt x="1754" y="21"/>
                    <a:pt x="1667" y="1"/>
                    <a:pt x="1581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3" name="Google Shape;2303;p51"/>
            <p:cNvSpPr/>
            <p:nvPr/>
          </p:nvSpPr>
          <p:spPr>
            <a:xfrm>
              <a:off x="3788575" y="2515111"/>
              <a:ext cx="62167" cy="70018"/>
            </a:xfrm>
            <a:custGeom>
              <a:avLst/>
              <a:gdLst/>
              <a:ahLst/>
              <a:cxnLst/>
              <a:rect l="l" t="t" r="r" b="b"/>
              <a:pathLst>
                <a:path w="2637" h="2970" extrusionOk="0">
                  <a:moveTo>
                    <a:pt x="1900" y="1"/>
                  </a:moveTo>
                  <a:cubicBezTo>
                    <a:pt x="1707" y="1"/>
                    <a:pt x="1524" y="85"/>
                    <a:pt x="1402" y="268"/>
                  </a:cubicBezTo>
                  <a:cubicBezTo>
                    <a:pt x="968" y="835"/>
                    <a:pt x="568" y="1435"/>
                    <a:pt x="234" y="2002"/>
                  </a:cubicBezTo>
                  <a:cubicBezTo>
                    <a:pt x="1" y="2302"/>
                    <a:pt x="101" y="2669"/>
                    <a:pt x="401" y="2869"/>
                  </a:cubicBezTo>
                  <a:cubicBezTo>
                    <a:pt x="501" y="2970"/>
                    <a:pt x="601" y="2970"/>
                    <a:pt x="735" y="2970"/>
                  </a:cubicBezTo>
                  <a:cubicBezTo>
                    <a:pt x="935" y="2970"/>
                    <a:pt x="1135" y="2869"/>
                    <a:pt x="1268" y="2669"/>
                  </a:cubicBezTo>
                  <a:cubicBezTo>
                    <a:pt x="1635" y="2136"/>
                    <a:pt x="2002" y="1535"/>
                    <a:pt x="2436" y="968"/>
                  </a:cubicBezTo>
                  <a:cubicBezTo>
                    <a:pt x="2636" y="668"/>
                    <a:pt x="2569" y="301"/>
                    <a:pt x="2269" y="101"/>
                  </a:cubicBezTo>
                  <a:cubicBezTo>
                    <a:pt x="2152" y="36"/>
                    <a:pt x="2024" y="1"/>
                    <a:pt x="1900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4" name="Google Shape;2304;p51"/>
            <p:cNvSpPr/>
            <p:nvPr/>
          </p:nvSpPr>
          <p:spPr>
            <a:xfrm>
              <a:off x="3717025" y="2640034"/>
              <a:ext cx="57429" cy="74851"/>
            </a:xfrm>
            <a:custGeom>
              <a:avLst/>
              <a:gdLst/>
              <a:ahLst/>
              <a:cxnLst/>
              <a:rect l="l" t="t" r="r" b="b"/>
              <a:pathLst>
                <a:path w="2436" h="3175" extrusionOk="0">
                  <a:moveTo>
                    <a:pt x="1695" y="0"/>
                  </a:moveTo>
                  <a:cubicBezTo>
                    <a:pt x="1471" y="0"/>
                    <a:pt x="1253" y="136"/>
                    <a:pt x="1135" y="373"/>
                  </a:cubicBezTo>
                  <a:cubicBezTo>
                    <a:pt x="834" y="973"/>
                    <a:pt x="501" y="1573"/>
                    <a:pt x="167" y="2241"/>
                  </a:cubicBezTo>
                  <a:cubicBezTo>
                    <a:pt x="0" y="2541"/>
                    <a:pt x="134" y="2908"/>
                    <a:pt x="467" y="3074"/>
                  </a:cubicBezTo>
                  <a:cubicBezTo>
                    <a:pt x="534" y="3141"/>
                    <a:pt x="634" y="3175"/>
                    <a:pt x="734" y="3175"/>
                  </a:cubicBezTo>
                  <a:cubicBezTo>
                    <a:pt x="1001" y="3175"/>
                    <a:pt x="1201" y="3041"/>
                    <a:pt x="1301" y="2841"/>
                  </a:cubicBezTo>
                  <a:cubicBezTo>
                    <a:pt x="1635" y="2174"/>
                    <a:pt x="1902" y="1573"/>
                    <a:pt x="2202" y="973"/>
                  </a:cubicBezTo>
                  <a:cubicBezTo>
                    <a:pt x="2435" y="639"/>
                    <a:pt x="2302" y="239"/>
                    <a:pt x="1968" y="72"/>
                  </a:cubicBezTo>
                  <a:cubicBezTo>
                    <a:pt x="1881" y="24"/>
                    <a:pt x="1787" y="0"/>
                    <a:pt x="1695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5" name="Google Shape;2305;p51"/>
            <p:cNvSpPr/>
            <p:nvPr/>
          </p:nvSpPr>
          <p:spPr>
            <a:xfrm>
              <a:off x="4438933" y="1532843"/>
              <a:ext cx="40125" cy="77939"/>
            </a:xfrm>
            <a:custGeom>
              <a:avLst/>
              <a:gdLst/>
              <a:ahLst/>
              <a:cxnLst/>
              <a:rect l="l" t="t" r="r" b="b"/>
              <a:pathLst>
                <a:path w="1702" h="3306" extrusionOk="0">
                  <a:moveTo>
                    <a:pt x="1044" y="1"/>
                  </a:moveTo>
                  <a:cubicBezTo>
                    <a:pt x="731" y="1"/>
                    <a:pt x="432" y="256"/>
                    <a:pt x="401" y="571"/>
                  </a:cubicBezTo>
                  <a:cubicBezTo>
                    <a:pt x="334" y="1238"/>
                    <a:pt x="234" y="1905"/>
                    <a:pt x="67" y="2572"/>
                  </a:cubicBezTo>
                  <a:cubicBezTo>
                    <a:pt x="0" y="2906"/>
                    <a:pt x="234" y="3239"/>
                    <a:pt x="567" y="3306"/>
                  </a:cubicBezTo>
                  <a:lnTo>
                    <a:pt x="701" y="3306"/>
                  </a:lnTo>
                  <a:cubicBezTo>
                    <a:pt x="1001" y="3306"/>
                    <a:pt x="1234" y="3106"/>
                    <a:pt x="1335" y="2806"/>
                  </a:cubicBezTo>
                  <a:cubicBezTo>
                    <a:pt x="1501" y="2105"/>
                    <a:pt x="1568" y="1405"/>
                    <a:pt x="1668" y="671"/>
                  </a:cubicBezTo>
                  <a:cubicBezTo>
                    <a:pt x="1701" y="337"/>
                    <a:pt x="1501" y="37"/>
                    <a:pt x="1101" y="4"/>
                  </a:cubicBezTo>
                  <a:cubicBezTo>
                    <a:pt x="1082" y="2"/>
                    <a:pt x="1063" y="1"/>
                    <a:pt x="1044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6" name="Google Shape;2306;p51"/>
            <p:cNvSpPr/>
            <p:nvPr/>
          </p:nvSpPr>
          <p:spPr>
            <a:xfrm>
              <a:off x="4061453" y="2168043"/>
              <a:ext cx="63723" cy="67330"/>
            </a:xfrm>
            <a:custGeom>
              <a:avLst/>
              <a:gdLst/>
              <a:ahLst/>
              <a:cxnLst/>
              <a:rect l="l" t="t" r="r" b="b"/>
              <a:pathLst>
                <a:path w="2703" h="2856" extrusionOk="0">
                  <a:moveTo>
                    <a:pt x="2025" y="0"/>
                  </a:moveTo>
                  <a:cubicBezTo>
                    <a:pt x="1839" y="0"/>
                    <a:pt x="1649" y="79"/>
                    <a:pt x="1535" y="212"/>
                  </a:cubicBezTo>
                  <a:cubicBezTo>
                    <a:pt x="1068" y="746"/>
                    <a:pt x="668" y="1313"/>
                    <a:pt x="201" y="1847"/>
                  </a:cubicBezTo>
                  <a:cubicBezTo>
                    <a:pt x="1" y="2080"/>
                    <a:pt x="34" y="2514"/>
                    <a:pt x="268" y="2714"/>
                  </a:cubicBezTo>
                  <a:cubicBezTo>
                    <a:pt x="401" y="2781"/>
                    <a:pt x="535" y="2848"/>
                    <a:pt x="701" y="2848"/>
                  </a:cubicBezTo>
                  <a:cubicBezTo>
                    <a:pt x="729" y="2853"/>
                    <a:pt x="757" y="2856"/>
                    <a:pt x="785" y="2856"/>
                  </a:cubicBezTo>
                  <a:cubicBezTo>
                    <a:pt x="923" y="2856"/>
                    <a:pt x="1057" y="2786"/>
                    <a:pt x="1168" y="2647"/>
                  </a:cubicBezTo>
                  <a:cubicBezTo>
                    <a:pt x="1602" y="2080"/>
                    <a:pt x="2036" y="1547"/>
                    <a:pt x="2503" y="1013"/>
                  </a:cubicBezTo>
                  <a:cubicBezTo>
                    <a:pt x="2703" y="746"/>
                    <a:pt x="2669" y="346"/>
                    <a:pt x="2403" y="146"/>
                  </a:cubicBezTo>
                  <a:cubicBezTo>
                    <a:pt x="2302" y="45"/>
                    <a:pt x="2165" y="0"/>
                    <a:pt x="2025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7" name="Google Shape;2307;p51"/>
            <p:cNvSpPr/>
            <p:nvPr/>
          </p:nvSpPr>
          <p:spPr>
            <a:xfrm>
              <a:off x="4393316" y="1675730"/>
              <a:ext cx="51936" cy="74261"/>
            </a:xfrm>
            <a:custGeom>
              <a:avLst/>
              <a:gdLst/>
              <a:ahLst/>
              <a:cxnLst/>
              <a:rect l="l" t="t" r="r" b="b"/>
              <a:pathLst>
                <a:path w="2203" h="3150" extrusionOk="0">
                  <a:moveTo>
                    <a:pt x="1470" y="1"/>
                  </a:moveTo>
                  <a:cubicBezTo>
                    <a:pt x="1225" y="1"/>
                    <a:pt x="1011" y="159"/>
                    <a:pt x="935" y="414"/>
                  </a:cubicBezTo>
                  <a:cubicBezTo>
                    <a:pt x="668" y="1048"/>
                    <a:pt x="434" y="1681"/>
                    <a:pt x="134" y="2282"/>
                  </a:cubicBezTo>
                  <a:cubicBezTo>
                    <a:pt x="1" y="2615"/>
                    <a:pt x="134" y="2949"/>
                    <a:pt x="468" y="3116"/>
                  </a:cubicBezTo>
                  <a:cubicBezTo>
                    <a:pt x="534" y="3149"/>
                    <a:pt x="634" y="3149"/>
                    <a:pt x="701" y="3149"/>
                  </a:cubicBezTo>
                  <a:cubicBezTo>
                    <a:pt x="968" y="3149"/>
                    <a:pt x="1168" y="3049"/>
                    <a:pt x="1301" y="2782"/>
                  </a:cubicBezTo>
                  <a:cubicBezTo>
                    <a:pt x="1568" y="2115"/>
                    <a:pt x="1835" y="1448"/>
                    <a:pt x="2102" y="848"/>
                  </a:cubicBezTo>
                  <a:cubicBezTo>
                    <a:pt x="2202" y="514"/>
                    <a:pt x="2035" y="180"/>
                    <a:pt x="1702" y="47"/>
                  </a:cubicBezTo>
                  <a:cubicBezTo>
                    <a:pt x="1624" y="16"/>
                    <a:pt x="1545" y="1"/>
                    <a:pt x="1470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8" name="Google Shape;2308;p51"/>
            <p:cNvSpPr/>
            <p:nvPr/>
          </p:nvSpPr>
          <p:spPr>
            <a:xfrm>
              <a:off x="3875094" y="2397213"/>
              <a:ext cx="62922" cy="67590"/>
            </a:xfrm>
            <a:custGeom>
              <a:avLst/>
              <a:gdLst/>
              <a:ahLst/>
              <a:cxnLst/>
              <a:rect l="l" t="t" r="r" b="b"/>
              <a:pathLst>
                <a:path w="2669" h="2867" extrusionOk="0">
                  <a:moveTo>
                    <a:pt x="1981" y="0"/>
                  </a:moveTo>
                  <a:cubicBezTo>
                    <a:pt x="1803" y="0"/>
                    <a:pt x="1631" y="68"/>
                    <a:pt x="1501" y="198"/>
                  </a:cubicBezTo>
                  <a:cubicBezTo>
                    <a:pt x="1068" y="765"/>
                    <a:pt x="634" y="1332"/>
                    <a:pt x="234" y="1866"/>
                  </a:cubicBezTo>
                  <a:cubicBezTo>
                    <a:pt x="0" y="2166"/>
                    <a:pt x="67" y="2533"/>
                    <a:pt x="334" y="2767"/>
                  </a:cubicBezTo>
                  <a:cubicBezTo>
                    <a:pt x="467" y="2834"/>
                    <a:pt x="601" y="2867"/>
                    <a:pt x="734" y="2867"/>
                  </a:cubicBezTo>
                  <a:cubicBezTo>
                    <a:pt x="934" y="2867"/>
                    <a:pt x="1101" y="2800"/>
                    <a:pt x="1234" y="2633"/>
                  </a:cubicBezTo>
                  <a:cubicBezTo>
                    <a:pt x="1635" y="2100"/>
                    <a:pt x="2068" y="1533"/>
                    <a:pt x="2502" y="999"/>
                  </a:cubicBezTo>
                  <a:cubicBezTo>
                    <a:pt x="2669" y="699"/>
                    <a:pt x="2635" y="332"/>
                    <a:pt x="2402" y="132"/>
                  </a:cubicBezTo>
                  <a:cubicBezTo>
                    <a:pt x="2269" y="43"/>
                    <a:pt x="2123" y="0"/>
                    <a:pt x="1981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9" name="Google Shape;2309;p51"/>
            <p:cNvSpPr/>
            <p:nvPr/>
          </p:nvSpPr>
          <p:spPr>
            <a:xfrm>
              <a:off x="4242319" y="1933638"/>
              <a:ext cx="62945" cy="70348"/>
            </a:xfrm>
            <a:custGeom>
              <a:avLst/>
              <a:gdLst/>
              <a:ahLst/>
              <a:cxnLst/>
              <a:rect l="l" t="t" r="r" b="b"/>
              <a:pathLst>
                <a:path w="2670" h="2984" extrusionOk="0">
                  <a:moveTo>
                    <a:pt x="1921" y="0"/>
                  </a:moveTo>
                  <a:cubicBezTo>
                    <a:pt x="1724" y="0"/>
                    <a:pt x="1525" y="97"/>
                    <a:pt x="1402" y="282"/>
                  </a:cubicBezTo>
                  <a:cubicBezTo>
                    <a:pt x="1035" y="849"/>
                    <a:pt x="601" y="1416"/>
                    <a:pt x="201" y="1983"/>
                  </a:cubicBezTo>
                  <a:cubicBezTo>
                    <a:pt x="1" y="2283"/>
                    <a:pt x="68" y="2650"/>
                    <a:pt x="335" y="2850"/>
                  </a:cubicBezTo>
                  <a:cubicBezTo>
                    <a:pt x="435" y="2950"/>
                    <a:pt x="568" y="2984"/>
                    <a:pt x="701" y="2984"/>
                  </a:cubicBezTo>
                  <a:cubicBezTo>
                    <a:pt x="902" y="2984"/>
                    <a:pt x="1068" y="2917"/>
                    <a:pt x="1202" y="2750"/>
                  </a:cubicBezTo>
                  <a:cubicBezTo>
                    <a:pt x="1602" y="2150"/>
                    <a:pt x="2036" y="1616"/>
                    <a:pt x="2403" y="1016"/>
                  </a:cubicBezTo>
                  <a:cubicBezTo>
                    <a:pt x="2670" y="682"/>
                    <a:pt x="2569" y="315"/>
                    <a:pt x="2269" y="115"/>
                  </a:cubicBezTo>
                  <a:cubicBezTo>
                    <a:pt x="2167" y="38"/>
                    <a:pt x="2044" y="0"/>
                    <a:pt x="1921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0" name="Google Shape;2310;p51"/>
            <p:cNvSpPr/>
            <p:nvPr/>
          </p:nvSpPr>
          <p:spPr>
            <a:xfrm>
              <a:off x="4153465" y="2052903"/>
              <a:ext cx="63723" cy="68250"/>
            </a:xfrm>
            <a:custGeom>
              <a:avLst/>
              <a:gdLst/>
              <a:ahLst/>
              <a:cxnLst/>
              <a:rect l="l" t="t" r="r" b="b"/>
              <a:pathLst>
                <a:path w="2703" h="2895" extrusionOk="0">
                  <a:moveTo>
                    <a:pt x="1990" y="0"/>
                  </a:moveTo>
                  <a:cubicBezTo>
                    <a:pt x="1804" y="0"/>
                    <a:pt x="1619" y="84"/>
                    <a:pt x="1502" y="260"/>
                  </a:cubicBezTo>
                  <a:cubicBezTo>
                    <a:pt x="1101" y="793"/>
                    <a:pt x="668" y="1360"/>
                    <a:pt x="201" y="1894"/>
                  </a:cubicBezTo>
                  <a:cubicBezTo>
                    <a:pt x="1" y="2128"/>
                    <a:pt x="34" y="2561"/>
                    <a:pt x="301" y="2761"/>
                  </a:cubicBezTo>
                  <a:cubicBezTo>
                    <a:pt x="434" y="2861"/>
                    <a:pt x="534" y="2895"/>
                    <a:pt x="668" y="2895"/>
                  </a:cubicBezTo>
                  <a:cubicBezTo>
                    <a:pt x="835" y="2895"/>
                    <a:pt x="1035" y="2795"/>
                    <a:pt x="1168" y="2628"/>
                  </a:cubicBezTo>
                  <a:cubicBezTo>
                    <a:pt x="1602" y="2094"/>
                    <a:pt x="2035" y="1561"/>
                    <a:pt x="2469" y="960"/>
                  </a:cubicBezTo>
                  <a:cubicBezTo>
                    <a:pt x="2703" y="727"/>
                    <a:pt x="2669" y="360"/>
                    <a:pt x="2369" y="126"/>
                  </a:cubicBezTo>
                  <a:cubicBezTo>
                    <a:pt x="2258" y="43"/>
                    <a:pt x="2124" y="0"/>
                    <a:pt x="1990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1" name="Google Shape;2311;p51"/>
            <p:cNvSpPr/>
            <p:nvPr/>
          </p:nvSpPr>
          <p:spPr>
            <a:xfrm>
              <a:off x="4324902" y="1808786"/>
              <a:ext cx="57429" cy="72517"/>
            </a:xfrm>
            <a:custGeom>
              <a:avLst/>
              <a:gdLst/>
              <a:ahLst/>
              <a:cxnLst/>
              <a:rect l="l" t="t" r="r" b="b"/>
              <a:pathLst>
                <a:path w="2436" h="3076" extrusionOk="0">
                  <a:moveTo>
                    <a:pt x="1751" y="0"/>
                  </a:moveTo>
                  <a:cubicBezTo>
                    <a:pt x="1531" y="0"/>
                    <a:pt x="1318" y="121"/>
                    <a:pt x="1201" y="307"/>
                  </a:cubicBezTo>
                  <a:cubicBezTo>
                    <a:pt x="868" y="908"/>
                    <a:pt x="534" y="1475"/>
                    <a:pt x="167" y="2109"/>
                  </a:cubicBezTo>
                  <a:cubicBezTo>
                    <a:pt x="0" y="2409"/>
                    <a:pt x="67" y="2776"/>
                    <a:pt x="367" y="2976"/>
                  </a:cubicBezTo>
                  <a:cubicBezTo>
                    <a:pt x="434" y="3009"/>
                    <a:pt x="568" y="3076"/>
                    <a:pt x="701" y="3076"/>
                  </a:cubicBezTo>
                  <a:cubicBezTo>
                    <a:pt x="901" y="3076"/>
                    <a:pt x="1101" y="2942"/>
                    <a:pt x="1235" y="2742"/>
                  </a:cubicBezTo>
                  <a:cubicBezTo>
                    <a:pt x="1602" y="2109"/>
                    <a:pt x="2002" y="1541"/>
                    <a:pt x="2269" y="908"/>
                  </a:cubicBezTo>
                  <a:cubicBezTo>
                    <a:pt x="2436" y="607"/>
                    <a:pt x="2335" y="241"/>
                    <a:pt x="2035" y="74"/>
                  </a:cubicBezTo>
                  <a:cubicBezTo>
                    <a:pt x="1944" y="23"/>
                    <a:pt x="1847" y="0"/>
                    <a:pt x="1751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2" name="Google Shape;2312;p51"/>
            <p:cNvSpPr/>
            <p:nvPr/>
          </p:nvSpPr>
          <p:spPr>
            <a:xfrm>
              <a:off x="3818467" y="2111699"/>
              <a:ext cx="111698" cy="100453"/>
            </a:xfrm>
            <a:custGeom>
              <a:avLst/>
              <a:gdLst/>
              <a:ahLst/>
              <a:cxnLst/>
              <a:rect l="l" t="t" r="r" b="b"/>
              <a:pathLst>
                <a:path w="4738" h="4261" extrusionOk="0">
                  <a:moveTo>
                    <a:pt x="3403" y="1"/>
                  </a:moveTo>
                  <a:lnTo>
                    <a:pt x="0" y="2402"/>
                  </a:lnTo>
                  <a:lnTo>
                    <a:pt x="1135" y="3970"/>
                  </a:lnTo>
                  <a:cubicBezTo>
                    <a:pt x="1254" y="4168"/>
                    <a:pt x="1455" y="4261"/>
                    <a:pt x="1676" y="4261"/>
                  </a:cubicBezTo>
                  <a:cubicBezTo>
                    <a:pt x="1827" y="4261"/>
                    <a:pt x="1987" y="4218"/>
                    <a:pt x="2135" y="4137"/>
                  </a:cubicBezTo>
                  <a:lnTo>
                    <a:pt x="4337" y="2602"/>
                  </a:lnTo>
                  <a:cubicBezTo>
                    <a:pt x="4670" y="2402"/>
                    <a:pt x="4737" y="1935"/>
                    <a:pt x="4537" y="1602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3" name="Google Shape;2313;p51"/>
            <p:cNvSpPr/>
            <p:nvPr/>
          </p:nvSpPr>
          <p:spPr>
            <a:xfrm>
              <a:off x="4136963" y="1890732"/>
              <a:ext cx="111675" cy="100453"/>
            </a:xfrm>
            <a:custGeom>
              <a:avLst/>
              <a:gdLst/>
              <a:ahLst/>
              <a:cxnLst/>
              <a:rect l="l" t="t" r="r" b="b"/>
              <a:pathLst>
                <a:path w="4737" h="4261" extrusionOk="0">
                  <a:moveTo>
                    <a:pt x="3403" y="0"/>
                  </a:moveTo>
                  <a:lnTo>
                    <a:pt x="0" y="2369"/>
                  </a:lnTo>
                  <a:lnTo>
                    <a:pt x="1134" y="3970"/>
                  </a:lnTo>
                  <a:cubicBezTo>
                    <a:pt x="1253" y="4168"/>
                    <a:pt x="1467" y="4260"/>
                    <a:pt x="1690" y="4260"/>
                  </a:cubicBezTo>
                  <a:cubicBezTo>
                    <a:pt x="1843" y="4260"/>
                    <a:pt x="2000" y="4218"/>
                    <a:pt x="2135" y="4136"/>
                  </a:cubicBezTo>
                  <a:lnTo>
                    <a:pt x="4337" y="2602"/>
                  </a:lnTo>
                  <a:cubicBezTo>
                    <a:pt x="4670" y="2335"/>
                    <a:pt x="4737" y="1935"/>
                    <a:pt x="4537" y="1601"/>
                  </a:cubicBezTo>
                  <a:lnTo>
                    <a:pt x="340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4" name="Google Shape;2314;p51"/>
            <p:cNvSpPr/>
            <p:nvPr/>
          </p:nvSpPr>
          <p:spPr>
            <a:xfrm>
              <a:off x="3308898" y="1492035"/>
              <a:ext cx="2304150" cy="2304150"/>
            </a:xfrm>
            <a:custGeom>
              <a:avLst/>
              <a:gdLst/>
              <a:ahLst/>
              <a:cxnLst/>
              <a:rect l="l" t="t" r="r" b="b"/>
              <a:pathLst>
                <a:path w="97737" h="97737" extrusionOk="0">
                  <a:moveTo>
                    <a:pt x="48868" y="0"/>
                  </a:moveTo>
                  <a:cubicBezTo>
                    <a:pt x="21882" y="0"/>
                    <a:pt x="0" y="21882"/>
                    <a:pt x="0" y="48868"/>
                  </a:cubicBezTo>
                  <a:cubicBezTo>
                    <a:pt x="0" y="75854"/>
                    <a:pt x="21882" y="97737"/>
                    <a:pt x="48868" y="97737"/>
                  </a:cubicBezTo>
                  <a:cubicBezTo>
                    <a:pt x="75854" y="97737"/>
                    <a:pt x="97736" y="75854"/>
                    <a:pt x="97736" y="48868"/>
                  </a:cubicBezTo>
                  <a:cubicBezTo>
                    <a:pt x="97736" y="21882"/>
                    <a:pt x="75854" y="0"/>
                    <a:pt x="48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5" name="Google Shape;2315;p51"/>
            <p:cNvSpPr/>
            <p:nvPr/>
          </p:nvSpPr>
          <p:spPr>
            <a:xfrm>
              <a:off x="3367080" y="1550218"/>
              <a:ext cx="2188562" cy="2187784"/>
            </a:xfrm>
            <a:custGeom>
              <a:avLst/>
              <a:gdLst/>
              <a:ahLst/>
              <a:cxnLst/>
              <a:rect l="l" t="t" r="r" b="b"/>
              <a:pathLst>
                <a:path w="92834" h="92801" extrusionOk="0">
                  <a:moveTo>
                    <a:pt x="46400" y="0"/>
                  </a:moveTo>
                  <a:cubicBezTo>
                    <a:pt x="20782" y="0"/>
                    <a:pt x="0" y="20749"/>
                    <a:pt x="0" y="46400"/>
                  </a:cubicBezTo>
                  <a:cubicBezTo>
                    <a:pt x="0" y="72019"/>
                    <a:pt x="20782" y="92800"/>
                    <a:pt x="46400" y="92800"/>
                  </a:cubicBezTo>
                  <a:cubicBezTo>
                    <a:pt x="72052" y="92800"/>
                    <a:pt x="92833" y="72019"/>
                    <a:pt x="92833" y="46400"/>
                  </a:cubicBezTo>
                  <a:cubicBezTo>
                    <a:pt x="92833" y="20749"/>
                    <a:pt x="72052" y="0"/>
                    <a:pt x="46400" y="0"/>
                  </a:cubicBezTo>
                  <a:close/>
                </a:path>
              </a:pathLst>
            </a:custGeom>
            <a:solidFill>
              <a:srgbClr val="36B1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6" name="Google Shape;2316;p51"/>
            <p:cNvSpPr/>
            <p:nvPr/>
          </p:nvSpPr>
          <p:spPr>
            <a:xfrm>
              <a:off x="5300805" y="3218159"/>
              <a:ext cx="63723" cy="95950"/>
            </a:xfrm>
            <a:custGeom>
              <a:avLst/>
              <a:gdLst/>
              <a:ahLst/>
              <a:cxnLst/>
              <a:rect l="l" t="t" r="r" b="b"/>
              <a:pathLst>
                <a:path w="2703" h="4070" extrusionOk="0">
                  <a:moveTo>
                    <a:pt x="2669" y="0"/>
                  </a:moveTo>
                  <a:cubicBezTo>
                    <a:pt x="2536" y="67"/>
                    <a:pt x="2402" y="334"/>
                    <a:pt x="2236" y="701"/>
                  </a:cubicBezTo>
                  <a:cubicBezTo>
                    <a:pt x="2069" y="1068"/>
                    <a:pt x="2035" y="1234"/>
                    <a:pt x="1769" y="1601"/>
                  </a:cubicBezTo>
                  <a:cubicBezTo>
                    <a:pt x="1435" y="2068"/>
                    <a:pt x="1035" y="2435"/>
                    <a:pt x="735" y="2902"/>
                  </a:cubicBezTo>
                  <a:cubicBezTo>
                    <a:pt x="668" y="3002"/>
                    <a:pt x="668" y="3169"/>
                    <a:pt x="568" y="3269"/>
                  </a:cubicBezTo>
                  <a:cubicBezTo>
                    <a:pt x="401" y="3569"/>
                    <a:pt x="167" y="3769"/>
                    <a:pt x="1" y="4036"/>
                  </a:cubicBezTo>
                  <a:lnTo>
                    <a:pt x="1" y="4070"/>
                  </a:lnTo>
                  <a:cubicBezTo>
                    <a:pt x="3" y="4070"/>
                    <a:pt x="5" y="4070"/>
                    <a:pt x="8" y="4070"/>
                  </a:cubicBezTo>
                  <a:cubicBezTo>
                    <a:pt x="42" y="4070"/>
                    <a:pt x="123" y="4041"/>
                    <a:pt x="868" y="3202"/>
                  </a:cubicBezTo>
                  <a:cubicBezTo>
                    <a:pt x="868" y="3169"/>
                    <a:pt x="1869" y="2035"/>
                    <a:pt x="1869" y="2035"/>
                  </a:cubicBezTo>
                  <a:cubicBezTo>
                    <a:pt x="1969" y="1901"/>
                    <a:pt x="2136" y="1735"/>
                    <a:pt x="2336" y="1401"/>
                  </a:cubicBezTo>
                  <a:cubicBezTo>
                    <a:pt x="2369" y="1368"/>
                    <a:pt x="2369" y="1334"/>
                    <a:pt x="2402" y="1334"/>
                  </a:cubicBezTo>
                  <a:lnTo>
                    <a:pt x="2402" y="1268"/>
                  </a:lnTo>
                  <a:cubicBezTo>
                    <a:pt x="2302" y="1334"/>
                    <a:pt x="2236" y="1401"/>
                    <a:pt x="2169" y="1501"/>
                  </a:cubicBezTo>
                  <a:lnTo>
                    <a:pt x="2136" y="1501"/>
                  </a:lnTo>
                  <a:cubicBezTo>
                    <a:pt x="2136" y="1468"/>
                    <a:pt x="2302" y="901"/>
                    <a:pt x="2502" y="500"/>
                  </a:cubicBezTo>
                  <a:cubicBezTo>
                    <a:pt x="2703" y="134"/>
                    <a:pt x="2703" y="67"/>
                    <a:pt x="2703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7" name="Google Shape;2317;p51"/>
            <p:cNvSpPr/>
            <p:nvPr/>
          </p:nvSpPr>
          <p:spPr>
            <a:xfrm>
              <a:off x="5325181" y="2805293"/>
              <a:ext cx="27559" cy="27441"/>
            </a:xfrm>
            <a:custGeom>
              <a:avLst/>
              <a:gdLst/>
              <a:ahLst/>
              <a:cxnLst/>
              <a:rect l="l" t="t" r="r" b="b"/>
              <a:pathLst>
                <a:path w="1169" h="1164" extrusionOk="0">
                  <a:moveTo>
                    <a:pt x="1035" y="1"/>
                  </a:moveTo>
                  <a:cubicBezTo>
                    <a:pt x="1001" y="34"/>
                    <a:pt x="968" y="101"/>
                    <a:pt x="801" y="201"/>
                  </a:cubicBezTo>
                  <a:lnTo>
                    <a:pt x="301" y="434"/>
                  </a:lnTo>
                  <a:cubicBezTo>
                    <a:pt x="301" y="501"/>
                    <a:pt x="234" y="501"/>
                    <a:pt x="234" y="501"/>
                  </a:cubicBezTo>
                  <a:lnTo>
                    <a:pt x="168" y="568"/>
                  </a:lnTo>
                  <a:cubicBezTo>
                    <a:pt x="34" y="701"/>
                    <a:pt x="1" y="901"/>
                    <a:pt x="101" y="1001"/>
                  </a:cubicBezTo>
                  <a:cubicBezTo>
                    <a:pt x="183" y="1095"/>
                    <a:pt x="330" y="1164"/>
                    <a:pt x="489" y="1164"/>
                  </a:cubicBezTo>
                  <a:cubicBezTo>
                    <a:pt x="786" y="1164"/>
                    <a:pt x="1125" y="926"/>
                    <a:pt x="1168" y="167"/>
                  </a:cubicBezTo>
                  <a:lnTo>
                    <a:pt x="1168" y="34"/>
                  </a:lnTo>
                  <a:cubicBezTo>
                    <a:pt x="1135" y="34"/>
                    <a:pt x="1135" y="1"/>
                    <a:pt x="1102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8" name="Google Shape;2318;p51"/>
            <p:cNvSpPr/>
            <p:nvPr/>
          </p:nvSpPr>
          <p:spPr>
            <a:xfrm>
              <a:off x="5133305" y="2781483"/>
              <a:ext cx="210784" cy="127965"/>
            </a:xfrm>
            <a:custGeom>
              <a:avLst/>
              <a:gdLst/>
              <a:ahLst/>
              <a:cxnLst/>
              <a:rect l="l" t="t" r="r" b="b"/>
              <a:pathLst>
                <a:path w="8941" h="5428" extrusionOk="0">
                  <a:moveTo>
                    <a:pt x="599" y="1"/>
                  </a:moveTo>
                  <a:cubicBezTo>
                    <a:pt x="548" y="1"/>
                    <a:pt x="493" y="4"/>
                    <a:pt x="434" y="10"/>
                  </a:cubicBezTo>
                  <a:cubicBezTo>
                    <a:pt x="167" y="77"/>
                    <a:pt x="1" y="510"/>
                    <a:pt x="67" y="977"/>
                  </a:cubicBezTo>
                  <a:cubicBezTo>
                    <a:pt x="101" y="1077"/>
                    <a:pt x="134" y="1244"/>
                    <a:pt x="167" y="1344"/>
                  </a:cubicBezTo>
                  <a:cubicBezTo>
                    <a:pt x="267" y="1511"/>
                    <a:pt x="501" y="1511"/>
                    <a:pt x="601" y="1711"/>
                  </a:cubicBezTo>
                  <a:cubicBezTo>
                    <a:pt x="668" y="1911"/>
                    <a:pt x="634" y="2178"/>
                    <a:pt x="768" y="2345"/>
                  </a:cubicBezTo>
                  <a:cubicBezTo>
                    <a:pt x="935" y="2545"/>
                    <a:pt x="1335" y="2545"/>
                    <a:pt x="1668" y="2545"/>
                  </a:cubicBezTo>
                  <a:cubicBezTo>
                    <a:pt x="2102" y="2545"/>
                    <a:pt x="2269" y="2578"/>
                    <a:pt x="2436" y="2678"/>
                  </a:cubicBezTo>
                  <a:lnTo>
                    <a:pt x="3236" y="3179"/>
                  </a:lnTo>
                  <a:cubicBezTo>
                    <a:pt x="3303" y="3212"/>
                    <a:pt x="3336" y="3312"/>
                    <a:pt x="3436" y="3446"/>
                  </a:cubicBezTo>
                  <a:cubicBezTo>
                    <a:pt x="3737" y="4046"/>
                    <a:pt x="3503" y="4346"/>
                    <a:pt x="3403" y="4513"/>
                  </a:cubicBezTo>
                  <a:cubicBezTo>
                    <a:pt x="3236" y="4713"/>
                    <a:pt x="2936" y="5080"/>
                    <a:pt x="3103" y="5347"/>
                  </a:cubicBezTo>
                  <a:cubicBezTo>
                    <a:pt x="3136" y="5380"/>
                    <a:pt x="3170" y="5414"/>
                    <a:pt x="3236" y="5414"/>
                  </a:cubicBezTo>
                  <a:cubicBezTo>
                    <a:pt x="3270" y="5414"/>
                    <a:pt x="3270" y="5414"/>
                    <a:pt x="3970" y="4947"/>
                  </a:cubicBezTo>
                  <a:cubicBezTo>
                    <a:pt x="4033" y="4911"/>
                    <a:pt x="4090" y="4895"/>
                    <a:pt x="4142" y="4895"/>
                  </a:cubicBezTo>
                  <a:cubicBezTo>
                    <a:pt x="4452" y="4895"/>
                    <a:pt x="4610" y="5428"/>
                    <a:pt x="4968" y="5428"/>
                  </a:cubicBezTo>
                  <a:cubicBezTo>
                    <a:pt x="5001" y="5428"/>
                    <a:pt x="5035" y="5423"/>
                    <a:pt x="5071" y="5414"/>
                  </a:cubicBezTo>
                  <a:cubicBezTo>
                    <a:pt x="5738" y="5247"/>
                    <a:pt x="5738" y="5247"/>
                    <a:pt x="6005" y="4513"/>
                  </a:cubicBezTo>
                  <a:cubicBezTo>
                    <a:pt x="6204" y="4016"/>
                    <a:pt x="6399" y="3834"/>
                    <a:pt x="6581" y="3834"/>
                  </a:cubicBezTo>
                  <a:cubicBezTo>
                    <a:pt x="6948" y="3834"/>
                    <a:pt x="7261" y="4578"/>
                    <a:pt x="7439" y="4980"/>
                  </a:cubicBezTo>
                  <a:cubicBezTo>
                    <a:pt x="7473" y="5047"/>
                    <a:pt x="7573" y="5214"/>
                    <a:pt x="7739" y="5247"/>
                  </a:cubicBezTo>
                  <a:cubicBezTo>
                    <a:pt x="7780" y="5260"/>
                    <a:pt x="7818" y="5266"/>
                    <a:pt x="7856" y="5266"/>
                  </a:cubicBezTo>
                  <a:cubicBezTo>
                    <a:pt x="8006" y="5266"/>
                    <a:pt x="8140" y="5180"/>
                    <a:pt x="8273" y="5180"/>
                  </a:cubicBezTo>
                  <a:cubicBezTo>
                    <a:pt x="8407" y="5180"/>
                    <a:pt x="8440" y="5314"/>
                    <a:pt x="8573" y="5314"/>
                  </a:cubicBezTo>
                  <a:lnTo>
                    <a:pt x="8640" y="5314"/>
                  </a:lnTo>
                  <a:cubicBezTo>
                    <a:pt x="8640" y="5314"/>
                    <a:pt x="8673" y="5214"/>
                    <a:pt x="8740" y="5180"/>
                  </a:cubicBezTo>
                  <a:cubicBezTo>
                    <a:pt x="8940" y="4647"/>
                    <a:pt x="8307" y="4180"/>
                    <a:pt x="8106" y="4013"/>
                  </a:cubicBezTo>
                  <a:cubicBezTo>
                    <a:pt x="8006" y="3646"/>
                    <a:pt x="7606" y="3479"/>
                    <a:pt x="7606" y="3045"/>
                  </a:cubicBezTo>
                  <a:cubicBezTo>
                    <a:pt x="7606" y="2745"/>
                    <a:pt x="7973" y="2578"/>
                    <a:pt x="7806" y="2245"/>
                  </a:cubicBezTo>
                  <a:cubicBezTo>
                    <a:pt x="7673" y="1978"/>
                    <a:pt x="7306" y="2078"/>
                    <a:pt x="7139" y="1845"/>
                  </a:cubicBezTo>
                  <a:cubicBezTo>
                    <a:pt x="7072" y="1644"/>
                    <a:pt x="7006" y="1378"/>
                    <a:pt x="6839" y="1211"/>
                  </a:cubicBezTo>
                  <a:cubicBezTo>
                    <a:pt x="6805" y="1177"/>
                    <a:pt x="6739" y="1144"/>
                    <a:pt x="6672" y="1077"/>
                  </a:cubicBezTo>
                  <a:lnTo>
                    <a:pt x="4771" y="577"/>
                  </a:lnTo>
                  <a:cubicBezTo>
                    <a:pt x="4637" y="560"/>
                    <a:pt x="4521" y="560"/>
                    <a:pt x="4412" y="560"/>
                  </a:cubicBezTo>
                  <a:cubicBezTo>
                    <a:pt x="4304" y="560"/>
                    <a:pt x="4204" y="560"/>
                    <a:pt x="4104" y="544"/>
                  </a:cubicBezTo>
                  <a:cubicBezTo>
                    <a:pt x="3878" y="487"/>
                    <a:pt x="3724" y="288"/>
                    <a:pt x="3521" y="288"/>
                  </a:cubicBezTo>
                  <a:cubicBezTo>
                    <a:pt x="3483" y="288"/>
                    <a:pt x="3444" y="295"/>
                    <a:pt x="3403" y="310"/>
                  </a:cubicBezTo>
                  <a:cubicBezTo>
                    <a:pt x="3270" y="343"/>
                    <a:pt x="2836" y="510"/>
                    <a:pt x="2469" y="1211"/>
                  </a:cubicBezTo>
                  <a:cubicBezTo>
                    <a:pt x="2263" y="1654"/>
                    <a:pt x="2088" y="1808"/>
                    <a:pt x="1946" y="1808"/>
                  </a:cubicBezTo>
                  <a:cubicBezTo>
                    <a:pt x="1627" y="1808"/>
                    <a:pt x="1468" y="1044"/>
                    <a:pt x="1468" y="1044"/>
                  </a:cubicBezTo>
                  <a:cubicBezTo>
                    <a:pt x="1437" y="699"/>
                    <a:pt x="1406" y="1"/>
                    <a:pt x="599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9" name="Google Shape;2319;p51"/>
            <p:cNvSpPr/>
            <p:nvPr/>
          </p:nvSpPr>
          <p:spPr>
            <a:xfrm>
              <a:off x="4917832" y="2136853"/>
              <a:ext cx="90457" cy="154157"/>
            </a:xfrm>
            <a:custGeom>
              <a:avLst/>
              <a:gdLst/>
              <a:ahLst/>
              <a:cxnLst/>
              <a:rect l="l" t="t" r="r" b="b"/>
              <a:pathLst>
                <a:path w="3837" h="6539" extrusionOk="0">
                  <a:moveTo>
                    <a:pt x="901" y="1"/>
                  </a:moveTo>
                  <a:cubicBezTo>
                    <a:pt x="901" y="234"/>
                    <a:pt x="935" y="368"/>
                    <a:pt x="1302" y="735"/>
                  </a:cubicBezTo>
                  <a:cubicBezTo>
                    <a:pt x="1602" y="1035"/>
                    <a:pt x="1969" y="1369"/>
                    <a:pt x="2002" y="2136"/>
                  </a:cubicBezTo>
                  <a:cubicBezTo>
                    <a:pt x="2002" y="2369"/>
                    <a:pt x="2002" y="2369"/>
                    <a:pt x="1735" y="2636"/>
                  </a:cubicBezTo>
                  <a:cubicBezTo>
                    <a:pt x="1435" y="2836"/>
                    <a:pt x="1735" y="3137"/>
                    <a:pt x="1635" y="3370"/>
                  </a:cubicBezTo>
                  <a:cubicBezTo>
                    <a:pt x="1635" y="3470"/>
                    <a:pt x="1569" y="3503"/>
                    <a:pt x="1468" y="3537"/>
                  </a:cubicBezTo>
                  <a:cubicBezTo>
                    <a:pt x="1168" y="3670"/>
                    <a:pt x="801" y="3570"/>
                    <a:pt x="601" y="3870"/>
                  </a:cubicBezTo>
                  <a:cubicBezTo>
                    <a:pt x="568" y="3904"/>
                    <a:pt x="1" y="5138"/>
                    <a:pt x="101" y="5405"/>
                  </a:cubicBezTo>
                  <a:cubicBezTo>
                    <a:pt x="101" y="5505"/>
                    <a:pt x="1102" y="6539"/>
                    <a:pt x="1435" y="6539"/>
                  </a:cubicBezTo>
                  <a:cubicBezTo>
                    <a:pt x="1569" y="6539"/>
                    <a:pt x="1602" y="6339"/>
                    <a:pt x="1468" y="6005"/>
                  </a:cubicBezTo>
                  <a:cubicBezTo>
                    <a:pt x="1302" y="5572"/>
                    <a:pt x="1335" y="5538"/>
                    <a:pt x="1402" y="5371"/>
                  </a:cubicBezTo>
                  <a:lnTo>
                    <a:pt x="1402" y="5371"/>
                  </a:lnTo>
                  <a:cubicBezTo>
                    <a:pt x="1437" y="5377"/>
                    <a:pt x="1468" y="5380"/>
                    <a:pt x="1496" y="5380"/>
                  </a:cubicBezTo>
                  <a:cubicBezTo>
                    <a:pt x="1627" y="5380"/>
                    <a:pt x="1686" y="5320"/>
                    <a:pt x="1769" y="5238"/>
                  </a:cubicBezTo>
                  <a:cubicBezTo>
                    <a:pt x="1902" y="5071"/>
                    <a:pt x="1902" y="4871"/>
                    <a:pt x="2002" y="4704"/>
                  </a:cubicBezTo>
                  <a:cubicBezTo>
                    <a:pt x="2054" y="4644"/>
                    <a:pt x="2109" y="4624"/>
                    <a:pt x="2167" y="4624"/>
                  </a:cubicBezTo>
                  <a:cubicBezTo>
                    <a:pt x="2290" y="4624"/>
                    <a:pt x="2423" y="4716"/>
                    <a:pt x="2544" y="4716"/>
                  </a:cubicBezTo>
                  <a:cubicBezTo>
                    <a:pt x="2588" y="4716"/>
                    <a:pt x="2630" y="4704"/>
                    <a:pt x="2669" y="4671"/>
                  </a:cubicBezTo>
                  <a:lnTo>
                    <a:pt x="2736" y="4638"/>
                  </a:lnTo>
                  <a:cubicBezTo>
                    <a:pt x="2903" y="4471"/>
                    <a:pt x="2703" y="4204"/>
                    <a:pt x="2869" y="4004"/>
                  </a:cubicBezTo>
                  <a:cubicBezTo>
                    <a:pt x="3103" y="3704"/>
                    <a:pt x="3603" y="3737"/>
                    <a:pt x="3770" y="3370"/>
                  </a:cubicBezTo>
                  <a:cubicBezTo>
                    <a:pt x="3770" y="3337"/>
                    <a:pt x="3770" y="3237"/>
                    <a:pt x="3837" y="3237"/>
                  </a:cubicBezTo>
                  <a:cubicBezTo>
                    <a:pt x="3503" y="2703"/>
                    <a:pt x="3103" y="2236"/>
                    <a:pt x="2769" y="1736"/>
                  </a:cubicBezTo>
                  <a:cubicBezTo>
                    <a:pt x="2669" y="1635"/>
                    <a:pt x="2636" y="1502"/>
                    <a:pt x="2603" y="1335"/>
                  </a:cubicBezTo>
                  <a:cubicBezTo>
                    <a:pt x="2569" y="1202"/>
                    <a:pt x="2469" y="1002"/>
                    <a:pt x="2302" y="802"/>
                  </a:cubicBezTo>
                  <a:cubicBezTo>
                    <a:pt x="2069" y="501"/>
                    <a:pt x="1569" y="34"/>
                    <a:pt x="901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0" name="Google Shape;2320;p51"/>
            <p:cNvSpPr/>
            <p:nvPr/>
          </p:nvSpPr>
          <p:spPr>
            <a:xfrm>
              <a:off x="4896614" y="2084965"/>
              <a:ext cx="55071" cy="47999"/>
            </a:xfrm>
            <a:custGeom>
              <a:avLst/>
              <a:gdLst/>
              <a:ahLst/>
              <a:cxnLst/>
              <a:rect l="l" t="t" r="r" b="b"/>
              <a:pathLst>
                <a:path w="2336" h="2036" extrusionOk="0">
                  <a:moveTo>
                    <a:pt x="0" y="0"/>
                  </a:moveTo>
                  <a:lnTo>
                    <a:pt x="0" y="67"/>
                  </a:lnTo>
                  <a:cubicBezTo>
                    <a:pt x="0" y="100"/>
                    <a:pt x="167" y="267"/>
                    <a:pt x="200" y="301"/>
                  </a:cubicBezTo>
                  <a:cubicBezTo>
                    <a:pt x="400" y="534"/>
                    <a:pt x="601" y="701"/>
                    <a:pt x="667" y="934"/>
                  </a:cubicBezTo>
                  <a:cubicBezTo>
                    <a:pt x="734" y="1135"/>
                    <a:pt x="634" y="1401"/>
                    <a:pt x="801" y="1602"/>
                  </a:cubicBezTo>
                  <a:cubicBezTo>
                    <a:pt x="801" y="1602"/>
                    <a:pt x="1068" y="1935"/>
                    <a:pt x="1535" y="2035"/>
                  </a:cubicBezTo>
                  <a:cubicBezTo>
                    <a:pt x="1501" y="1902"/>
                    <a:pt x="1501" y="1902"/>
                    <a:pt x="1434" y="1735"/>
                  </a:cubicBezTo>
                  <a:cubicBezTo>
                    <a:pt x="1368" y="1668"/>
                    <a:pt x="1334" y="1568"/>
                    <a:pt x="1368" y="1501"/>
                  </a:cubicBezTo>
                  <a:cubicBezTo>
                    <a:pt x="1399" y="1439"/>
                    <a:pt x="1437" y="1413"/>
                    <a:pt x="1499" y="1413"/>
                  </a:cubicBezTo>
                  <a:cubicBezTo>
                    <a:pt x="1571" y="1413"/>
                    <a:pt x="1674" y="1448"/>
                    <a:pt x="1835" y="1501"/>
                  </a:cubicBezTo>
                  <a:cubicBezTo>
                    <a:pt x="1905" y="1530"/>
                    <a:pt x="1958" y="1540"/>
                    <a:pt x="2000" y="1540"/>
                  </a:cubicBezTo>
                  <a:cubicBezTo>
                    <a:pt x="2058" y="1540"/>
                    <a:pt x="2096" y="1521"/>
                    <a:pt x="2135" y="1501"/>
                  </a:cubicBezTo>
                  <a:cubicBezTo>
                    <a:pt x="2268" y="1301"/>
                    <a:pt x="2168" y="1168"/>
                    <a:pt x="2202" y="1034"/>
                  </a:cubicBezTo>
                  <a:cubicBezTo>
                    <a:pt x="2268" y="934"/>
                    <a:pt x="2302" y="934"/>
                    <a:pt x="2335" y="868"/>
                  </a:cubicBezTo>
                  <a:lnTo>
                    <a:pt x="2335" y="834"/>
                  </a:lnTo>
                  <a:cubicBezTo>
                    <a:pt x="2335" y="734"/>
                    <a:pt x="2135" y="534"/>
                    <a:pt x="1901" y="401"/>
                  </a:cubicBezTo>
                  <a:cubicBezTo>
                    <a:pt x="1815" y="376"/>
                    <a:pt x="1734" y="370"/>
                    <a:pt x="1651" y="370"/>
                  </a:cubicBezTo>
                  <a:cubicBezTo>
                    <a:pt x="1561" y="370"/>
                    <a:pt x="1471" y="377"/>
                    <a:pt x="1373" y="377"/>
                  </a:cubicBezTo>
                  <a:cubicBezTo>
                    <a:pt x="1318" y="377"/>
                    <a:pt x="1261" y="375"/>
                    <a:pt x="1201" y="367"/>
                  </a:cubicBezTo>
                  <a:cubicBezTo>
                    <a:pt x="834" y="267"/>
                    <a:pt x="500" y="67"/>
                    <a:pt x="134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1" name="Google Shape;2321;p51"/>
            <p:cNvSpPr/>
            <p:nvPr/>
          </p:nvSpPr>
          <p:spPr>
            <a:xfrm>
              <a:off x="5108151" y="2978097"/>
              <a:ext cx="11811" cy="9689"/>
            </a:xfrm>
            <a:custGeom>
              <a:avLst/>
              <a:gdLst/>
              <a:ahLst/>
              <a:cxnLst/>
              <a:rect l="l" t="t" r="r" b="b"/>
              <a:pathLst>
                <a:path w="501" h="411" extrusionOk="0">
                  <a:moveTo>
                    <a:pt x="363" y="1"/>
                  </a:moveTo>
                  <a:cubicBezTo>
                    <a:pt x="344" y="1"/>
                    <a:pt x="323" y="3"/>
                    <a:pt x="300" y="9"/>
                  </a:cubicBezTo>
                  <a:cubicBezTo>
                    <a:pt x="167" y="9"/>
                    <a:pt x="134" y="76"/>
                    <a:pt x="67" y="109"/>
                  </a:cubicBezTo>
                  <a:cubicBezTo>
                    <a:pt x="34" y="209"/>
                    <a:pt x="0" y="243"/>
                    <a:pt x="34" y="343"/>
                  </a:cubicBezTo>
                  <a:cubicBezTo>
                    <a:pt x="68" y="389"/>
                    <a:pt x="126" y="411"/>
                    <a:pt x="190" y="411"/>
                  </a:cubicBezTo>
                  <a:cubicBezTo>
                    <a:pt x="312" y="411"/>
                    <a:pt x="457" y="329"/>
                    <a:pt x="501" y="176"/>
                  </a:cubicBezTo>
                  <a:cubicBezTo>
                    <a:pt x="501" y="65"/>
                    <a:pt x="455" y="1"/>
                    <a:pt x="363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2" name="Google Shape;2322;p51"/>
            <p:cNvSpPr/>
            <p:nvPr/>
          </p:nvSpPr>
          <p:spPr>
            <a:xfrm>
              <a:off x="4865142" y="2053516"/>
              <a:ext cx="19685" cy="18106"/>
            </a:xfrm>
            <a:custGeom>
              <a:avLst/>
              <a:gdLst/>
              <a:ahLst/>
              <a:cxnLst/>
              <a:rect l="l" t="t" r="r" b="b"/>
              <a:pathLst>
                <a:path w="835" h="768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400"/>
                    <a:pt x="535" y="701"/>
                    <a:pt x="801" y="767"/>
                  </a:cubicBezTo>
                  <a:cubicBezTo>
                    <a:pt x="801" y="734"/>
                    <a:pt x="835" y="667"/>
                    <a:pt x="801" y="534"/>
                  </a:cubicBezTo>
                  <a:cubicBezTo>
                    <a:pt x="701" y="267"/>
                    <a:pt x="301" y="100"/>
                    <a:pt x="1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3" name="Google Shape;2323;p51"/>
            <p:cNvSpPr/>
            <p:nvPr/>
          </p:nvSpPr>
          <p:spPr>
            <a:xfrm>
              <a:off x="5017718" y="2940990"/>
              <a:ext cx="49625" cy="39700"/>
            </a:xfrm>
            <a:custGeom>
              <a:avLst/>
              <a:gdLst/>
              <a:ahLst/>
              <a:cxnLst/>
              <a:rect l="l" t="t" r="r" b="b"/>
              <a:pathLst>
                <a:path w="2105" h="1684" extrusionOk="0">
                  <a:moveTo>
                    <a:pt x="1858" y="1"/>
                  </a:moveTo>
                  <a:cubicBezTo>
                    <a:pt x="1820" y="1"/>
                    <a:pt x="1779" y="4"/>
                    <a:pt x="1735" y="15"/>
                  </a:cubicBezTo>
                  <a:cubicBezTo>
                    <a:pt x="1635" y="15"/>
                    <a:pt x="1501" y="82"/>
                    <a:pt x="1301" y="249"/>
                  </a:cubicBezTo>
                  <a:cubicBezTo>
                    <a:pt x="1234" y="282"/>
                    <a:pt x="1234" y="282"/>
                    <a:pt x="801" y="683"/>
                  </a:cubicBezTo>
                  <a:lnTo>
                    <a:pt x="300" y="1083"/>
                  </a:lnTo>
                  <a:lnTo>
                    <a:pt x="234" y="1116"/>
                  </a:lnTo>
                  <a:cubicBezTo>
                    <a:pt x="33" y="1283"/>
                    <a:pt x="0" y="1483"/>
                    <a:pt x="0" y="1583"/>
                  </a:cubicBezTo>
                  <a:cubicBezTo>
                    <a:pt x="33" y="1617"/>
                    <a:pt x="67" y="1617"/>
                    <a:pt x="134" y="1683"/>
                  </a:cubicBezTo>
                  <a:cubicBezTo>
                    <a:pt x="234" y="1650"/>
                    <a:pt x="334" y="1617"/>
                    <a:pt x="534" y="1450"/>
                  </a:cubicBezTo>
                  <a:cubicBezTo>
                    <a:pt x="734" y="1283"/>
                    <a:pt x="901" y="1016"/>
                    <a:pt x="1134" y="849"/>
                  </a:cubicBezTo>
                  <a:cubicBezTo>
                    <a:pt x="1368" y="649"/>
                    <a:pt x="1668" y="582"/>
                    <a:pt x="1868" y="382"/>
                  </a:cubicBezTo>
                  <a:cubicBezTo>
                    <a:pt x="1901" y="316"/>
                    <a:pt x="2002" y="249"/>
                    <a:pt x="2068" y="82"/>
                  </a:cubicBezTo>
                  <a:cubicBezTo>
                    <a:pt x="2068" y="33"/>
                    <a:pt x="2104" y="2"/>
                    <a:pt x="2097" y="2"/>
                  </a:cubicBezTo>
                  <a:lnTo>
                    <a:pt x="2097" y="2"/>
                  </a:lnTo>
                  <a:cubicBezTo>
                    <a:pt x="2094" y="2"/>
                    <a:pt x="2086" y="6"/>
                    <a:pt x="2068" y="15"/>
                  </a:cubicBezTo>
                  <a:cubicBezTo>
                    <a:pt x="2002" y="15"/>
                    <a:pt x="1935" y="1"/>
                    <a:pt x="1858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4" name="Google Shape;2324;p51"/>
            <p:cNvSpPr/>
            <p:nvPr/>
          </p:nvSpPr>
          <p:spPr>
            <a:xfrm>
              <a:off x="4968164" y="2786434"/>
              <a:ext cx="62945" cy="22821"/>
            </a:xfrm>
            <a:custGeom>
              <a:avLst/>
              <a:gdLst/>
              <a:ahLst/>
              <a:cxnLst/>
              <a:rect l="l" t="t" r="r" b="b"/>
              <a:pathLst>
                <a:path w="2670" h="968" extrusionOk="0">
                  <a:moveTo>
                    <a:pt x="2436" y="0"/>
                  </a:moveTo>
                  <a:cubicBezTo>
                    <a:pt x="2102" y="33"/>
                    <a:pt x="1802" y="167"/>
                    <a:pt x="1502" y="200"/>
                  </a:cubicBezTo>
                  <a:cubicBezTo>
                    <a:pt x="1288" y="200"/>
                    <a:pt x="1075" y="157"/>
                    <a:pt x="844" y="157"/>
                  </a:cubicBezTo>
                  <a:cubicBezTo>
                    <a:pt x="787" y="157"/>
                    <a:pt x="728" y="160"/>
                    <a:pt x="668" y="167"/>
                  </a:cubicBezTo>
                  <a:cubicBezTo>
                    <a:pt x="468" y="200"/>
                    <a:pt x="67" y="467"/>
                    <a:pt x="1" y="967"/>
                  </a:cubicBezTo>
                  <a:lnTo>
                    <a:pt x="134" y="967"/>
                  </a:lnTo>
                  <a:cubicBezTo>
                    <a:pt x="201" y="967"/>
                    <a:pt x="267" y="934"/>
                    <a:pt x="301" y="867"/>
                  </a:cubicBezTo>
                  <a:cubicBezTo>
                    <a:pt x="401" y="801"/>
                    <a:pt x="468" y="767"/>
                    <a:pt x="768" y="701"/>
                  </a:cubicBezTo>
                  <a:cubicBezTo>
                    <a:pt x="828" y="697"/>
                    <a:pt x="888" y="695"/>
                    <a:pt x="948" y="695"/>
                  </a:cubicBezTo>
                  <a:cubicBezTo>
                    <a:pt x="1185" y="695"/>
                    <a:pt x="1422" y="720"/>
                    <a:pt x="1660" y="720"/>
                  </a:cubicBezTo>
                  <a:cubicBezTo>
                    <a:pt x="1863" y="720"/>
                    <a:pt x="2066" y="702"/>
                    <a:pt x="2269" y="634"/>
                  </a:cubicBezTo>
                  <a:cubicBezTo>
                    <a:pt x="2402" y="600"/>
                    <a:pt x="2636" y="500"/>
                    <a:pt x="2669" y="167"/>
                  </a:cubicBezTo>
                  <a:lnTo>
                    <a:pt x="2669" y="33"/>
                  </a:lnTo>
                  <a:cubicBezTo>
                    <a:pt x="2636" y="0"/>
                    <a:pt x="2569" y="0"/>
                    <a:pt x="2436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5" name="Google Shape;2325;p51"/>
            <p:cNvSpPr/>
            <p:nvPr/>
          </p:nvSpPr>
          <p:spPr>
            <a:xfrm>
              <a:off x="4952439" y="2817882"/>
              <a:ext cx="69075" cy="91235"/>
            </a:xfrm>
            <a:custGeom>
              <a:avLst/>
              <a:gdLst/>
              <a:ahLst/>
              <a:cxnLst/>
              <a:rect l="l" t="t" r="r" b="b"/>
              <a:pathLst>
                <a:path w="2930" h="3870" extrusionOk="0">
                  <a:moveTo>
                    <a:pt x="2769" y="0"/>
                  </a:moveTo>
                  <a:cubicBezTo>
                    <a:pt x="2469" y="0"/>
                    <a:pt x="2302" y="134"/>
                    <a:pt x="1802" y="434"/>
                  </a:cubicBezTo>
                  <a:cubicBezTo>
                    <a:pt x="1579" y="545"/>
                    <a:pt x="1447" y="589"/>
                    <a:pt x="1352" y="589"/>
                  </a:cubicBezTo>
                  <a:cubicBezTo>
                    <a:pt x="1248" y="589"/>
                    <a:pt x="1188" y="537"/>
                    <a:pt x="1101" y="467"/>
                  </a:cubicBezTo>
                  <a:cubicBezTo>
                    <a:pt x="901" y="267"/>
                    <a:pt x="834" y="200"/>
                    <a:pt x="734" y="200"/>
                  </a:cubicBezTo>
                  <a:cubicBezTo>
                    <a:pt x="467" y="267"/>
                    <a:pt x="434" y="601"/>
                    <a:pt x="401" y="1001"/>
                  </a:cubicBezTo>
                  <a:cubicBezTo>
                    <a:pt x="334" y="1335"/>
                    <a:pt x="134" y="1635"/>
                    <a:pt x="67" y="1935"/>
                  </a:cubicBezTo>
                  <a:cubicBezTo>
                    <a:pt x="0" y="2102"/>
                    <a:pt x="67" y="2169"/>
                    <a:pt x="67" y="2202"/>
                  </a:cubicBezTo>
                  <a:cubicBezTo>
                    <a:pt x="134" y="2369"/>
                    <a:pt x="301" y="2469"/>
                    <a:pt x="401" y="2602"/>
                  </a:cubicBezTo>
                  <a:cubicBezTo>
                    <a:pt x="668" y="2969"/>
                    <a:pt x="301" y="3369"/>
                    <a:pt x="434" y="3770"/>
                  </a:cubicBezTo>
                  <a:cubicBezTo>
                    <a:pt x="434" y="3770"/>
                    <a:pt x="467" y="3870"/>
                    <a:pt x="634" y="3870"/>
                  </a:cubicBezTo>
                  <a:cubicBezTo>
                    <a:pt x="934" y="3870"/>
                    <a:pt x="968" y="3503"/>
                    <a:pt x="1001" y="2969"/>
                  </a:cubicBezTo>
                  <a:cubicBezTo>
                    <a:pt x="1068" y="2302"/>
                    <a:pt x="1101" y="2102"/>
                    <a:pt x="1301" y="1968"/>
                  </a:cubicBezTo>
                  <a:cubicBezTo>
                    <a:pt x="1568" y="2335"/>
                    <a:pt x="1668" y="2802"/>
                    <a:pt x="1969" y="3169"/>
                  </a:cubicBezTo>
                  <a:cubicBezTo>
                    <a:pt x="2169" y="3436"/>
                    <a:pt x="2402" y="3503"/>
                    <a:pt x="2469" y="3503"/>
                  </a:cubicBezTo>
                  <a:cubicBezTo>
                    <a:pt x="2478" y="3503"/>
                    <a:pt x="2487" y="3504"/>
                    <a:pt x="2496" y="3504"/>
                  </a:cubicBezTo>
                  <a:cubicBezTo>
                    <a:pt x="2929" y="3504"/>
                    <a:pt x="2769" y="2701"/>
                    <a:pt x="2769" y="2636"/>
                  </a:cubicBezTo>
                  <a:cubicBezTo>
                    <a:pt x="2769" y="2602"/>
                    <a:pt x="2736" y="2602"/>
                    <a:pt x="2736" y="2535"/>
                  </a:cubicBezTo>
                  <a:cubicBezTo>
                    <a:pt x="2602" y="2369"/>
                    <a:pt x="2469" y="2035"/>
                    <a:pt x="2402" y="1868"/>
                  </a:cubicBezTo>
                  <a:cubicBezTo>
                    <a:pt x="2235" y="1468"/>
                    <a:pt x="2169" y="1335"/>
                    <a:pt x="2002" y="1101"/>
                  </a:cubicBezTo>
                  <a:cubicBezTo>
                    <a:pt x="2169" y="701"/>
                    <a:pt x="2636" y="534"/>
                    <a:pt x="2736" y="134"/>
                  </a:cubicBezTo>
                  <a:cubicBezTo>
                    <a:pt x="2769" y="100"/>
                    <a:pt x="2736" y="0"/>
                    <a:pt x="2769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6" name="Google Shape;2326;p51"/>
            <p:cNvSpPr/>
            <p:nvPr/>
          </p:nvSpPr>
          <p:spPr>
            <a:xfrm>
              <a:off x="4968164" y="2951339"/>
              <a:ext cx="22821" cy="11269"/>
            </a:xfrm>
            <a:custGeom>
              <a:avLst/>
              <a:gdLst/>
              <a:ahLst/>
              <a:cxnLst/>
              <a:rect l="l" t="t" r="r" b="b"/>
              <a:pathLst>
                <a:path w="968" h="478" extrusionOk="0">
                  <a:moveTo>
                    <a:pt x="492" y="1"/>
                  </a:moveTo>
                  <a:cubicBezTo>
                    <a:pt x="456" y="1"/>
                    <a:pt x="414" y="3"/>
                    <a:pt x="368" y="10"/>
                  </a:cubicBezTo>
                  <a:cubicBezTo>
                    <a:pt x="67" y="110"/>
                    <a:pt x="1" y="277"/>
                    <a:pt x="1" y="277"/>
                  </a:cubicBezTo>
                  <a:cubicBezTo>
                    <a:pt x="1" y="310"/>
                    <a:pt x="101" y="477"/>
                    <a:pt x="434" y="477"/>
                  </a:cubicBezTo>
                  <a:cubicBezTo>
                    <a:pt x="601" y="477"/>
                    <a:pt x="801" y="444"/>
                    <a:pt x="901" y="310"/>
                  </a:cubicBezTo>
                  <a:cubicBezTo>
                    <a:pt x="968" y="210"/>
                    <a:pt x="801" y="143"/>
                    <a:pt x="768" y="43"/>
                  </a:cubicBezTo>
                  <a:cubicBezTo>
                    <a:pt x="714" y="43"/>
                    <a:pt x="640" y="1"/>
                    <a:pt x="492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7" name="Google Shape;2327;p51"/>
            <p:cNvSpPr/>
            <p:nvPr/>
          </p:nvSpPr>
          <p:spPr>
            <a:xfrm>
              <a:off x="4955575" y="2973382"/>
              <a:ext cx="19544" cy="12801"/>
            </a:xfrm>
            <a:custGeom>
              <a:avLst/>
              <a:gdLst/>
              <a:ahLst/>
              <a:cxnLst/>
              <a:rect l="l" t="t" r="r" b="b"/>
              <a:pathLst>
                <a:path w="829" h="543" extrusionOk="0">
                  <a:moveTo>
                    <a:pt x="395" y="0"/>
                  </a:moveTo>
                  <a:cubicBezTo>
                    <a:pt x="365" y="0"/>
                    <a:pt x="334" y="3"/>
                    <a:pt x="301" y="9"/>
                  </a:cubicBezTo>
                  <a:cubicBezTo>
                    <a:pt x="134" y="9"/>
                    <a:pt x="101" y="42"/>
                    <a:pt x="1" y="176"/>
                  </a:cubicBezTo>
                  <a:cubicBezTo>
                    <a:pt x="101" y="409"/>
                    <a:pt x="268" y="443"/>
                    <a:pt x="635" y="543"/>
                  </a:cubicBezTo>
                  <a:cubicBezTo>
                    <a:pt x="668" y="509"/>
                    <a:pt x="701" y="443"/>
                    <a:pt x="768" y="376"/>
                  </a:cubicBezTo>
                  <a:cubicBezTo>
                    <a:pt x="829" y="285"/>
                    <a:pt x="696" y="0"/>
                    <a:pt x="395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8" name="Google Shape;2328;p51"/>
            <p:cNvSpPr/>
            <p:nvPr/>
          </p:nvSpPr>
          <p:spPr>
            <a:xfrm>
              <a:off x="4906044" y="2957846"/>
              <a:ext cx="44840" cy="15842"/>
            </a:xfrm>
            <a:custGeom>
              <a:avLst/>
              <a:gdLst/>
              <a:ahLst/>
              <a:cxnLst/>
              <a:rect l="l" t="t" r="r" b="b"/>
              <a:pathLst>
                <a:path w="1902" h="672" extrusionOk="0">
                  <a:moveTo>
                    <a:pt x="1501" y="1"/>
                  </a:moveTo>
                  <a:cubicBezTo>
                    <a:pt x="1235" y="34"/>
                    <a:pt x="934" y="234"/>
                    <a:pt x="634" y="234"/>
                  </a:cubicBezTo>
                  <a:cubicBezTo>
                    <a:pt x="523" y="234"/>
                    <a:pt x="427" y="220"/>
                    <a:pt x="345" y="220"/>
                  </a:cubicBezTo>
                  <a:cubicBezTo>
                    <a:pt x="304" y="220"/>
                    <a:pt x="267" y="223"/>
                    <a:pt x="234" y="234"/>
                  </a:cubicBezTo>
                  <a:lnTo>
                    <a:pt x="167" y="234"/>
                  </a:lnTo>
                  <a:cubicBezTo>
                    <a:pt x="67" y="268"/>
                    <a:pt x="0" y="401"/>
                    <a:pt x="0" y="401"/>
                  </a:cubicBezTo>
                  <a:cubicBezTo>
                    <a:pt x="0" y="494"/>
                    <a:pt x="57" y="672"/>
                    <a:pt x="514" y="672"/>
                  </a:cubicBezTo>
                  <a:cubicBezTo>
                    <a:pt x="551" y="672"/>
                    <a:pt x="591" y="671"/>
                    <a:pt x="634" y="668"/>
                  </a:cubicBezTo>
                  <a:cubicBezTo>
                    <a:pt x="834" y="601"/>
                    <a:pt x="834" y="601"/>
                    <a:pt x="901" y="568"/>
                  </a:cubicBezTo>
                  <a:cubicBezTo>
                    <a:pt x="968" y="435"/>
                    <a:pt x="1268" y="401"/>
                    <a:pt x="1368" y="401"/>
                  </a:cubicBezTo>
                  <a:cubicBezTo>
                    <a:pt x="1535" y="401"/>
                    <a:pt x="1602" y="401"/>
                    <a:pt x="1702" y="368"/>
                  </a:cubicBezTo>
                  <a:cubicBezTo>
                    <a:pt x="1802" y="334"/>
                    <a:pt x="1868" y="268"/>
                    <a:pt x="1902" y="234"/>
                  </a:cubicBezTo>
                  <a:cubicBezTo>
                    <a:pt x="1868" y="34"/>
                    <a:pt x="1768" y="1"/>
                    <a:pt x="1501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9" name="Google Shape;2329;p51"/>
            <p:cNvSpPr/>
            <p:nvPr/>
          </p:nvSpPr>
          <p:spPr>
            <a:xfrm>
              <a:off x="4775888" y="2935827"/>
              <a:ext cx="521809" cy="434228"/>
            </a:xfrm>
            <a:custGeom>
              <a:avLst/>
              <a:gdLst/>
              <a:ahLst/>
              <a:cxnLst/>
              <a:rect l="l" t="t" r="r" b="b"/>
              <a:pathLst>
                <a:path w="22134" h="18419" extrusionOk="0">
                  <a:moveTo>
                    <a:pt x="20465" y="1"/>
                  </a:moveTo>
                  <a:cubicBezTo>
                    <a:pt x="19932" y="601"/>
                    <a:pt x="19565" y="2603"/>
                    <a:pt x="19565" y="2603"/>
                  </a:cubicBezTo>
                  <a:cubicBezTo>
                    <a:pt x="19131" y="4938"/>
                    <a:pt x="18464" y="5038"/>
                    <a:pt x="18431" y="5038"/>
                  </a:cubicBezTo>
                  <a:lnTo>
                    <a:pt x="16629" y="3770"/>
                  </a:lnTo>
                  <a:cubicBezTo>
                    <a:pt x="16629" y="3770"/>
                    <a:pt x="16930" y="3036"/>
                    <a:pt x="17397" y="2169"/>
                  </a:cubicBezTo>
                  <a:cubicBezTo>
                    <a:pt x="17630" y="1702"/>
                    <a:pt x="17463" y="1602"/>
                    <a:pt x="17397" y="1602"/>
                  </a:cubicBezTo>
                  <a:cubicBezTo>
                    <a:pt x="17349" y="1590"/>
                    <a:pt x="17304" y="1585"/>
                    <a:pt x="17262" y="1585"/>
                  </a:cubicBezTo>
                  <a:cubicBezTo>
                    <a:pt x="16954" y="1585"/>
                    <a:pt x="16789" y="1869"/>
                    <a:pt x="16496" y="1869"/>
                  </a:cubicBezTo>
                  <a:cubicBezTo>
                    <a:pt x="16165" y="1869"/>
                    <a:pt x="15856" y="1595"/>
                    <a:pt x="15495" y="1595"/>
                  </a:cubicBezTo>
                  <a:cubicBezTo>
                    <a:pt x="15420" y="1595"/>
                    <a:pt x="15342" y="1607"/>
                    <a:pt x="15262" y="1635"/>
                  </a:cubicBezTo>
                  <a:cubicBezTo>
                    <a:pt x="15228" y="1836"/>
                    <a:pt x="15328" y="2102"/>
                    <a:pt x="15162" y="2269"/>
                  </a:cubicBezTo>
                  <a:cubicBezTo>
                    <a:pt x="14928" y="2469"/>
                    <a:pt x="14561" y="2336"/>
                    <a:pt x="14294" y="2536"/>
                  </a:cubicBezTo>
                  <a:cubicBezTo>
                    <a:pt x="13727" y="3003"/>
                    <a:pt x="13727" y="3837"/>
                    <a:pt x="13160" y="4337"/>
                  </a:cubicBezTo>
                  <a:cubicBezTo>
                    <a:pt x="13051" y="4429"/>
                    <a:pt x="12951" y="4510"/>
                    <a:pt x="12823" y="4510"/>
                  </a:cubicBezTo>
                  <a:cubicBezTo>
                    <a:pt x="12717" y="4510"/>
                    <a:pt x="12592" y="4455"/>
                    <a:pt x="12426" y="4304"/>
                  </a:cubicBezTo>
                  <a:cubicBezTo>
                    <a:pt x="12283" y="4177"/>
                    <a:pt x="12128" y="4124"/>
                    <a:pt x="11970" y="4124"/>
                  </a:cubicBezTo>
                  <a:cubicBezTo>
                    <a:pt x="11174" y="4124"/>
                    <a:pt x="10291" y="5471"/>
                    <a:pt x="10291" y="5471"/>
                  </a:cubicBezTo>
                  <a:cubicBezTo>
                    <a:pt x="10225" y="5672"/>
                    <a:pt x="10225" y="5672"/>
                    <a:pt x="8924" y="6472"/>
                  </a:cubicBezTo>
                  <a:cubicBezTo>
                    <a:pt x="8323" y="6806"/>
                    <a:pt x="8390" y="7540"/>
                    <a:pt x="7956" y="8007"/>
                  </a:cubicBezTo>
                  <a:lnTo>
                    <a:pt x="7790" y="8173"/>
                  </a:lnTo>
                  <a:cubicBezTo>
                    <a:pt x="7756" y="8273"/>
                    <a:pt x="7489" y="8474"/>
                    <a:pt x="7323" y="8607"/>
                  </a:cubicBezTo>
                  <a:cubicBezTo>
                    <a:pt x="7123" y="8707"/>
                    <a:pt x="6922" y="8807"/>
                    <a:pt x="6656" y="8841"/>
                  </a:cubicBezTo>
                  <a:cubicBezTo>
                    <a:pt x="2786" y="9841"/>
                    <a:pt x="2086" y="11342"/>
                    <a:pt x="1652" y="12176"/>
                  </a:cubicBezTo>
                  <a:cubicBezTo>
                    <a:pt x="1552" y="12476"/>
                    <a:pt x="1785" y="12710"/>
                    <a:pt x="1719" y="12977"/>
                  </a:cubicBezTo>
                  <a:cubicBezTo>
                    <a:pt x="1619" y="13277"/>
                    <a:pt x="1252" y="13277"/>
                    <a:pt x="1218" y="13544"/>
                  </a:cubicBezTo>
                  <a:cubicBezTo>
                    <a:pt x="1118" y="14044"/>
                    <a:pt x="1318" y="14611"/>
                    <a:pt x="1318" y="15112"/>
                  </a:cubicBezTo>
                  <a:lnTo>
                    <a:pt x="1052" y="16713"/>
                  </a:lnTo>
                  <a:cubicBezTo>
                    <a:pt x="818" y="17213"/>
                    <a:pt x="251" y="17380"/>
                    <a:pt x="51" y="17880"/>
                  </a:cubicBezTo>
                  <a:cubicBezTo>
                    <a:pt x="51" y="17909"/>
                    <a:pt x="0" y="18418"/>
                    <a:pt x="756" y="18418"/>
                  </a:cubicBezTo>
                  <a:cubicBezTo>
                    <a:pt x="869" y="18418"/>
                    <a:pt x="1000" y="18407"/>
                    <a:pt x="1152" y="18381"/>
                  </a:cubicBezTo>
                  <a:cubicBezTo>
                    <a:pt x="1885" y="18214"/>
                    <a:pt x="2419" y="17747"/>
                    <a:pt x="3120" y="17547"/>
                  </a:cubicBezTo>
                  <a:cubicBezTo>
                    <a:pt x="3753" y="17380"/>
                    <a:pt x="4387" y="17513"/>
                    <a:pt x="4954" y="17313"/>
                  </a:cubicBezTo>
                  <a:cubicBezTo>
                    <a:pt x="5221" y="17213"/>
                    <a:pt x="5388" y="17013"/>
                    <a:pt x="5621" y="16846"/>
                  </a:cubicBezTo>
                  <a:cubicBezTo>
                    <a:pt x="5689" y="16824"/>
                    <a:pt x="8502" y="15222"/>
                    <a:pt x="10078" y="15222"/>
                  </a:cubicBezTo>
                  <a:cubicBezTo>
                    <a:pt x="10826" y="15222"/>
                    <a:pt x="11295" y="15583"/>
                    <a:pt x="11059" y="16646"/>
                  </a:cubicBezTo>
                  <a:cubicBezTo>
                    <a:pt x="11092" y="16646"/>
                    <a:pt x="11125" y="16679"/>
                    <a:pt x="11159" y="16679"/>
                  </a:cubicBezTo>
                  <a:cubicBezTo>
                    <a:pt x="11659" y="16413"/>
                    <a:pt x="12059" y="16046"/>
                    <a:pt x="12493" y="15812"/>
                  </a:cubicBezTo>
                  <a:lnTo>
                    <a:pt x="12493" y="15812"/>
                  </a:lnTo>
                  <a:cubicBezTo>
                    <a:pt x="12326" y="16012"/>
                    <a:pt x="12326" y="16046"/>
                    <a:pt x="12260" y="16246"/>
                  </a:cubicBezTo>
                  <a:cubicBezTo>
                    <a:pt x="12393" y="16379"/>
                    <a:pt x="12426" y="16446"/>
                    <a:pt x="12226" y="16813"/>
                  </a:cubicBezTo>
                  <a:cubicBezTo>
                    <a:pt x="12460" y="17280"/>
                    <a:pt x="11826" y="17647"/>
                    <a:pt x="12093" y="18114"/>
                  </a:cubicBezTo>
                  <a:cubicBezTo>
                    <a:pt x="12093" y="18114"/>
                    <a:pt x="12727" y="18214"/>
                    <a:pt x="12960" y="18214"/>
                  </a:cubicBezTo>
                  <a:cubicBezTo>
                    <a:pt x="15595" y="17347"/>
                    <a:pt x="15595" y="17347"/>
                    <a:pt x="17730" y="15178"/>
                  </a:cubicBezTo>
                  <a:cubicBezTo>
                    <a:pt x="19832" y="12977"/>
                    <a:pt x="21099" y="11576"/>
                    <a:pt x="22133" y="8807"/>
                  </a:cubicBezTo>
                  <a:lnTo>
                    <a:pt x="21733" y="5672"/>
                  </a:lnTo>
                  <a:cubicBezTo>
                    <a:pt x="21633" y="5338"/>
                    <a:pt x="21166" y="5371"/>
                    <a:pt x="21099" y="5038"/>
                  </a:cubicBezTo>
                  <a:cubicBezTo>
                    <a:pt x="20966" y="4671"/>
                    <a:pt x="21166" y="4304"/>
                    <a:pt x="21166" y="3870"/>
                  </a:cubicBezTo>
                  <a:cubicBezTo>
                    <a:pt x="21233" y="2303"/>
                    <a:pt x="21233" y="2303"/>
                    <a:pt x="20666" y="2036"/>
                  </a:cubicBezTo>
                  <a:cubicBezTo>
                    <a:pt x="20799" y="1102"/>
                    <a:pt x="20732" y="468"/>
                    <a:pt x="20465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0" name="Google Shape;2330;p51"/>
            <p:cNvSpPr/>
            <p:nvPr/>
          </p:nvSpPr>
          <p:spPr>
            <a:xfrm>
              <a:off x="4742482" y="2938491"/>
              <a:ext cx="150998" cy="35127"/>
            </a:xfrm>
            <a:custGeom>
              <a:avLst/>
              <a:gdLst/>
              <a:ahLst/>
              <a:cxnLst/>
              <a:rect l="l" t="t" r="r" b="b"/>
              <a:pathLst>
                <a:path w="6405" h="1490" extrusionOk="0">
                  <a:moveTo>
                    <a:pt x="1050" y="1"/>
                  </a:moveTo>
                  <a:cubicBezTo>
                    <a:pt x="973" y="1"/>
                    <a:pt x="891" y="7"/>
                    <a:pt x="801" y="21"/>
                  </a:cubicBezTo>
                  <a:cubicBezTo>
                    <a:pt x="33" y="88"/>
                    <a:pt x="0" y="355"/>
                    <a:pt x="0" y="488"/>
                  </a:cubicBezTo>
                  <a:cubicBezTo>
                    <a:pt x="67" y="855"/>
                    <a:pt x="1234" y="1189"/>
                    <a:pt x="1635" y="1222"/>
                  </a:cubicBezTo>
                  <a:lnTo>
                    <a:pt x="1668" y="1222"/>
                  </a:lnTo>
                  <a:cubicBezTo>
                    <a:pt x="1968" y="1222"/>
                    <a:pt x="2202" y="1155"/>
                    <a:pt x="2502" y="1155"/>
                  </a:cubicBezTo>
                  <a:cubicBezTo>
                    <a:pt x="3036" y="1189"/>
                    <a:pt x="3569" y="1422"/>
                    <a:pt x="4136" y="1422"/>
                  </a:cubicBezTo>
                  <a:lnTo>
                    <a:pt x="5471" y="1422"/>
                  </a:lnTo>
                  <a:cubicBezTo>
                    <a:pt x="5637" y="1489"/>
                    <a:pt x="5704" y="1489"/>
                    <a:pt x="5838" y="1489"/>
                  </a:cubicBezTo>
                  <a:cubicBezTo>
                    <a:pt x="6004" y="1489"/>
                    <a:pt x="6171" y="1422"/>
                    <a:pt x="6338" y="1256"/>
                  </a:cubicBezTo>
                  <a:lnTo>
                    <a:pt x="6405" y="1189"/>
                  </a:lnTo>
                  <a:cubicBezTo>
                    <a:pt x="6305" y="1022"/>
                    <a:pt x="6238" y="955"/>
                    <a:pt x="6004" y="889"/>
                  </a:cubicBezTo>
                  <a:cubicBezTo>
                    <a:pt x="5671" y="755"/>
                    <a:pt x="5337" y="789"/>
                    <a:pt x="5037" y="688"/>
                  </a:cubicBezTo>
                  <a:cubicBezTo>
                    <a:pt x="5070" y="288"/>
                    <a:pt x="5070" y="288"/>
                    <a:pt x="5004" y="255"/>
                  </a:cubicBezTo>
                  <a:cubicBezTo>
                    <a:pt x="4870" y="288"/>
                    <a:pt x="4804" y="288"/>
                    <a:pt x="4703" y="288"/>
                  </a:cubicBezTo>
                  <a:cubicBezTo>
                    <a:pt x="4392" y="288"/>
                    <a:pt x="4121" y="147"/>
                    <a:pt x="3812" y="147"/>
                  </a:cubicBezTo>
                  <a:cubicBezTo>
                    <a:pt x="3724" y="147"/>
                    <a:pt x="3632" y="158"/>
                    <a:pt x="3536" y="188"/>
                  </a:cubicBezTo>
                  <a:cubicBezTo>
                    <a:pt x="3302" y="221"/>
                    <a:pt x="3069" y="422"/>
                    <a:pt x="2835" y="422"/>
                  </a:cubicBezTo>
                  <a:cubicBezTo>
                    <a:pt x="2766" y="445"/>
                    <a:pt x="2692" y="460"/>
                    <a:pt x="2604" y="460"/>
                  </a:cubicBezTo>
                  <a:cubicBezTo>
                    <a:pt x="2440" y="460"/>
                    <a:pt x="2228" y="407"/>
                    <a:pt x="1901" y="255"/>
                  </a:cubicBezTo>
                  <a:cubicBezTo>
                    <a:pt x="1558" y="96"/>
                    <a:pt x="1341" y="1"/>
                    <a:pt x="1050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1" name="Google Shape;2331;p51"/>
            <p:cNvSpPr/>
            <p:nvPr/>
          </p:nvSpPr>
          <p:spPr>
            <a:xfrm>
              <a:off x="4791235" y="2699136"/>
              <a:ext cx="156514" cy="192678"/>
            </a:xfrm>
            <a:custGeom>
              <a:avLst/>
              <a:gdLst/>
              <a:ahLst/>
              <a:cxnLst/>
              <a:rect l="l" t="t" r="r" b="b"/>
              <a:pathLst>
                <a:path w="6639" h="8173" extrusionOk="0">
                  <a:moveTo>
                    <a:pt x="4970" y="0"/>
                  </a:moveTo>
                  <a:cubicBezTo>
                    <a:pt x="4904" y="0"/>
                    <a:pt x="4737" y="34"/>
                    <a:pt x="4503" y="701"/>
                  </a:cubicBezTo>
                  <a:cubicBezTo>
                    <a:pt x="4437" y="1034"/>
                    <a:pt x="4403" y="1168"/>
                    <a:pt x="4303" y="1268"/>
                  </a:cubicBezTo>
                  <a:cubicBezTo>
                    <a:pt x="4137" y="1668"/>
                    <a:pt x="3736" y="1768"/>
                    <a:pt x="3469" y="2035"/>
                  </a:cubicBezTo>
                  <a:cubicBezTo>
                    <a:pt x="3136" y="2369"/>
                    <a:pt x="3069" y="2836"/>
                    <a:pt x="2736" y="3169"/>
                  </a:cubicBezTo>
                  <a:cubicBezTo>
                    <a:pt x="2602" y="3236"/>
                    <a:pt x="2602" y="3236"/>
                    <a:pt x="1935" y="3503"/>
                  </a:cubicBezTo>
                  <a:cubicBezTo>
                    <a:pt x="1468" y="3670"/>
                    <a:pt x="1735" y="4337"/>
                    <a:pt x="1168" y="4404"/>
                  </a:cubicBezTo>
                  <a:cubicBezTo>
                    <a:pt x="1136" y="4407"/>
                    <a:pt x="1104" y="4409"/>
                    <a:pt x="1072" y="4409"/>
                  </a:cubicBezTo>
                  <a:cubicBezTo>
                    <a:pt x="926" y="4409"/>
                    <a:pt x="771" y="4376"/>
                    <a:pt x="613" y="4376"/>
                  </a:cubicBezTo>
                  <a:cubicBezTo>
                    <a:pt x="510" y="4376"/>
                    <a:pt x="405" y="4390"/>
                    <a:pt x="300" y="4437"/>
                  </a:cubicBezTo>
                  <a:cubicBezTo>
                    <a:pt x="267" y="4504"/>
                    <a:pt x="234" y="4570"/>
                    <a:pt x="167" y="4604"/>
                  </a:cubicBezTo>
                  <a:cubicBezTo>
                    <a:pt x="100" y="4770"/>
                    <a:pt x="0" y="5271"/>
                    <a:pt x="234" y="5938"/>
                  </a:cubicBezTo>
                  <a:cubicBezTo>
                    <a:pt x="267" y="6071"/>
                    <a:pt x="267" y="6071"/>
                    <a:pt x="801" y="6705"/>
                  </a:cubicBezTo>
                  <a:cubicBezTo>
                    <a:pt x="1001" y="6939"/>
                    <a:pt x="934" y="7306"/>
                    <a:pt x="1101" y="7572"/>
                  </a:cubicBezTo>
                  <a:cubicBezTo>
                    <a:pt x="1134" y="7673"/>
                    <a:pt x="1234" y="7706"/>
                    <a:pt x="1268" y="7739"/>
                  </a:cubicBezTo>
                  <a:lnTo>
                    <a:pt x="2402" y="7939"/>
                  </a:lnTo>
                  <a:cubicBezTo>
                    <a:pt x="2439" y="7947"/>
                    <a:pt x="2475" y="7950"/>
                    <a:pt x="2510" y="7950"/>
                  </a:cubicBezTo>
                  <a:cubicBezTo>
                    <a:pt x="2770" y="7950"/>
                    <a:pt x="2974" y="7770"/>
                    <a:pt x="3217" y="7770"/>
                  </a:cubicBezTo>
                  <a:cubicBezTo>
                    <a:pt x="3234" y="7770"/>
                    <a:pt x="3251" y="7771"/>
                    <a:pt x="3269" y="7773"/>
                  </a:cubicBezTo>
                  <a:cubicBezTo>
                    <a:pt x="3603" y="7839"/>
                    <a:pt x="3836" y="8173"/>
                    <a:pt x="4237" y="8173"/>
                  </a:cubicBezTo>
                  <a:cubicBezTo>
                    <a:pt x="4503" y="8173"/>
                    <a:pt x="4737" y="7906"/>
                    <a:pt x="5004" y="7873"/>
                  </a:cubicBezTo>
                  <a:cubicBezTo>
                    <a:pt x="5304" y="7406"/>
                    <a:pt x="5171" y="6872"/>
                    <a:pt x="5304" y="6405"/>
                  </a:cubicBezTo>
                  <a:cubicBezTo>
                    <a:pt x="5437" y="6038"/>
                    <a:pt x="5838" y="5905"/>
                    <a:pt x="5971" y="5538"/>
                  </a:cubicBezTo>
                  <a:cubicBezTo>
                    <a:pt x="5971" y="5538"/>
                    <a:pt x="5971" y="5404"/>
                    <a:pt x="5938" y="5104"/>
                  </a:cubicBezTo>
                  <a:cubicBezTo>
                    <a:pt x="5904" y="4804"/>
                    <a:pt x="6105" y="4604"/>
                    <a:pt x="6238" y="4537"/>
                  </a:cubicBezTo>
                  <a:cubicBezTo>
                    <a:pt x="6638" y="4237"/>
                    <a:pt x="6638" y="4237"/>
                    <a:pt x="6638" y="4103"/>
                  </a:cubicBezTo>
                  <a:cubicBezTo>
                    <a:pt x="6638" y="3836"/>
                    <a:pt x="6338" y="3736"/>
                    <a:pt x="6238" y="3536"/>
                  </a:cubicBezTo>
                  <a:cubicBezTo>
                    <a:pt x="5671" y="2636"/>
                    <a:pt x="6005" y="2069"/>
                    <a:pt x="6238" y="1735"/>
                  </a:cubicBezTo>
                  <a:cubicBezTo>
                    <a:pt x="6305" y="1668"/>
                    <a:pt x="6371" y="1501"/>
                    <a:pt x="6438" y="1368"/>
                  </a:cubicBezTo>
                  <a:cubicBezTo>
                    <a:pt x="6472" y="1301"/>
                    <a:pt x="6472" y="1201"/>
                    <a:pt x="6405" y="1201"/>
                  </a:cubicBezTo>
                  <a:cubicBezTo>
                    <a:pt x="6238" y="968"/>
                    <a:pt x="5904" y="901"/>
                    <a:pt x="5671" y="701"/>
                  </a:cubicBezTo>
                  <a:cubicBezTo>
                    <a:pt x="5504" y="534"/>
                    <a:pt x="5471" y="301"/>
                    <a:pt x="5304" y="134"/>
                  </a:cubicBezTo>
                  <a:cubicBezTo>
                    <a:pt x="5171" y="0"/>
                    <a:pt x="5104" y="0"/>
                    <a:pt x="4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2" name="Google Shape;2332;p51"/>
            <p:cNvSpPr/>
            <p:nvPr/>
          </p:nvSpPr>
          <p:spPr>
            <a:xfrm>
              <a:off x="4761342" y="2868191"/>
              <a:ext cx="37744" cy="35716"/>
            </a:xfrm>
            <a:custGeom>
              <a:avLst/>
              <a:gdLst/>
              <a:ahLst/>
              <a:cxnLst/>
              <a:rect l="l" t="t" r="r" b="b"/>
              <a:pathLst>
                <a:path w="1601" h="1515" extrusionOk="0">
                  <a:moveTo>
                    <a:pt x="885" y="0"/>
                  </a:moveTo>
                  <a:cubicBezTo>
                    <a:pt x="868" y="0"/>
                    <a:pt x="852" y="0"/>
                    <a:pt x="835" y="1"/>
                  </a:cubicBezTo>
                  <a:cubicBezTo>
                    <a:pt x="34" y="68"/>
                    <a:pt x="1" y="1002"/>
                    <a:pt x="334" y="1335"/>
                  </a:cubicBezTo>
                  <a:cubicBezTo>
                    <a:pt x="457" y="1458"/>
                    <a:pt x="616" y="1515"/>
                    <a:pt x="780" y="1515"/>
                  </a:cubicBezTo>
                  <a:cubicBezTo>
                    <a:pt x="1152" y="1515"/>
                    <a:pt x="1545" y="1221"/>
                    <a:pt x="1568" y="735"/>
                  </a:cubicBezTo>
                  <a:cubicBezTo>
                    <a:pt x="1568" y="702"/>
                    <a:pt x="1600" y="0"/>
                    <a:pt x="885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3" name="Google Shape;2333;p51"/>
            <p:cNvSpPr/>
            <p:nvPr/>
          </p:nvSpPr>
          <p:spPr>
            <a:xfrm>
              <a:off x="4572602" y="2750246"/>
              <a:ext cx="188482" cy="186973"/>
            </a:xfrm>
            <a:custGeom>
              <a:avLst/>
              <a:gdLst/>
              <a:ahLst/>
              <a:cxnLst/>
              <a:rect l="l" t="t" r="r" b="b"/>
              <a:pathLst>
                <a:path w="7995" h="7931" extrusionOk="0">
                  <a:moveTo>
                    <a:pt x="168" y="1"/>
                  </a:moveTo>
                  <a:cubicBezTo>
                    <a:pt x="68" y="1"/>
                    <a:pt x="68" y="1"/>
                    <a:pt x="1" y="67"/>
                  </a:cubicBezTo>
                  <a:cubicBezTo>
                    <a:pt x="68" y="401"/>
                    <a:pt x="101" y="501"/>
                    <a:pt x="368" y="835"/>
                  </a:cubicBezTo>
                  <a:cubicBezTo>
                    <a:pt x="601" y="1168"/>
                    <a:pt x="935" y="1335"/>
                    <a:pt x="1235" y="1568"/>
                  </a:cubicBezTo>
                  <a:cubicBezTo>
                    <a:pt x="1402" y="1802"/>
                    <a:pt x="1535" y="2002"/>
                    <a:pt x="1702" y="2202"/>
                  </a:cubicBezTo>
                  <a:cubicBezTo>
                    <a:pt x="1769" y="2302"/>
                    <a:pt x="1836" y="2336"/>
                    <a:pt x="2002" y="2469"/>
                  </a:cubicBezTo>
                  <a:cubicBezTo>
                    <a:pt x="2102" y="2536"/>
                    <a:pt x="2236" y="2636"/>
                    <a:pt x="2336" y="2703"/>
                  </a:cubicBezTo>
                  <a:cubicBezTo>
                    <a:pt x="2536" y="2969"/>
                    <a:pt x="2569" y="3303"/>
                    <a:pt x="2703" y="3570"/>
                  </a:cubicBezTo>
                  <a:cubicBezTo>
                    <a:pt x="2903" y="3970"/>
                    <a:pt x="3270" y="4170"/>
                    <a:pt x="3537" y="4504"/>
                  </a:cubicBezTo>
                  <a:cubicBezTo>
                    <a:pt x="3570" y="4537"/>
                    <a:pt x="3570" y="4571"/>
                    <a:pt x="3604" y="4637"/>
                  </a:cubicBezTo>
                  <a:cubicBezTo>
                    <a:pt x="3604" y="4671"/>
                    <a:pt x="3604" y="4671"/>
                    <a:pt x="3904" y="5338"/>
                  </a:cubicBezTo>
                  <a:cubicBezTo>
                    <a:pt x="4271" y="6205"/>
                    <a:pt x="6472" y="7906"/>
                    <a:pt x="6472" y="7906"/>
                  </a:cubicBezTo>
                  <a:cubicBezTo>
                    <a:pt x="6545" y="7922"/>
                    <a:pt x="6624" y="7931"/>
                    <a:pt x="6703" y="7931"/>
                  </a:cubicBezTo>
                  <a:cubicBezTo>
                    <a:pt x="6951" y="7931"/>
                    <a:pt x="7205" y="7850"/>
                    <a:pt x="7306" y="7673"/>
                  </a:cubicBezTo>
                  <a:cubicBezTo>
                    <a:pt x="7606" y="7206"/>
                    <a:pt x="7306" y="6739"/>
                    <a:pt x="7440" y="6305"/>
                  </a:cubicBezTo>
                  <a:cubicBezTo>
                    <a:pt x="7540" y="6005"/>
                    <a:pt x="7873" y="5972"/>
                    <a:pt x="7940" y="5705"/>
                  </a:cubicBezTo>
                  <a:cubicBezTo>
                    <a:pt x="7995" y="5705"/>
                    <a:pt x="7737" y="4901"/>
                    <a:pt x="7349" y="4901"/>
                  </a:cubicBezTo>
                  <a:cubicBezTo>
                    <a:pt x="7262" y="4901"/>
                    <a:pt x="7170" y="4940"/>
                    <a:pt x="7073" y="5038"/>
                  </a:cubicBezTo>
                  <a:cubicBezTo>
                    <a:pt x="6979" y="5143"/>
                    <a:pt x="6893" y="5179"/>
                    <a:pt x="6820" y="5179"/>
                  </a:cubicBezTo>
                  <a:cubicBezTo>
                    <a:pt x="6686" y="5179"/>
                    <a:pt x="6594" y="5059"/>
                    <a:pt x="6572" y="5038"/>
                  </a:cubicBezTo>
                  <a:cubicBezTo>
                    <a:pt x="5805" y="4170"/>
                    <a:pt x="5805" y="4170"/>
                    <a:pt x="5872" y="3937"/>
                  </a:cubicBezTo>
                  <a:cubicBezTo>
                    <a:pt x="5905" y="3837"/>
                    <a:pt x="5939" y="3570"/>
                    <a:pt x="5705" y="3336"/>
                  </a:cubicBezTo>
                  <a:cubicBezTo>
                    <a:pt x="5638" y="3236"/>
                    <a:pt x="5572" y="3203"/>
                    <a:pt x="5538" y="3170"/>
                  </a:cubicBezTo>
                  <a:cubicBezTo>
                    <a:pt x="4938" y="2736"/>
                    <a:pt x="4204" y="2569"/>
                    <a:pt x="3570" y="2169"/>
                  </a:cubicBezTo>
                  <a:cubicBezTo>
                    <a:pt x="3570" y="2169"/>
                    <a:pt x="3470" y="2102"/>
                    <a:pt x="3370" y="1935"/>
                  </a:cubicBezTo>
                  <a:cubicBezTo>
                    <a:pt x="3303" y="1869"/>
                    <a:pt x="3203" y="1735"/>
                    <a:pt x="3137" y="1702"/>
                  </a:cubicBezTo>
                  <a:lnTo>
                    <a:pt x="3070" y="1602"/>
                  </a:lnTo>
                  <a:cubicBezTo>
                    <a:pt x="2903" y="1435"/>
                    <a:pt x="2703" y="1368"/>
                    <a:pt x="2469" y="1235"/>
                  </a:cubicBezTo>
                  <a:cubicBezTo>
                    <a:pt x="2102" y="1001"/>
                    <a:pt x="1936" y="534"/>
                    <a:pt x="1569" y="334"/>
                  </a:cubicBezTo>
                  <a:cubicBezTo>
                    <a:pt x="1535" y="301"/>
                    <a:pt x="1435" y="234"/>
                    <a:pt x="1402" y="234"/>
                  </a:cubicBezTo>
                  <a:cubicBezTo>
                    <a:pt x="1346" y="223"/>
                    <a:pt x="1291" y="219"/>
                    <a:pt x="1235" y="219"/>
                  </a:cubicBezTo>
                  <a:cubicBezTo>
                    <a:pt x="1124" y="219"/>
                    <a:pt x="1013" y="234"/>
                    <a:pt x="902" y="234"/>
                  </a:cubicBezTo>
                  <a:cubicBezTo>
                    <a:pt x="635" y="234"/>
                    <a:pt x="401" y="34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4" name="Google Shape;2334;p51"/>
            <p:cNvSpPr/>
            <p:nvPr/>
          </p:nvSpPr>
          <p:spPr>
            <a:xfrm>
              <a:off x="4321766" y="2682610"/>
              <a:ext cx="38545" cy="61955"/>
            </a:xfrm>
            <a:custGeom>
              <a:avLst/>
              <a:gdLst/>
              <a:ahLst/>
              <a:cxnLst/>
              <a:rect l="l" t="t" r="r" b="b"/>
              <a:pathLst>
                <a:path w="1635" h="2628" extrusionOk="0">
                  <a:moveTo>
                    <a:pt x="434" y="1"/>
                  </a:moveTo>
                  <a:cubicBezTo>
                    <a:pt x="133" y="101"/>
                    <a:pt x="0" y="1936"/>
                    <a:pt x="367" y="2436"/>
                  </a:cubicBezTo>
                  <a:cubicBezTo>
                    <a:pt x="477" y="2568"/>
                    <a:pt x="634" y="2627"/>
                    <a:pt x="798" y="2627"/>
                  </a:cubicBezTo>
                  <a:cubicBezTo>
                    <a:pt x="1131" y="2627"/>
                    <a:pt x="1490" y="2382"/>
                    <a:pt x="1534" y="2002"/>
                  </a:cubicBezTo>
                  <a:cubicBezTo>
                    <a:pt x="1635" y="1268"/>
                    <a:pt x="834" y="168"/>
                    <a:pt x="434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5" name="Google Shape;2335;p51"/>
            <p:cNvSpPr/>
            <p:nvPr/>
          </p:nvSpPr>
          <p:spPr>
            <a:xfrm>
              <a:off x="3794091" y="3007070"/>
              <a:ext cx="87322" cy="189873"/>
            </a:xfrm>
            <a:custGeom>
              <a:avLst/>
              <a:gdLst/>
              <a:ahLst/>
              <a:cxnLst/>
              <a:rect l="l" t="t" r="r" b="b"/>
              <a:pathLst>
                <a:path w="3704" h="8054" extrusionOk="0">
                  <a:moveTo>
                    <a:pt x="2930" y="1"/>
                  </a:moveTo>
                  <a:cubicBezTo>
                    <a:pt x="2883" y="1"/>
                    <a:pt x="2859" y="24"/>
                    <a:pt x="2836" y="48"/>
                  </a:cubicBezTo>
                  <a:cubicBezTo>
                    <a:pt x="2702" y="181"/>
                    <a:pt x="2736" y="381"/>
                    <a:pt x="2602" y="515"/>
                  </a:cubicBezTo>
                  <a:cubicBezTo>
                    <a:pt x="2502" y="648"/>
                    <a:pt x="2335" y="682"/>
                    <a:pt x="2235" y="848"/>
                  </a:cubicBezTo>
                  <a:cubicBezTo>
                    <a:pt x="2035" y="1449"/>
                    <a:pt x="2035" y="1449"/>
                    <a:pt x="1735" y="1649"/>
                  </a:cubicBezTo>
                  <a:cubicBezTo>
                    <a:pt x="1401" y="1849"/>
                    <a:pt x="934" y="1816"/>
                    <a:pt x="567" y="1982"/>
                  </a:cubicBezTo>
                  <a:cubicBezTo>
                    <a:pt x="267" y="2116"/>
                    <a:pt x="201" y="2516"/>
                    <a:pt x="201" y="2650"/>
                  </a:cubicBezTo>
                  <a:lnTo>
                    <a:pt x="201" y="2783"/>
                  </a:lnTo>
                  <a:cubicBezTo>
                    <a:pt x="201" y="3217"/>
                    <a:pt x="401" y="3650"/>
                    <a:pt x="501" y="4117"/>
                  </a:cubicBezTo>
                  <a:cubicBezTo>
                    <a:pt x="601" y="4718"/>
                    <a:pt x="0" y="5185"/>
                    <a:pt x="67" y="5785"/>
                  </a:cubicBezTo>
                  <a:cubicBezTo>
                    <a:pt x="100" y="5952"/>
                    <a:pt x="501" y="7186"/>
                    <a:pt x="567" y="7353"/>
                  </a:cubicBezTo>
                  <a:cubicBezTo>
                    <a:pt x="868" y="7853"/>
                    <a:pt x="1235" y="7987"/>
                    <a:pt x="1368" y="8020"/>
                  </a:cubicBezTo>
                  <a:cubicBezTo>
                    <a:pt x="1509" y="8044"/>
                    <a:pt x="1629" y="8054"/>
                    <a:pt x="1730" y="8054"/>
                  </a:cubicBezTo>
                  <a:cubicBezTo>
                    <a:pt x="2203" y="8054"/>
                    <a:pt x="2280" y="7836"/>
                    <a:pt x="2335" y="7753"/>
                  </a:cubicBezTo>
                  <a:cubicBezTo>
                    <a:pt x="2536" y="7320"/>
                    <a:pt x="2402" y="6819"/>
                    <a:pt x="2569" y="6352"/>
                  </a:cubicBezTo>
                  <a:cubicBezTo>
                    <a:pt x="2602" y="6252"/>
                    <a:pt x="2702" y="6152"/>
                    <a:pt x="2736" y="6019"/>
                  </a:cubicBezTo>
                  <a:lnTo>
                    <a:pt x="3269" y="3617"/>
                  </a:lnTo>
                  <a:cubicBezTo>
                    <a:pt x="3369" y="3217"/>
                    <a:pt x="3236" y="2850"/>
                    <a:pt x="3369" y="2516"/>
                  </a:cubicBezTo>
                  <a:cubicBezTo>
                    <a:pt x="3403" y="2349"/>
                    <a:pt x="3670" y="2316"/>
                    <a:pt x="3703" y="2149"/>
                  </a:cubicBezTo>
                  <a:lnTo>
                    <a:pt x="3703" y="2083"/>
                  </a:lnTo>
                  <a:cubicBezTo>
                    <a:pt x="3703" y="2083"/>
                    <a:pt x="3536" y="348"/>
                    <a:pt x="3003" y="14"/>
                  </a:cubicBezTo>
                  <a:cubicBezTo>
                    <a:pt x="2973" y="5"/>
                    <a:pt x="2950" y="1"/>
                    <a:pt x="2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6" name="Google Shape;2336;p51"/>
            <p:cNvSpPr/>
            <p:nvPr/>
          </p:nvSpPr>
          <p:spPr>
            <a:xfrm>
              <a:off x="3390679" y="1771514"/>
              <a:ext cx="1525633" cy="1474192"/>
            </a:xfrm>
            <a:custGeom>
              <a:avLst/>
              <a:gdLst/>
              <a:ahLst/>
              <a:cxnLst/>
              <a:rect l="l" t="t" r="r" b="b"/>
              <a:pathLst>
                <a:path w="64714" h="62532" extrusionOk="0">
                  <a:moveTo>
                    <a:pt x="42998" y="1054"/>
                  </a:moveTo>
                  <a:cubicBezTo>
                    <a:pt x="43008" y="1059"/>
                    <a:pt x="43017" y="1064"/>
                    <a:pt x="43027" y="1069"/>
                  </a:cubicBezTo>
                  <a:lnTo>
                    <a:pt x="43027" y="1069"/>
                  </a:lnTo>
                  <a:cubicBezTo>
                    <a:pt x="43028" y="1064"/>
                    <a:pt x="43030" y="1059"/>
                    <a:pt x="43031" y="1054"/>
                  </a:cubicBezTo>
                  <a:close/>
                  <a:moveTo>
                    <a:pt x="36426" y="1721"/>
                  </a:moveTo>
                  <a:cubicBezTo>
                    <a:pt x="36526" y="1721"/>
                    <a:pt x="36560" y="1788"/>
                    <a:pt x="36560" y="1788"/>
                  </a:cubicBezTo>
                  <a:cubicBezTo>
                    <a:pt x="36560" y="1988"/>
                    <a:pt x="36359" y="2155"/>
                    <a:pt x="36393" y="2355"/>
                  </a:cubicBezTo>
                  <a:cubicBezTo>
                    <a:pt x="36393" y="2455"/>
                    <a:pt x="36526" y="2522"/>
                    <a:pt x="36493" y="2655"/>
                  </a:cubicBezTo>
                  <a:cubicBezTo>
                    <a:pt x="36526" y="2689"/>
                    <a:pt x="36526" y="2889"/>
                    <a:pt x="36326" y="3122"/>
                  </a:cubicBezTo>
                  <a:cubicBezTo>
                    <a:pt x="36193" y="3289"/>
                    <a:pt x="36026" y="3489"/>
                    <a:pt x="35759" y="3489"/>
                  </a:cubicBezTo>
                  <a:cubicBezTo>
                    <a:pt x="35726" y="3489"/>
                    <a:pt x="35726" y="3489"/>
                    <a:pt x="35692" y="3456"/>
                  </a:cubicBezTo>
                  <a:cubicBezTo>
                    <a:pt x="35826" y="3223"/>
                    <a:pt x="36026" y="3122"/>
                    <a:pt x="36159" y="2856"/>
                  </a:cubicBezTo>
                  <a:cubicBezTo>
                    <a:pt x="36226" y="2689"/>
                    <a:pt x="36226" y="2622"/>
                    <a:pt x="36193" y="2389"/>
                  </a:cubicBezTo>
                  <a:cubicBezTo>
                    <a:pt x="36193" y="2122"/>
                    <a:pt x="36226" y="1988"/>
                    <a:pt x="36426" y="1721"/>
                  </a:cubicBezTo>
                  <a:close/>
                  <a:moveTo>
                    <a:pt x="27054" y="1637"/>
                  </a:moveTo>
                  <a:cubicBezTo>
                    <a:pt x="27243" y="1637"/>
                    <a:pt x="27279" y="1762"/>
                    <a:pt x="27186" y="1855"/>
                  </a:cubicBezTo>
                  <a:cubicBezTo>
                    <a:pt x="26719" y="2389"/>
                    <a:pt x="25885" y="2222"/>
                    <a:pt x="25385" y="2689"/>
                  </a:cubicBezTo>
                  <a:cubicBezTo>
                    <a:pt x="25218" y="2856"/>
                    <a:pt x="25018" y="3022"/>
                    <a:pt x="24851" y="3189"/>
                  </a:cubicBezTo>
                  <a:cubicBezTo>
                    <a:pt x="24724" y="3316"/>
                    <a:pt x="24146" y="3895"/>
                    <a:pt x="24718" y="3895"/>
                  </a:cubicBezTo>
                  <a:cubicBezTo>
                    <a:pt x="24748" y="3895"/>
                    <a:pt x="24781" y="3893"/>
                    <a:pt x="24818" y="3890"/>
                  </a:cubicBezTo>
                  <a:cubicBezTo>
                    <a:pt x="25452" y="3856"/>
                    <a:pt x="25452" y="3856"/>
                    <a:pt x="25485" y="3856"/>
                  </a:cubicBezTo>
                  <a:cubicBezTo>
                    <a:pt x="25719" y="3923"/>
                    <a:pt x="25618" y="4090"/>
                    <a:pt x="25618" y="4090"/>
                  </a:cubicBezTo>
                  <a:cubicBezTo>
                    <a:pt x="25518" y="4223"/>
                    <a:pt x="25485" y="4223"/>
                    <a:pt x="25452" y="4290"/>
                  </a:cubicBezTo>
                  <a:cubicBezTo>
                    <a:pt x="25330" y="4357"/>
                    <a:pt x="25231" y="4381"/>
                    <a:pt x="25146" y="4381"/>
                  </a:cubicBezTo>
                  <a:cubicBezTo>
                    <a:pt x="25022" y="4381"/>
                    <a:pt x="24931" y="4330"/>
                    <a:pt x="24851" y="4290"/>
                  </a:cubicBezTo>
                  <a:cubicBezTo>
                    <a:pt x="24723" y="4208"/>
                    <a:pt x="24578" y="4176"/>
                    <a:pt x="24433" y="4176"/>
                  </a:cubicBezTo>
                  <a:cubicBezTo>
                    <a:pt x="24048" y="4176"/>
                    <a:pt x="23665" y="4402"/>
                    <a:pt x="23617" y="4523"/>
                  </a:cubicBezTo>
                  <a:lnTo>
                    <a:pt x="23650" y="4557"/>
                  </a:lnTo>
                  <a:lnTo>
                    <a:pt x="23917" y="4523"/>
                  </a:lnTo>
                  <a:lnTo>
                    <a:pt x="23917" y="4523"/>
                  </a:lnTo>
                  <a:cubicBezTo>
                    <a:pt x="23984" y="4724"/>
                    <a:pt x="23550" y="5124"/>
                    <a:pt x="23450" y="5124"/>
                  </a:cubicBezTo>
                  <a:cubicBezTo>
                    <a:pt x="23350" y="5024"/>
                    <a:pt x="23450" y="4890"/>
                    <a:pt x="23384" y="4790"/>
                  </a:cubicBezTo>
                  <a:cubicBezTo>
                    <a:pt x="23017" y="4790"/>
                    <a:pt x="22383" y="5424"/>
                    <a:pt x="22316" y="5524"/>
                  </a:cubicBezTo>
                  <a:cubicBezTo>
                    <a:pt x="21882" y="5958"/>
                    <a:pt x="21449" y="5958"/>
                    <a:pt x="21382" y="5958"/>
                  </a:cubicBezTo>
                  <a:cubicBezTo>
                    <a:pt x="21361" y="5742"/>
                    <a:pt x="21353" y="5666"/>
                    <a:pt x="21215" y="5666"/>
                  </a:cubicBezTo>
                  <a:cubicBezTo>
                    <a:pt x="21140" y="5666"/>
                    <a:pt x="21025" y="5689"/>
                    <a:pt x="20848" y="5724"/>
                  </a:cubicBezTo>
                  <a:cubicBezTo>
                    <a:pt x="20677" y="5770"/>
                    <a:pt x="20564" y="5792"/>
                    <a:pt x="20491" y="5792"/>
                  </a:cubicBezTo>
                  <a:cubicBezTo>
                    <a:pt x="20352" y="5792"/>
                    <a:pt x="20359" y="5711"/>
                    <a:pt x="20381" y="5558"/>
                  </a:cubicBezTo>
                  <a:cubicBezTo>
                    <a:pt x="20448" y="5424"/>
                    <a:pt x="20381" y="5391"/>
                    <a:pt x="20348" y="5357"/>
                  </a:cubicBezTo>
                  <a:cubicBezTo>
                    <a:pt x="20259" y="5357"/>
                    <a:pt x="20155" y="5417"/>
                    <a:pt x="20076" y="5417"/>
                  </a:cubicBezTo>
                  <a:cubicBezTo>
                    <a:pt x="20037" y="5417"/>
                    <a:pt x="20003" y="5402"/>
                    <a:pt x="19981" y="5357"/>
                  </a:cubicBezTo>
                  <a:cubicBezTo>
                    <a:pt x="19881" y="5224"/>
                    <a:pt x="20014" y="5124"/>
                    <a:pt x="20148" y="5024"/>
                  </a:cubicBezTo>
                  <a:cubicBezTo>
                    <a:pt x="20161" y="5010"/>
                    <a:pt x="20176" y="5005"/>
                    <a:pt x="20191" y="5005"/>
                  </a:cubicBezTo>
                  <a:cubicBezTo>
                    <a:pt x="20253" y="5005"/>
                    <a:pt x="20328" y="5091"/>
                    <a:pt x="20381" y="5091"/>
                  </a:cubicBezTo>
                  <a:cubicBezTo>
                    <a:pt x="20411" y="5099"/>
                    <a:pt x="20437" y="5102"/>
                    <a:pt x="20462" y="5102"/>
                  </a:cubicBezTo>
                  <a:cubicBezTo>
                    <a:pt x="20633" y="5102"/>
                    <a:pt x="20702" y="4924"/>
                    <a:pt x="20848" y="4924"/>
                  </a:cubicBezTo>
                  <a:cubicBezTo>
                    <a:pt x="20882" y="4990"/>
                    <a:pt x="20882" y="5057"/>
                    <a:pt x="20882" y="5091"/>
                  </a:cubicBezTo>
                  <a:cubicBezTo>
                    <a:pt x="20982" y="5091"/>
                    <a:pt x="21882" y="4857"/>
                    <a:pt x="22016" y="4757"/>
                  </a:cubicBezTo>
                  <a:cubicBezTo>
                    <a:pt x="22349" y="4590"/>
                    <a:pt x="22516" y="4257"/>
                    <a:pt x="22850" y="4056"/>
                  </a:cubicBezTo>
                  <a:cubicBezTo>
                    <a:pt x="23083" y="3890"/>
                    <a:pt x="23384" y="3923"/>
                    <a:pt x="23650" y="3756"/>
                  </a:cubicBezTo>
                  <a:cubicBezTo>
                    <a:pt x="23884" y="3556"/>
                    <a:pt x="23917" y="3523"/>
                    <a:pt x="24017" y="3323"/>
                  </a:cubicBezTo>
                  <a:cubicBezTo>
                    <a:pt x="24051" y="3156"/>
                    <a:pt x="24151" y="2989"/>
                    <a:pt x="24818" y="2555"/>
                  </a:cubicBezTo>
                  <a:cubicBezTo>
                    <a:pt x="25218" y="2322"/>
                    <a:pt x="25719" y="2322"/>
                    <a:pt x="26186" y="2055"/>
                  </a:cubicBezTo>
                  <a:cubicBezTo>
                    <a:pt x="26352" y="1988"/>
                    <a:pt x="26519" y="1822"/>
                    <a:pt x="26719" y="1721"/>
                  </a:cubicBezTo>
                  <a:cubicBezTo>
                    <a:pt x="26861" y="1661"/>
                    <a:pt x="26972" y="1637"/>
                    <a:pt x="27054" y="1637"/>
                  </a:cubicBezTo>
                  <a:close/>
                  <a:moveTo>
                    <a:pt x="47201" y="9360"/>
                  </a:moveTo>
                  <a:cubicBezTo>
                    <a:pt x="47534" y="9694"/>
                    <a:pt x="47567" y="9994"/>
                    <a:pt x="47567" y="10194"/>
                  </a:cubicBezTo>
                  <a:cubicBezTo>
                    <a:pt x="47567" y="10394"/>
                    <a:pt x="47534" y="10494"/>
                    <a:pt x="47501" y="10561"/>
                  </a:cubicBezTo>
                  <a:cubicBezTo>
                    <a:pt x="47501" y="10561"/>
                    <a:pt x="47501" y="10628"/>
                    <a:pt x="47467" y="10628"/>
                  </a:cubicBezTo>
                  <a:cubicBezTo>
                    <a:pt x="47367" y="10695"/>
                    <a:pt x="47234" y="10795"/>
                    <a:pt x="47167" y="10895"/>
                  </a:cubicBezTo>
                  <a:cubicBezTo>
                    <a:pt x="47067" y="10995"/>
                    <a:pt x="47034" y="11162"/>
                    <a:pt x="46900" y="11228"/>
                  </a:cubicBezTo>
                  <a:cubicBezTo>
                    <a:pt x="46900" y="11228"/>
                    <a:pt x="46867" y="11295"/>
                    <a:pt x="46834" y="11295"/>
                  </a:cubicBezTo>
                  <a:cubicBezTo>
                    <a:pt x="46800" y="11295"/>
                    <a:pt x="46800" y="11295"/>
                    <a:pt x="46734" y="11228"/>
                  </a:cubicBezTo>
                  <a:cubicBezTo>
                    <a:pt x="46734" y="11195"/>
                    <a:pt x="46734" y="11128"/>
                    <a:pt x="46800" y="11061"/>
                  </a:cubicBezTo>
                  <a:cubicBezTo>
                    <a:pt x="46834" y="10961"/>
                    <a:pt x="46967" y="10895"/>
                    <a:pt x="47000" y="10795"/>
                  </a:cubicBezTo>
                  <a:cubicBezTo>
                    <a:pt x="47034" y="10695"/>
                    <a:pt x="47000" y="10661"/>
                    <a:pt x="47000" y="10561"/>
                  </a:cubicBezTo>
                  <a:cubicBezTo>
                    <a:pt x="47034" y="10361"/>
                    <a:pt x="47201" y="10161"/>
                    <a:pt x="47167" y="9894"/>
                  </a:cubicBezTo>
                  <a:cubicBezTo>
                    <a:pt x="47134" y="9794"/>
                    <a:pt x="47067" y="9660"/>
                    <a:pt x="47067" y="9494"/>
                  </a:cubicBezTo>
                  <a:cubicBezTo>
                    <a:pt x="47067" y="9394"/>
                    <a:pt x="47167" y="9360"/>
                    <a:pt x="47201" y="9360"/>
                  </a:cubicBezTo>
                  <a:close/>
                  <a:moveTo>
                    <a:pt x="35781" y="13750"/>
                  </a:moveTo>
                  <a:cubicBezTo>
                    <a:pt x="35797" y="13750"/>
                    <a:pt x="35812" y="13755"/>
                    <a:pt x="35826" y="13763"/>
                  </a:cubicBezTo>
                  <a:cubicBezTo>
                    <a:pt x="35859" y="13797"/>
                    <a:pt x="35892" y="13830"/>
                    <a:pt x="35892" y="13863"/>
                  </a:cubicBezTo>
                  <a:cubicBezTo>
                    <a:pt x="35826" y="14130"/>
                    <a:pt x="35692" y="14130"/>
                    <a:pt x="35626" y="14130"/>
                  </a:cubicBezTo>
                  <a:lnTo>
                    <a:pt x="35559" y="14130"/>
                  </a:lnTo>
                  <a:cubicBezTo>
                    <a:pt x="35530" y="13928"/>
                    <a:pt x="35677" y="13750"/>
                    <a:pt x="35781" y="13750"/>
                  </a:cubicBezTo>
                  <a:close/>
                  <a:moveTo>
                    <a:pt x="29988" y="13624"/>
                  </a:moveTo>
                  <a:cubicBezTo>
                    <a:pt x="30192" y="13624"/>
                    <a:pt x="30272" y="13946"/>
                    <a:pt x="30188" y="14197"/>
                  </a:cubicBezTo>
                  <a:cubicBezTo>
                    <a:pt x="30155" y="14297"/>
                    <a:pt x="30155" y="14330"/>
                    <a:pt x="30155" y="14330"/>
                  </a:cubicBezTo>
                  <a:cubicBezTo>
                    <a:pt x="30080" y="14481"/>
                    <a:pt x="29967" y="14499"/>
                    <a:pt x="29902" y="14499"/>
                  </a:cubicBezTo>
                  <a:cubicBezTo>
                    <a:pt x="29880" y="14499"/>
                    <a:pt x="29863" y="14497"/>
                    <a:pt x="29855" y="14497"/>
                  </a:cubicBezTo>
                  <a:cubicBezTo>
                    <a:pt x="29621" y="14397"/>
                    <a:pt x="29555" y="13830"/>
                    <a:pt x="29855" y="13663"/>
                  </a:cubicBezTo>
                  <a:cubicBezTo>
                    <a:pt x="29904" y="13636"/>
                    <a:pt x="29948" y="13624"/>
                    <a:pt x="29988" y="13624"/>
                  </a:cubicBezTo>
                  <a:close/>
                  <a:moveTo>
                    <a:pt x="20827" y="11057"/>
                  </a:moveTo>
                  <a:cubicBezTo>
                    <a:pt x="20881" y="11057"/>
                    <a:pt x="20935" y="11084"/>
                    <a:pt x="20982" y="11162"/>
                  </a:cubicBezTo>
                  <a:cubicBezTo>
                    <a:pt x="21015" y="11228"/>
                    <a:pt x="21015" y="11395"/>
                    <a:pt x="21149" y="11462"/>
                  </a:cubicBezTo>
                  <a:cubicBezTo>
                    <a:pt x="21115" y="11662"/>
                    <a:pt x="20982" y="11862"/>
                    <a:pt x="20982" y="12062"/>
                  </a:cubicBezTo>
                  <a:cubicBezTo>
                    <a:pt x="20982" y="12196"/>
                    <a:pt x="20982" y="12329"/>
                    <a:pt x="21049" y="12362"/>
                  </a:cubicBezTo>
                  <a:cubicBezTo>
                    <a:pt x="21082" y="12362"/>
                    <a:pt x="21082" y="12362"/>
                    <a:pt x="21816" y="12196"/>
                  </a:cubicBezTo>
                  <a:cubicBezTo>
                    <a:pt x="21849" y="12062"/>
                    <a:pt x="21849" y="12029"/>
                    <a:pt x="21816" y="11962"/>
                  </a:cubicBezTo>
                  <a:cubicBezTo>
                    <a:pt x="21682" y="11729"/>
                    <a:pt x="22016" y="11495"/>
                    <a:pt x="22016" y="11495"/>
                  </a:cubicBezTo>
                  <a:cubicBezTo>
                    <a:pt x="22185" y="11372"/>
                    <a:pt x="22367" y="11327"/>
                    <a:pt x="22525" y="11327"/>
                  </a:cubicBezTo>
                  <a:cubicBezTo>
                    <a:pt x="22711" y="11327"/>
                    <a:pt x="22862" y="11390"/>
                    <a:pt x="22917" y="11462"/>
                  </a:cubicBezTo>
                  <a:cubicBezTo>
                    <a:pt x="22816" y="11729"/>
                    <a:pt x="22716" y="11829"/>
                    <a:pt x="22416" y="12029"/>
                  </a:cubicBezTo>
                  <a:cubicBezTo>
                    <a:pt x="22183" y="12196"/>
                    <a:pt x="22183" y="12229"/>
                    <a:pt x="22083" y="12362"/>
                  </a:cubicBezTo>
                  <a:cubicBezTo>
                    <a:pt x="22049" y="12462"/>
                    <a:pt x="22049" y="12462"/>
                    <a:pt x="22349" y="12996"/>
                  </a:cubicBezTo>
                  <a:cubicBezTo>
                    <a:pt x="22716" y="13563"/>
                    <a:pt x="23150" y="14364"/>
                    <a:pt x="22550" y="14831"/>
                  </a:cubicBezTo>
                  <a:cubicBezTo>
                    <a:pt x="22550" y="14831"/>
                    <a:pt x="22291" y="14969"/>
                    <a:pt x="21946" y="14969"/>
                  </a:cubicBezTo>
                  <a:cubicBezTo>
                    <a:pt x="21610" y="14969"/>
                    <a:pt x="21193" y="14839"/>
                    <a:pt x="20848" y="14330"/>
                  </a:cubicBezTo>
                  <a:cubicBezTo>
                    <a:pt x="20648" y="14030"/>
                    <a:pt x="20515" y="13897"/>
                    <a:pt x="20281" y="13797"/>
                  </a:cubicBezTo>
                  <a:cubicBezTo>
                    <a:pt x="20208" y="13764"/>
                    <a:pt x="20126" y="13751"/>
                    <a:pt x="20043" y="13751"/>
                  </a:cubicBezTo>
                  <a:cubicBezTo>
                    <a:pt x="19789" y="13751"/>
                    <a:pt x="19523" y="13872"/>
                    <a:pt x="19447" y="13897"/>
                  </a:cubicBezTo>
                  <a:cubicBezTo>
                    <a:pt x="19338" y="13951"/>
                    <a:pt x="19229" y="14006"/>
                    <a:pt x="19121" y="14006"/>
                  </a:cubicBezTo>
                  <a:cubicBezTo>
                    <a:pt x="19096" y="14006"/>
                    <a:pt x="19072" y="14003"/>
                    <a:pt x="19047" y="13997"/>
                  </a:cubicBezTo>
                  <a:cubicBezTo>
                    <a:pt x="18909" y="13969"/>
                    <a:pt x="18817" y="13805"/>
                    <a:pt x="18658" y="13805"/>
                  </a:cubicBezTo>
                  <a:cubicBezTo>
                    <a:pt x="18624" y="13805"/>
                    <a:pt x="18587" y="13813"/>
                    <a:pt x="18547" y="13830"/>
                  </a:cubicBezTo>
                  <a:cubicBezTo>
                    <a:pt x="18347" y="13863"/>
                    <a:pt x="18213" y="14164"/>
                    <a:pt x="18013" y="14197"/>
                  </a:cubicBezTo>
                  <a:cubicBezTo>
                    <a:pt x="18002" y="14199"/>
                    <a:pt x="17992" y="14200"/>
                    <a:pt x="17982" y="14200"/>
                  </a:cubicBezTo>
                  <a:cubicBezTo>
                    <a:pt x="17846" y="14200"/>
                    <a:pt x="17846" y="13997"/>
                    <a:pt x="17846" y="13997"/>
                  </a:cubicBezTo>
                  <a:cubicBezTo>
                    <a:pt x="17913" y="13730"/>
                    <a:pt x="18247" y="13830"/>
                    <a:pt x="18347" y="13563"/>
                  </a:cubicBezTo>
                  <a:cubicBezTo>
                    <a:pt x="18413" y="13363"/>
                    <a:pt x="18413" y="13063"/>
                    <a:pt x="18580" y="12863"/>
                  </a:cubicBezTo>
                  <a:cubicBezTo>
                    <a:pt x="18814" y="12629"/>
                    <a:pt x="19080" y="12496"/>
                    <a:pt x="19247" y="12229"/>
                  </a:cubicBezTo>
                  <a:cubicBezTo>
                    <a:pt x="19347" y="12162"/>
                    <a:pt x="19381" y="12062"/>
                    <a:pt x="19481" y="11995"/>
                  </a:cubicBezTo>
                  <a:lnTo>
                    <a:pt x="20648" y="11128"/>
                  </a:lnTo>
                  <a:cubicBezTo>
                    <a:pt x="20702" y="11093"/>
                    <a:pt x="20765" y="11057"/>
                    <a:pt x="20827" y="11057"/>
                  </a:cubicBezTo>
                  <a:close/>
                  <a:moveTo>
                    <a:pt x="27187" y="12336"/>
                  </a:moveTo>
                  <a:cubicBezTo>
                    <a:pt x="27493" y="12336"/>
                    <a:pt x="27686" y="12456"/>
                    <a:pt x="27620" y="12763"/>
                  </a:cubicBezTo>
                  <a:cubicBezTo>
                    <a:pt x="27520" y="13096"/>
                    <a:pt x="27386" y="13230"/>
                    <a:pt x="27320" y="13263"/>
                  </a:cubicBezTo>
                  <a:cubicBezTo>
                    <a:pt x="27320" y="13263"/>
                    <a:pt x="27278" y="13259"/>
                    <a:pt x="27211" y="13259"/>
                  </a:cubicBezTo>
                  <a:cubicBezTo>
                    <a:pt x="26845" y="13259"/>
                    <a:pt x="25731" y="13378"/>
                    <a:pt x="26719" y="14931"/>
                  </a:cubicBezTo>
                  <a:cubicBezTo>
                    <a:pt x="26653" y="15264"/>
                    <a:pt x="26619" y="15365"/>
                    <a:pt x="26653" y="15498"/>
                  </a:cubicBezTo>
                  <a:cubicBezTo>
                    <a:pt x="26714" y="15483"/>
                    <a:pt x="26769" y="15476"/>
                    <a:pt x="26819" y="15476"/>
                  </a:cubicBezTo>
                  <a:cubicBezTo>
                    <a:pt x="27206" y="15476"/>
                    <a:pt x="27271" y="15892"/>
                    <a:pt x="27153" y="16098"/>
                  </a:cubicBezTo>
                  <a:cubicBezTo>
                    <a:pt x="27120" y="16154"/>
                    <a:pt x="27075" y="16173"/>
                    <a:pt x="27024" y="16173"/>
                  </a:cubicBezTo>
                  <a:cubicBezTo>
                    <a:pt x="26923" y="16173"/>
                    <a:pt x="26797" y="16098"/>
                    <a:pt x="26686" y="16098"/>
                  </a:cubicBezTo>
                  <a:cubicBezTo>
                    <a:pt x="26486" y="16098"/>
                    <a:pt x="26452" y="16532"/>
                    <a:pt x="26519" y="16932"/>
                  </a:cubicBezTo>
                  <a:cubicBezTo>
                    <a:pt x="26853" y="17866"/>
                    <a:pt x="26653" y="18300"/>
                    <a:pt x="26486" y="18467"/>
                  </a:cubicBezTo>
                  <a:cubicBezTo>
                    <a:pt x="26486" y="18467"/>
                    <a:pt x="26249" y="18678"/>
                    <a:pt x="25821" y="18678"/>
                  </a:cubicBezTo>
                  <a:cubicBezTo>
                    <a:pt x="25768" y="18678"/>
                    <a:pt x="25711" y="18674"/>
                    <a:pt x="25652" y="18667"/>
                  </a:cubicBezTo>
                  <a:cubicBezTo>
                    <a:pt x="25318" y="18567"/>
                    <a:pt x="24651" y="17733"/>
                    <a:pt x="24651" y="17666"/>
                  </a:cubicBezTo>
                  <a:cubicBezTo>
                    <a:pt x="24618" y="17499"/>
                    <a:pt x="24651" y="17399"/>
                    <a:pt x="24885" y="16899"/>
                  </a:cubicBezTo>
                  <a:cubicBezTo>
                    <a:pt x="25018" y="16665"/>
                    <a:pt x="25285" y="16532"/>
                    <a:pt x="25385" y="16265"/>
                  </a:cubicBezTo>
                  <a:cubicBezTo>
                    <a:pt x="25485" y="16098"/>
                    <a:pt x="25418" y="15898"/>
                    <a:pt x="25318" y="15498"/>
                  </a:cubicBezTo>
                  <a:cubicBezTo>
                    <a:pt x="25051" y="14731"/>
                    <a:pt x="25051" y="14697"/>
                    <a:pt x="25051" y="14531"/>
                  </a:cubicBezTo>
                  <a:lnTo>
                    <a:pt x="25051" y="14397"/>
                  </a:lnTo>
                  <a:cubicBezTo>
                    <a:pt x="25118" y="14230"/>
                    <a:pt x="25185" y="14097"/>
                    <a:pt x="25185" y="13997"/>
                  </a:cubicBezTo>
                  <a:cubicBezTo>
                    <a:pt x="25218" y="13763"/>
                    <a:pt x="25151" y="13563"/>
                    <a:pt x="25185" y="13363"/>
                  </a:cubicBezTo>
                  <a:cubicBezTo>
                    <a:pt x="25218" y="13263"/>
                    <a:pt x="25385" y="13063"/>
                    <a:pt x="25552" y="12929"/>
                  </a:cubicBezTo>
                  <a:cubicBezTo>
                    <a:pt x="26013" y="12609"/>
                    <a:pt x="26727" y="12336"/>
                    <a:pt x="27187" y="12336"/>
                  </a:cubicBezTo>
                  <a:close/>
                  <a:moveTo>
                    <a:pt x="16245" y="9694"/>
                  </a:moveTo>
                  <a:cubicBezTo>
                    <a:pt x="16245" y="9694"/>
                    <a:pt x="16245" y="10228"/>
                    <a:pt x="16078" y="10661"/>
                  </a:cubicBezTo>
                  <a:cubicBezTo>
                    <a:pt x="15811" y="11295"/>
                    <a:pt x="16245" y="11895"/>
                    <a:pt x="16045" y="12496"/>
                  </a:cubicBezTo>
                  <a:cubicBezTo>
                    <a:pt x="15878" y="12963"/>
                    <a:pt x="15511" y="13296"/>
                    <a:pt x="15378" y="13730"/>
                  </a:cubicBezTo>
                  <a:cubicBezTo>
                    <a:pt x="15311" y="14064"/>
                    <a:pt x="15244" y="14464"/>
                    <a:pt x="15178" y="14831"/>
                  </a:cubicBezTo>
                  <a:cubicBezTo>
                    <a:pt x="15078" y="15064"/>
                    <a:pt x="14844" y="15298"/>
                    <a:pt x="14844" y="15565"/>
                  </a:cubicBezTo>
                  <a:cubicBezTo>
                    <a:pt x="14844" y="15651"/>
                    <a:pt x="14894" y="15812"/>
                    <a:pt x="15057" y="15812"/>
                  </a:cubicBezTo>
                  <a:cubicBezTo>
                    <a:pt x="15083" y="15812"/>
                    <a:pt x="15112" y="15807"/>
                    <a:pt x="15144" y="15798"/>
                  </a:cubicBezTo>
                  <a:lnTo>
                    <a:pt x="16045" y="15131"/>
                  </a:lnTo>
                  <a:cubicBezTo>
                    <a:pt x="16221" y="14779"/>
                    <a:pt x="16061" y="13806"/>
                    <a:pt x="16362" y="13806"/>
                  </a:cubicBezTo>
                  <a:cubicBezTo>
                    <a:pt x="16403" y="13806"/>
                    <a:pt x="16452" y="13824"/>
                    <a:pt x="16512" y="13863"/>
                  </a:cubicBezTo>
                  <a:cubicBezTo>
                    <a:pt x="16948" y="13759"/>
                    <a:pt x="17156" y="13709"/>
                    <a:pt x="17255" y="13709"/>
                  </a:cubicBezTo>
                  <a:cubicBezTo>
                    <a:pt x="17346" y="13709"/>
                    <a:pt x="17346" y="13751"/>
                    <a:pt x="17346" y="13830"/>
                  </a:cubicBezTo>
                  <a:cubicBezTo>
                    <a:pt x="17346" y="13897"/>
                    <a:pt x="17346" y="13897"/>
                    <a:pt x="17146" y="14297"/>
                  </a:cubicBezTo>
                  <a:cubicBezTo>
                    <a:pt x="16512" y="15498"/>
                    <a:pt x="16545" y="16165"/>
                    <a:pt x="16545" y="16465"/>
                  </a:cubicBezTo>
                  <a:cubicBezTo>
                    <a:pt x="16572" y="16459"/>
                    <a:pt x="16597" y="16457"/>
                    <a:pt x="16619" y="16457"/>
                  </a:cubicBezTo>
                  <a:cubicBezTo>
                    <a:pt x="16847" y="16457"/>
                    <a:pt x="16860" y="16744"/>
                    <a:pt x="17012" y="16866"/>
                  </a:cubicBezTo>
                  <a:cubicBezTo>
                    <a:pt x="17059" y="16891"/>
                    <a:pt x="17099" y="16902"/>
                    <a:pt x="17136" y="16902"/>
                  </a:cubicBezTo>
                  <a:cubicBezTo>
                    <a:pt x="17314" y="16902"/>
                    <a:pt x="17400" y="16651"/>
                    <a:pt x="17573" y="16651"/>
                  </a:cubicBezTo>
                  <a:cubicBezTo>
                    <a:pt x="17595" y="16651"/>
                    <a:pt x="17620" y="16656"/>
                    <a:pt x="17646" y="16665"/>
                  </a:cubicBezTo>
                  <a:cubicBezTo>
                    <a:pt x="17954" y="16789"/>
                    <a:pt x="17921" y="17310"/>
                    <a:pt x="18282" y="17310"/>
                  </a:cubicBezTo>
                  <a:cubicBezTo>
                    <a:pt x="18312" y="17310"/>
                    <a:pt x="18344" y="17307"/>
                    <a:pt x="18380" y="17299"/>
                  </a:cubicBezTo>
                  <a:cubicBezTo>
                    <a:pt x="18714" y="17220"/>
                    <a:pt x="18889" y="17178"/>
                    <a:pt x="18995" y="17178"/>
                  </a:cubicBezTo>
                  <a:cubicBezTo>
                    <a:pt x="19111" y="17178"/>
                    <a:pt x="19144" y="17228"/>
                    <a:pt x="19214" y="17333"/>
                  </a:cubicBezTo>
                  <a:cubicBezTo>
                    <a:pt x="19147" y="17700"/>
                    <a:pt x="19047" y="18167"/>
                    <a:pt x="18814" y="18533"/>
                  </a:cubicBezTo>
                  <a:cubicBezTo>
                    <a:pt x="17613" y="20368"/>
                    <a:pt x="17379" y="20401"/>
                    <a:pt x="17179" y="20401"/>
                  </a:cubicBezTo>
                  <a:lnTo>
                    <a:pt x="16979" y="20401"/>
                  </a:lnTo>
                  <a:cubicBezTo>
                    <a:pt x="16712" y="20335"/>
                    <a:pt x="16645" y="20068"/>
                    <a:pt x="16412" y="19901"/>
                  </a:cubicBezTo>
                  <a:cubicBezTo>
                    <a:pt x="16329" y="19846"/>
                    <a:pt x="16248" y="19825"/>
                    <a:pt x="16169" y="19825"/>
                  </a:cubicBezTo>
                  <a:cubicBezTo>
                    <a:pt x="15931" y="19825"/>
                    <a:pt x="15705" y="20014"/>
                    <a:pt x="15451" y="20014"/>
                  </a:cubicBezTo>
                  <a:cubicBezTo>
                    <a:pt x="15385" y="20014"/>
                    <a:pt x="15316" y="20001"/>
                    <a:pt x="15244" y="19968"/>
                  </a:cubicBezTo>
                  <a:cubicBezTo>
                    <a:pt x="15211" y="19968"/>
                    <a:pt x="15178" y="19901"/>
                    <a:pt x="15178" y="19868"/>
                  </a:cubicBezTo>
                  <a:lnTo>
                    <a:pt x="14344" y="19000"/>
                  </a:lnTo>
                  <a:cubicBezTo>
                    <a:pt x="14310" y="18900"/>
                    <a:pt x="14310" y="18900"/>
                    <a:pt x="13910" y="18500"/>
                  </a:cubicBezTo>
                  <a:cubicBezTo>
                    <a:pt x="13978" y="18071"/>
                    <a:pt x="13694" y="17825"/>
                    <a:pt x="13359" y="17825"/>
                  </a:cubicBezTo>
                  <a:cubicBezTo>
                    <a:pt x="13199" y="17825"/>
                    <a:pt x="13027" y="17881"/>
                    <a:pt x="12876" y="18000"/>
                  </a:cubicBezTo>
                  <a:cubicBezTo>
                    <a:pt x="12676" y="18167"/>
                    <a:pt x="12542" y="18400"/>
                    <a:pt x="12509" y="18533"/>
                  </a:cubicBezTo>
                  <a:cubicBezTo>
                    <a:pt x="12242" y="19000"/>
                    <a:pt x="12176" y="19134"/>
                    <a:pt x="11975" y="19134"/>
                  </a:cubicBezTo>
                  <a:cubicBezTo>
                    <a:pt x="11909" y="19134"/>
                    <a:pt x="11875" y="19034"/>
                    <a:pt x="11842" y="19000"/>
                  </a:cubicBezTo>
                  <a:lnTo>
                    <a:pt x="11342" y="18000"/>
                  </a:lnTo>
                  <a:cubicBezTo>
                    <a:pt x="11408" y="16966"/>
                    <a:pt x="11408" y="16966"/>
                    <a:pt x="11242" y="16799"/>
                  </a:cubicBezTo>
                  <a:cubicBezTo>
                    <a:pt x="10908" y="16465"/>
                    <a:pt x="10908" y="16465"/>
                    <a:pt x="10875" y="16065"/>
                  </a:cubicBezTo>
                  <a:cubicBezTo>
                    <a:pt x="10875" y="15998"/>
                    <a:pt x="10841" y="15731"/>
                    <a:pt x="10908" y="15665"/>
                  </a:cubicBezTo>
                  <a:cubicBezTo>
                    <a:pt x="11075" y="15365"/>
                    <a:pt x="11408" y="15331"/>
                    <a:pt x="11575" y="15031"/>
                  </a:cubicBezTo>
                  <a:cubicBezTo>
                    <a:pt x="11675" y="14864"/>
                    <a:pt x="11709" y="14631"/>
                    <a:pt x="11842" y="14464"/>
                  </a:cubicBezTo>
                  <a:cubicBezTo>
                    <a:pt x="11875" y="14397"/>
                    <a:pt x="11875" y="14364"/>
                    <a:pt x="11909" y="14364"/>
                  </a:cubicBezTo>
                  <a:cubicBezTo>
                    <a:pt x="12142" y="14130"/>
                    <a:pt x="12176" y="13897"/>
                    <a:pt x="12042" y="13730"/>
                  </a:cubicBezTo>
                  <a:cubicBezTo>
                    <a:pt x="11575" y="13663"/>
                    <a:pt x="11575" y="13663"/>
                    <a:pt x="11542" y="13563"/>
                  </a:cubicBezTo>
                  <a:cubicBezTo>
                    <a:pt x="11445" y="13394"/>
                    <a:pt x="11401" y="13347"/>
                    <a:pt x="11307" y="13347"/>
                  </a:cubicBezTo>
                  <a:cubicBezTo>
                    <a:pt x="11272" y="13347"/>
                    <a:pt x="11230" y="13354"/>
                    <a:pt x="11175" y="13363"/>
                  </a:cubicBezTo>
                  <a:cubicBezTo>
                    <a:pt x="11161" y="13364"/>
                    <a:pt x="11148" y="13365"/>
                    <a:pt x="11135" y="13365"/>
                  </a:cubicBezTo>
                  <a:cubicBezTo>
                    <a:pt x="10798" y="13365"/>
                    <a:pt x="10662" y="12960"/>
                    <a:pt x="10341" y="12896"/>
                  </a:cubicBezTo>
                  <a:cubicBezTo>
                    <a:pt x="10174" y="12896"/>
                    <a:pt x="10141" y="12963"/>
                    <a:pt x="9974" y="13030"/>
                  </a:cubicBezTo>
                  <a:lnTo>
                    <a:pt x="9240" y="13296"/>
                  </a:lnTo>
                  <a:cubicBezTo>
                    <a:pt x="9040" y="13163"/>
                    <a:pt x="8840" y="12462"/>
                    <a:pt x="9407" y="12162"/>
                  </a:cubicBezTo>
                  <a:cubicBezTo>
                    <a:pt x="9433" y="12151"/>
                    <a:pt x="9457" y="12146"/>
                    <a:pt x="9479" y="12146"/>
                  </a:cubicBezTo>
                  <a:cubicBezTo>
                    <a:pt x="9628" y="12146"/>
                    <a:pt x="9683" y="12379"/>
                    <a:pt x="9812" y="12379"/>
                  </a:cubicBezTo>
                  <a:cubicBezTo>
                    <a:pt x="9831" y="12379"/>
                    <a:pt x="9851" y="12374"/>
                    <a:pt x="9874" y="12362"/>
                  </a:cubicBezTo>
                  <a:cubicBezTo>
                    <a:pt x="10741" y="11862"/>
                    <a:pt x="11408" y="11128"/>
                    <a:pt x="12242" y="10628"/>
                  </a:cubicBezTo>
                  <a:cubicBezTo>
                    <a:pt x="12509" y="10461"/>
                    <a:pt x="12843" y="10494"/>
                    <a:pt x="13043" y="10228"/>
                  </a:cubicBezTo>
                  <a:cubicBezTo>
                    <a:pt x="13376" y="9827"/>
                    <a:pt x="13376" y="9827"/>
                    <a:pt x="13577" y="9794"/>
                  </a:cubicBezTo>
                  <a:cubicBezTo>
                    <a:pt x="13601" y="9782"/>
                    <a:pt x="13621" y="9776"/>
                    <a:pt x="13637" y="9776"/>
                  </a:cubicBezTo>
                  <a:cubicBezTo>
                    <a:pt x="13710" y="9776"/>
                    <a:pt x="13710" y="9885"/>
                    <a:pt x="13710" y="9994"/>
                  </a:cubicBezTo>
                  <a:cubicBezTo>
                    <a:pt x="13710" y="10166"/>
                    <a:pt x="13743" y="10218"/>
                    <a:pt x="13809" y="10218"/>
                  </a:cubicBezTo>
                  <a:cubicBezTo>
                    <a:pt x="13858" y="10218"/>
                    <a:pt x="13925" y="10189"/>
                    <a:pt x="14010" y="10161"/>
                  </a:cubicBezTo>
                  <a:cubicBezTo>
                    <a:pt x="14344" y="9994"/>
                    <a:pt x="14844" y="9861"/>
                    <a:pt x="14844" y="9861"/>
                  </a:cubicBezTo>
                  <a:lnTo>
                    <a:pt x="14911" y="9961"/>
                  </a:lnTo>
                  <a:cubicBezTo>
                    <a:pt x="14911" y="10528"/>
                    <a:pt x="14477" y="10961"/>
                    <a:pt x="14377" y="11495"/>
                  </a:cubicBezTo>
                  <a:cubicBezTo>
                    <a:pt x="14310" y="11962"/>
                    <a:pt x="14511" y="12362"/>
                    <a:pt x="14410" y="12829"/>
                  </a:cubicBezTo>
                  <a:cubicBezTo>
                    <a:pt x="14377" y="12963"/>
                    <a:pt x="14344" y="13130"/>
                    <a:pt x="14344" y="13230"/>
                  </a:cubicBezTo>
                  <a:cubicBezTo>
                    <a:pt x="14244" y="13563"/>
                    <a:pt x="13910" y="13797"/>
                    <a:pt x="13743" y="14064"/>
                  </a:cubicBezTo>
                  <a:cubicBezTo>
                    <a:pt x="13800" y="14084"/>
                    <a:pt x="13853" y="14094"/>
                    <a:pt x="13902" y="14094"/>
                  </a:cubicBezTo>
                  <a:cubicBezTo>
                    <a:pt x="14400" y="14094"/>
                    <a:pt x="14501" y="13110"/>
                    <a:pt x="14873" y="13110"/>
                  </a:cubicBezTo>
                  <a:cubicBezTo>
                    <a:pt x="14933" y="13110"/>
                    <a:pt x="15000" y="13136"/>
                    <a:pt x="15078" y="13196"/>
                  </a:cubicBezTo>
                  <a:lnTo>
                    <a:pt x="15144" y="13196"/>
                  </a:lnTo>
                  <a:cubicBezTo>
                    <a:pt x="15244" y="13030"/>
                    <a:pt x="15311" y="12963"/>
                    <a:pt x="15211" y="12696"/>
                  </a:cubicBezTo>
                  <a:cubicBezTo>
                    <a:pt x="14978" y="11862"/>
                    <a:pt x="15511" y="9694"/>
                    <a:pt x="16245" y="9694"/>
                  </a:cubicBezTo>
                  <a:close/>
                  <a:moveTo>
                    <a:pt x="11616" y="41534"/>
                  </a:moveTo>
                  <a:cubicBezTo>
                    <a:pt x="12006" y="41534"/>
                    <a:pt x="12289" y="41790"/>
                    <a:pt x="12209" y="42217"/>
                  </a:cubicBezTo>
                  <a:cubicBezTo>
                    <a:pt x="12209" y="42250"/>
                    <a:pt x="12209" y="42351"/>
                    <a:pt x="12142" y="42417"/>
                  </a:cubicBezTo>
                  <a:cubicBezTo>
                    <a:pt x="12142" y="42417"/>
                    <a:pt x="12142" y="42484"/>
                    <a:pt x="12109" y="42484"/>
                  </a:cubicBezTo>
                  <a:cubicBezTo>
                    <a:pt x="12042" y="42584"/>
                    <a:pt x="11942" y="42717"/>
                    <a:pt x="11875" y="42851"/>
                  </a:cubicBezTo>
                  <a:cubicBezTo>
                    <a:pt x="11809" y="43018"/>
                    <a:pt x="11809" y="43184"/>
                    <a:pt x="11675" y="43351"/>
                  </a:cubicBezTo>
                  <a:cubicBezTo>
                    <a:pt x="11656" y="43390"/>
                    <a:pt x="11613" y="43406"/>
                    <a:pt x="11561" y="43406"/>
                  </a:cubicBezTo>
                  <a:cubicBezTo>
                    <a:pt x="11525" y="43406"/>
                    <a:pt x="11483" y="43398"/>
                    <a:pt x="11442" y="43385"/>
                  </a:cubicBezTo>
                  <a:cubicBezTo>
                    <a:pt x="10975" y="43218"/>
                    <a:pt x="10941" y="42918"/>
                    <a:pt x="10941" y="42918"/>
                  </a:cubicBezTo>
                  <a:lnTo>
                    <a:pt x="10941" y="42851"/>
                  </a:lnTo>
                  <a:cubicBezTo>
                    <a:pt x="10975" y="42717"/>
                    <a:pt x="10975" y="42517"/>
                    <a:pt x="10975" y="42417"/>
                  </a:cubicBezTo>
                  <a:cubicBezTo>
                    <a:pt x="10975" y="42250"/>
                    <a:pt x="10975" y="42084"/>
                    <a:pt x="11008" y="41917"/>
                  </a:cubicBezTo>
                  <a:cubicBezTo>
                    <a:pt x="11041" y="41750"/>
                    <a:pt x="11175" y="41683"/>
                    <a:pt x="11308" y="41583"/>
                  </a:cubicBezTo>
                  <a:cubicBezTo>
                    <a:pt x="11415" y="41550"/>
                    <a:pt x="11519" y="41534"/>
                    <a:pt x="11616" y="41534"/>
                  </a:cubicBezTo>
                  <a:close/>
                  <a:moveTo>
                    <a:pt x="9774" y="44519"/>
                  </a:moveTo>
                  <a:lnTo>
                    <a:pt x="9774" y="44519"/>
                  </a:lnTo>
                  <a:cubicBezTo>
                    <a:pt x="9807" y="44552"/>
                    <a:pt x="9841" y="44619"/>
                    <a:pt x="9841" y="44719"/>
                  </a:cubicBezTo>
                  <a:cubicBezTo>
                    <a:pt x="9874" y="44986"/>
                    <a:pt x="9841" y="45253"/>
                    <a:pt x="9874" y="45519"/>
                  </a:cubicBezTo>
                  <a:cubicBezTo>
                    <a:pt x="9907" y="45753"/>
                    <a:pt x="10041" y="45920"/>
                    <a:pt x="10107" y="46187"/>
                  </a:cubicBezTo>
                  <a:cubicBezTo>
                    <a:pt x="10207" y="46253"/>
                    <a:pt x="10207" y="46287"/>
                    <a:pt x="10207" y="46287"/>
                  </a:cubicBezTo>
                  <a:cubicBezTo>
                    <a:pt x="10207" y="46353"/>
                    <a:pt x="10207" y="46387"/>
                    <a:pt x="10174" y="46387"/>
                  </a:cubicBezTo>
                  <a:cubicBezTo>
                    <a:pt x="9807" y="46187"/>
                    <a:pt x="9607" y="45119"/>
                    <a:pt x="9774" y="44519"/>
                  </a:cubicBezTo>
                  <a:close/>
                  <a:moveTo>
                    <a:pt x="12142" y="49823"/>
                  </a:moveTo>
                  <a:cubicBezTo>
                    <a:pt x="12276" y="49856"/>
                    <a:pt x="12376" y="49989"/>
                    <a:pt x="12376" y="50356"/>
                  </a:cubicBezTo>
                  <a:cubicBezTo>
                    <a:pt x="12376" y="50590"/>
                    <a:pt x="12342" y="50890"/>
                    <a:pt x="12276" y="51057"/>
                  </a:cubicBezTo>
                  <a:cubicBezTo>
                    <a:pt x="11942" y="50757"/>
                    <a:pt x="12042" y="50056"/>
                    <a:pt x="12142" y="49823"/>
                  </a:cubicBezTo>
                  <a:close/>
                  <a:moveTo>
                    <a:pt x="29059" y="1"/>
                  </a:moveTo>
                  <a:cubicBezTo>
                    <a:pt x="26611" y="1"/>
                    <a:pt x="21672" y="2519"/>
                    <a:pt x="21449" y="3356"/>
                  </a:cubicBezTo>
                  <a:cubicBezTo>
                    <a:pt x="21782" y="3323"/>
                    <a:pt x="22116" y="3189"/>
                    <a:pt x="22450" y="3156"/>
                  </a:cubicBezTo>
                  <a:lnTo>
                    <a:pt x="22450" y="3156"/>
                  </a:lnTo>
                  <a:cubicBezTo>
                    <a:pt x="21449" y="4523"/>
                    <a:pt x="21382" y="4523"/>
                    <a:pt x="20815" y="4557"/>
                  </a:cubicBezTo>
                  <a:lnTo>
                    <a:pt x="20782" y="4557"/>
                  </a:lnTo>
                  <a:cubicBezTo>
                    <a:pt x="20982" y="4390"/>
                    <a:pt x="21215" y="4157"/>
                    <a:pt x="21449" y="3990"/>
                  </a:cubicBezTo>
                  <a:cubicBezTo>
                    <a:pt x="21318" y="3964"/>
                    <a:pt x="21215" y="3944"/>
                    <a:pt x="21121" y="3944"/>
                  </a:cubicBezTo>
                  <a:cubicBezTo>
                    <a:pt x="20855" y="3944"/>
                    <a:pt x="20665" y="4099"/>
                    <a:pt x="20148" y="4690"/>
                  </a:cubicBezTo>
                  <a:cubicBezTo>
                    <a:pt x="20048" y="4790"/>
                    <a:pt x="20048" y="4790"/>
                    <a:pt x="16479" y="6225"/>
                  </a:cubicBezTo>
                  <a:cubicBezTo>
                    <a:pt x="16379" y="6191"/>
                    <a:pt x="16278" y="6158"/>
                    <a:pt x="16178" y="6058"/>
                  </a:cubicBezTo>
                  <a:cubicBezTo>
                    <a:pt x="16112" y="6158"/>
                    <a:pt x="15945" y="6225"/>
                    <a:pt x="15845" y="6291"/>
                  </a:cubicBezTo>
                  <a:cubicBezTo>
                    <a:pt x="15778" y="6225"/>
                    <a:pt x="15645" y="6191"/>
                    <a:pt x="15545" y="6158"/>
                  </a:cubicBezTo>
                  <a:cubicBezTo>
                    <a:pt x="14444" y="6792"/>
                    <a:pt x="14444" y="8460"/>
                    <a:pt x="13043" y="8860"/>
                  </a:cubicBezTo>
                  <a:cubicBezTo>
                    <a:pt x="12943" y="8693"/>
                    <a:pt x="12843" y="8460"/>
                    <a:pt x="12809" y="8293"/>
                  </a:cubicBezTo>
                  <a:lnTo>
                    <a:pt x="12476" y="8126"/>
                  </a:lnTo>
                  <a:cubicBezTo>
                    <a:pt x="12442" y="8159"/>
                    <a:pt x="3836" y="17900"/>
                    <a:pt x="3469" y="18567"/>
                  </a:cubicBezTo>
                  <a:cubicBezTo>
                    <a:pt x="300" y="24471"/>
                    <a:pt x="0" y="29308"/>
                    <a:pt x="0" y="31142"/>
                  </a:cubicBezTo>
                  <a:cubicBezTo>
                    <a:pt x="534" y="31476"/>
                    <a:pt x="534" y="31476"/>
                    <a:pt x="767" y="32177"/>
                  </a:cubicBezTo>
                  <a:cubicBezTo>
                    <a:pt x="1125" y="32070"/>
                    <a:pt x="1379" y="31995"/>
                    <a:pt x="1566" y="31995"/>
                  </a:cubicBezTo>
                  <a:cubicBezTo>
                    <a:pt x="2024" y="31995"/>
                    <a:pt x="2079" y="32448"/>
                    <a:pt x="2268" y="34011"/>
                  </a:cubicBezTo>
                  <a:cubicBezTo>
                    <a:pt x="4704" y="35245"/>
                    <a:pt x="2102" y="37914"/>
                    <a:pt x="2702" y="39815"/>
                  </a:cubicBezTo>
                  <a:cubicBezTo>
                    <a:pt x="3636" y="42717"/>
                    <a:pt x="3269" y="45753"/>
                    <a:pt x="3536" y="48722"/>
                  </a:cubicBezTo>
                  <a:cubicBezTo>
                    <a:pt x="4136" y="54993"/>
                    <a:pt x="8973" y="62331"/>
                    <a:pt x="9007" y="62365"/>
                  </a:cubicBezTo>
                  <a:lnTo>
                    <a:pt x="9207" y="62532"/>
                  </a:lnTo>
                  <a:cubicBezTo>
                    <a:pt x="12542" y="62432"/>
                    <a:pt x="13043" y="62432"/>
                    <a:pt x="12643" y="58962"/>
                  </a:cubicBezTo>
                  <a:cubicBezTo>
                    <a:pt x="12843" y="58862"/>
                    <a:pt x="13176" y="58762"/>
                    <a:pt x="13376" y="58696"/>
                  </a:cubicBezTo>
                  <a:cubicBezTo>
                    <a:pt x="13877" y="57561"/>
                    <a:pt x="12109" y="56561"/>
                    <a:pt x="13143" y="55460"/>
                  </a:cubicBezTo>
                  <a:cubicBezTo>
                    <a:pt x="13877" y="54726"/>
                    <a:pt x="15111" y="54559"/>
                    <a:pt x="15511" y="53425"/>
                  </a:cubicBezTo>
                  <a:cubicBezTo>
                    <a:pt x="16579" y="50556"/>
                    <a:pt x="14077" y="47754"/>
                    <a:pt x="15178" y="44886"/>
                  </a:cubicBezTo>
                  <a:cubicBezTo>
                    <a:pt x="15378" y="44319"/>
                    <a:pt x="16012" y="44018"/>
                    <a:pt x="16312" y="43485"/>
                  </a:cubicBezTo>
                  <a:cubicBezTo>
                    <a:pt x="16312" y="43485"/>
                    <a:pt x="17012" y="42317"/>
                    <a:pt x="18213" y="41683"/>
                  </a:cubicBezTo>
                  <a:cubicBezTo>
                    <a:pt x="19481" y="41050"/>
                    <a:pt x="22516" y="36880"/>
                    <a:pt x="22083" y="35312"/>
                  </a:cubicBezTo>
                  <a:lnTo>
                    <a:pt x="22083" y="35312"/>
                  </a:lnTo>
                  <a:cubicBezTo>
                    <a:pt x="21052" y="35341"/>
                    <a:pt x="20021" y="35566"/>
                    <a:pt x="18948" y="35566"/>
                  </a:cubicBezTo>
                  <a:cubicBezTo>
                    <a:pt x="18771" y="35566"/>
                    <a:pt x="18593" y="35560"/>
                    <a:pt x="18413" y="35546"/>
                  </a:cubicBezTo>
                  <a:cubicBezTo>
                    <a:pt x="17413" y="34145"/>
                    <a:pt x="16178" y="26039"/>
                    <a:pt x="16145" y="25972"/>
                  </a:cubicBezTo>
                  <a:cubicBezTo>
                    <a:pt x="16145" y="25905"/>
                    <a:pt x="16412" y="22570"/>
                    <a:pt x="16479" y="22536"/>
                  </a:cubicBezTo>
                  <a:lnTo>
                    <a:pt x="16846" y="22536"/>
                  </a:lnTo>
                  <a:cubicBezTo>
                    <a:pt x="17880" y="26239"/>
                    <a:pt x="17212" y="30208"/>
                    <a:pt x="18213" y="33911"/>
                  </a:cubicBezTo>
                  <a:cubicBezTo>
                    <a:pt x="18385" y="33972"/>
                    <a:pt x="18603" y="34001"/>
                    <a:pt x="18857" y="34001"/>
                  </a:cubicBezTo>
                  <a:cubicBezTo>
                    <a:pt x="21663" y="34001"/>
                    <a:pt x="28905" y="30496"/>
                    <a:pt x="27620" y="28140"/>
                  </a:cubicBezTo>
                  <a:cubicBezTo>
                    <a:pt x="27220" y="27406"/>
                    <a:pt x="26419" y="26906"/>
                    <a:pt x="26319" y="26072"/>
                  </a:cubicBezTo>
                  <a:cubicBezTo>
                    <a:pt x="24994" y="26723"/>
                    <a:pt x="24626" y="26903"/>
                    <a:pt x="24323" y="26903"/>
                  </a:cubicBezTo>
                  <a:cubicBezTo>
                    <a:pt x="24206" y="26903"/>
                    <a:pt x="24099" y="26876"/>
                    <a:pt x="23951" y="26839"/>
                  </a:cubicBezTo>
                  <a:cubicBezTo>
                    <a:pt x="23884" y="26673"/>
                    <a:pt x="23884" y="26673"/>
                    <a:pt x="23884" y="25672"/>
                  </a:cubicBezTo>
                  <a:cubicBezTo>
                    <a:pt x="23817" y="25672"/>
                    <a:pt x="23684" y="25639"/>
                    <a:pt x="23550" y="25639"/>
                  </a:cubicBezTo>
                  <a:cubicBezTo>
                    <a:pt x="22683" y="23504"/>
                    <a:pt x="22383" y="22803"/>
                    <a:pt x="23550" y="22636"/>
                  </a:cubicBezTo>
                  <a:cubicBezTo>
                    <a:pt x="23650" y="22703"/>
                    <a:pt x="23784" y="22803"/>
                    <a:pt x="23851" y="22870"/>
                  </a:cubicBezTo>
                  <a:cubicBezTo>
                    <a:pt x="24518" y="23504"/>
                    <a:pt x="24284" y="24538"/>
                    <a:pt x="24985" y="25172"/>
                  </a:cubicBezTo>
                  <a:cubicBezTo>
                    <a:pt x="25198" y="25371"/>
                    <a:pt x="25449" y="25412"/>
                    <a:pt x="25707" y="25412"/>
                  </a:cubicBezTo>
                  <a:cubicBezTo>
                    <a:pt x="25889" y="25412"/>
                    <a:pt x="26075" y="25392"/>
                    <a:pt x="26255" y="25392"/>
                  </a:cubicBezTo>
                  <a:cubicBezTo>
                    <a:pt x="26417" y="25392"/>
                    <a:pt x="26574" y="25408"/>
                    <a:pt x="26719" y="25472"/>
                  </a:cubicBezTo>
                  <a:cubicBezTo>
                    <a:pt x="26853" y="26172"/>
                    <a:pt x="26853" y="26172"/>
                    <a:pt x="27253" y="26406"/>
                  </a:cubicBezTo>
                  <a:cubicBezTo>
                    <a:pt x="27633" y="26632"/>
                    <a:pt x="28038" y="26696"/>
                    <a:pt x="28452" y="26696"/>
                  </a:cubicBezTo>
                  <a:cubicBezTo>
                    <a:pt x="28994" y="26696"/>
                    <a:pt x="29551" y="26587"/>
                    <a:pt x="30090" y="26587"/>
                  </a:cubicBezTo>
                  <a:cubicBezTo>
                    <a:pt x="30657" y="26587"/>
                    <a:pt x="31204" y="26708"/>
                    <a:pt x="31689" y="27206"/>
                  </a:cubicBezTo>
                  <a:cubicBezTo>
                    <a:pt x="32023" y="27540"/>
                    <a:pt x="32090" y="28007"/>
                    <a:pt x="32423" y="28340"/>
                  </a:cubicBezTo>
                  <a:cubicBezTo>
                    <a:pt x="34067" y="29931"/>
                    <a:pt x="34404" y="30258"/>
                    <a:pt x="34574" y="30258"/>
                  </a:cubicBezTo>
                  <a:cubicBezTo>
                    <a:pt x="34618" y="30258"/>
                    <a:pt x="34651" y="30236"/>
                    <a:pt x="34692" y="30208"/>
                  </a:cubicBezTo>
                  <a:cubicBezTo>
                    <a:pt x="34825" y="30242"/>
                    <a:pt x="34925" y="30242"/>
                    <a:pt x="35059" y="30309"/>
                  </a:cubicBezTo>
                  <a:cubicBezTo>
                    <a:pt x="35993" y="38047"/>
                    <a:pt x="38161" y="39582"/>
                    <a:pt x="38194" y="39649"/>
                  </a:cubicBezTo>
                  <a:cubicBezTo>
                    <a:pt x="39729" y="38314"/>
                    <a:pt x="39195" y="36346"/>
                    <a:pt x="39695" y="34712"/>
                  </a:cubicBezTo>
                  <a:cubicBezTo>
                    <a:pt x="40296" y="32744"/>
                    <a:pt x="42664" y="32677"/>
                    <a:pt x="43565" y="31076"/>
                  </a:cubicBezTo>
                  <a:cubicBezTo>
                    <a:pt x="43665" y="30976"/>
                    <a:pt x="43631" y="30742"/>
                    <a:pt x="43631" y="30575"/>
                  </a:cubicBezTo>
                  <a:cubicBezTo>
                    <a:pt x="44399" y="30175"/>
                    <a:pt x="45366" y="30342"/>
                    <a:pt x="46166" y="29842"/>
                  </a:cubicBezTo>
                  <a:cubicBezTo>
                    <a:pt x="46867" y="30375"/>
                    <a:pt x="48501" y="32710"/>
                    <a:pt x="48501" y="32744"/>
                  </a:cubicBezTo>
                  <a:cubicBezTo>
                    <a:pt x="48768" y="33211"/>
                    <a:pt x="48135" y="33978"/>
                    <a:pt x="48768" y="34245"/>
                  </a:cubicBezTo>
                  <a:cubicBezTo>
                    <a:pt x="48895" y="34300"/>
                    <a:pt x="49010" y="34323"/>
                    <a:pt x="49114" y="34323"/>
                  </a:cubicBezTo>
                  <a:cubicBezTo>
                    <a:pt x="49642" y="34323"/>
                    <a:pt x="49930" y="33733"/>
                    <a:pt x="50403" y="33678"/>
                  </a:cubicBezTo>
                  <a:cubicBezTo>
                    <a:pt x="52905" y="36913"/>
                    <a:pt x="50903" y="42517"/>
                    <a:pt x="55940" y="44419"/>
                  </a:cubicBezTo>
                  <a:cubicBezTo>
                    <a:pt x="56040" y="44352"/>
                    <a:pt x="56107" y="44185"/>
                    <a:pt x="56207" y="44085"/>
                  </a:cubicBezTo>
                  <a:cubicBezTo>
                    <a:pt x="55907" y="43351"/>
                    <a:pt x="54839" y="40816"/>
                    <a:pt x="54072" y="40516"/>
                  </a:cubicBezTo>
                  <a:cubicBezTo>
                    <a:pt x="51904" y="39715"/>
                    <a:pt x="52237" y="36713"/>
                    <a:pt x="52905" y="35913"/>
                  </a:cubicBezTo>
                  <a:lnTo>
                    <a:pt x="52905" y="35913"/>
                  </a:lnTo>
                  <a:cubicBezTo>
                    <a:pt x="52938" y="35913"/>
                    <a:pt x="56174" y="38715"/>
                    <a:pt x="56207" y="38915"/>
                  </a:cubicBezTo>
                  <a:cubicBezTo>
                    <a:pt x="56240" y="38915"/>
                    <a:pt x="58675" y="37080"/>
                    <a:pt x="58742" y="36613"/>
                  </a:cubicBezTo>
                  <a:cubicBezTo>
                    <a:pt x="58775" y="36380"/>
                    <a:pt x="58742" y="36079"/>
                    <a:pt x="58675" y="35846"/>
                  </a:cubicBezTo>
                  <a:cubicBezTo>
                    <a:pt x="58275" y="33944"/>
                    <a:pt x="56374" y="33344"/>
                    <a:pt x="55506" y="31910"/>
                  </a:cubicBezTo>
                  <a:cubicBezTo>
                    <a:pt x="54939" y="31042"/>
                    <a:pt x="56440" y="29942"/>
                    <a:pt x="56507" y="29942"/>
                  </a:cubicBezTo>
                  <a:cubicBezTo>
                    <a:pt x="56573" y="29909"/>
                    <a:pt x="56656" y="29893"/>
                    <a:pt x="56746" y="29893"/>
                  </a:cubicBezTo>
                  <a:cubicBezTo>
                    <a:pt x="57201" y="29893"/>
                    <a:pt x="57853" y="30296"/>
                    <a:pt x="57575" y="30909"/>
                  </a:cubicBezTo>
                  <a:cubicBezTo>
                    <a:pt x="57083" y="31954"/>
                    <a:pt x="57372" y="32156"/>
                    <a:pt x="57668" y="32156"/>
                  </a:cubicBezTo>
                  <a:cubicBezTo>
                    <a:pt x="57853" y="32156"/>
                    <a:pt x="58042" y="32076"/>
                    <a:pt x="58042" y="32076"/>
                  </a:cubicBezTo>
                  <a:cubicBezTo>
                    <a:pt x="58208" y="32010"/>
                    <a:pt x="58208" y="32010"/>
                    <a:pt x="57942" y="30175"/>
                  </a:cubicBezTo>
                  <a:cubicBezTo>
                    <a:pt x="59209" y="28707"/>
                    <a:pt x="61911" y="28908"/>
                    <a:pt x="62178" y="26339"/>
                  </a:cubicBezTo>
                  <a:cubicBezTo>
                    <a:pt x="62445" y="23337"/>
                    <a:pt x="61010" y="22236"/>
                    <a:pt x="58842" y="20568"/>
                  </a:cubicBezTo>
                  <a:cubicBezTo>
                    <a:pt x="58842" y="20535"/>
                    <a:pt x="58842" y="20535"/>
                    <a:pt x="59376" y="19101"/>
                  </a:cubicBezTo>
                  <a:cubicBezTo>
                    <a:pt x="59058" y="18973"/>
                    <a:pt x="58853" y="18891"/>
                    <a:pt x="58672" y="18891"/>
                  </a:cubicBezTo>
                  <a:cubicBezTo>
                    <a:pt x="58474" y="18891"/>
                    <a:pt x="58303" y="18990"/>
                    <a:pt x="58042" y="19234"/>
                  </a:cubicBezTo>
                  <a:cubicBezTo>
                    <a:pt x="57541" y="19101"/>
                    <a:pt x="57141" y="18767"/>
                    <a:pt x="56674" y="18600"/>
                  </a:cubicBezTo>
                  <a:cubicBezTo>
                    <a:pt x="56674" y="18533"/>
                    <a:pt x="56607" y="18367"/>
                    <a:pt x="56574" y="18267"/>
                  </a:cubicBezTo>
                  <a:cubicBezTo>
                    <a:pt x="56974" y="17933"/>
                    <a:pt x="57141" y="17499"/>
                    <a:pt x="57374" y="17066"/>
                  </a:cubicBezTo>
                  <a:cubicBezTo>
                    <a:pt x="57508" y="17099"/>
                    <a:pt x="57675" y="17099"/>
                    <a:pt x="57808" y="17166"/>
                  </a:cubicBezTo>
                  <a:cubicBezTo>
                    <a:pt x="57875" y="17399"/>
                    <a:pt x="58008" y="17700"/>
                    <a:pt x="58075" y="17933"/>
                  </a:cubicBezTo>
                  <a:cubicBezTo>
                    <a:pt x="59709" y="17666"/>
                    <a:pt x="59709" y="17666"/>
                    <a:pt x="59743" y="17666"/>
                  </a:cubicBezTo>
                  <a:cubicBezTo>
                    <a:pt x="60944" y="18333"/>
                    <a:pt x="61477" y="19701"/>
                    <a:pt x="62545" y="20502"/>
                  </a:cubicBezTo>
                  <a:cubicBezTo>
                    <a:pt x="63079" y="20368"/>
                    <a:pt x="63112" y="20335"/>
                    <a:pt x="63445" y="19734"/>
                  </a:cubicBezTo>
                  <a:cubicBezTo>
                    <a:pt x="62912" y="18066"/>
                    <a:pt x="59509" y="17066"/>
                    <a:pt x="61010" y="15164"/>
                  </a:cubicBezTo>
                  <a:lnTo>
                    <a:pt x="61010" y="15164"/>
                  </a:lnTo>
                  <a:cubicBezTo>
                    <a:pt x="61211" y="15198"/>
                    <a:pt x="61477" y="15231"/>
                    <a:pt x="61678" y="15231"/>
                  </a:cubicBezTo>
                  <a:cubicBezTo>
                    <a:pt x="62311" y="14264"/>
                    <a:pt x="62311" y="14264"/>
                    <a:pt x="59643" y="10228"/>
                  </a:cubicBezTo>
                  <a:lnTo>
                    <a:pt x="59643" y="10228"/>
                  </a:lnTo>
                  <a:cubicBezTo>
                    <a:pt x="60744" y="10261"/>
                    <a:pt x="61177" y="11428"/>
                    <a:pt x="62078" y="11862"/>
                  </a:cubicBezTo>
                  <a:cubicBezTo>
                    <a:pt x="61577" y="10695"/>
                    <a:pt x="61577" y="10695"/>
                    <a:pt x="59076" y="9193"/>
                  </a:cubicBezTo>
                  <a:lnTo>
                    <a:pt x="58842" y="9427"/>
                  </a:lnTo>
                  <a:cubicBezTo>
                    <a:pt x="58375" y="9360"/>
                    <a:pt x="58008" y="9093"/>
                    <a:pt x="57541" y="9060"/>
                  </a:cubicBezTo>
                  <a:cubicBezTo>
                    <a:pt x="57441" y="9160"/>
                    <a:pt x="57341" y="9227"/>
                    <a:pt x="57241" y="9327"/>
                  </a:cubicBezTo>
                  <a:cubicBezTo>
                    <a:pt x="56507" y="9093"/>
                    <a:pt x="55873" y="8760"/>
                    <a:pt x="55873" y="8760"/>
                  </a:cubicBezTo>
                  <a:cubicBezTo>
                    <a:pt x="55873" y="8093"/>
                    <a:pt x="55607" y="7492"/>
                    <a:pt x="55607" y="6825"/>
                  </a:cubicBezTo>
                  <a:cubicBezTo>
                    <a:pt x="56574" y="6325"/>
                    <a:pt x="57675" y="6725"/>
                    <a:pt x="58675" y="6391"/>
                  </a:cubicBezTo>
                  <a:cubicBezTo>
                    <a:pt x="58675" y="6325"/>
                    <a:pt x="58609" y="6158"/>
                    <a:pt x="58609" y="6058"/>
                  </a:cubicBezTo>
                  <a:cubicBezTo>
                    <a:pt x="58275" y="5858"/>
                    <a:pt x="58108" y="5691"/>
                    <a:pt x="58042" y="5091"/>
                  </a:cubicBezTo>
                  <a:cubicBezTo>
                    <a:pt x="58159" y="5069"/>
                    <a:pt x="58239" y="5055"/>
                    <a:pt x="58314" y="5055"/>
                  </a:cubicBezTo>
                  <a:cubicBezTo>
                    <a:pt x="58474" y="5055"/>
                    <a:pt x="58612" y="5120"/>
                    <a:pt x="59042" y="5324"/>
                  </a:cubicBezTo>
                  <a:cubicBezTo>
                    <a:pt x="59109" y="5224"/>
                    <a:pt x="59209" y="5091"/>
                    <a:pt x="59242" y="5024"/>
                  </a:cubicBezTo>
                  <a:cubicBezTo>
                    <a:pt x="59209" y="4924"/>
                    <a:pt x="59109" y="4824"/>
                    <a:pt x="59076" y="4757"/>
                  </a:cubicBezTo>
                  <a:lnTo>
                    <a:pt x="59076" y="4757"/>
                  </a:lnTo>
                  <a:cubicBezTo>
                    <a:pt x="59543" y="4857"/>
                    <a:pt x="59676" y="4890"/>
                    <a:pt x="59943" y="5424"/>
                  </a:cubicBezTo>
                  <a:cubicBezTo>
                    <a:pt x="60910" y="7392"/>
                    <a:pt x="60910" y="7392"/>
                    <a:pt x="64580" y="9360"/>
                  </a:cubicBezTo>
                  <a:cubicBezTo>
                    <a:pt x="64646" y="9260"/>
                    <a:pt x="64680" y="9160"/>
                    <a:pt x="64713" y="9060"/>
                  </a:cubicBezTo>
                  <a:cubicBezTo>
                    <a:pt x="63479" y="7859"/>
                    <a:pt x="62011" y="6892"/>
                    <a:pt x="60844" y="5591"/>
                  </a:cubicBezTo>
                  <a:cubicBezTo>
                    <a:pt x="60977" y="5424"/>
                    <a:pt x="61144" y="5224"/>
                    <a:pt x="61211" y="5057"/>
                  </a:cubicBezTo>
                  <a:lnTo>
                    <a:pt x="61577" y="5057"/>
                  </a:lnTo>
                  <a:cubicBezTo>
                    <a:pt x="61678" y="4990"/>
                    <a:pt x="61744" y="4857"/>
                    <a:pt x="61778" y="4757"/>
                  </a:cubicBezTo>
                  <a:cubicBezTo>
                    <a:pt x="61711" y="4557"/>
                    <a:pt x="61611" y="4323"/>
                    <a:pt x="61577" y="4090"/>
                  </a:cubicBezTo>
                  <a:cubicBezTo>
                    <a:pt x="61678" y="4023"/>
                    <a:pt x="61744" y="3923"/>
                    <a:pt x="61844" y="3890"/>
                  </a:cubicBezTo>
                  <a:cubicBezTo>
                    <a:pt x="61411" y="3423"/>
                    <a:pt x="60677" y="3423"/>
                    <a:pt x="60310" y="2889"/>
                  </a:cubicBezTo>
                  <a:cubicBezTo>
                    <a:pt x="60435" y="2841"/>
                    <a:pt x="60555" y="2823"/>
                    <a:pt x="60671" y="2823"/>
                  </a:cubicBezTo>
                  <a:cubicBezTo>
                    <a:pt x="61014" y="2823"/>
                    <a:pt x="61319" y="2981"/>
                    <a:pt x="61610" y="2981"/>
                  </a:cubicBezTo>
                  <a:cubicBezTo>
                    <a:pt x="61768" y="2981"/>
                    <a:pt x="61923" y="2934"/>
                    <a:pt x="62078" y="2789"/>
                  </a:cubicBezTo>
                  <a:cubicBezTo>
                    <a:pt x="61169" y="1920"/>
                    <a:pt x="59122" y="1749"/>
                    <a:pt x="57634" y="1749"/>
                  </a:cubicBezTo>
                  <a:cubicBezTo>
                    <a:pt x="56665" y="1749"/>
                    <a:pt x="55933" y="1822"/>
                    <a:pt x="55907" y="1822"/>
                  </a:cubicBezTo>
                  <a:cubicBezTo>
                    <a:pt x="55973" y="1888"/>
                    <a:pt x="56007" y="2055"/>
                    <a:pt x="56040" y="2155"/>
                  </a:cubicBezTo>
                  <a:cubicBezTo>
                    <a:pt x="55840" y="2155"/>
                    <a:pt x="55540" y="2055"/>
                    <a:pt x="55373" y="1988"/>
                  </a:cubicBezTo>
                  <a:cubicBezTo>
                    <a:pt x="54748" y="2342"/>
                    <a:pt x="54134" y="2469"/>
                    <a:pt x="53528" y="2469"/>
                  </a:cubicBezTo>
                  <a:cubicBezTo>
                    <a:pt x="51986" y="2469"/>
                    <a:pt x="50489" y="1647"/>
                    <a:pt x="48948" y="1647"/>
                  </a:cubicBezTo>
                  <a:cubicBezTo>
                    <a:pt x="48866" y="1647"/>
                    <a:pt x="48784" y="1650"/>
                    <a:pt x="48702" y="1655"/>
                  </a:cubicBezTo>
                  <a:cubicBezTo>
                    <a:pt x="48668" y="1721"/>
                    <a:pt x="48635" y="1855"/>
                    <a:pt x="48568" y="1988"/>
                  </a:cubicBezTo>
                  <a:cubicBezTo>
                    <a:pt x="48435" y="2022"/>
                    <a:pt x="48435" y="2022"/>
                    <a:pt x="47567" y="2022"/>
                  </a:cubicBezTo>
                  <a:cubicBezTo>
                    <a:pt x="47534" y="2088"/>
                    <a:pt x="47434" y="2222"/>
                    <a:pt x="47401" y="2322"/>
                  </a:cubicBezTo>
                  <a:cubicBezTo>
                    <a:pt x="45927" y="1710"/>
                    <a:pt x="45455" y="1514"/>
                    <a:pt x="45251" y="1514"/>
                  </a:cubicBezTo>
                  <a:cubicBezTo>
                    <a:pt x="45155" y="1514"/>
                    <a:pt x="45119" y="1557"/>
                    <a:pt x="45066" y="1621"/>
                  </a:cubicBezTo>
                  <a:cubicBezTo>
                    <a:pt x="44013" y="1407"/>
                    <a:pt x="43466" y="1298"/>
                    <a:pt x="43027" y="1069"/>
                  </a:cubicBezTo>
                  <a:lnTo>
                    <a:pt x="43027" y="1069"/>
                  </a:lnTo>
                  <a:cubicBezTo>
                    <a:pt x="42952" y="1324"/>
                    <a:pt x="42629" y="1388"/>
                    <a:pt x="42531" y="1388"/>
                  </a:cubicBezTo>
                  <a:cubicBezTo>
                    <a:pt x="42531" y="1355"/>
                    <a:pt x="42531" y="1321"/>
                    <a:pt x="42564" y="1288"/>
                  </a:cubicBezTo>
                  <a:cubicBezTo>
                    <a:pt x="42631" y="1221"/>
                    <a:pt x="42664" y="1221"/>
                    <a:pt x="42697" y="1188"/>
                  </a:cubicBezTo>
                  <a:cubicBezTo>
                    <a:pt x="42731" y="1154"/>
                    <a:pt x="42797" y="1121"/>
                    <a:pt x="42831" y="1121"/>
                  </a:cubicBezTo>
                  <a:cubicBezTo>
                    <a:pt x="42831" y="1121"/>
                    <a:pt x="42864" y="1121"/>
                    <a:pt x="42864" y="1054"/>
                  </a:cubicBezTo>
                  <a:lnTo>
                    <a:pt x="42998" y="1054"/>
                  </a:lnTo>
                  <a:cubicBezTo>
                    <a:pt x="42630" y="856"/>
                    <a:pt x="42332" y="568"/>
                    <a:pt x="41863" y="54"/>
                  </a:cubicBezTo>
                  <a:cubicBezTo>
                    <a:pt x="40996" y="287"/>
                    <a:pt x="40996" y="287"/>
                    <a:pt x="40963" y="287"/>
                  </a:cubicBezTo>
                  <a:lnTo>
                    <a:pt x="40696" y="354"/>
                  </a:lnTo>
                  <a:cubicBezTo>
                    <a:pt x="40629" y="320"/>
                    <a:pt x="40496" y="220"/>
                    <a:pt x="40396" y="187"/>
                  </a:cubicBezTo>
                  <a:cubicBezTo>
                    <a:pt x="38895" y="754"/>
                    <a:pt x="38895" y="754"/>
                    <a:pt x="38828" y="954"/>
                  </a:cubicBezTo>
                  <a:cubicBezTo>
                    <a:pt x="38628" y="954"/>
                    <a:pt x="38261" y="988"/>
                    <a:pt x="38061" y="1021"/>
                  </a:cubicBezTo>
                  <a:cubicBezTo>
                    <a:pt x="38027" y="1088"/>
                    <a:pt x="37927" y="1221"/>
                    <a:pt x="37894" y="1321"/>
                  </a:cubicBezTo>
                  <a:cubicBezTo>
                    <a:pt x="37856" y="1309"/>
                    <a:pt x="37816" y="1303"/>
                    <a:pt x="37773" y="1303"/>
                  </a:cubicBezTo>
                  <a:cubicBezTo>
                    <a:pt x="37586" y="1303"/>
                    <a:pt x="37362" y="1407"/>
                    <a:pt x="37227" y="1488"/>
                  </a:cubicBezTo>
                  <a:lnTo>
                    <a:pt x="37093" y="1521"/>
                  </a:lnTo>
                  <a:cubicBezTo>
                    <a:pt x="37027" y="1488"/>
                    <a:pt x="36893" y="1421"/>
                    <a:pt x="36760" y="1421"/>
                  </a:cubicBezTo>
                  <a:cubicBezTo>
                    <a:pt x="36693" y="1488"/>
                    <a:pt x="36593" y="1555"/>
                    <a:pt x="36526" y="1621"/>
                  </a:cubicBezTo>
                  <a:cubicBezTo>
                    <a:pt x="36560" y="1388"/>
                    <a:pt x="36660" y="1154"/>
                    <a:pt x="36660" y="954"/>
                  </a:cubicBezTo>
                  <a:cubicBezTo>
                    <a:pt x="36630" y="951"/>
                    <a:pt x="36600" y="950"/>
                    <a:pt x="36570" y="950"/>
                  </a:cubicBezTo>
                  <a:cubicBezTo>
                    <a:pt x="35951" y="950"/>
                    <a:pt x="35203" y="1590"/>
                    <a:pt x="35425" y="2322"/>
                  </a:cubicBezTo>
                  <a:cubicBezTo>
                    <a:pt x="34678" y="2079"/>
                    <a:pt x="34349" y="1972"/>
                    <a:pt x="34175" y="1972"/>
                  </a:cubicBezTo>
                  <a:cubicBezTo>
                    <a:pt x="34039" y="1972"/>
                    <a:pt x="33998" y="2038"/>
                    <a:pt x="33924" y="2155"/>
                  </a:cubicBezTo>
                  <a:cubicBezTo>
                    <a:pt x="33779" y="2082"/>
                    <a:pt x="33678" y="2035"/>
                    <a:pt x="33409" y="2035"/>
                  </a:cubicBezTo>
                  <a:cubicBezTo>
                    <a:pt x="33061" y="2035"/>
                    <a:pt x="32430" y="2115"/>
                    <a:pt x="31056" y="2322"/>
                  </a:cubicBezTo>
                  <a:cubicBezTo>
                    <a:pt x="31156" y="2155"/>
                    <a:pt x="31323" y="1955"/>
                    <a:pt x="31489" y="1822"/>
                  </a:cubicBezTo>
                  <a:lnTo>
                    <a:pt x="31056" y="1822"/>
                  </a:lnTo>
                  <a:cubicBezTo>
                    <a:pt x="30922" y="1988"/>
                    <a:pt x="30722" y="2188"/>
                    <a:pt x="30589" y="2355"/>
                  </a:cubicBezTo>
                  <a:cubicBezTo>
                    <a:pt x="30500" y="2348"/>
                    <a:pt x="30419" y="2343"/>
                    <a:pt x="30342" y="2343"/>
                  </a:cubicBezTo>
                  <a:cubicBezTo>
                    <a:pt x="30042" y="2343"/>
                    <a:pt x="29791" y="2425"/>
                    <a:pt x="29288" y="2822"/>
                  </a:cubicBezTo>
                  <a:cubicBezTo>
                    <a:pt x="29188" y="2722"/>
                    <a:pt x="29088" y="2655"/>
                    <a:pt x="29021" y="2622"/>
                  </a:cubicBezTo>
                  <a:cubicBezTo>
                    <a:pt x="28954" y="2655"/>
                    <a:pt x="28854" y="2722"/>
                    <a:pt x="28787" y="2822"/>
                  </a:cubicBezTo>
                  <a:cubicBezTo>
                    <a:pt x="28721" y="2722"/>
                    <a:pt x="28654" y="2622"/>
                    <a:pt x="28621" y="2522"/>
                  </a:cubicBezTo>
                  <a:cubicBezTo>
                    <a:pt x="28721" y="2355"/>
                    <a:pt x="28988" y="2155"/>
                    <a:pt x="29154" y="2022"/>
                  </a:cubicBezTo>
                  <a:cubicBezTo>
                    <a:pt x="29426" y="2208"/>
                    <a:pt x="29594" y="2326"/>
                    <a:pt x="29777" y="2326"/>
                  </a:cubicBezTo>
                  <a:cubicBezTo>
                    <a:pt x="29954" y="2326"/>
                    <a:pt x="30144" y="2217"/>
                    <a:pt x="30455" y="1955"/>
                  </a:cubicBezTo>
                  <a:cubicBezTo>
                    <a:pt x="30489" y="1355"/>
                    <a:pt x="30055" y="887"/>
                    <a:pt x="30155" y="320"/>
                  </a:cubicBezTo>
                  <a:cubicBezTo>
                    <a:pt x="29921" y="97"/>
                    <a:pt x="29537" y="1"/>
                    <a:pt x="29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7" name="Google Shape;2337;p51"/>
            <p:cNvSpPr/>
            <p:nvPr/>
          </p:nvSpPr>
          <p:spPr>
            <a:xfrm>
              <a:off x="4144036" y="1807372"/>
              <a:ext cx="7874" cy="6507"/>
            </a:xfrm>
            <a:custGeom>
              <a:avLst/>
              <a:gdLst/>
              <a:ahLst/>
              <a:cxnLst/>
              <a:rect l="l" t="t" r="r" b="b"/>
              <a:pathLst>
                <a:path w="334" h="276" extrusionOk="0">
                  <a:moveTo>
                    <a:pt x="234" y="0"/>
                  </a:moveTo>
                  <a:cubicBezTo>
                    <a:pt x="167" y="0"/>
                    <a:pt x="0" y="167"/>
                    <a:pt x="0" y="200"/>
                  </a:cubicBezTo>
                  <a:cubicBezTo>
                    <a:pt x="0" y="250"/>
                    <a:pt x="25" y="275"/>
                    <a:pt x="63" y="275"/>
                  </a:cubicBezTo>
                  <a:cubicBezTo>
                    <a:pt x="100" y="275"/>
                    <a:pt x="150" y="250"/>
                    <a:pt x="200" y="200"/>
                  </a:cubicBezTo>
                  <a:cubicBezTo>
                    <a:pt x="334" y="134"/>
                    <a:pt x="334" y="34"/>
                    <a:pt x="234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8" name="Google Shape;2338;p51"/>
            <p:cNvSpPr/>
            <p:nvPr/>
          </p:nvSpPr>
          <p:spPr>
            <a:xfrm>
              <a:off x="3807458" y="2189401"/>
              <a:ext cx="14970" cy="9949"/>
            </a:xfrm>
            <a:custGeom>
              <a:avLst/>
              <a:gdLst/>
              <a:ahLst/>
              <a:cxnLst/>
              <a:rect l="l" t="t" r="r" b="b"/>
              <a:pathLst>
                <a:path w="635" h="422" extrusionOk="0">
                  <a:moveTo>
                    <a:pt x="400" y="0"/>
                  </a:moveTo>
                  <a:cubicBezTo>
                    <a:pt x="273" y="0"/>
                    <a:pt x="196" y="74"/>
                    <a:pt x="167" y="74"/>
                  </a:cubicBezTo>
                  <a:cubicBezTo>
                    <a:pt x="0" y="140"/>
                    <a:pt x="0" y="240"/>
                    <a:pt x="0" y="274"/>
                  </a:cubicBezTo>
                  <a:cubicBezTo>
                    <a:pt x="15" y="377"/>
                    <a:pt x="89" y="422"/>
                    <a:pt x="181" y="422"/>
                  </a:cubicBezTo>
                  <a:cubicBezTo>
                    <a:pt x="297" y="422"/>
                    <a:pt x="441" y="352"/>
                    <a:pt x="534" y="240"/>
                  </a:cubicBezTo>
                  <a:cubicBezTo>
                    <a:pt x="601" y="240"/>
                    <a:pt x="634" y="74"/>
                    <a:pt x="467" y="7"/>
                  </a:cubicBezTo>
                  <a:cubicBezTo>
                    <a:pt x="444" y="2"/>
                    <a:pt x="421" y="0"/>
                    <a:pt x="400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9" name="Google Shape;2339;p51"/>
            <p:cNvSpPr/>
            <p:nvPr/>
          </p:nvSpPr>
          <p:spPr>
            <a:xfrm>
              <a:off x="3692649" y="2094277"/>
              <a:ext cx="18884" cy="22160"/>
            </a:xfrm>
            <a:custGeom>
              <a:avLst/>
              <a:gdLst/>
              <a:ahLst/>
              <a:cxnLst/>
              <a:rect l="l" t="t" r="r" b="b"/>
              <a:pathLst>
                <a:path w="801" h="940" extrusionOk="0">
                  <a:moveTo>
                    <a:pt x="254" y="1"/>
                  </a:moveTo>
                  <a:cubicBezTo>
                    <a:pt x="207" y="1"/>
                    <a:pt x="157" y="11"/>
                    <a:pt x="100" y="39"/>
                  </a:cubicBezTo>
                  <a:cubicBezTo>
                    <a:pt x="0" y="439"/>
                    <a:pt x="0" y="639"/>
                    <a:pt x="234" y="940"/>
                  </a:cubicBezTo>
                  <a:cubicBezTo>
                    <a:pt x="267" y="940"/>
                    <a:pt x="334" y="873"/>
                    <a:pt x="401" y="806"/>
                  </a:cubicBezTo>
                  <a:cubicBezTo>
                    <a:pt x="534" y="673"/>
                    <a:pt x="667" y="506"/>
                    <a:pt x="801" y="373"/>
                  </a:cubicBezTo>
                  <a:lnTo>
                    <a:pt x="434" y="39"/>
                  </a:lnTo>
                  <a:cubicBezTo>
                    <a:pt x="376" y="20"/>
                    <a:pt x="318" y="1"/>
                    <a:pt x="254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0" name="Google Shape;2340;p51"/>
            <p:cNvSpPr/>
            <p:nvPr/>
          </p:nvSpPr>
          <p:spPr>
            <a:xfrm>
              <a:off x="3685576" y="2042389"/>
              <a:ext cx="26758" cy="28101"/>
            </a:xfrm>
            <a:custGeom>
              <a:avLst/>
              <a:gdLst/>
              <a:ahLst/>
              <a:cxnLst/>
              <a:rect l="l" t="t" r="r" b="b"/>
              <a:pathLst>
                <a:path w="1135" h="1192" extrusionOk="0">
                  <a:moveTo>
                    <a:pt x="979" y="1"/>
                  </a:moveTo>
                  <a:cubicBezTo>
                    <a:pt x="894" y="1"/>
                    <a:pt x="701" y="139"/>
                    <a:pt x="701" y="139"/>
                  </a:cubicBezTo>
                  <a:cubicBezTo>
                    <a:pt x="534" y="305"/>
                    <a:pt x="434" y="505"/>
                    <a:pt x="300" y="672"/>
                  </a:cubicBezTo>
                  <a:cubicBezTo>
                    <a:pt x="200" y="739"/>
                    <a:pt x="134" y="872"/>
                    <a:pt x="33" y="972"/>
                  </a:cubicBezTo>
                  <a:cubicBezTo>
                    <a:pt x="33" y="972"/>
                    <a:pt x="0" y="1073"/>
                    <a:pt x="0" y="1139"/>
                  </a:cubicBezTo>
                  <a:cubicBezTo>
                    <a:pt x="0" y="1170"/>
                    <a:pt x="26" y="1192"/>
                    <a:pt x="73" y="1192"/>
                  </a:cubicBezTo>
                  <a:cubicBezTo>
                    <a:pt x="178" y="1192"/>
                    <a:pt x="391" y="1085"/>
                    <a:pt x="667" y="739"/>
                  </a:cubicBezTo>
                  <a:cubicBezTo>
                    <a:pt x="834" y="505"/>
                    <a:pt x="1134" y="139"/>
                    <a:pt x="1001" y="5"/>
                  </a:cubicBezTo>
                  <a:cubicBezTo>
                    <a:pt x="995" y="2"/>
                    <a:pt x="987" y="1"/>
                    <a:pt x="979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1" name="Google Shape;2341;p51"/>
            <p:cNvSpPr/>
            <p:nvPr/>
          </p:nvSpPr>
          <p:spPr>
            <a:xfrm>
              <a:off x="3713984" y="2024354"/>
              <a:ext cx="13296" cy="11882"/>
            </a:xfrm>
            <a:custGeom>
              <a:avLst/>
              <a:gdLst/>
              <a:ahLst/>
              <a:cxnLst/>
              <a:rect l="l" t="t" r="r" b="b"/>
              <a:pathLst>
                <a:path w="564" h="504" extrusionOk="0">
                  <a:moveTo>
                    <a:pt x="490" y="1"/>
                  </a:moveTo>
                  <a:cubicBezTo>
                    <a:pt x="424" y="1"/>
                    <a:pt x="0" y="344"/>
                    <a:pt x="96" y="503"/>
                  </a:cubicBezTo>
                  <a:cubicBezTo>
                    <a:pt x="163" y="470"/>
                    <a:pt x="263" y="403"/>
                    <a:pt x="430" y="236"/>
                  </a:cubicBezTo>
                  <a:cubicBezTo>
                    <a:pt x="463" y="170"/>
                    <a:pt x="563" y="70"/>
                    <a:pt x="496" y="3"/>
                  </a:cubicBezTo>
                  <a:cubicBezTo>
                    <a:pt x="495" y="1"/>
                    <a:pt x="493" y="1"/>
                    <a:pt x="490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2" name="Google Shape;2342;p51"/>
            <p:cNvSpPr/>
            <p:nvPr/>
          </p:nvSpPr>
          <p:spPr>
            <a:xfrm>
              <a:off x="3771294" y="1822318"/>
              <a:ext cx="109317" cy="84163"/>
            </a:xfrm>
            <a:custGeom>
              <a:avLst/>
              <a:gdLst/>
              <a:ahLst/>
              <a:cxnLst/>
              <a:rect l="l" t="t" r="r" b="b"/>
              <a:pathLst>
                <a:path w="4637" h="3570" extrusionOk="0">
                  <a:moveTo>
                    <a:pt x="4637" y="0"/>
                  </a:moveTo>
                  <a:cubicBezTo>
                    <a:pt x="4559" y="39"/>
                    <a:pt x="4526" y="55"/>
                    <a:pt x="4493" y="55"/>
                  </a:cubicBezTo>
                  <a:cubicBezTo>
                    <a:pt x="4469" y="55"/>
                    <a:pt x="4445" y="47"/>
                    <a:pt x="4403" y="33"/>
                  </a:cubicBezTo>
                  <a:cubicBezTo>
                    <a:pt x="4396" y="31"/>
                    <a:pt x="4386" y="30"/>
                    <a:pt x="4375" y="30"/>
                  </a:cubicBezTo>
                  <a:cubicBezTo>
                    <a:pt x="4230" y="30"/>
                    <a:pt x="3771" y="222"/>
                    <a:pt x="3369" y="500"/>
                  </a:cubicBezTo>
                  <a:lnTo>
                    <a:pt x="2835" y="901"/>
                  </a:lnTo>
                  <a:cubicBezTo>
                    <a:pt x="2368" y="1401"/>
                    <a:pt x="2335" y="1468"/>
                    <a:pt x="2335" y="1535"/>
                  </a:cubicBezTo>
                  <a:cubicBezTo>
                    <a:pt x="2335" y="1568"/>
                    <a:pt x="2335" y="1568"/>
                    <a:pt x="2202" y="1735"/>
                  </a:cubicBezTo>
                  <a:cubicBezTo>
                    <a:pt x="1835" y="2168"/>
                    <a:pt x="1201" y="2235"/>
                    <a:pt x="801" y="2635"/>
                  </a:cubicBezTo>
                  <a:cubicBezTo>
                    <a:pt x="634" y="2702"/>
                    <a:pt x="567" y="2902"/>
                    <a:pt x="400" y="3002"/>
                  </a:cubicBezTo>
                  <a:cubicBezTo>
                    <a:pt x="100" y="3136"/>
                    <a:pt x="0" y="3202"/>
                    <a:pt x="33" y="3336"/>
                  </a:cubicBezTo>
                  <a:cubicBezTo>
                    <a:pt x="61" y="3354"/>
                    <a:pt x="89" y="3360"/>
                    <a:pt x="117" y="3360"/>
                  </a:cubicBezTo>
                  <a:cubicBezTo>
                    <a:pt x="163" y="3360"/>
                    <a:pt x="211" y="3345"/>
                    <a:pt x="263" y="3345"/>
                  </a:cubicBezTo>
                  <a:cubicBezTo>
                    <a:pt x="296" y="3345"/>
                    <a:pt x="330" y="3351"/>
                    <a:pt x="367" y="3369"/>
                  </a:cubicBezTo>
                  <a:cubicBezTo>
                    <a:pt x="434" y="3403"/>
                    <a:pt x="500" y="3536"/>
                    <a:pt x="634" y="3569"/>
                  </a:cubicBezTo>
                  <a:lnTo>
                    <a:pt x="734" y="3569"/>
                  </a:lnTo>
                  <a:cubicBezTo>
                    <a:pt x="901" y="3536"/>
                    <a:pt x="1568" y="3069"/>
                    <a:pt x="1568" y="3069"/>
                  </a:cubicBezTo>
                  <a:cubicBezTo>
                    <a:pt x="1635" y="3069"/>
                    <a:pt x="1668" y="3036"/>
                    <a:pt x="1701" y="3002"/>
                  </a:cubicBezTo>
                  <a:cubicBezTo>
                    <a:pt x="1868" y="2869"/>
                    <a:pt x="1868" y="2669"/>
                    <a:pt x="2001" y="2535"/>
                  </a:cubicBezTo>
                  <a:cubicBezTo>
                    <a:pt x="2135" y="2368"/>
                    <a:pt x="2302" y="2235"/>
                    <a:pt x="2402" y="2068"/>
                  </a:cubicBezTo>
                  <a:cubicBezTo>
                    <a:pt x="2468" y="2035"/>
                    <a:pt x="2468" y="2002"/>
                    <a:pt x="2502" y="1968"/>
                  </a:cubicBezTo>
                  <a:cubicBezTo>
                    <a:pt x="2702" y="1668"/>
                    <a:pt x="3069" y="1234"/>
                    <a:pt x="3069" y="1234"/>
                  </a:cubicBezTo>
                  <a:lnTo>
                    <a:pt x="3236" y="1068"/>
                  </a:lnTo>
                  <a:cubicBezTo>
                    <a:pt x="3469" y="901"/>
                    <a:pt x="3703" y="834"/>
                    <a:pt x="3903" y="667"/>
                  </a:cubicBezTo>
                  <a:cubicBezTo>
                    <a:pt x="4036" y="567"/>
                    <a:pt x="4036" y="367"/>
                    <a:pt x="4170" y="300"/>
                  </a:cubicBezTo>
                  <a:cubicBezTo>
                    <a:pt x="4170" y="300"/>
                    <a:pt x="4203" y="234"/>
                    <a:pt x="4370" y="167"/>
                  </a:cubicBezTo>
                  <a:cubicBezTo>
                    <a:pt x="4637" y="33"/>
                    <a:pt x="4637" y="33"/>
                    <a:pt x="4637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3" name="Google Shape;2343;p51"/>
            <p:cNvSpPr/>
            <p:nvPr/>
          </p:nvSpPr>
          <p:spPr>
            <a:xfrm>
              <a:off x="3776787" y="1845539"/>
              <a:ext cx="52714" cy="32628"/>
            </a:xfrm>
            <a:custGeom>
              <a:avLst/>
              <a:gdLst/>
              <a:ahLst/>
              <a:cxnLst/>
              <a:rect l="l" t="t" r="r" b="b"/>
              <a:pathLst>
                <a:path w="2236" h="1384" extrusionOk="0">
                  <a:moveTo>
                    <a:pt x="2048" y="1"/>
                  </a:moveTo>
                  <a:cubicBezTo>
                    <a:pt x="2028" y="1"/>
                    <a:pt x="2002" y="5"/>
                    <a:pt x="1969" y="16"/>
                  </a:cubicBezTo>
                  <a:cubicBezTo>
                    <a:pt x="1835" y="49"/>
                    <a:pt x="1668" y="149"/>
                    <a:pt x="1568" y="216"/>
                  </a:cubicBezTo>
                  <a:cubicBezTo>
                    <a:pt x="1535" y="233"/>
                    <a:pt x="1502" y="233"/>
                    <a:pt x="1464" y="233"/>
                  </a:cubicBezTo>
                  <a:cubicBezTo>
                    <a:pt x="1427" y="233"/>
                    <a:pt x="1385" y="233"/>
                    <a:pt x="1335" y="249"/>
                  </a:cubicBezTo>
                  <a:cubicBezTo>
                    <a:pt x="1301" y="249"/>
                    <a:pt x="1301" y="316"/>
                    <a:pt x="1268" y="316"/>
                  </a:cubicBezTo>
                  <a:cubicBezTo>
                    <a:pt x="1235" y="316"/>
                    <a:pt x="1235" y="349"/>
                    <a:pt x="1168" y="349"/>
                  </a:cubicBezTo>
                  <a:cubicBezTo>
                    <a:pt x="1068" y="483"/>
                    <a:pt x="935" y="583"/>
                    <a:pt x="768" y="716"/>
                  </a:cubicBezTo>
                  <a:cubicBezTo>
                    <a:pt x="568" y="850"/>
                    <a:pt x="334" y="916"/>
                    <a:pt x="167" y="1050"/>
                  </a:cubicBezTo>
                  <a:cubicBezTo>
                    <a:pt x="167" y="1050"/>
                    <a:pt x="1" y="1217"/>
                    <a:pt x="1" y="1317"/>
                  </a:cubicBezTo>
                  <a:cubicBezTo>
                    <a:pt x="1" y="1383"/>
                    <a:pt x="101" y="1383"/>
                    <a:pt x="101" y="1383"/>
                  </a:cubicBezTo>
                  <a:cubicBezTo>
                    <a:pt x="234" y="1383"/>
                    <a:pt x="301" y="1350"/>
                    <a:pt x="434" y="1350"/>
                  </a:cubicBezTo>
                  <a:lnTo>
                    <a:pt x="568" y="1350"/>
                  </a:lnTo>
                  <a:cubicBezTo>
                    <a:pt x="601" y="1317"/>
                    <a:pt x="601" y="1317"/>
                    <a:pt x="634" y="1317"/>
                  </a:cubicBezTo>
                  <a:cubicBezTo>
                    <a:pt x="901" y="1217"/>
                    <a:pt x="1068" y="1017"/>
                    <a:pt x="1268" y="850"/>
                  </a:cubicBezTo>
                  <a:cubicBezTo>
                    <a:pt x="1468" y="716"/>
                    <a:pt x="1668" y="650"/>
                    <a:pt x="1835" y="516"/>
                  </a:cubicBezTo>
                  <a:cubicBezTo>
                    <a:pt x="2002" y="383"/>
                    <a:pt x="2235" y="183"/>
                    <a:pt x="2102" y="16"/>
                  </a:cubicBezTo>
                  <a:cubicBezTo>
                    <a:pt x="2102" y="16"/>
                    <a:pt x="2087" y="1"/>
                    <a:pt x="2048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4" name="Google Shape;2344;p51"/>
            <p:cNvSpPr/>
            <p:nvPr/>
          </p:nvSpPr>
          <p:spPr>
            <a:xfrm>
              <a:off x="3581753" y="1660312"/>
              <a:ext cx="1973888" cy="2077688"/>
            </a:xfrm>
            <a:custGeom>
              <a:avLst/>
              <a:gdLst/>
              <a:ahLst/>
              <a:cxnLst/>
              <a:rect l="l" t="t" r="r" b="b"/>
              <a:pathLst>
                <a:path w="83728" h="88131" extrusionOk="0">
                  <a:moveTo>
                    <a:pt x="57542" y="0"/>
                  </a:moveTo>
                  <a:cubicBezTo>
                    <a:pt x="63246" y="7706"/>
                    <a:pt x="66615" y="17246"/>
                    <a:pt x="66615" y="27587"/>
                  </a:cubicBezTo>
                  <a:cubicBezTo>
                    <a:pt x="66615" y="53172"/>
                    <a:pt x="45867" y="73987"/>
                    <a:pt x="20215" y="73987"/>
                  </a:cubicBezTo>
                  <a:cubicBezTo>
                    <a:pt x="12944" y="73987"/>
                    <a:pt x="6105" y="72319"/>
                    <a:pt x="1" y="69350"/>
                  </a:cubicBezTo>
                  <a:lnTo>
                    <a:pt x="1" y="69350"/>
                  </a:lnTo>
                  <a:cubicBezTo>
                    <a:pt x="8440" y="80758"/>
                    <a:pt x="22017" y="88130"/>
                    <a:pt x="37261" y="88130"/>
                  </a:cubicBezTo>
                  <a:cubicBezTo>
                    <a:pt x="62879" y="88130"/>
                    <a:pt x="83661" y="67349"/>
                    <a:pt x="83661" y="41730"/>
                  </a:cubicBezTo>
                  <a:cubicBezTo>
                    <a:pt x="83727" y="23384"/>
                    <a:pt x="73053" y="7506"/>
                    <a:pt x="57542" y="0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3C5626D-93EE-5285-C3AF-8F53ABC9B2D4}"/>
              </a:ext>
            </a:extLst>
          </p:cNvPr>
          <p:cNvSpPr txBox="1"/>
          <p:nvPr/>
        </p:nvSpPr>
        <p:spPr>
          <a:xfrm>
            <a:off x="5002974" y="2409361"/>
            <a:ext cx="22515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</a:rPr>
              <a:t>Giải</a:t>
            </a:r>
            <a:endParaRPr lang="en-US" sz="2667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1" grpId="0" animBg="1"/>
      <p:bldP spid="2272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5">
            <a:extLst>
              <a:ext uri="{FF2B5EF4-FFF2-40B4-BE49-F238E27FC236}">
                <a16:creationId xmlns:a16="http://schemas.microsoft.com/office/drawing/2014/main" id="{0ECB3839-8E6E-4592-B3DB-ABAA826E4824}"/>
              </a:ext>
            </a:extLst>
          </p:cNvPr>
          <p:cNvSpPr/>
          <p:nvPr/>
        </p:nvSpPr>
        <p:spPr>
          <a:xfrm>
            <a:off x="4272357" y="690070"/>
            <a:ext cx="4067197" cy="86382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NHÓM </a:t>
            </a:r>
            <a:endParaRPr kumimoji="0" lang="vi-VN" sz="266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0306CC-EDF6-454A-9194-FAB5B1EA4B5C}"/>
              </a:ext>
            </a:extLst>
          </p:cNvPr>
          <p:cNvSpPr txBox="1"/>
          <p:nvPr/>
        </p:nvSpPr>
        <p:spPr>
          <a:xfrm>
            <a:off x="674708" y="3706905"/>
            <a:ext cx="1055791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051" marR="0" lvl="0" indent="-457051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66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666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6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666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Trao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6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1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endParaRPr kumimoji="0" lang="en-US" sz="26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4449F8-3F72-498C-B911-E910320832B0}"/>
              </a:ext>
            </a:extLst>
          </p:cNvPr>
          <p:cNvSpPr txBox="1"/>
          <p:nvPr/>
        </p:nvSpPr>
        <p:spPr>
          <a:xfrm>
            <a:off x="674708" y="4969325"/>
            <a:ext cx="1055791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051" marR="0" lvl="0" indent="-457051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66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sz="2666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6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5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26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87E1DD-EE89-4D47-9FB8-166E223060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199" y="1402338"/>
            <a:ext cx="2538147" cy="2538147"/>
          </a:xfrm>
          <a:prstGeom prst="rect">
            <a:avLst/>
          </a:prstGeom>
        </p:spPr>
      </p:pic>
      <p:pic>
        <p:nvPicPr>
          <p:cNvPr id="9" name="图片 55">
            <a:extLst>
              <a:ext uri="{FF2B5EF4-FFF2-40B4-BE49-F238E27FC236}">
                <a16:creationId xmlns:a16="http://schemas.microsoft.com/office/drawing/2014/main" id="{FA15B626-F750-44F7-918F-334E64C5D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09706" y="690069"/>
            <a:ext cx="1830222" cy="2628823"/>
          </a:xfrm>
          <a:prstGeom prst="rect">
            <a:avLst/>
          </a:prstGeom>
        </p:spPr>
      </p:pic>
      <p:pic>
        <p:nvPicPr>
          <p:cNvPr id="10" name="图片占位符 20">
            <a:extLst>
              <a:ext uri="{FF2B5EF4-FFF2-40B4-BE49-F238E27FC236}">
                <a16:creationId xmlns:a16="http://schemas.microsoft.com/office/drawing/2014/main" id="{8E54F6F9-1357-4CAB-819C-350A768440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123226"/>
            <a:ext cx="2901054" cy="1997517"/>
          </a:xfrm>
          <a:prstGeom prst="homePlate">
            <a:avLst/>
          </a:prstGeom>
        </p:spPr>
      </p:pic>
    </p:spTree>
    <p:extLst>
      <p:ext uri="{BB962C8B-B14F-4D97-AF65-F5344CB8AC3E}">
        <p14:creationId xmlns:p14="http://schemas.microsoft.com/office/powerpoint/2010/main" val="4091315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46"/>
          <p:cNvSpPr/>
          <p:nvPr/>
        </p:nvSpPr>
        <p:spPr>
          <a:xfrm>
            <a:off x="1527695" y="1645007"/>
            <a:ext cx="8931508" cy="42146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61" name="Google Shape;2061;p46"/>
          <p:cNvSpPr/>
          <p:nvPr/>
        </p:nvSpPr>
        <p:spPr>
          <a:xfrm rot="-1355182">
            <a:off x="390655" y="1540549"/>
            <a:ext cx="1263292" cy="3367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67" name="Google Shape;2067;p46"/>
          <p:cNvSpPr/>
          <p:nvPr/>
        </p:nvSpPr>
        <p:spPr>
          <a:xfrm>
            <a:off x="7641034" y="4839591"/>
            <a:ext cx="5343567" cy="2018400"/>
          </a:xfrm>
          <a:custGeom>
            <a:avLst/>
            <a:gdLst/>
            <a:ahLst/>
            <a:cxnLst/>
            <a:rect l="l" t="t" r="r" b="b"/>
            <a:pathLst>
              <a:path w="160307" h="60552" extrusionOk="0">
                <a:moveTo>
                  <a:pt x="160307" y="5826"/>
                </a:moveTo>
                <a:cubicBezTo>
                  <a:pt x="157123" y="1044"/>
                  <a:pt x="149464" y="1794"/>
                  <a:pt x="143786" y="921"/>
                </a:cubicBezTo>
                <a:cubicBezTo>
                  <a:pt x="136929" y="-134"/>
                  <a:pt x="128355" y="-1067"/>
                  <a:pt x="123134" y="3502"/>
                </a:cubicBezTo>
                <a:cubicBezTo>
                  <a:pt x="116064" y="9689"/>
                  <a:pt x="122616" y="22710"/>
                  <a:pt x="119004" y="31382"/>
                </a:cubicBezTo>
                <a:cubicBezTo>
                  <a:pt x="116030" y="38522"/>
                  <a:pt x="105977" y="40659"/>
                  <a:pt x="98353" y="41966"/>
                </a:cubicBezTo>
                <a:cubicBezTo>
                  <a:pt x="87750" y="43784"/>
                  <a:pt x="76652" y="44495"/>
                  <a:pt x="66085" y="42482"/>
                </a:cubicBezTo>
                <a:cubicBezTo>
                  <a:pt x="52790" y="39950"/>
                  <a:pt x="39602" y="31566"/>
                  <a:pt x="26331" y="34221"/>
                </a:cubicBezTo>
                <a:cubicBezTo>
                  <a:pt x="14160" y="36656"/>
                  <a:pt x="0" y="48139"/>
                  <a:pt x="0" y="60552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2068" name="Google Shape;2068;p46"/>
          <p:cNvSpPr/>
          <p:nvPr/>
        </p:nvSpPr>
        <p:spPr>
          <a:xfrm>
            <a:off x="-34433" y="0"/>
            <a:ext cx="2813767" cy="2047933"/>
          </a:xfrm>
          <a:custGeom>
            <a:avLst/>
            <a:gdLst/>
            <a:ahLst/>
            <a:cxnLst/>
            <a:rect l="l" t="t" r="r" b="b"/>
            <a:pathLst>
              <a:path w="84413" h="61438" extrusionOk="0">
                <a:moveTo>
                  <a:pt x="84413" y="0"/>
                </a:moveTo>
                <a:cubicBezTo>
                  <a:pt x="78521" y="8836"/>
                  <a:pt x="68345" y="19006"/>
                  <a:pt x="57824" y="17554"/>
                </a:cubicBezTo>
                <a:cubicBezTo>
                  <a:pt x="53591" y="16970"/>
                  <a:pt x="44858" y="16187"/>
                  <a:pt x="46208" y="12133"/>
                </a:cubicBezTo>
                <a:cubicBezTo>
                  <a:pt x="47516" y="8207"/>
                  <a:pt x="57079" y="11733"/>
                  <a:pt x="58083" y="15747"/>
                </a:cubicBezTo>
                <a:cubicBezTo>
                  <a:pt x="59262" y="20458"/>
                  <a:pt x="55239" y="26308"/>
                  <a:pt x="50855" y="28396"/>
                </a:cubicBezTo>
                <a:cubicBezTo>
                  <a:pt x="39810" y="33657"/>
                  <a:pt x="24152" y="23091"/>
                  <a:pt x="14198" y="30203"/>
                </a:cubicBezTo>
                <a:cubicBezTo>
                  <a:pt x="4892" y="36851"/>
                  <a:pt x="11437" y="61438"/>
                  <a:pt x="0" y="61438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2069" name="Google Shape;2069;p46"/>
          <p:cNvGrpSpPr/>
          <p:nvPr/>
        </p:nvGrpSpPr>
        <p:grpSpPr>
          <a:xfrm>
            <a:off x="10242128" y="541991"/>
            <a:ext cx="1007731" cy="424779"/>
            <a:chOff x="2925600" y="556000"/>
            <a:chExt cx="915675" cy="385975"/>
          </a:xfrm>
        </p:grpSpPr>
        <p:sp>
          <p:nvSpPr>
            <p:cNvPr id="2070" name="Google Shape;2070;p46"/>
            <p:cNvSpPr/>
            <p:nvPr/>
          </p:nvSpPr>
          <p:spPr>
            <a:xfrm>
              <a:off x="2925600" y="556000"/>
              <a:ext cx="915675" cy="385975"/>
            </a:xfrm>
            <a:custGeom>
              <a:avLst/>
              <a:gdLst/>
              <a:ahLst/>
              <a:cxnLst/>
              <a:rect l="l" t="t" r="r" b="b"/>
              <a:pathLst>
                <a:path w="36627" h="15439" extrusionOk="0">
                  <a:moveTo>
                    <a:pt x="22097" y="1"/>
                  </a:moveTo>
                  <a:cubicBezTo>
                    <a:pt x="19122" y="1"/>
                    <a:pt x="16099" y="1625"/>
                    <a:pt x="14777" y="4898"/>
                  </a:cubicBezTo>
                  <a:cubicBezTo>
                    <a:pt x="14530" y="4859"/>
                    <a:pt x="14290" y="4843"/>
                    <a:pt x="14062" y="4843"/>
                  </a:cubicBezTo>
                  <a:cubicBezTo>
                    <a:pt x="13491" y="4843"/>
                    <a:pt x="12990" y="4945"/>
                    <a:pt x="12609" y="5064"/>
                  </a:cubicBezTo>
                  <a:cubicBezTo>
                    <a:pt x="11442" y="5431"/>
                    <a:pt x="10608" y="6132"/>
                    <a:pt x="10007" y="6799"/>
                  </a:cubicBezTo>
                  <a:cubicBezTo>
                    <a:pt x="9495" y="6744"/>
                    <a:pt x="8863" y="6697"/>
                    <a:pt x="8167" y="6697"/>
                  </a:cubicBezTo>
                  <a:cubicBezTo>
                    <a:pt x="6323" y="6697"/>
                    <a:pt x="4030" y="7029"/>
                    <a:pt x="2335" y="8433"/>
                  </a:cubicBezTo>
                  <a:cubicBezTo>
                    <a:pt x="1301" y="9267"/>
                    <a:pt x="100" y="10835"/>
                    <a:pt x="100" y="13570"/>
                  </a:cubicBezTo>
                  <a:cubicBezTo>
                    <a:pt x="0" y="14605"/>
                    <a:pt x="834" y="15438"/>
                    <a:pt x="1902" y="15438"/>
                  </a:cubicBezTo>
                  <a:lnTo>
                    <a:pt x="34758" y="15438"/>
                  </a:lnTo>
                  <a:cubicBezTo>
                    <a:pt x="35259" y="15438"/>
                    <a:pt x="35759" y="15238"/>
                    <a:pt x="36093" y="14905"/>
                  </a:cubicBezTo>
                  <a:cubicBezTo>
                    <a:pt x="36426" y="14571"/>
                    <a:pt x="36626" y="14071"/>
                    <a:pt x="36626" y="13570"/>
                  </a:cubicBezTo>
                  <a:cubicBezTo>
                    <a:pt x="36593" y="11336"/>
                    <a:pt x="35092" y="7299"/>
                    <a:pt x="29788" y="6465"/>
                  </a:cubicBezTo>
                  <a:cubicBezTo>
                    <a:pt x="29288" y="2729"/>
                    <a:pt x="26252" y="428"/>
                    <a:pt x="23083" y="61"/>
                  </a:cubicBezTo>
                  <a:cubicBezTo>
                    <a:pt x="22757" y="21"/>
                    <a:pt x="22427" y="1"/>
                    <a:pt x="220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1" name="Google Shape;2071;p46"/>
            <p:cNvSpPr/>
            <p:nvPr/>
          </p:nvSpPr>
          <p:spPr>
            <a:xfrm>
              <a:off x="2973125" y="601900"/>
              <a:ext cx="821450" cy="293375"/>
            </a:xfrm>
            <a:custGeom>
              <a:avLst/>
              <a:gdLst/>
              <a:ahLst/>
              <a:cxnLst/>
              <a:rect l="l" t="t" r="r" b="b"/>
              <a:pathLst>
                <a:path w="32858" h="11735" extrusionOk="0">
                  <a:moveTo>
                    <a:pt x="20178" y="1"/>
                  </a:moveTo>
                  <a:cubicBezTo>
                    <a:pt x="17435" y="1"/>
                    <a:pt x="14656" y="1722"/>
                    <a:pt x="14111" y="5430"/>
                  </a:cubicBezTo>
                  <a:cubicBezTo>
                    <a:pt x="13371" y="5028"/>
                    <a:pt x="12710" y="4870"/>
                    <a:pt x="12128" y="4870"/>
                  </a:cubicBezTo>
                  <a:cubicBezTo>
                    <a:pt x="10008" y="4870"/>
                    <a:pt x="8940" y="6964"/>
                    <a:pt x="8940" y="6964"/>
                  </a:cubicBezTo>
                  <a:cubicBezTo>
                    <a:pt x="8940" y="6964"/>
                    <a:pt x="7781" y="6722"/>
                    <a:pt x="6297" y="6722"/>
                  </a:cubicBezTo>
                  <a:cubicBezTo>
                    <a:pt x="3661" y="6722"/>
                    <a:pt x="1" y="7487"/>
                    <a:pt x="1" y="11734"/>
                  </a:cubicBezTo>
                  <a:lnTo>
                    <a:pt x="32857" y="11734"/>
                  </a:lnTo>
                  <a:cubicBezTo>
                    <a:pt x="32857" y="11734"/>
                    <a:pt x="32757" y="6431"/>
                    <a:pt x="26053" y="6331"/>
                  </a:cubicBezTo>
                  <a:cubicBezTo>
                    <a:pt x="26390" y="2242"/>
                    <a:pt x="23308" y="1"/>
                    <a:pt x="20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072" name="Google Shape;2072;p46"/>
          <p:cNvGrpSpPr/>
          <p:nvPr/>
        </p:nvGrpSpPr>
        <p:grpSpPr>
          <a:xfrm>
            <a:off x="10542245" y="4839592"/>
            <a:ext cx="1649756" cy="1685505"/>
            <a:chOff x="1202700" y="403225"/>
            <a:chExt cx="1772100" cy="1810500"/>
          </a:xfrm>
        </p:grpSpPr>
        <p:sp>
          <p:nvSpPr>
            <p:cNvPr id="2073" name="Google Shape;2073;p46"/>
            <p:cNvSpPr/>
            <p:nvPr/>
          </p:nvSpPr>
          <p:spPr>
            <a:xfrm>
              <a:off x="1469550" y="403225"/>
              <a:ext cx="1215900" cy="1810500"/>
            </a:xfrm>
            <a:custGeom>
              <a:avLst/>
              <a:gdLst/>
              <a:ahLst/>
              <a:cxnLst/>
              <a:rect l="l" t="t" r="r" b="b"/>
              <a:pathLst>
                <a:path w="48636" h="72420" extrusionOk="0">
                  <a:moveTo>
                    <a:pt x="24885" y="1"/>
                  </a:moveTo>
                  <a:cubicBezTo>
                    <a:pt x="24485" y="1"/>
                    <a:pt x="23984" y="1"/>
                    <a:pt x="23451" y="34"/>
                  </a:cubicBezTo>
                  <a:cubicBezTo>
                    <a:pt x="21516" y="101"/>
                    <a:pt x="19548" y="434"/>
                    <a:pt x="17647" y="1035"/>
                  </a:cubicBezTo>
                  <a:cubicBezTo>
                    <a:pt x="16312" y="1402"/>
                    <a:pt x="14978" y="1935"/>
                    <a:pt x="13710" y="2536"/>
                  </a:cubicBezTo>
                  <a:cubicBezTo>
                    <a:pt x="9708" y="4437"/>
                    <a:pt x="6372" y="7406"/>
                    <a:pt x="4070" y="11042"/>
                  </a:cubicBezTo>
                  <a:cubicBezTo>
                    <a:pt x="1368" y="15245"/>
                    <a:pt x="1" y="20315"/>
                    <a:pt x="1" y="26153"/>
                  </a:cubicBezTo>
                  <a:cubicBezTo>
                    <a:pt x="1" y="36827"/>
                    <a:pt x="6272" y="45867"/>
                    <a:pt x="11509" y="51504"/>
                  </a:cubicBezTo>
                  <a:cubicBezTo>
                    <a:pt x="14011" y="54240"/>
                    <a:pt x="16379" y="56274"/>
                    <a:pt x="17947" y="57509"/>
                  </a:cubicBezTo>
                  <a:cubicBezTo>
                    <a:pt x="18214" y="57775"/>
                    <a:pt x="18514" y="57976"/>
                    <a:pt x="18714" y="58142"/>
                  </a:cubicBezTo>
                  <a:lnTo>
                    <a:pt x="18714" y="60177"/>
                  </a:lnTo>
                  <a:cubicBezTo>
                    <a:pt x="17780" y="60277"/>
                    <a:pt x="17480" y="60377"/>
                    <a:pt x="17146" y="60611"/>
                  </a:cubicBezTo>
                  <a:cubicBezTo>
                    <a:pt x="16512" y="61011"/>
                    <a:pt x="16212" y="61745"/>
                    <a:pt x="16146" y="62779"/>
                  </a:cubicBezTo>
                  <a:cubicBezTo>
                    <a:pt x="16112" y="63379"/>
                    <a:pt x="16146" y="64380"/>
                    <a:pt x="16646" y="65114"/>
                  </a:cubicBezTo>
                  <a:cubicBezTo>
                    <a:pt x="15679" y="66248"/>
                    <a:pt x="15345" y="67482"/>
                    <a:pt x="15779" y="68617"/>
                  </a:cubicBezTo>
                  <a:cubicBezTo>
                    <a:pt x="16012" y="69317"/>
                    <a:pt x="16512" y="69917"/>
                    <a:pt x="17146" y="70218"/>
                  </a:cubicBezTo>
                  <a:cubicBezTo>
                    <a:pt x="17213" y="70651"/>
                    <a:pt x="17380" y="71085"/>
                    <a:pt x="17713" y="71419"/>
                  </a:cubicBezTo>
                  <a:cubicBezTo>
                    <a:pt x="18180" y="71886"/>
                    <a:pt x="18514" y="72219"/>
                    <a:pt x="23818" y="72386"/>
                  </a:cubicBezTo>
                  <a:cubicBezTo>
                    <a:pt x="24785" y="72419"/>
                    <a:pt x="25619" y="72419"/>
                    <a:pt x="26286" y="72419"/>
                  </a:cubicBezTo>
                  <a:cubicBezTo>
                    <a:pt x="29222" y="72419"/>
                    <a:pt x="29622" y="72119"/>
                    <a:pt x="30022" y="71886"/>
                  </a:cubicBezTo>
                  <a:cubicBezTo>
                    <a:pt x="30623" y="71452"/>
                    <a:pt x="30856" y="70818"/>
                    <a:pt x="30989" y="70251"/>
                  </a:cubicBezTo>
                  <a:cubicBezTo>
                    <a:pt x="31690" y="69951"/>
                    <a:pt x="32224" y="69384"/>
                    <a:pt x="32491" y="68617"/>
                  </a:cubicBezTo>
                  <a:cubicBezTo>
                    <a:pt x="32891" y="67416"/>
                    <a:pt x="32524" y="66115"/>
                    <a:pt x="31490" y="64947"/>
                  </a:cubicBezTo>
                  <a:cubicBezTo>
                    <a:pt x="31990" y="63646"/>
                    <a:pt x="31723" y="61812"/>
                    <a:pt x="31223" y="61111"/>
                  </a:cubicBezTo>
                  <a:cubicBezTo>
                    <a:pt x="30823" y="60511"/>
                    <a:pt x="30322" y="60311"/>
                    <a:pt x="29188" y="60244"/>
                  </a:cubicBezTo>
                  <a:lnTo>
                    <a:pt x="29188" y="58076"/>
                  </a:lnTo>
                  <a:cubicBezTo>
                    <a:pt x="29722" y="57575"/>
                    <a:pt x="30623" y="56741"/>
                    <a:pt x="31690" y="55641"/>
                  </a:cubicBezTo>
                  <a:cubicBezTo>
                    <a:pt x="32991" y="54340"/>
                    <a:pt x="34225" y="53005"/>
                    <a:pt x="35459" y="51638"/>
                  </a:cubicBezTo>
                  <a:cubicBezTo>
                    <a:pt x="37494" y="49336"/>
                    <a:pt x="39329" y="47034"/>
                    <a:pt x="40897" y="44766"/>
                  </a:cubicBezTo>
                  <a:cubicBezTo>
                    <a:pt x="46000" y="37494"/>
                    <a:pt x="48569" y="30890"/>
                    <a:pt x="48569" y="25052"/>
                  </a:cubicBezTo>
                  <a:cubicBezTo>
                    <a:pt x="48635" y="14044"/>
                    <a:pt x="43365" y="5605"/>
                    <a:pt x="34225" y="1869"/>
                  </a:cubicBezTo>
                  <a:cubicBezTo>
                    <a:pt x="32991" y="1368"/>
                    <a:pt x="31657" y="935"/>
                    <a:pt x="30322" y="601"/>
                  </a:cubicBezTo>
                  <a:cubicBezTo>
                    <a:pt x="28621" y="234"/>
                    <a:pt x="26820" y="34"/>
                    <a:pt x="25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4" name="Google Shape;2074;p46"/>
            <p:cNvSpPr/>
            <p:nvPr/>
          </p:nvSpPr>
          <p:spPr>
            <a:xfrm>
              <a:off x="1986600" y="1788700"/>
              <a:ext cx="166800" cy="64025"/>
            </a:xfrm>
            <a:custGeom>
              <a:avLst/>
              <a:gdLst/>
              <a:ahLst/>
              <a:cxnLst/>
              <a:rect l="l" t="t" r="r" b="b"/>
              <a:pathLst>
                <a:path w="6672" h="2561" extrusionOk="0">
                  <a:moveTo>
                    <a:pt x="3231" y="0"/>
                  </a:moveTo>
                  <a:cubicBezTo>
                    <a:pt x="1613" y="0"/>
                    <a:pt x="34" y="618"/>
                    <a:pt x="0" y="1789"/>
                  </a:cubicBezTo>
                  <a:cubicBezTo>
                    <a:pt x="0" y="1789"/>
                    <a:pt x="1601" y="2560"/>
                    <a:pt x="3578" y="2560"/>
                  </a:cubicBezTo>
                  <a:cubicBezTo>
                    <a:pt x="4566" y="2560"/>
                    <a:pt x="5649" y="2368"/>
                    <a:pt x="6672" y="1789"/>
                  </a:cubicBezTo>
                  <a:cubicBezTo>
                    <a:pt x="6393" y="577"/>
                    <a:pt x="4794" y="0"/>
                    <a:pt x="3231" y="0"/>
                  </a:cubicBezTo>
                  <a:close/>
                </a:path>
              </a:pathLst>
            </a:custGeom>
            <a:solidFill>
              <a:srgbClr val="001A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5" name="Google Shape;2075;p46"/>
            <p:cNvSpPr/>
            <p:nvPr/>
          </p:nvSpPr>
          <p:spPr>
            <a:xfrm>
              <a:off x="1895700" y="2039400"/>
              <a:ext cx="56725" cy="77100"/>
            </a:xfrm>
            <a:custGeom>
              <a:avLst/>
              <a:gdLst/>
              <a:ahLst/>
              <a:cxnLst/>
              <a:rect l="l" t="t" r="r" b="b"/>
              <a:pathLst>
                <a:path w="2269" h="3084" extrusionOk="0">
                  <a:moveTo>
                    <a:pt x="1935" y="1"/>
                  </a:moveTo>
                  <a:cubicBezTo>
                    <a:pt x="1935" y="1"/>
                    <a:pt x="0" y="1302"/>
                    <a:pt x="467" y="2502"/>
                  </a:cubicBezTo>
                  <a:cubicBezTo>
                    <a:pt x="626" y="2944"/>
                    <a:pt x="912" y="3083"/>
                    <a:pt x="1209" y="3083"/>
                  </a:cubicBezTo>
                  <a:cubicBezTo>
                    <a:pt x="1721" y="3083"/>
                    <a:pt x="2268" y="2669"/>
                    <a:pt x="2268" y="2669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46"/>
            <p:cNvSpPr/>
            <p:nvPr/>
          </p:nvSpPr>
          <p:spPr>
            <a:xfrm>
              <a:off x="2193400" y="2039400"/>
              <a:ext cx="55900" cy="77100"/>
            </a:xfrm>
            <a:custGeom>
              <a:avLst/>
              <a:gdLst/>
              <a:ahLst/>
              <a:cxnLst/>
              <a:rect l="l" t="t" r="r" b="b"/>
              <a:pathLst>
                <a:path w="2236" h="3084" extrusionOk="0">
                  <a:moveTo>
                    <a:pt x="334" y="1"/>
                  </a:moveTo>
                  <a:lnTo>
                    <a:pt x="1" y="2669"/>
                  </a:lnTo>
                  <a:cubicBezTo>
                    <a:pt x="1" y="2669"/>
                    <a:pt x="548" y="3083"/>
                    <a:pt x="1052" y="3083"/>
                  </a:cubicBezTo>
                  <a:cubicBezTo>
                    <a:pt x="1344" y="3083"/>
                    <a:pt x="1622" y="2944"/>
                    <a:pt x="1769" y="2502"/>
                  </a:cubicBezTo>
                  <a:cubicBezTo>
                    <a:pt x="2236" y="1302"/>
                    <a:pt x="334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46"/>
            <p:cNvSpPr/>
            <p:nvPr/>
          </p:nvSpPr>
          <p:spPr>
            <a:xfrm>
              <a:off x="1984925" y="1802575"/>
              <a:ext cx="6700" cy="166800"/>
            </a:xfrm>
            <a:custGeom>
              <a:avLst/>
              <a:gdLst/>
              <a:ahLst/>
              <a:cxnLst/>
              <a:rect l="l" t="t" r="r" b="b"/>
              <a:pathLst>
                <a:path w="268" h="6672" extrusionOk="0">
                  <a:moveTo>
                    <a:pt x="0" y="0"/>
                  </a:moveTo>
                  <a:lnTo>
                    <a:pt x="0" y="6672"/>
                  </a:lnTo>
                  <a:lnTo>
                    <a:pt x="267" y="6672"/>
                  </a:lnTo>
                  <a:lnTo>
                    <a:pt x="267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46"/>
            <p:cNvSpPr/>
            <p:nvPr/>
          </p:nvSpPr>
          <p:spPr>
            <a:xfrm>
              <a:off x="2145875" y="1802575"/>
              <a:ext cx="7525" cy="166800"/>
            </a:xfrm>
            <a:custGeom>
              <a:avLst/>
              <a:gdLst/>
              <a:ahLst/>
              <a:cxnLst/>
              <a:rect l="l" t="t" r="r" b="b"/>
              <a:pathLst>
                <a:path w="301" h="6672" extrusionOk="0">
                  <a:moveTo>
                    <a:pt x="0" y="0"/>
                  </a:moveTo>
                  <a:lnTo>
                    <a:pt x="0" y="6672"/>
                  </a:lnTo>
                  <a:lnTo>
                    <a:pt x="301" y="6672"/>
                  </a:lnTo>
                  <a:lnTo>
                    <a:pt x="30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9" name="Google Shape;2079;p46"/>
            <p:cNvSpPr/>
            <p:nvPr/>
          </p:nvSpPr>
          <p:spPr>
            <a:xfrm>
              <a:off x="2029125" y="1802575"/>
              <a:ext cx="7525" cy="166800"/>
            </a:xfrm>
            <a:custGeom>
              <a:avLst/>
              <a:gdLst/>
              <a:ahLst/>
              <a:cxnLst/>
              <a:rect l="l" t="t" r="r" b="b"/>
              <a:pathLst>
                <a:path w="301" h="6672" extrusionOk="0">
                  <a:moveTo>
                    <a:pt x="0" y="0"/>
                  </a:moveTo>
                  <a:lnTo>
                    <a:pt x="0" y="6672"/>
                  </a:lnTo>
                  <a:lnTo>
                    <a:pt x="301" y="6672"/>
                  </a:lnTo>
                  <a:lnTo>
                    <a:pt x="30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0" name="Google Shape;2080;p46"/>
            <p:cNvSpPr/>
            <p:nvPr/>
          </p:nvSpPr>
          <p:spPr>
            <a:xfrm>
              <a:off x="2101675" y="1802575"/>
              <a:ext cx="6700" cy="166800"/>
            </a:xfrm>
            <a:custGeom>
              <a:avLst/>
              <a:gdLst/>
              <a:ahLst/>
              <a:cxnLst/>
              <a:rect l="l" t="t" r="r" b="b"/>
              <a:pathLst>
                <a:path w="268" h="6672" extrusionOk="0">
                  <a:moveTo>
                    <a:pt x="0" y="0"/>
                  </a:moveTo>
                  <a:lnTo>
                    <a:pt x="0" y="6672"/>
                  </a:lnTo>
                  <a:lnTo>
                    <a:pt x="267" y="6672"/>
                  </a:lnTo>
                  <a:lnTo>
                    <a:pt x="267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1" name="Google Shape;2081;p46"/>
            <p:cNvSpPr/>
            <p:nvPr/>
          </p:nvSpPr>
          <p:spPr>
            <a:xfrm>
              <a:off x="1517925" y="449875"/>
              <a:ext cx="1120000" cy="1384400"/>
            </a:xfrm>
            <a:custGeom>
              <a:avLst/>
              <a:gdLst/>
              <a:ahLst/>
              <a:cxnLst/>
              <a:rect l="l" t="t" r="r" b="b"/>
              <a:pathLst>
                <a:path w="44800" h="55376" extrusionOk="0">
                  <a:moveTo>
                    <a:pt x="22668" y="1"/>
                  </a:moveTo>
                  <a:cubicBezTo>
                    <a:pt x="13275" y="1"/>
                    <a:pt x="0" y="6585"/>
                    <a:pt x="0" y="24253"/>
                  </a:cubicBezTo>
                  <a:cubicBezTo>
                    <a:pt x="0" y="42166"/>
                    <a:pt x="18747" y="55376"/>
                    <a:pt x="18747" y="55376"/>
                  </a:cubicBezTo>
                  <a:cubicBezTo>
                    <a:pt x="18747" y="55376"/>
                    <a:pt x="20081" y="54709"/>
                    <a:pt x="21949" y="54709"/>
                  </a:cubicBezTo>
                  <a:cubicBezTo>
                    <a:pt x="23851" y="54709"/>
                    <a:pt x="25419" y="55376"/>
                    <a:pt x="25419" y="55376"/>
                  </a:cubicBezTo>
                  <a:cubicBezTo>
                    <a:pt x="25419" y="55376"/>
                    <a:pt x="44799" y="38364"/>
                    <a:pt x="44799" y="23153"/>
                  </a:cubicBezTo>
                  <a:cubicBezTo>
                    <a:pt x="44799" y="8042"/>
                    <a:pt x="34292" y="170"/>
                    <a:pt x="22950" y="3"/>
                  </a:cubicBezTo>
                  <a:cubicBezTo>
                    <a:pt x="22856" y="1"/>
                    <a:pt x="22762" y="1"/>
                    <a:pt x="22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2" name="Google Shape;2082;p46"/>
            <p:cNvSpPr/>
            <p:nvPr/>
          </p:nvSpPr>
          <p:spPr>
            <a:xfrm>
              <a:off x="1202700" y="470313"/>
              <a:ext cx="862800" cy="1405409"/>
            </a:xfrm>
            <a:custGeom>
              <a:avLst/>
              <a:gdLst/>
              <a:ahLst/>
              <a:cxnLst/>
              <a:rect l="l" t="t" r="r" b="b"/>
              <a:pathLst>
                <a:path w="34512" h="59684" extrusionOk="0">
                  <a:moveTo>
                    <a:pt x="31223" y="0"/>
                  </a:moveTo>
                  <a:lnTo>
                    <a:pt x="31223" y="0"/>
                  </a:lnTo>
                  <a:cubicBezTo>
                    <a:pt x="31222" y="1"/>
                    <a:pt x="1" y="17380"/>
                    <a:pt x="31856" y="59676"/>
                  </a:cubicBezTo>
                  <a:cubicBezTo>
                    <a:pt x="31987" y="59681"/>
                    <a:pt x="32109" y="59683"/>
                    <a:pt x="32223" y="59683"/>
                  </a:cubicBezTo>
                  <a:cubicBezTo>
                    <a:pt x="34511" y="59683"/>
                    <a:pt x="33724" y="58776"/>
                    <a:pt x="33724" y="58776"/>
                  </a:cubicBezTo>
                  <a:cubicBezTo>
                    <a:pt x="33724" y="58776"/>
                    <a:pt x="14344" y="22316"/>
                    <a:pt x="3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3" name="Google Shape;2083;p46"/>
            <p:cNvSpPr/>
            <p:nvPr/>
          </p:nvSpPr>
          <p:spPr>
            <a:xfrm>
              <a:off x="2080350" y="470313"/>
              <a:ext cx="894450" cy="1405409"/>
            </a:xfrm>
            <a:custGeom>
              <a:avLst/>
              <a:gdLst/>
              <a:ahLst/>
              <a:cxnLst/>
              <a:rect l="l" t="t" r="r" b="b"/>
              <a:pathLst>
                <a:path w="35778" h="59684" extrusionOk="0">
                  <a:moveTo>
                    <a:pt x="3288" y="0"/>
                  </a:moveTo>
                  <a:lnTo>
                    <a:pt x="3288" y="0"/>
                  </a:lnTo>
                  <a:cubicBezTo>
                    <a:pt x="20634" y="22783"/>
                    <a:pt x="787" y="58776"/>
                    <a:pt x="787" y="58776"/>
                  </a:cubicBezTo>
                  <a:cubicBezTo>
                    <a:pt x="787" y="58776"/>
                    <a:pt x="0" y="59683"/>
                    <a:pt x="2317" y="59683"/>
                  </a:cubicBezTo>
                  <a:cubicBezTo>
                    <a:pt x="2433" y="59683"/>
                    <a:pt x="2556" y="59681"/>
                    <a:pt x="2688" y="59676"/>
                  </a:cubicBezTo>
                  <a:cubicBezTo>
                    <a:pt x="35778" y="16346"/>
                    <a:pt x="3289" y="1"/>
                    <a:pt x="32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4" name="Google Shape;2084;p46"/>
            <p:cNvSpPr/>
            <p:nvPr/>
          </p:nvSpPr>
          <p:spPr>
            <a:xfrm>
              <a:off x="1860675" y="449875"/>
              <a:ext cx="409475" cy="1431170"/>
            </a:xfrm>
            <a:custGeom>
              <a:avLst/>
              <a:gdLst/>
              <a:ahLst/>
              <a:cxnLst/>
              <a:rect l="l" t="t" r="r" b="b"/>
              <a:pathLst>
                <a:path w="16379" h="60778" extrusionOk="0">
                  <a:moveTo>
                    <a:pt x="8673" y="1"/>
                  </a:moveTo>
                  <a:lnTo>
                    <a:pt x="8673" y="1"/>
                  </a:lnTo>
                  <a:cubicBezTo>
                    <a:pt x="8673" y="2"/>
                    <a:pt x="0" y="36227"/>
                    <a:pt x="8273" y="60778"/>
                  </a:cubicBezTo>
                  <a:cubicBezTo>
                    <a:pt x="16378" y="35593"/>
                    <a:pt x="8673" y="2"/>
                    <a:pt x="8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5" name="Google Shape;2085;p46"/>
            <p:cNvSpPr/>
            <p:nvPr/>
          </p:nvSpPr>
          <p:spPr>
            <a:xfrm>
              <a:off x="1937391" y="1997711"/>
              <a:ext cx="271077" cy="189348"/>
            </a:xfrm>
            <a:custGeom>
              <a:avLst/>
              <a:gdLst/>
              <a:ahLst/>
              <a:cxnLst/>
              <a:rect l="l" t="t" r="r" b="b"/>
              <a:pathLst>
                <a:path w="10842" h="6727" extrusionOk="0">
                  <a:moveTo>
                    <a:pt x="67" y="1"/>
                  </a:moveTo>
                  <a:cubicBezTo>
                    <a:pt x="67" y="1"/>
                    <a:pt x="0" y="5938"/>
                    <a:pt x="334" y="6272"/>
                  </a:cubicBezTo>
                  <a:cubicBezTo>
                    <a:pt x="554" y="6492"/>
                    <a:pt x="4521" y="6727"/>
                    <a:pt x="7376" y="6727"/>
                  </a:cubicBezTo>
                  <a:cubicBezTo>
                    <a:pt x="8848" y="6727"/>
                    <a:pt x="10025" y="6664"/>
                    <a:pt x="10241" y="6505"/>
                  </a:cubicBezTo>
                  <a:cubicBezTo>
                    <a:pt x="10841" y="6038"/>
                    <a:pt x="10641" y="268"/>
                    <a:pt x="10641" y="26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6" name="Google Shape;2086;p46"/>
            <p:cNvSpPr/>
            <p:nvPr/>
          </p:nvSpPr>
          <p:spPr>
            <a:xfrm>
              <a:off x="1926764" y="1984014"/>
              <a:ext cx="288176" cy="54705"/>
            </a:xfrm>
            <a:custGeom>
              <a:avLst/>
              <a:gdLst/>
              <a:ahLst/>
              <a:cxnLst/>
              <a:rect l="l" t="t" r="r" b="b"/>
              <a:pathLst>
                <a:path w="14245" h="2188" extrusionOk="0">
                  <a:moveTo>
                    <a:pt x="10514" y="1"/>
                  </a:moveTo>
                  <a:cubicBezTo>
                    <a:pt x="9925" y="1"/>
                    <a:pt x="9339" y="29"/>
                    <a:pt x="8774" y="47"/>
                  </a:cubicBezTo>
                  <a:cubicBezTo>
                    <a:pt x="5838" y="181"/>
                    <a:pt x="2936" y="481"/>
                    <a:pt x="1" y="881"/>
                  </a:cubicBezTo>
                  <a:lnTo>
                    <a:pt x="735" y="1649"/>
                  </a:lnTo>
                  <a:cubicBezTo>
                    <a:pt x="2503" y="2049"/>
                    <a:pt x="4371" y="2082"/>
                    <a:pt x="6172" y="2149"/>
                  </a:cubicBezTo>
                  <a:cubicBezTo>
                    <a:pt x="7270" y="2168"/>
                    <a:pt x="8345" y="2187"/>
                    <a:pt x="9418" y="2187"/>
                  </a:cubicBezTo>
                  <a:cubicBezTo>
                    <a:pt x="10203" y="2187"/>
                    <a:pt x="10986" y="2177"/>
                    <a:pt x="11776" y="2149"/>
                  </a:cubicBezTo>
                  <a:cubicBezTo>
                    <a:pt x="12310" y="2082"/>
                    <a:pt x="12843" y="2049"/>
                    <a:pt x="13377" y="1915"/>
                  </a:cubicBezTo>
                  <a:cubicBezTo>
                    <a:pt x="13777" y="1849"/>
                    <a:pt x="14244" y="1548"/>
                    <a:pt x="14211" y="1148"/>
                  </a:cubicBezTo>
                  <a:cubicBezTo>
                    <a:pt x="14211" y="781"/>
                    <a:pt x="13877" y="581"/>
                    <a:pt x="13577" y="481"/>
                  </a:cubicBezTo>
                  <a:cubicBezTo>
                    <a:pt x="13077" y="248"/>
                    <a:pt x="12543" y="147"/>
                    <a:pt x="11976" y="81"/>
                  </a:cubicBezTo>
                  <a:cubicBezTo>
                    <a:pt x="11492" y="20"/>
                    <a:pt x="11002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7" name="Google Shape;2087;p46"/>
            <p:cNvSpPr/>
            <p:nvPr/>
          </p:nvSpPr>
          <p:spPr>
            <a:xfrm>
              <a:off x="1916550" y="1952175"/>
              <a:ext cx="303575" cy="65250"/>
            </a:xfrm>
            <a:custGeom>
              <a:avLst/>
              <a:gdLst/>
              <a:ahLst/>
              <a:cxnLst/>
              <a:rect l="l" t="t" r="r" b="b"/>
              <a:pathLst>
                <a:path w="12143" h="2610" extrusionOk="0">
                  <a:moveTo>
                    <a:pt x="5132" y="1"/>
                  </a:moveTo>
                  <a:cubicBezTo>
                    <a:pt x="2701" y="1"/>
                    <a:pt x="509" y="52"/>
                    <a:pt x="334" y="154"/>
                  </a:cubicBezTo>
                  <a:cubicBezTo>
                    <a:pt x="100" y="321"/>
                    <a:pt x="0" y="1822"/>
                    <a:pt x="434" y="2189"/>
                  </a:cubicBezTo>
                  <a:cubicBezTo>
                    <a:pt x="693" y="2448"/>
                    <a:pt x="5246" y="2609"/>
                    <a:pt x="8514" y="2609"/>
                  </a:cubicBezTo>
                  <a:cubicBezTo>
                    <a:pt x="10293" y="2609"/>
                    <a:pt x="11691" y="2561"/>
                    <a:pt x="11809" y="2456"/>
                  </a:cubicBezTo>
                  <a:cubicBezTo>
                    <a:pt x="12142" y="2155"/>
                    <a:pt x="12075" y="487"/>
                    <a:pt x="11909" y="254"/>
                  </a:cubicBezTo>
                  <a:cubicBezTo>
                    <a:pt x="11777" y="85"/>
                    <a:pt x="8258" y="1"/>
                    <a:pt x="5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8" name="Google Shape;2088;p46"/>
            <p:cNvSpPr/>
            <p:nvPr/>
          </p:nvSpPr>
          <p:spPr>
            <a:xfrm>
              <a:off x="1952400" y="2051075"/>
              <a:ext cx="30875" cy="30875"/>
            </a:xfrm>
            <a:custGeom>
              <a:avLst/>
              <a:gdLst/>
              <a:ahLst/>
              <a:cxnLst/>
              <a:rect l="l" t="t" r="r" b="b"/>
              <a:pathLst>
                <a:path w="1235" h="1235" extrusionOk="0">
                  <a:moveTo>
                    <a:pt x="601" y="1"/>
                  </a:moveTo>
                  <a:cubicBezTo>
                    <a:pt x="267" y="1"/>
                    <a:pt x="0" y="267"/>
                    <a:pt x="0" y="601"/>
                  </a:cubicBezTo>
                  <a:cubicBezTo>
                    <a:pt x="0" y="968"/>
                    <a:pt x="267" y="1235"/>
                    <a:pt x="601" y="1235"/>
                  </a:cubicBezTo>
                  <a:cubicBezTo>
                    <a:pt x="968" y="1235"/>
                    <a:pt x="1235" y="968"/>
                    <a:pt x="1235" y="601"/>
                  </a:cubicBezTo>
                  <a:cubicBezTo>
                    <a:pt x="1235" y="267"/>
                    <a:pt x="968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9" name="Google Shape;2089;p46"/>
            <p:cNvSpPr/>
            <p:nvPr/>
          </p:nvSpPr>
          <p:spPr>
            <a:xfrm>
              <a:off x="2015775" y="2051075"/>
              <a:ext cx="30875" cy="30875"/>
            </a:xfrm>
            <a:custGeom>
              <a:avLst/>
              <a:gdLst/>
              <a:ahLst/>
              <a:cxnLst/>
              <a:rect l="l" t="t" r="r" b="b"/>
              <a:pathLst>
                <a:path w="1235" h="1235" extrusionOk="0">
                  <a:moveTo>
                    <a:pt x="634" y="1"/>
                  </a:moveTo>
                  <a:cubicBezTo>
                    <a:pt x="267" y="1"/>
                    <a:pt x="1" y="267"/>
                    <a:pt x="1" y="601"/>
                  </a:cubicBezTo>
                  <a:cubicBezTo>
                    <a:pt x="1" y="968"/>
                    <a:pt x="267" y="1235"/>
                    <a:pt x="634" y="1235"/>
                  </a:cubicBezTo>
                  <a:cubicBezTo>
                    <a:pt x="968" y="1235"/>
                    <a:pt x="1235" y="968"/>
                    <a:pt x="1235" y="601"/>
                  </a:cubicBezTo>
                  <a:cubicBezTo>
                    <a:pt x="1235" y="267"/>
                    <a:pt x="968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0" name="Google Shape;2090;p46"/>
            <p:cNvSpPr/>
            <p:nvPr/>
          </p:nvSpPr>
          <p:spPr>
            <a:xfrm>
              <a:off x="2148375" y="2051000"/>
              <a:ext cx="30875" cy="30950"/>
            </a:xfrm>
            <a:custGeom>
              <a:avLst/>
              <a:gdLst/>
              <a:ahLst/>
              <a:cxnLst/>
              <a:rect l="l" t="t" r="r" b="b"/>
              <a:pathLst>
                <a:path w="1235" h="1238" extrusionOk="0">
                  <a:moveTo>
                    <a:pt x="690" y="1"/>
                  </a:moveTo>
                  <a:cubicBezTo>
                    <a:pt x="672" y="1"/>
                    <a:pt x="653" y="2"/>
                    <a:pt x="634" y="4"/>
                  </a:cubicBezTo>
                  <a:cubicBezTo>
                    <a:pt x="301" y="4"/>
                    <a:pt x="0" y="304"/>
                    <a:pt x="0" y="637"/>
                  </a:cubicBezTo>
                  <a:cubicBezTo>
                    <a:pt x="0" y="971"/>
                    <a:pt x="301" y="1238"/>
                    <a:pt x="634" y="1238"/>
                  </a:cubicBezTo>
                  <a:cubicBezTo>
                    <a:pt x="968" y="1238"/>
                    <a:pt x="1235" y="971"/>
                    <a:pt x="1235" y="637"/>
                  </a:cubicBezTo>
                  <a:cubicBezTo>
                    <a:pt x="1235" y="260"/>
                    <a:pt x="997" y="1"/>
                    <a:pt x="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1" name="Google Shape;2091;p46"/>
            <p:cNvSpPr/>
            <p:nvPr/>
          </p:nvSpPr>
          <p:spPr>
            <a:xfrm>
              <a:off x="2064975" y="2044400"/>
              <a:ext cx="67575" cy="81025"/>
            </a:xfrm>
            <a:custGeom>
              <a:avLst/>
              <a:gdLst/>
              <a:ahLst/>
              <a:cxnLst/>
              <a:rect l="l" t="t" r="r" b="b"/>
              <a:pathLst>
                <a:path w="2703" h="3241" extrusionOk="0">
                  <a:moveTo>
                    <a:pt x="1368" y="1"/>
                  </a:moveTo>
                  <a:cubicBezTo>
                    <a:pt x="701" y="1"/>
                    <a:pt x="1" y="2302"/>
                    <a:pt x="301" y="2803"/>
                  </a:cubicBezTo>
                  <a:cubicBezTo>
                    <a:pt x="416" y="3050"/>
                    <a:pt x="883" y="3241"/>
                    <a:pt x="1357" y="3241"/>
                  </a:cubicBezTo>
                  <a:cubicBezTo>
                    <a:pt x="1842" y="3241"/>
                    <a:pt x="2334" y="3042"/>
                    <a:pt x="2469" y="2503"/>
                  </a:cubicBezTo>
                  <a:cubicBezTo>
                    <a:pt x="2703" y="1468"/>
                    <a:pt x="1869" y="1"/>
                    <a:pt x="1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612329" y="2767410"/>
                <a:ext cx="6932640" cy="2558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dirty="0"/>
                  <a:t>Cho </a:t>
                </a:r>
                <a:r>
                  <a:rPr lang="en-US" sz="2667" dirty="0" err="1"/>
                  <a:t>hai</a:t>
                </a:r>
                <a:r>
                  <a:rPr lang="en-US" sz="2667" dirty="0"/>
                  <a:t> tam </a:t>
                </a:r>
                <a:r>
                  <a:rPr lang="en-US" sz="2667" dirty="0" err="1"/>
                  <a:t>giác</a:t>
                </a:r>
                <a:r>
                  <a:rPr lang="en-US" sz="2667" dirty="0"/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667" dirty="0" err="1"/>
                  <a:t>và</a:t>
                </a:r>
                <a:r>
                  <a:rPr lang="en-US" sz="2667" dirty="0"/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667" dirty="0" err="1"/>
                  <a:t>thoả</a:t>
                </a:r>
                <a:r>
                  <a:rPr lang="en-US" sz="2667" dirty="0"/>
                  <a:t> </a:t>
                </a:r>
                <a:r>
                  <a:rPr lang="en-US" sz="2667" dirty="0" err="1"/>
                  <a:t>mãn</a:t>
                </a:r>
                <a:r>
                  <a:rPr lang="en-US" sz="2667" dirty="0"/>
                  <a:t>: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’=3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667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2667" i="1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667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667" i="1" dirty="0">
                        <a:latin typeface="Cambria Math" panose="02040503050406030204" pitchFamily="18" charset="0"/>
                      </a:rPr>
                      <m:t>=50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667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 dirty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667" i="1" dirty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2667" i="1" dirty="0">
                        <a:latin typeface="Cambria Math" panose="02040503050406030204" pitchFamily="18" charset="0"/>
                      </a:rPr>
                      <m:t>=70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667" dirty="0"/>
                  <a:t>. Hai tam </a:t>
                </a:r>
                <a:r>
                  <a:rPr lang="en-US" sz="2667" dirty="0" err="1"/>
                  <a:t>giác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667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sz="2667" dirty="0" err="1"/>
                  <a:t>và</a:t>
                </a:r>
                <a:r>
                  <a:rPr lang="en-US" sz="2667" dirty="0"/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667" dirty="0" err="1"/>
                  <a:t>có</a:t>
                </a:r>
                <a:r>
                  <a:rPr lang="en-US" sz="2667" dirty="0"/>
                  <a:t> </a:t>
                </a:r>
                <a:r>
                  <a:rPr lang="en-US" sz="2667" dirty="0" err="1"/>
                  <a:t>bằng</a:t>
                </a:r>
                <a:r>
                  <a:rPr lang="en-US" sz="2667" dirty="0"/>
                  <a:t> </a:t>
                </a:r>
                <a:r>
                  <a:rPr lang="en-US" sz="2667" dirty="0" err="1"/>
                  <a:t>nhau</a:t>
                </a:r>
                <a:r>
                  <a:rPr lang="en-US" sz="2667" dirty="0"/>
                  <a:t> </a:t>
                </a:r>
                <a:r>
                  <a:rPr lang="en-US" sz="2667" dirty="0" err="1"/>
                  <a:t>không</a:t>
                </a:r>
                <a:r>
                  <a:rPr lang="en-US" sz="2667" dirty="0"/>
                  <a:t> ?  </a:t>
                </a:r>
                <a:r>
                  <a:rPr lang="en-US" sz="2667" dirty="0" err="1"/>
                  <a:t>Vì</a:t>
                </a:r>
                <a:r>
                  <a:rPr lang="en-US" sz="2667" dirty="0"/>
                  <a:t> </a:t>
                </a:r>
                <a:r>
                  <a:rPr lang="en-US" sz="2667" dirty="0" err="1"/>
                  <a:t>sao</a:t>
                </a:r>
                <a:r>
                  <a:rPr lang="en-US" sz="2667" dirty="0"/>
                  <a:t>?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329" y="2767410"/>
                <a:ext cx="6932640" cy="2558970"/>
              </a:xfrm>
              <a:prstGeom prst="rect">
                <a:avLst/>
              </a:prstGeom>
              <a:blipFill>
                <a:blip r:embed="rId3"/>
                <a:stretch>
                  <a:fillRect l="-1671" r="-1671" b="-5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49" y="369418"/>
            <a:ext cx="1194703" cy="1194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671">
            <a:off x="6103307" y="851457"/>
            <a:ext cx="1153139" cy="91881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C897B6-E101-42B9-2DEE-9ABB32CE1BE6}"/>
              </a:ext>
            </a:extLst>
          </p:cNvPr>
          <p:cNvSpPr/>
          <p:nvPr/>
        </p:nvSpPr>
        <p:spPr>
          <a:xfrm>
            <a:off x="4516947" y="1811590"/>
            <a:ext cx="3136491" cy="8849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FFFF"/>
                </a:solidFill>
              </a:rPr>
              <a:t>Luyện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tập</a:t>
            </a:r>
            <a:r>
              <a:rPr lang="en-US" sz="2933" b="1" dirty="0">
                <a:solidFill>
                  <a:srgbClr val="FFFFFF"/>
                </a:solidFill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 animBg="1"/>
      <p:bldP spid="2061" grpId="0" animBg="1"/>
      <p:bldP spid="5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47"/>
          <p:cNvSpPr/>
          <p:nvPr/>
        </p:nvSpPr>
        <p:spPr>
          <a:xfrm rot="2030763">
            <a:off x="8800175" y="1604514"/>
            <a:ext cx="1263279" cy="33681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102" name="Google Shape;2102;p47"/>
          <p:cNvGrpSpPr/>
          <p:nvPr/>
        </p:nvGrpSpPr>
        <p:grpSpPr>
          <a:xfrm>
            <a:off x="202871" y="3957309"/>
            <a:ext cx="1786333" cy="2624399"/>
            <a:chOff x="2904750" y="484125"/>
            <a:chExt cx="1403525" cy="2129050"/>
          </a:xfrm>
        </p:grpSpPr>
        <p:sp>
          <p:nvSpPr>
            <p:cNvPr id="2103" name="Google Shape;2103;p47"/>
            <p:cNvSpPr/>
            <p:nvPr/>
          </p:nvSpPr>
          <p:spPr>
            <a:xfrm>
              <a:off x="2904750" y="484125"/>
              <a:ext cx="1403525" cy="2129050"/>
            </a:xfrm>
            <a:custGeom>
              <a:avLst/>
              <a:gdLst/>
              <a:ahLst/>
              <a:cxnLst/>
              <a:rect l="l" t="t" r="r" b="b"/>
              <a:pathLst>
                <a:path w="56141" h="85162" extrusionOk="0">
                  <a:moveTo>
                    <a:pt x="19414" y="1668"/>
                  </a:moveTo>
                  <a:cubicBezTo>
                    <a:pt x="19614" y="1668"/>
                    <a:pt x="19814" y="1702"/>
                    <a:pt x="20015" y="1768"/>
                  </a:cubicBezTo>
                  <a:lnTo>
                    <a:pt x="51971" y="8473"/>
                  </a:lnTo>
                  <a:cubicBezTo>
                    <a:pt x="52171" y="8506"/>
                    <a:pt x="52371" y="8607"/>
                    <a:pt x="52538" y="8673"/>
                  </a:cubicBezTo>
                  <a:cubicBezTo>
                    <a:pt x="53105" y="8940"/>
                    <a:pt x="53539" y="9307"/>
                    <a:pt x="53872" y="9774"/>
                  </a:cubicBezTo>
                  <a:cubicBezTo>
                    <a:pt x="54139" y="10108"/>
                    <a:pt x="54306" y="10508"/>
                    <a:pt x="54372" y="10942"/>
                  </a:cubicBezTo>
                  <a:cubicBezTo>
                    <a:pt x="54473" y="11308"/>
                    <a:pt x="54473" y="11775"/>
                    <a:pt x="54372" y="12176"/>
                  </a:cubicBezTo>
                  <a:lnTo>
                    <a:pt x="39862" y="81058"/>
                  </a:lnTo>
                  <a:cubicBezTo>
                    <a:pt x="39595" y="82526"/>
                    <a:pt x="38294" y="83527"/>
                    <a:pt x="36827" y="83527"/>
                  </a:cubicBezTo>
                  <a:cubicBezTo>
                    <a:pt x="36626" y="83527"/>
                    <a:pt x="36426" y="83493"/>
                    <a:pt x="36193" y="83427"/>
                  </a:cubicBezTo>
                  <a:lnTo>
                    <a:pt x="4270" y="76722"/>
                  </a:lnTo>
                  <a:cubicBezTo>
                    <a:pt x="4070" y="76689"/>
                    <a:pt x="3836" y="76589"/>
                    <a:pt x="3670" y="76522"/>
                  </a:cubicBezTo>
                  <a:cubicBezTo>
                    <a:pt x="3236" y="76322"/>
                    <a:pt x="2802" y="76021"/>
                    <a:pt x="2502" y="75655"/>
                  </a:cubicBezTo>
                  <a:cubicBezTo>
                    <a:pt x="2435" y="75554"/>
                    <a:pt x="2402" y="75488"/>
                    <a:pt x="2302" y="75388"/>
                  </a:cubicBezTo>
                  <a:cubicBezTo>
                    <a:pt x="2169" y="75221"/>
                    <a:pt x="2102" y="75054"/>
                    <a:pt x="2002" y="74854"/>
                  </a:cubicBezTo>
                  <a:cubicBezTo>
                    <a:pt x="1802" y="74320"/>
                    <a:pt x="1735" y="73686"/>
                    <a:pt x="1835" y="73053"/>
                  </a:cubicBezTo>
                  <a:lnTo>
                    <a:pt x="16345" y="4137"/>
                  </a:lnTo>
                  <a:cubicBezTo>
                    <a:pt x="16646" y="2669"/>
                    <a:pt x="17946" y="1668"/>
                    <a:pt x="19414" y="1668"/>
                  </a:cubicBezTo>
                  <a:close/>
                  <a:moveTo>
                    <a:pt x="19347" y="0"/>
                  </a:moveTo>
                  <a:cubicBezTo>
                    <a:pt x="17113" y="0"/>
                    <a:pt x="15144" y="1568"/>
                    <a:pt x="14677" y="3803"/>
                  </a:cubicBezTo>
                  <a:lnTo>
                    <a:pt x="234" y="72719"/>
                  </a:lnTo>
                  <a:cubicBezTo>
                    <a:pt x="0" y="73653"/>
                    <a:pt x="134" y="74587"/>
                    <a:pt x="467" y="75488"/>
                  </a:cubicBezTo>
                  <a:cubicBezTo>
                    <a:pt x="601" y="75755"/>
                    <a:pt x="734" y="76021"/>
                    <a:pt x="901" y="76255"/>
                  </a:cubicBezTo>
                  <a:cubicBezTo>
                    <a:pt x="968" y="76388"/>
                    <a:pt x="1101" y="76555"/>
                    <a:pt x="1168" y="76689"/>
                  </a:cubicBezTo>
                  <a:cubicBezTo>
                    <a:pt x="1668" y="77256"/>
                    <a:pt x="2269" y="77723"/>
                    <a:pt x="2969" y="78056"/>
                  </a:cubicBezTo>
                  <a:cubicBezTo>
                    <a:pt x="3269" y="78190"/>
                    <a:pt x="3570" y="78256"/>
                    <a:pt x="3903" y="78356"/>
                  </a:cubicBezTo>
                  <a:lnTo>
                    <a:pt x="35826" y="85061"/>
                  </a:lnTo>
                  <a:cubicBezTo>
                    <a:pt x="36159" y="85161"/>
                    <a:pt x="36493" y="85161"/>
                    <a:pt x="36827" y="85161"/>
                  </a:cubicBezTo>
                  <a:cubicBezTo>
                    <a:pt x="39095" y="85161"/>
                    <a:pt x="41030" y="83560"/>
                    <a:pt x="41497" y="81359"/>
                  </a:cubicBezTo>
                  <a:lnTo>
                    <a:pt x="56007" y="12409"/>
                  </a:lnTo>
                  <a:cubicBezTo>
                    <a:pt x="56140" y="11809"/>
                    <a:pt x="56140" y="11175"/>
                    <a:pt x="56007" y="10541"/>
                  </a:cubicBezTo>
                  <a:cubicBezTo>
                    <a:pt x="55874" y="9907"/>
                    <a:pt x="55640" y="9307"/>
                    <a:pt x="55273" y="8740"/>
                  </a:cubicBezTo>
                  <a:cubicBezTo>
                    <a:pt x="54773" y="8006"/>
                    <a:pt x="54039" y="7406"/>
                    <a:pt x="53205" y="7072"/>
                  </a:cubicBezTo>
                  <a:cubicBezTo>
                    <a:pt x="52938" y="6972"/>
                    <a:pt x="52638" y="6872"/>
                    <a:pt x="52304" y="6805"/>
                  </a:cubicBezTo>
                  <a:lnTo>
                    <a:pt x="20348" y="67"/>
                  </a:lnTo>
                  <a:cubicBezTo>
                    <a:pt x="20015" y="0"/>
                    <a:pt x="19748" y="0"/>
                    <a:pt x="19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4" name="Google Shape;2104;p47"/>
            <p:cNvSpPr/>
            <p:nvPr/>
          </p:nvSpPr>
          <p:spPr>
            <a:xfrm>
              <a:off x="2942275" y="525100"/>
              <a:ext cx="1330150" cy="2046275"/>
            </a:xfrm>
            <a:custGeom>
              <a:avLst/>
              <a:gdLst/>
              <a:ahLst/>
              <a:cxnLst/>
              <a:rect l="l" t="t" r="r" b="b"/>
              <a:pathLst>
                <a:path w="53206" h="81851" extrusionOk="0">
                  <a:moveTo>
                    <a:pt x="17887" y="0"/>
                  </a:moveTo>
                  <a:cubicBezTo>
                    <a:pt x="16447" y="0"/>
                    <a:pt x="15136" y="981"/>
                    <a:pt x="14844" y="2498"/>
                  </a:cubicBezTo>
                  <a:lnTo>
                    <a:pt x="334" y="71414"/>
                  </a:lnTo>
                  <a:cubicBezTo>
                    <a:pt x="0" y="73082"/>
                    <a:pt x="1068" y="74749"/>
                    <a:pt x="2769" y="75083"/>
                  </a:cubicBezTo>
                  <a:lnTo>
                    <a:pt x="34692" y="81788"/>
                  </a:lnTo>
                  <a:cubicBezTo>
                    <a:pt x="34902" y="81830"/>
                    <a:pt x="35112" y="81850"/>
                    <a:pt x="35320" y="81850"/>
                  </a:cubicBezTo>
                  <a:cubicBezTo>
                    <a:pt x="36759" y="81850"/>
                    <a:pt x="38070" y="80873"/>
                    <a:pt x="38361" y="79386"/>
                  </a:cubicBezTo>
                  <a:lnTo>
                    <a:pt x="52871" y="10437"/>
                  </a:lnTo>
                  <a:cubicBezTo>
                    <a:pt x="53205" y="8802"/>
                    <a:pt x="52171" y="7168"/>
                    <a:pt x="50470" y="6801"/>
                  </a:cubicBezTo>
                  <a:lnTo>
                    <a:pt x="18514" y="63"/>
                  </a:lnTo>
                  <a:cubicBezTo>
                    <a:pt x="18304" y="21"/>
                    <a:pt x="18094" y="0"/>
                    <a:pt x="17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5" name="Google Shape;2105;p47"/>
            <p:cNvSpPr/>
            <p:nvPr/>
          </p:nvSpPr>
          <p:spPr>
            <a:xfrm>
              <a:off x="3008150" y="634225"/>
              <a:ext cx="1208400" cy="1783800"/>
            </a:xfrm>
            <a:custGeom>
              <a:avLst/>
              <a:gdLst/>
              <a:ahLst/>
              <a:cxnLst/>
              <a:rect l="l" t="t" r="r" b="b"/>
              <a:pathLst>
                <a:path w="48336" h="71352" extrusionOk="0">
                  <a:moveTo>
                    <a:pt x="13444" y="1"/>
                  </a:moveTo>
                  <a:lnTo>
                    <a:pt x="1" y="64013"/>
                  </a:lnTo>
                  <a:lnTo>
                    <a:pt x="34892" y="71352"/>
                  </a:lnTo>
                  <a:lnTo>
                    <a:pt x="48335" y="7306"/>
                  </a:lnTo>
                  <a:lnTo>
                    <a:pt x="13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6" name="Google Shape;2106;p47"/>
            <p:cNvSpPr/>
            <p:nvPr/>
          </p:nvSpPr>
          <p:spPr>
            <a:xfrm>
              <a:off x="3010650" y="1303525"/>
              <a:ext cx="890675" cy="1111175"/>
            </a:xfrm>
            <a:custGeom>
              <a:avLst/>
              <a:gdLst/>
              <a:ahLst/>
              <a:cxnLst/>
              <a:rect l="l" t="t" r="r" b="b"/>
              <a:pathLst>
                <a:path w="35627" h="44447" extrusionOk="0">
                  <a:moveTo>
                    <a:pt x="23192" y="0"/>
                  </a:moveTo>
                  <a:cubicBezTo>
                    <a:pt x="22963" y="0"/>
                    <a:pt x="22716" y="15"/>
                    <a:pt x="22450" y="48"/>
                  </a:cubicBezTo>
                  <a:cubicBezTo>
                    <a:pt x="19748" y="377"/>
                    <a:pt x="19748" y="1683"/>
                    <a:pt x="16888" y="1683"/>
                  </a:cubicBezTo>
                  <a:cubicBezTo>
                    <a:pt x="16852" y="1683"/>
                    <a:pt x="16816" y="1683"/>
                    <a:pt x="16779" y="1682"/>
                  </a:cubicBezTo>
                  <a:cubicBezTo>
                    <a:pt x="16731" y="1681"/>
                    <a:pt x="16685" y="1681"/>
                    <a:pt x="16640" y="1681"/>
                  </a:cubicBezTo>
                  <a:cubicBezTo>
                    <a:pt x="13943" y="1681"/>
                    <a:pt x="16899" y="3638"/>
                    <a:pt x="14044" y="4885"/>
                  </a:cubicBezTo>
                  <a:cubicBezTo>
                    <a:pt x="13669" y="5051"/>
                    <a:pt x="13280" y="5124"/>
                    <a:pt x="12888" y="5124"/>
                  </a:cubicBezTo>
                  <a:cubicBezTo>
                    <a:pt x="10214" y="5124"/>
                    <a:pt x="7373" y="1749"/>
                    <a:pt x="7373" y="1749"/>
                  </a:cubicBezTo>
                  <a:lnTo>
                    <a:pt x="1" y="37108"/>
                  </a:lnTo>
                  <a:lnTo>
                    <a:pt x="34859" y="44446"/>
                  </a:lnTo>
                  <a:lnTo>
                    <a:pt x="35626" y="40610"/>
                  </a:lnTo>
                  <a:cubicBezTo>
                    <a:pt x="35626" y="40610"/>
                    <a:pt x="34025" y="37808"/>
                    <a:pt x="32357" y="35974"/>
                  </a:cubicBezTo>
                  <a:cubicBezTo>
                    <a:pt x="30623" y="34139"/>
                    <a:pt x="33024" y="32738"/>
                    <a:pt x="33458" y="30570"/>
                  </a:cubicBezTo>
                  <a:cubicBezTo>
                    <a:pt x="33917" y="28437"/>
                    <a:pt x="30859" y="24562"/>
                    <a:pt x="25554" y="24562"/>
                  </a:cubicBezTo>
                  <a:cubicBezTo>
                    <a:pt x="25465" y="24562"/>
                    <a:pt x="25375" y="24563"/>
                    <a:pt x="25285" y="24565"/>
                  </a:cubicBezTo>
                  <a:cubicBezTo>
                    <a:pt x="25218" y="24567"/>
                    <a:pt x="25153" y="24567"/>
                    <a:pt x="25088" y="24567"/>
                  </a:cubicBezTo>
                  <a:cubicBezTo>
                    <a:pt x="19882" y="24567"/>
                    <a:pt x="21222" y="20639"/>
                    <a:pt x="19014" y="18761"/>
                  </a:cubicBezTo>
                  <a:cubicBezTo>
                    <a:pt x="16746" y="16860"/>
                    <a:pt x="19048" y="15626"/>
                    <a:pt x="21516" y="14558"/>
                  </a:cubicBezTo>
                  <a:cubicBezTo>
                    <a:pt x="23951" y="13457"/>
                    <a:pt x="23084" y="11923"/>
                    <a:pt x="21283" y="10022"/>
                  </a:cubicBezTo>
                  <a:cubicBezTo>
                    <a:pt x="19448" y="8087"/>
                    <a:pt x="22283" y="6586"/>
                    <a:pt x="24718" y="6086"/>
                  </a:cubicBezTo>
                  <a:cubicBezTo>
                    <a:pt x="27120" y="5585"/>
                    <a:pt x="26420" y="3050"/>
                    <a:pt x="26186" y="2116"/>
                  </a:cubicBezTo>
                  <a:cubicBezTo>
                    <a:pt x="25945" y="1303"/>
                    <a:pt x="25324" y="0"/>
                    <a:pt x="23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7" name="Google Shape;2107;p47"/>
            <p:cNvSpPr/>
            <p:nvPr/>
          </p:nvSpPr>
          <p:spPr>
            <a:xfrm>
              <a:off x="3008150" y="1542425"/>
              <a:ext cx="630050" cy="818075"/>
            </a:xfrm>
            <a:custGeom>
              <a:avLst/>
              <a:gdLst/>
              <a:ahLst/>
              <a:cxnLst/>
              <a:rect l="l" t="t" r="r" b="b"/>
              <a:pathLst>
                <a:path w="25202" h="32723" extrusionOk="0">
                  <a:moveTo>
                    <a:pt x="11442" y="1"/>
                  </a:moveTo>
                  <a:cubicBezTo>
                    <a:pt x="11072" y="1"/>
                    <a:pt x="10652" y="51"/>
                    <a:pt x="10175" y="165"/>
                  </a:cubicBezTo>
                  <a:cubicBezTo>
                    <a:pt x="7706" y="766"/>
                    <a:pt x="7673" y="1933"/>
                    <a:pt x="5338" y="2400"/>
                  </a:cubicBezTo>
                  <a:lnTo>
                    <a:pt x="1" y="27719"/>
                  </a:lnTo>
                  <a:lnTo>
                    <a:pt x="23851" y="32722"/>
                  </a:lnTo>
                  <a:cubicBezTo>
                    <a:pt x="24051" y="31588"/>
                    <a:pt x="24952" y="30420"/>
                    <a:pt x="25052" y="29053"/>
                  </a:cubicBezTo>
                  <a:cubicBezTo>
                    <a:pt x="25201" y="27078"/>
                    <a:pt x="22319" y="24057"/>
                    <a:pt x="17799" y="24057"/>
                  </a:cubicBezTo>
                  <a:cubicBezTo>
                    <a:pt x="17280" y="24057"/>
                    <a:pt x="16739" y="24097"/>
                    <a:pt x="16179" y="24183"/>
                  </a:cubicBezTo>
                  <a:cubicBezTo>
                    <a:pt x="15696" y="24257"/>
                    <a:pt x="15263" y="24292"/>
                    <a:pt x="14873" y="24292"/>
                  </a:cubicBezTo>
                  <a:cubicBezTo>
                    <a:pt x="10903" y="24292"/>
                    <a:pt x="11422" y="20704"/>
                    <a:pt x="9174" y="19246"/>
                  </a:cubicBezTo>
                  <a:cubicBezTo>
                    <a:pt x="6672" y="17645"/>
                    <a:pt x="8840" y="16177"/>
                    <a:pt x="11075" y="14743"/>
                  </a:cubicBezTo>
                  <a:cubicBezTo>
                    <a:pt x="13377" y="13342"/>
                    <a:pt x="12343" y="11907"/>
                    <a:pt x="10241" y="10239"/>
                  </a:cubicBezTo>
                  <a:cubicBezTo>
                    <a:pt x="8206" y="8571"/>
                    <a:pt x="10808" y="6737"/>
                    <a:pt x="13143" y="5903"/>
                  </a:cubicBezTo>
                  <a:cubicBezTo>
                    <a:pt x="15478" y="5069"/>
                    <a:pt x="14411" y="2667"/>
                    <a:pt x="14111" y="1767"/>
                  </a:cubicBezTo>
                  <a:cubicBezTo>
                    <a:pt x="13783" y="1029"/>
                    <a:pt x="13119" y="1"/>
                    <a:pt x="11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8" name="Google Shape;2108;p47"/>
            <p:cNvSpPr/>
            <p:nvPr/>
          </p:nvSpPr>
          <p:spPr>
            <a:xfrm>
              <a:off x="3700250" y="952000"/>
              <a:ext cx="342000" cy="264300"/>
            </a:xfrm>
            <a:custGeom>
              <a:avLst/>
              <a:gdLst/>
              <a:ahLst/>
              <a:cxnLst/>
              <a:rect l="l" t="t" r="r" b="b"/>
              <a:pathLst>
                <a:path w="13680" h="10572" extrusionOk="0">
                  <a:moveTo>
                    <a:pt x="9124" y="1"/>
                  </a:moveTo>
                  <a:cubicBezTo>
                    <a:pt x="8915" y="1"/>
                    <a:pt x="8688" y="42"/>
                    <a:pt x="8442" y="132"/>
                  </a:cubicBezTo>
                  <a:cubicBezTo>
                    <a:pt x="7975" y="299"/>
                    <a:pt x="7508" y="566"/>
                    <a:pt x="7008" y="666"/>
                  </a:cubicBezTo>
                  <a:cubicBezTo>
                    <a:pt x="6045" y="919"/>
                    <a:pt x="5082" y="980"/>
                    <a:pt x="4104" y="980"/>
                  </a:cubicBezTo>
                  <a:cubicBezTo>
                    <a:pt x="3795" y="980"/>
                    <a:pt x="3485" y="974"/>
                    <a:pt x="3172" y="966"/>
                  </a:cubicBezTo>
                  <a:cubicBezTo>
                    <a:pt x="3121" y="965"/>
                    <a:pt x="3071" y="965"/>
                    <a:pt x="3022" y="965"/>
                  </a:cubicBezTo>
                  <a:cubicBezTo>
                    <a:pt x="0" y="965"/>
                    <a:pt x="935" y="2989"/>
                    <a:pt x="804" y="6403"/>
                  </a:cubicBezTo>
                  <a:cubicBezTo>
                    <a:pt x="770" y="7671"/>
                    <a:pt x="1271" y="8271"/>
                    <a:pt x="2471" y="8505"/>
                  </a:cubicBezTo>
                  <a:cubicBezTo>
                    <a:pt x="4006" y="8805"/>
                    <a:pt x="5207" y="9672"/>
                    <a:pt x="6708" y="10239"/>
                  </a:cubicBezTo>
                  <a:cubicBezTo>
                    <a:pt x="7347" y="10456"/>
                    <a:pt x="8050" y="10571"/>
                    <a:pt x="8750" y="10571"/>
                  </a:cubicBezTo>
                  <a:cubicBezTo>
                    <a:pt x="10536" y="10571"/>
                    <a:pt x="12308" y="9820"/>
                    <a:pt x="12979" y="8071"/>
                  </a:cubicBezTo>
                  <a:cubicBezTo>
                    <a:pt x="13679" y="6237"/>
                    <a:pt x="11878" y="4936"/>
                    <a:pt x="11144" y="3601"/>
                  </a:cubicBezTo>
                  <a:cubicBezTo>
                    <a:pt x="10877" y="3101"/>
                    <a:pt x="10844" y="2501"/>
                    <a:pt x="10777" y="1933"/>
                  </a:cubicBezTo>
                  <a:cubicBezTo>
                    <a:pt x="10641" y="866"/>
                    <a:pt x="10077" y="1"/>
                    <a:pt x="9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9" name="Google Shape;2109;p47"/>
            <p:cNvSpPr/>
            <p:nvPr/>
          </p:nvSpPr>
          <p:spPr>
            <a:xfrm>
              <a:off x="3700575" y="951525"/>
              <a:ext cx="342500" cy="264750"/>
            </a:xfrm>
            <a:custGeom>
              <a:avLst/>
              <a:gdLst/>
              <a:ahLst/>
              <a:cxnLst/>
              <a:rect l="l" t="t" r="r" b="b"/>
              <a:pathLst>
                <a:path w="13700" h="10590" extrusionOk="0">
                  <a:moveTo>
                    <a:pt x="9098" y="1315"/>
                  </a:moveTo>
                  <a:cubicBezTo>
                    <a:pt x="9119" y="1315"/>
                    <a:pt x="9130" y="1319"/>
                    <a:pt x="9130" y="1319"/>
                  </a:cubicBezTo>
                  <a:cubicBezTo>
                    <a:pt x="9197" y="1319"/>
                    <a:pt x="9397" y="1619"/>
                    <a:pt x="9463" y="2119"/>
                  </a:cubicBezTo>
                  <a:cubicBezTo>
                    <a:pt x="9463" y="2186"/>
                    <a:pt x="9497" y="2286"/>
                    <a:pt x="9497" y="2419"/>
                  </a:cubicBezTo>
                  <a:cubicBezTo>
                    <a:pt x="9597" y="2953"/>
                    <a:pt x="9664" y="3620"/>
                    <a:pt x="9997" y="4254"/>
                  </a:cubicBezTo>
                  <a:cubicBezTo>
                    <a:pt x="10264" y="4688"/>
                    <a:pt x="10598" y="5121"/>
                    <a:pt x="10864" y="5488"/>
                  </a:cubicBezTo>
                  <a:cubicBezTo>
                    <a:pt x="11665" y="6522"/>
                    <a:pt x="11999" y="6989"/>
                    <a:pt x="11765" y="7623"/>
                  </a:cubicBezTo>
                  <a:cubicBezTo>
                    <a:pt x="11302" y="8806"/>
                    <a:pt x="10066" y="9275"/>
                    <a:pt x="8836" y="9275"/>
                  </a:cubicBezTo>
                  <a:cubicBezTo>
                    <a:pt x="8471" y="9275"/>
                    <a:pt x="8106" y="9234"/>
                    <a:pt x="7762" y="9158"/>
                  </a:cubicBezTo>
                  <a:cubicBezTo>
                    <a:pt x="7529" y="9124"/>
                    <a:pt x="7329" y="9091"/>
                    <a:pt x="7128" y="8991"/>
                  </a:cubicBezTo>
                  <a:cubicBezTo>
                    <a:pt x="6628" y="8824"/>
                    <a:pt x="6128" y="8591"/>
                    <a:pt x="5594" y="8324"/>
                  </a:cubicBezTo>
                  <a:cubicBezTo>
                    <a:pt x="4693" y="7923"/>
                    <a:pt x="3826" y="7490"/>
                    <a:pt x="2759" y="7256"/>
                  </a:cubicBezTo>
                  <a:lnTo>
                    <a:pt x="2659" y="7256"/>
                  </a:lnTo>
                  <a:cubicBezTo>
                    <a:pt x="2092" y="7123"/>
                    <a:pt x="2025" y="7123"/>
                    <a:pt x="2092" y="6456"/>
                  </a:cubicBezTo>
                  <a:cubicBezTo>
                    <a:pt x="2125" y="5655"/>
                    <a:pt x="2092" y="4955"/>
                    <a:pt x="2092" y="4321"/>
                  </a:cubicBezTo>
                  <a:cubicBezTo>
                    <a:pt x="2025" y="3620"/>
                    <a:pt x="2025" y="2620"/>
                    <a:pt x="2158" y="2453"/>
                  </a:cubicBezTo>
                  <a:cubicBezTo>
                    <a:pt x="2158" y="2453"/>
                    <a:pt x="2358" y="2319"/>
                    <a:pt x="3159" y="2319"/>
                  </a:cubicBezTo>
                  <a:cubicBezTo>
                    <a:pt x="3453" y="2327"/>
                    <a:pt x="3759" y="2333"/>
                    <a:pt x="4073" y="2333"/>
                  </a:cubicBezTo>
                  <a:cubicBezTo>
                    <a:pt x="5117" y="2333"/>
                    <a:pt x="6252" y="2268"/>
                    <a:pt x="7329" y="1986"/>
                  </a:cubicBezTo>
                  <a:cubicBezTo>
                    <a:pt x="7762" y="1852"/>
                    <a:pt x="8129" y="1686"/>
                    <a:pt x="8463" y="1586"/>
                  </a:cubicBezTo>
                  <a:cubicBezTo>
                    <a:pt x="8596" y="1519"/>
                    <a:pt x="8763" y="1452"/>
                    <a:pt x="8863" y="1419"/>
                  </a:cubicBezTo>
                  <a:cubicBezTo>
                    <a:pt x="8974" y="1330"/>
                    <a:pt x="9056" y="1315"/>
                    <a:pt x="9098" y="1315"/>
                  </a:cubicBezTo>
                  <a:close/>
                  <a:moveTo>
                    <a:pt x="9099" y="0"/>
                  </a:moveTo>
                  <a:cubicBezTo>
                    <a:pt x="8890" y="0"/>
                    <a:pt x="8660" y="36"/>
                    <a:pt x="8429" y="151"/>
                  </a:cubicBezTo>
                  <a:cubicBezTo>
                    <a:pt x="7962" y="318"/>
                    <a:pt x="7495" y="585"/>
                    <a:pt x="6995" y="685"/>
                  </a:cubicBezTo>
                  <a:cubicBezTo>
                    <a:pt x="6057" y="938"/>
                    <a:pt x="5081" y="999"/>
                    <a:pt x="4096" y="999"/>
                  </a:cubicBezTo>
                  <a:cubicBezTo>
                    <a:pt x="3784" y="999"/>
                    <a:pt x="3472" y="993"/>
                    <a:pt x="3159" y="985"/>
                  </a:cubicBezTo>
                  <a:cubicBezTo>
                    <a:pt x="3085" y="983"/>
                    <a:pt x="3013" y="982"/>
                    <a:pt x="2943" y="982"/>
                  </a:cubicBezTo>
                  <a:cubicBezTo>
                    <a:pt x="1" y="982"/>
                    <a:pt x="921" y="3034"/>
                    <a:pt x="791" y="6422"/>
                  </a:cubicBezTo>
                  <a:cubicBezTo>
                    <a:pt x="757" y="7690"/>
                    <a:pt x="1191" y="8290"/>
                    <a:pt x="2425" y="8524"/>
                  </a:cubicBezTo>
                  <a:lnTo>
                    <a:pt x="2492" y="8524"/>
                  </a:lnTo>
                  <a:cubicBezTo>
                    <a:pt x="4026" y="8857"/>
                    <a:pt x="5260" y="9691"/>
                    <a:pt x="6695" y="10225"/>
                  </a:cubicBezTo>
                  <a:cubicBezTo>
                    <a:pt x="6962" y="10325"/>
                    <a:pt x="7195" y="10425"/>
                    <a:pt x="7495" y="10459"/>
                  </a:cubicBezTo>
                  <a:cubicBezTo>
                    <a:pt x="7919" y="10545"/>
                    <a:pt x="8358" y="10590"/>
                    <a:pt x="8796" y="10590"/>
                  </a:cubicBezTo>
                  <a:cubicBezTo>
                    <a:pt x="10569" y="10590"/>
                    <a:pt x="12331" y="9849"/>
                    <a:pt x="12999" y="8057"/>
                  </a:cubicBezTo>
                  <a:cubicBezTo>
                    <a:pt x="13700" y="6189"/>
                    <a:pt x="11899" y="4955"/>
                    <a:pt x="11165" y="3620"/>
                  </a:cubicBezTo>
                  <a:cubicBezTo>
                    <a:pt x="10864" y="3120"/>
                    <a:pt x="10864" y="2520"/>
                    <a:pt x="10798" y="1952"/>
                  </a:cubicBezTo>
                  <a:cubicBezTo>
                    <a:pt x="10631" y="985"/>
                    <a:pt x="10164" y="185"/>
                    <a:pt x="9363" y="18"/>
                  </a:cubicBezTo>
                  <a:cubicBezTo>
                    <a:pt x="9281" y="7"/>
                    <a:pt x="9192" y="0"/>
                    <a:pt x="90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0" name="Google Shape;2110;p47"/>
            <p:cNvSpPr/>
            <p:nvPr/>
          </p:nvSpPr>
          <p:spPr>
            <a:xfrm>
              <a:off x="3184100" y="1306350"/>
              <a:ext cx="713875" cy="1044975"/>
            </a:xfrm>
            <a:custGeom>
              <a:avLst/>
              <a:gdLst/>
              <a:ahLst/>
              <a:cxnLst/>
              <a:rect l="l" t="t" r="r" b="b"/>
              <a:pathLst>
                <a:path w="28555" h="41799" extrusionOk="0">
                  <a:moveTo>
                    <a:pt x="16065" y="0"/>
                  </a:moveTo>
                  <a:cubicBezTo>
                    <a:pt x="15867" y="0"/>
                    <a:pt x="15658" y="11"/>
                    <a:pt x="15445" y="35"/>
                  </a:cubicBezTo>
                  <a:cubicBezTo>
                    <a:pt x="12710" y="369"/>
                    <a:pt x="12710" y="1669"/>
                    <a:pt x="9775" y="1669"/>
                  </a:cubicBezTo>
                  <a:cubicBezTo>
                    <a:pt x="9750" y="1669"/>
                    <a:pt x="9726" y="1669"/>
                    <a:pt x="9702" y="1669"/>
                  </a:cubicBezTo>
                  <a:cubicBezTo>
                    <a:pt x="6857" y="1669"/>
                    <a:pt x="9917" y="3648"/>
                    <a:pt x="7006" y="4872"/>
                  </a:cubicBezTo>
                  <a:cubicBezTo>
                    <a:pt x="6650" y="5039"/>
                    <a:pt x="6255" y="5115"/>
                    <a:pt x="5853" y="5115"/>
                  </a:cubicBezTo>
                  <a:cubicBezTo>
                    <a:pt x="5614" y="5115"/>
                    <a:pt x="5374" y="5088"/>
                    <a:pt x="5138" y="5039"/>
                  </a:cubicBezTo>
                  <a:cubicBezTo>
                    <a:pt x="2703" y="4538"/>
                    <a:pt x="335" y="1770"/>
                    <a:pt x="335" y="1770"/>
                  </a:cubicBezTo>
                  <a:lnTo>
                    <a:pt x="1" y="3304"/>
                  </a:lnTo>
                  <a:lnTo>
                    <a:pt x="1235" y="4238"/>
                  </a:lnTo>
                  <a:cubicBezTo>
                    <a:pt x="2236" y="5072"/>
                    <a:pt x="3570" y="5939"/>
                    <a:pt x="4971" y="6239"/>
                  </a:cubicBezTo>
                  <a:cubicBezTo>
                    <a:pt x="5307" y="6309"/>
                    <a:pt x="5630" y="6342"/>
                    <a:pt x="5944" y="6342"/>
                  </a:cubicBezTo>
                  <a:cubicBezTo>
                    <a:pt x="6536" y="6342"/>
                    <a:pt x="7095" y="6224"/>
                    <a:pt x="7640" y="6006"/>
                  </a:cubicBezTo>
                  <a:cubicBezTo>
                    <a:pt x="9675" y="5139"/>
                    <a:pt x="9841" y="3738"/>
                    <a:pt x="9808" y="2904"/>
                  </a:cubicBezTo>
                  <a:lnTo>
                    <a:pt x="9841" y="2904"/>
                  </a:lnTo>
                  <a:cubicBezTo>
                    <a:pt x="11776" y="2904"/>
                    <a:pt x="12743" y="2370"/>
                    <a:pt x="13577" y="1970"/>
                  </a:cubicBezTo>
                  <a:cubicBezTo>
                    <a:pt x="14144" y="1636"/>
                    <a:pt x="14645" y="1369"/>
                    <a:pt x="15645" y="1269"/>
                  </a:cubicBezTo>
                  <a:cubicBezTo>
                    <a:pt x="15839" y="1255"/>
                    <a:pt x="16015" y="1247"/>
                    <a:pt x="16179" y="1247"/>
                  </a:cubicBezTo>
                  <a:cubicBezTo>
                    <a:pt x="16411" y="1247"/>
                    <a:pt x="16618" y="1263"/>
                    <a:pt x="16813" y="1303"/>
                  </a:cubicBezTo>
                  <a:cubicBezTo>
                    <a:pt x="17447" y="1436"/>
                    <a:pt x="17747" y="1770"/>
                    <a:pt x="17947" y="2437"/>
                  </a:cubicBezTo>
                  <a:lnTo>
                    <a:pt x="17947" y="2470"/>
                  </a:lnTo>
                  <a:cubicBezTo>
                    <a:pt x="18081" y="2870"/>
                    <a:pt x="18347" y="4004"/>
                    <a:pt x="18014" y="4471"/>
                  </a:cubicBezTo>
                  <a:cubicBezTo>
                    <a:pt x="17980" y="4505"/>
                    <a:pt x="17880" y="4705"/>
                    <a:pt x="17447" y="4805"/>
                  </a:cubicBezTo>
                  <a:cubicBezTo>
                    <a:pt x="16446" y="5005"/>
                    <a:pt x="13177" y="5839"/>
                    <a:pt x="12510" y="8007"/>
                  </a:cubicBezTo>
                  <a:cubicBezTo>
                    <a:pt x="12343" y="8608"/>
                    <a:pt x="12210" y="9675"/>
                    <a:pt x="13310" y="10876"/>
                  </a:cubicBezTo>
                  <a:cubicBezTo>
                    <a:pt x="14711" y="12377"/>
                    <a:pt x="14678" y="12811"/>
                    <a:pt x="14678" y="12844"/>
                  </a:cubicBezTo>
                  <a:cubicBezTo>
                    <a:pt x="14678" y="12844"/>
                    <a:pt x="14611" y="13044"/>
                    <a:pt x="13944" y="13344"/>
                  </a:cubicBezTo>
                  <a:cubicBezTo>
                    <a:pt x="11876" y="14278"/>
                    <a:pt x="10008" y="15212"/>
                    <a:pt x="9775" y="16947"/>
                  </a:cubicBezTo>
                  <a:cubicBezTo>
                    <a:pt x="9641" y="17948"/>
                    <a:pt x="10041" y="18848"/>
                    <a:pt x="11109" y="19782"/>
                  </a:cubicBezTo>
                  <a:cubicBezTo>
                    <a:pt x="11609" y="20216"/>
                    <a:pt x="11876" y="20883"/>
                    <a:pt x="12176" y="21717"/>
                  </a:cubicBezTo>
                  <a:cubicBezTo>
                    <a:pt x="12710" y="23185"/>
                    <a:pt x="13477" y="25153"/>
                    <a:pt x="16213" y="25720"/>
                  </a:cubicBezTo>
                  <a:cubicBezTo>
                    <a:pt x="16846" y="25853"/>
                    <a:pt x="17513" y="25887"/>
                    <a:pt x="18281" y="25887"/>
                  </a:cubicBezTo>
                  <a:cubicBezTo>
                    <a:pt x="18981" y="25887"/>
                    <a:pt x="19682" y="25954"/>
                    <a:pt x="20315" y="26054"/>
                  </a:cubicBezTo>
                  <a:cubicBezTo>
                    <a:pt x="23851" y="26821"/>
                    <a:pt x="25319" y="29456"/>
                    <a:pt x="25152" y="30323"/>
                  </a:cubicBezTo>
                  <a:cubicBezTo>
                    <a:pt x="25019" y="30857"/>
                    <a:pt x="24685" y="31391"/>
                    <a:pt x="24352" y="31991"/>
                  </a:cubicBezTo>
                  <a:cubicBezTo>
                    <a:pt x="23651" y="33192"/>
                    <a:pt x="22550" y="34993"/>
                    <a:pt x="24318" y="36861"/>
                  </a:cubicBezTo>
                  <a:cubicBezTo>
                    <a:pt x="25519" y="38162"/>
                    <a:pt x="26687" y="40030"/>
                    <a:pt x="27187" y="40864"/>
                  </a:cubicBezTo>
                  <a:lnTo>
                    <a:pt x="28321" y="41798"/>
                  </a:lnTo>
                  <a:lnTo>
                    <a:pt x="28555" y="40631"/>
                  </a:lnTo>
                  <a:cubicBezTo>
                    <a:pt x="28555" y="40631"/>
                    <a:pt x="26954" y="37829"/>
                    <a:pt x="25286" y="35994"/>
                  </a:cubicBezTo>
                  <a:cubicBezTo>
                    <a:pt x="23618" y="34159"/>
                    <a:pt x="25953" y="32725"/>
                    <a:pt x="26386" y="30557"/>
                  </a:cubicBezTo>
                  <a:cubicBezTo>
                    <a:pt x="26787" y="28722"/>
                    <a:pt x="24552" y="25620"/>
                    <a:pt x="20549" y="24786"/>
                  </a:cubicBezTo>
                  <a:cubicBezTo>
                    <a:pt x="19939" y="24641"/>
                    <a:pt x="19253" y="24546"/>
                    <a:pt x="18535" y="24546"/>
                  </a:cubicBezTo>
                  <a:cubicBezTo>
                    <a:pt x="18429" y="24546"/>
                    <a:pt x="18322" y="24548"/>
                    <a:pt x="18214" y="24552"/>
                  </a:cubicBezTo>
                  <a:cubicBezTo>
                    <a:pt x="17513" y="24552"/>
                    <a:pt x="16980" y="24519"/>
                    <a:pt x="16479" y="24452"/>
                  </a:cubicBezTo>
                  <a:cubicBezTo>
                    <a:pt x="13044" y="23719"/>
                    <a:pt x="13878" y="20450"/>
                    <a:pt x="11943" y="18782"/>
                  </a:cubicBezTo>
                  <a:cubicBezTo>
                    <a:pt x="9675" y="16847"/>
                    <a:pt x="12010" y="15646"/>
                    <a:pt x="14445" y="14545"/>
                  </a:cubicBezTo>
                  <a:cubicBezTo>
                    <a:pt x="16880" y="13478"/>
                    <a:pt x="16012" y="11943"/>
                    <a:pt x="14211" y="10009"/>
                  </a:cubicBezTo>
                  <a:cubicBezTo>
                    <a:pt x="12443" y="8107"/>
                    <a:pt x="15212" y="6606"/>
                    <a:pt x="17647" y="6106"/>
                  </a:cubicBezTo>
                  <a:cubicBezTo>
                    <a:pt x="20049" y="5606"/>
                    <a:pt x="19348" y="3037"/>
                    <a:pt x="19115" y="2136"/>
                  </a:cubicBezTo>
                  <a:cubicBezTo>
                    <a:pt x="18881" y="1436"/>
                    <a:pt x="18447" y="369"/>
                    <a:pt x="17013" y="102"/>
                  </a:cubicBezTo>
                  <a:cubicBezTo>
                    <a:pt x="16755" y="37"/>
                    <a:pt x="16427" y="0"/>
                    <a:pt x="160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1" name="Google Shape;2111;p47"/>
            <p:cNvSpPr/>
            <p:nvPr/>
          </p:nvSpPr>
          <p:spPr>
            <a:xfrm>
              <a:off x="3181600" y="1719625"/>
              <a:ext cx="100100" cy="91425"/>
            </a:xfrm>
            <a:custGeom>
              <a:avLst/>
              <a:gdLst/>
              <a:ahLst/>
              <a:cxnLst/>
              <a:rect l="l" t="t" r="r" b="b"/>
              <a:pathLst>
                <a:path w="4004" h="3657" extrusionOk="0">
                  <a:moveTo>
                    <a:pt x="1952" y="1"/>
                  </a:moveTo>
                  <a:cubicBezTo>
                    <a:pt x="1112" y="1"/>
                    <a:pt x="373" y="590"/>
                    <a:pt x="201" y="1450"/>
                  </a:cubicBezTo>
                  <a:cubicBezTo>
                    <a:pt x="1" y="2451"/>
                    <a:pt x="601" y="3418"/>
                    <a:pt x="1602" y="3618"/>
                  </a:cubicBezTo>
                  <a:cubicBezTo>
                    <a:pt x="1731" y="3644"/>
                    <a:pt x="1860" y="3657"/>
                    <a:pt x="1987" y="3657"/>
                  </a:cubicBezTo>
                  <a:cubicBezTo>
                    <a:pt x="2840" y="3657"/>
                    <a:pt x="3596" y="3089"/>
                    <a:pt x="3770" y="2217"/>
                  </a:cubicBezTo>
                  <a:cubicBezTo>
                    <a:pt x="4004" y="1250"/>
                    <a:pt x="3370" y="249"/>
                    <a:pt x="2369" y="49"/>
                  </a:cubicBezTo>
                  <a:cubicBezTo>
                    <a:pt x="2229" y="16"/>
                    <a:pt x="2089" y="1"/>
                    <a:pt x="19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2" name="Google Shape;2112;p47"/>
            <p:cNvSpPr/>
            <p:nvPr/>
          </p:nvSpPr>
          <p:spPr>
            <a:xfrm>
              <a:off x="3819575" y="858725"/>
              <a:ext cx="143450" cy="230850"/>
            </a:xfrm>
            <a:custGeom>
              <a:avLst/>
              <a:gdLst/>
              <a:ahLst/>
              <a:cxnLst/>
              <a:rect l="l" t="t" r="r" b="b"/>
              <a:pathLst>
                <a:path w="5738" h="9234" extrusionOk="0">
                  <a:moveTo>
                    <a:pt x="3138" y="1412"/>
                  </a:moveTo>
                  <a:cubicBezTo>
                    <a:pt x="3204" y="1412"/>
                    <a:pt x="3270" y="1417"/>
                    <a:pt x="3336" y="1428"/>
                  </a:cubicBezTo>
                  <a:cubicBezTo>
                    <a:pt x="3936" y="1562"/>
                    <a:pt x="4303" y="2195"/>
                    <a:pt x="4203" y="2762"/>
                  </a:cubicBezTo>
                  <a:cubicBezTo>
                    <a:pt x="4084" y="3327"/>
                    <a:pt x="3622" y="3679"/>
                    <a:pt x="3075" y="3679"/>
                  </a:cubicBezTo>
                  <a:cubicBezTo>
                    <a:pt x="3007" y="3679"/>
                    <a:pt x="2938" y="3674"/>
                    <a:pt x="2869" y="3663"/>
                  </a:cubicBezTo>
                  <a:cubicBezTo>
                    <a:pt x="2235" y="3530"/>
                    <a:pt x="1868" y="2896"/>
                    <a:pt x="2002" y="2329"/>
                  </a:cubicBezTo>
                  <a:cubicBezTo>
                    <a:pt x="2091" y="1765"/>
                    <a:pt x="2603" y="1412"/>
                    <a:pt x="3138" y="1412"/>
                  </a:cubicBezTo>
                  <a:close/>
                  <a:moveTo>
                    <a:pt x="3075" y="1"/>
                  </a:moveTo>
                  <a:cubicBezTo>
                    <a:pt x="2292" y="1"/>
                    <a:pt x="1509" y="355"/>
                    <a:pt x="1034" y="1128"/>
                  </a:cubicBezTo>
                  <a:cubicBezTo>
                    <a:pt x="234" y="2362"/>
                    <a:pt x="0" y="4730"/>
                    <a:pt x="1668" y="9234"/>
                  </a:cubicBezTo>
                  <a:cubicBezTo>
                    <a:pt x="5037" y="5831"/>
                    <a:pt x="5738" y="3530"/>
                    <a:pt x="5537" y="2062"/>
                  </a:cubicBezTo>
                  <a:cubicBezTo>
                    <a:pt x="5359" y="755"/>
                    <a:pt x="4218" y="1"/>
                    <a:pt x="30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3" name="Google Shape;2113;p47"/>
            <p:cNvSpPr/>
            <p:nvPr/>
          </p:nvSpPr>
          <p:spPr>
            <a:xfrm>
              <a:off x="3252500" y="1659975"/>
              <a:ext cx="40050" cy="39200"/>
            </a:xfrm>
            <a:custGeom>
              <a:avLst/>
              <a:gdLst/>
              <a:ahLst/>
              <a:cxnLst/>
              <a:rect l="l" t="t" r="r" b="b"/>
              <a:pathLst>
                <a:path w="1602" h="1568" extrusionOk="0">
                  <a:moveTo>
                    <a:pt x="367" y="0"/>
                  </a:moveTo>
                  <a:cubicBezTo>
                    <a:pt x="67" y="867"/>
                    <a:pt x="0" y="1334"/>
                    <a:pt x="0" y="1334"/>
                  </a:cubicBezTo>
                  <a:lnTo>
                    <a:pt x="1268" y="1568"/>
                  </a:lnTo>
                  <a:cubicBezTo>
                    <a:pt x="1268" y="1568"/>
                    <a:pt x="1368" y="1134"/>
                    <a:pt x="1601" y="367"/>
                  </a:cubicBezTo>
                  <a:lnTo>
                    <a:pt x="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4" name="Google Shape;2114;p47"/>
            <p:cNvSpPr/>
            <p:nvPr/>
          </p:nvSpPr>
          <p:spPr>
            <a:xfrm>
              <a:off x="3317550" y="1462325"/>
              <a:ext cx="60050" cy="71750"/>
            </a:xfrm>
            <a:custGeom>
              <a:avLst/>
              <a:gdLst/>
              <a:ahLst/>
              <a:cxnLst/>
              <a:rect l="l" t="t" r="r" b="b"/>
              <a:pathLst>
                <a:path w="2402" h="2870" extrusionOk="0">
                  <a:moveTo>
                    <a:pt x="1268" y="0"/>
                  </a:moveTo>
                  <a:cubicBezTo>
                    <a:pt x="801" y="734"/>
                    <a:pt x="400" y="1535"/>
                    <a:pt x="0" y="2269"/>
                  </a:cubicBezTo>
                  <a:lnTo>
                    <a:pt x="1168" y="2869"/>
                  </a:lnTo>
                  <a:cubicBezTo>
                    <a:pt x="1568" y="2102"/>
                    <a:pt x="1968" y="1368"/>
                    <a:pt x="2402" y="668"/>
                  </a:cubicBezTo>
                  <a:lnTo>
                    <a:pt x="12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5" name="Google Shape;2115;p47"/>
            <p:cNvSpPr/>
            <p:nvPr/>
          </p:nvSpPr>
          <p:spPr>
            <a:xfrm>
              <a:off x="3437625" y="1289700"/>
              <a:ext cx="67575" cy="69250"/>
            </a:xfrm>
            <a:custGeom>
              <a:avLst/>
              <a:gdLst/>
              <a:ahLst/>
              <a:cxnLst/>
              <a:rect l="l" t="t" r="r" b="b"/>
              <a:pathLst>
                <a:path w="2703" h="2770" extrusionOk="0">
                  <a:moveTo>
                    <a:pt x="1802" y="0"/>
                  </a:moveTo>
                  <a:cubicBezTo>
                    <a:pt x="1168" y="634"/>
                    <a:pt x="534" y="1268"/>
                    <a:pt x="1" y="1935"/>
                  </a:cubicBezTo>
                  <a:lnTo>
                    <a:pt x="1001" y="2769"/>
                  </a:lnTo>
                  <a:cubicBezTo>
                    <a:pt x="1535" y="2135"/>
                    <a:pt x="2135" y="1502"/>
                    <a:pt x="2702" y="934"/>
                  </a:cubicBezTo>
                  <a:lnTo>
                    <a:pt x="18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6" name="Google Shape;2116;p47"/>
            <p:cNvSpPr/>
            <p:nvPr/>
          </p:nvSpPr>
          <p:spPr>
            <a:xfrm>
              <a:off x="3274175" y="1559050"/>
              <a:ext cx="54225" cy="71750"/>
            </a:xfrm>
            <a:custGeom>
              <a:avLst/>
              <a:gdLst/>
              <a:ahLst/>
              <a:cxnLst/>
              <a:rect l="l" t="t" r="r" b="b"/>
              <a:pathLst>
                <a:path w="2169" h="2870" extrusionOk="0">
                  <a:moveTo>
                    <a:pt x="1001" y="1"/>
                  </a:moveTo>
                  <a:cubicBezTo>
                    <a:pt x="634" y="801"/>
                    <a:pt x="301" y="1635"/>
                    <a:pt x="1" y="2403"/>
                  </a:cubicBezTo>
                  <a:lnTo>
                    <a:pt x="1201" y="2870"/>
                  </a:lnTo>
                  <a:cubicBezTo>
                    <a:pt x="1502" y="2069"/>
                    <a:pt x="1802" y="1335"/>
                    <a:pt x="2169" y="535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7" name="Google Shape;2117;p47"/>
            <p:cNvSpPr/>
            <p:nvPr/>
          </p:nvSpPr>
          <p:spPr>
            <a:xfrm>
              <a:off x="3371750" y="1372250"/>
              <a:ext cx="64225" cy="70925"/>
            </a:xfrm>
            <a:custGeom>
              <a:avLst/>
              <a:gdLst/>
              <a:ahLst/>
              <a:cxnLst/>
              <a:rect l="l" t="t" r="r" b="b"/>
              <a:pathLst>
                <a:path w="2569" h="2837" extrusionOk="0">
                  <a:moveTo>
                    <a:pt x="1501" y="1"/>
                  </a:moveTo>
                  <a:cubicBezTo>
                    <a:pt x="1001" y="668"/>
                    <a:pt x="501" y="1368"/>
                    <a:pt x="0" y="2136"/>
                  </a:cubicBezTo>
                  <a:lnTo>
                    <a:pt x="1101" y="2836"/>
                  </a:lnTo>
                  <a:cubicBezTo>
                    <a:pt x="1568" y="2136"/>
                    <a:pt x="2068" y="1469"/>
                    <a:pt x="2569" y="801"/>
                  </a:cubicBezTo>
                  <a:lnTo>
                    <a:pt x="15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8" name="Google Shape;2118;p47"/>
            <p:cNvSpPr/>
            <p:nvPr/>
          </p:nvSpPr>
          <p:spPr>
            <a:xfrm>
              <a:off x="3599400" y="1158775"/>
              <a:ext cx="71750" cy="60900"/>
            </a:xfrm>
            <a:custGeom>
              <a:avLst/>
              <a:gdLst/>
              <a:ahLst/>
              <a:cxnLst/>
              <a:rect l="l" t="t" r="r" b="b"/>
              <a:pathLst>
                <a:path w="2870" h="2436" extrusionOk="0">
                  <a:moveTo>
                    <a:pt x="2236" y="0"/>
                  </a:moveTo>
                  <a:cubicBezTo>
                    <a:pt x="1469" y="401"/>
                    <a:pt x="701" y="868"/>
                    <a:pt x="1" y="1368"/>
                  </a:cubicBezTo>
                  <a:lnTo>
                    <a:pt x="735" y="2435"/>
                  </a:lnTo>
                  <a:cubicBezTo>
                    <a:pt x="1402" y="2002"/>
                    <a:pt x="2169" y="1535"/>
                    <a:pt x="2870" y="1101"/>
                  </a:cubicBezTo>
                  <a:lnTo>
                    <a:pt x="22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9" name="Google Shape;2119;p47"/>
            <p:cNvSpPr/>
            <p:nvPr/>
          </p:nvSpPr>
          <p:spPr>
            <a:xfrm>
              <a:off x="3694475" y="1110400"/>
              <a:ext cx="71750" cy="56725"/>
            </a:xfrm>
            <a:custGeom>
              <a:avLst/>
              <a:gdLst/>
              <a:ahLst/>
              <a:cxnLst/>
              <a:rect l="l" t="t" r="r" b="b"/>
              <a:pathLst>
                <a:path w="2870" h="2269" extrusionOk="0">
                  <a:moveTo>
                    <a:pt x="2369" y="1"/>
                  </a:moveTo>
                  <a:cubicBezTo>
                    <a:pt x="1535" y="334"/>
                    <a:pt x="734" y="735"/>
                    <a:pt x="1" y="1101"/>
                  </a:cubicBezTo>
                  <a:lnTo>
                    <a:pt x="568" y="2269"/>
                  </a:lnTo>
                  <a:cubicBezTo>
                    <a:pt x="1335" y="1869"/>
                    <a:pt x="2069" y="1568"/>
                    <a:pt x="2869" y="1235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0" name="Google Shape;2120;p47"/>
            <p:cNvSpPr/>
            <p:nvPr/>
          </p:nvSpPr>
          <p:spPr>
            <a:xfrm>
              <a:off x="3513525" y="1217975"/>
              <a:ext cx="70075" cy="65900"/>
            </a:xfrm>
            <a:custGeom>
              <a:avLst/>
              <a:gdLst/>
              <a:ahLst/>
              <a:cxnLst/>
              <a:rect l="l" t="t" r="r" b="b"/>
              <a:pathLst>
                <a:path w="2803" h="2636" extrusionOk="0">
                  <a:moveTo>
                    <a:pt x="2001" y="1"/>
                  </a:moveTo>
                  <a:cubicBezTo>
                    <a:pt x="1334" y="534"/>
                    <a:pt x="634" y="1102"/>
                    <a:pt x="0" y="1669"/>
                  </a:cubicBezTo>
                  <a:lnTo>
                    <a:pt x="901" y="2636"/>
                  </a:lnTo>
                  <a:cubicBezTo>
                    <a:pt x="1501" y="2102"/>
                    <a:pt x="2168" y="1535"/>
                    <a:pt x="2802" y="1035"/>
                  </a:cubicBezTo>
                  <a:lnTo>
                    <a:pt x="20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1" name="Google Shape;2121;p47"/>
            <p:cNvSpPr/>
            <p:nvPr/>
          </p:nvSpPr>
          <p:spPr>
            <a:xfrm>
              <a:off x="3794550" y="1085375"/>
              <a:ext cx="40050" cy="40900"/>
            </a:xfrm>
            <a:custGeom>
              <a:avLst/>
              <a:gdLst/>
              <a:ahLst/>
              <a:cxnLst/>
              <a:rect l="l" t="t" r="r" b="b"/>
              <a:pathLst>
                <a:path w="1602" h="1636" extrusionOk="0">
                  <a:moveTo>
                    <a:pt x="1235" y="1"/>
                  </a:moveTo>
                  <a:cubicBezTo>
                    <a:pt x="834" y="134"/>
                    <a:pt x="401" y="268"/>
                    <a:pt x="0" y="435"/>
                  </a:cubicBezTo>
                  <a:lnTo>
                    <a:pt x="401" y="1635"/>
                  </a:lnTo>
                  <a:cubicBezTo>
                    <a:pt x="834" y="1502"/>
                    <a:pt x="1201" y="1402"/>
                    <a:pt x="1602" y="1269"/>
                  </a:cubicBezTo>
                  <a:lnTo>
                    <a:pt x="12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2" name="Google Shape;2122;p47"/>
            <p:cNvSpPr/>
            <p:nvPr/>
          </p:nvSpPr>
          <p:spPr>
            <a:xfrm>
              <a:off x="3007325" y="633400"/>
              <a:ext cx="1208375" cy="1784625"/>
            </a:xfrm>
            <a:custGeom>
              <a:avLst/>
              <a:gdLst/>
              <a:ahLst/>
              <a:cxnLst/>
              <a:rect l="l" t="t" r="r" b="b"/>
              <a:pathLst>
                <a:path w="48335" h="71385" extrusionOk="0">
                  <a:moveTo>
                    <a:pt x="14144" y="1034"/>
                  </a:moveTo>
                  <a:lnTo>
                    <a:pt x="47301" y="8006"/>
                  </a:lnTo>
                  <a:lnTo>
                    <a:pt x="34225" y="70351"/>
                  </a:lnTo>
                  <a:lnTo>
                    <a:pt x="1034" y="63379"/>
                  </a:lnTo>
                  <a:lnTo>
                    <a:pt x="14144" y="1034"/>
                  </a:lnTo>
                  <a:close/>
                  <a:moveTo>
                    <a:pt x="13477" y="0"/>
                  </a:moveTo>
                  <a:lnTo>
                    <a:pt x="0" y="64046"/>
                  </a:lnTo>
                  <a:lnTo>
                    <a:pt x="34858" y="71385"/>
                  </a:lnTo>
                  <a:lnTo>
                    <a:pt x="48335" y="7339"/>
                  </a:lnTo>
                  <a:lnTo>
                    <a:pt x="134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3" name="Google Shape;2123;p47"/>
            <p:cNvSpPr/>
            <p:nvPr/>
          </p:nvSpPr>
          <p:spPr>
            <a:xfrm>
              <a:off x="2942275" y="525100"/>
              <a:ext cx="1330150" cy="2046275"/>
            </a:xfrm>
            <a:custGeom>
              <a:avLst/>
              <a:gdLst/>
              <a:ahLst/>
              <a:cxnLst/>
              <a:rect l="l" t="t" r="r" b="b"/>
              <a:pathLst>
                <a:path w="53206" h="81851" extrusionOk="0">
                  <a:moveTo>
                    <a:pt x="17914" y="855"/>
                  </a:moveTo>
                  <a:cubicBezTo>
                    <a:pt x="18057" y="855"/>
                    <a:pt x="18202" y="868"/>
                    <a:pt x="18347" y="897"/>
                  </a:cubicBezTo>
                  <a:lnTo>
                    <a:pt x="50303" y="7601"/>
                  </a:lnTo>
                  <a:cubicBezTo>
                    <a:pt x="51504" y="7868"/>
                    <a:pt x="52304" y="9069"/>
                    <a:pt x="52038" y="10270"/>
                  </a:cubicBezTo>
                  <a:lnTo>
                    <a:pt x="37527" y="79219"/>
                  </a:lnTo>
                  <a:cubicBezTo>
                    <a:pt x="37324" y="80264"/>
                    <a:pt x="36389" y="81005"/>
                    <a:pt x="35337" y="81005"/>
                  </a:cubicBezTo>
                  <a:cubicBezTo>
                    <a:pt x="35180" y="81005"/>
                    <a:pt x="35019" y="80989"/>
                    <a:pt x="34859" y="80954"/>
                  </a:cubicBezTo>
                  <a:lnTo>
                    <a:pt x="2936" y="74249"/>
                  </a:lnTo>
                  <a:cubicBezTo>
                    <a:pt x="1735" y="74016"/>
                    <a:pt x="934" y="72781"/>
                    <a:pt x="1168" y="71580"/>
                  </a:cubicBezTo>
                  <a:lnTo>
                    <a:pt x="15678" y="2664"/>
                  </a:lnTo>
                  <a:cubicBezTo>
                    <a:pt x="15913" y="1579"/>
                    <a:pt x="16870" y="855"/>
                    <a:pt x="17914" y="855"/>
                  </a:cubicBezTo>
                  <a:close/>
                  <a:moveTo>
                    <a:pt x="17887" y="0"/>
                  </a:moveTo>
                  <a:cubicBezTo>
                    <a:pt x="16447" y="0"/>
                    <a:pt x="15136" y="981"/>
                    <a:pt x="14844" y="2498"/>
                  </a:cubicBezTo>
                  <a:lnTo>
                    <a:pt x="334" y="71414"/>
                  </a:lnTo>
                  <a:cubicBezTo>
                    <a:pt x="0" y="73082"/>
                    <a:pt x="1068" y="74749"/>
                    <a:pt x="2769" y="75083"/>
                  </a:cubicBezTo>
                  <a:lnTo>
                    <a:pt x="34692" y="81788"/>
                  </a:lnTo>
                  <a:cubicBezTo>
                    <a:pt x="34902" y="81830"/>
                    <a:pt x="35112" y="81850"/>
                    <a:pt x="35320" y="81850"/>
                  </a:cubicBezTo>
                  <a:cubicBezTo>
                    <a:pt x="36759" y="81850"/>
                    <a:pt x="38070" y="80873"/>
                    <a:pt x="38361" y="79386"/>
                  </a:cubicBezTo>
                  <a:lnTo>
                    <a:pt x="52871" y="10437"/>
                  </a:lnTo>
                  <a:cubicBezTo>
                    <a:pt x="53205" y="8802"/>
                    <a:pt x="52171" y="7168"/>
                    <a:pt x="50470" y="6801"/>
                  </a:cubicBezTo>
                  <a:lnTo>
                    <a:pt x="18514" y="63"/>
                  </a:lnTo>
                  <a:cubicBezTo>
                    <a:pt x="18304" y="21"/>
                    <a:pt x="18094" y="0"/>
                    <a:pt x="17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4" name="Google Shape;2124;p47"/>
            <p:cNvSpPr/>
            <p:nvPr/>
          </p:nvSpPr>
          <p:spPr>
            <a:xfrm>
              <a:off x="3658625" y="633700"/>
              <a:ext cx="266050" cy="82550"/>
            </a:xfrm>
            <a:custGeom>
              <a:avLst/>
              <a:gdLst/>
              <a:ahLst/>
              <a:cxnLst/>
              <a:rect l="l" t="t" r="r" b="b"/>
              <a:pathLst>
                <a:path w="10642" h="3302" extrusionOk="0">
                  <a:moveTo>
                    <a:pt x="712" y="0"/>
                  </a:moveTo>
                  <a:cubicBezTo>
                    <a:pt x="410" y="0"/>
                    <a:pt x="157" y="241"/>
                    <a:pt x="100" y="555"/>
                  </a:cubicBezTo>
                  <a:cubicBezTo>
                    <a:pt x="0" y="922"/>
                    <a:pt x="267" y="1289"/>
                    <a:pt x="634" y="1356"/>
                  </a:cubicBezTo>
                  <a:lnTo>
                    <a:pt x="9774" y="3291"/>
                  </a:lnTo>
                  <a:cubicBezTo>
                    <a:pt x="9816" y="3298"/>
                    <a:pt x="9857" y="3302"/>
                    <a:pt x="9898" y="3302"/>
                  </a:cubicBezTo>
                  <a:cubicBezTo>
                    <a:pt x="10213" y="3302"/>
                    <a:pt x="10482" y="3078"/>
                    <a:pt x="10541" y="2724"/>
                  </a:cubicBezTo>
                  <a:cubicBezTo>
                    <a:pt x="10641" y="2390"/>
                    <a:pt x="10374" y="2023"/>
                    <a:pt x="10007" y="1956"/>
                  </a:cubicBezTo>
                  <a:lnTo>
                    <a:pt x="867" y="22"/>
                  </a:lnTo>
                  <a:cubicBezTo>
                    <a:pt x="815" y="7"/>
                    <a:pt x="763" y="0"/>
                    <a:pt x="712" y="0"/>
                  </a:cubicBezTo>
                  <a:close/>
                </a:path>
              </a:pathLst>
            </a:custGeom>
            <a:solidFill>
              <a:srgbClr val="086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5" name="Google Shape;2125;p47"/>
            <p:cNvSpPr/>
            <p:nvPr/>
          </p:nvSpPr>
          <p:spPr>
            <a:xfrm>
              <a:off x="3370900" y="2345800"/>
              <a:ext cx="115950" cy="105850"/>
            </a:xfrm>
            <a:custGeom>
              <a:avLst/>
              <a:gdLst/>
              <a:ahLst/>
              <a:cxnLst/>
              <a:rect l="l" t="t" r="r" b="b"/>
              <a:pathLst>
                <a:path w="4638" h="4234" extrusionOk="0">
                  <a:moveTo>
                    <a:pt x="2313" y="0"/>
                  </a:moveTo>
                  <a:cubicBezTo>
                    <a:pt x="1346" y="0"/>
                    <a:pt x="470" y="707"/>
                    <a:pt x="268" y="1688"/>
                  </a:cubicBezTo>
                  <a:cubicBezTo>
                    <a:pt x="1" y="2789"/>
                    <a:pt x="768" y="3923"/>
                    <a:pt x="1869" y="4190"/>
                  </a:cubicBezTo>
                  <a:cubicBezTo>
                    <a:pt x="2011" y="4219"/>
                    <a:pt x="2153" y="4233"/>
                    <a:pt x="2293" y="4233"/>
                  </a:cubicBezTo>
                  <a:cubicBezTo>
                    <a:pt x="3273" y="4233"/>
                    <a:pt x="4167" y="3547"/>
                    <a:pt x="4371" y="2555"/>
                  </a:cubicBezTo>
                  <a:cubicBezTo>
                    <a:pt x="4638" y="1421"/>
                    <a:pt x="3937" y="287"/>
                    <a:pt x="2770" y="53"/>
                  </a:cubicBezTo>
                  <a:cubicBezTo>
                    <a:pt x="2617" y="17"/>
                    <a:pt x="2464" y="0"/>
                    <a:pt x="2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26" name="Google Shape;2126;p47"/>
          <p:cNvGrpSpPr/>
          <p:nvPr/>
        </p:nvGrpSpPr>
        <p:grpSpPr>
          <a:xfrm>
            <a:off x="10349173" y="4581615"/>
            <a:ext cx="1162895" cy="1669547"/>
            <a:chOff x="1566300" y="2505900"/>
            <a:chExt cx="925675" cy="1328975"/>
          </a:xfrm>
        </p:grpSpPr>
        <p:sp>
          <p:nvSpPr>
            <p:cNvPr id="2127" name="Google Shape;2127;p47"/>
            <p:cNvSpPr/>
            <p:nvPr/>
          </p:nvSpPr>
          <p:spPr>
            <a:xfrm>
              <a:off x="1566300" y="2505900"/>
              <a:ext cx="925675" cy="1328975"/>
            </a:xfrm>
            <a:custGeom>
              <a:avLst/>
              <a:gdLst/>
              <a:ahLst/>
              <a:cxnLst/>
              <a:rect l="l" t="t" r="r" b="b"/>
              <a:pathLst>
                <a:path w="37027" h="53159" extrusionOk="0">
                  <a:moveTo>
                    <a:pt x="16849" y="0"/>
                  </a:moveTo>
                  <a:cubicBezTo>
                    <a:pt x="16628" y="0"/>
                    <a:pt x="16401" y="39"/>
                    <a:pt x="16178" y="121"/>
                  </a:cubicBezTo>
                  <a:lnTo>
                    <a:pt x="1468" y="5058"/>
                  </a:lnTo>
                  <a:cubicBezTo>
                    <a:pt x="567" y="5391"/>
                    <a:pt x="0" y="6358"/>
                    <a:pt x="267" y="7326"/>
                  </a:cubicBezTo>
                  <a:lnTo>
                    <a:pt x="2002" y="13964"/>
                  </a:lnTo>
                  <a:lnTo>
                    <a:pt x="1968" y="13964"/>
                  </a:lnTo>
                  <a:cubicBezTo>
                    <a:pt x="1468" y="14031"/>
                    <a:pt x="1001" y="14298"/>
                    <a:pt x="734" y="14698"/>
                  </a:cubicBezTo>
                  <a:cubicBezTo>
                    <a:pt x="434" y="15131"/>
                    <a:pt x="300" y="15632"/>
                    <a:pt x="334" y="16132"/>
                  </a:cubicBezTo>
                  <a:lnTo>
                    <a:pt x="5637" y="51558"/>
                  </a:lnTo>
                  <a:cubicBezTo>
                    <a:pt x="5738" y="52025"/>
                    <a:pt x="5971" y="52492"/>
                    <a:pt x="6405" y="52758"/>
                  </a:cubicBezTo>
                  <a:cubicBezTo>
                    <a:pt x="6738" y="53025"/>
                    <a:pt x="7105" y="53159"/>
                    <a:pt x="7505" y="53159"/>
                  </a:cubicBezTo>
                  <a:cubicBezTo>
                    <a:pt x="7606" y="53159"/>
                    <a:pt x="7739" y="53159"/>
                    <a:pt x="7806" y="53092"/>
                  </a:cubicBezTo>
                  <a:lnTo>
                    <a:pt x="35325" y="48756"/>
                  </a:lnTo>
                  <a:cubicBezTo>
                    <a:pt x="36326" y="48589"/>
                    <a:pt x="37027" y="47688"/>
                    <a:pt x="36926" y="46687"/>
                  </a:cubicBezTo>
                  <a:lnTo>
                    <a:pt x="32290" y="11829"/>
                  </a:lnTo>
                  <a:cubicBezTo>
                    <a:pt x="32190" y="11329"/>
                    <a:pt x="31956" y="10862"/>
                    <a:pt x="31589" y="10561"/>
                  </a:cubicBezTo>
                  <a:cubicBezTo>
                    <a:pt x="31489" y="10528"/>
                    <a:pt x="31423" y="10461"/>
                    <a:pt x="31322" y="10395"/>
                  </a:cubicBezTo>
                  <a:lnTo>
                    <a:pt x="31990" y="7126"/>
                  </a:lnTo>
                  <a:cubicBezTo>
                    <a:pt x="32190" y="6125"/>
                    <a:pt x="31523" y="5158"/>
                    <a:pt x="30522" y="4891"/>
                  </a:cubicBezTo>
                  <a:lnTo>
                    <a:pt x="18980" y="2389"/>
                  </a:lnTo>
                  <a:lnTo>
                    <a:pt x="18580" y="1221"/>
                  </a:lnTo>
                  <a:cubicBezTo>
                    <a:pt x="18321" y="470"/>
                    <a:pt x="17619" y="0"/>
                    <a:pt x="16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8" name="Google Shape;2128;p47"/>
            <p:cNvSpPr/>
            <p:nvPr/>
          </p:nvSpPr>
          <p:spPr>
            <a:xfrm>
              <a:off x="1618000" y="2553100"/>
              <a:ext cx="526225" cy="442000"/>
            </a:xfrm>
            <a:custGeom>
              <a:avLst/>
              <a:gdLst/>
              <a:ahLst/>
              <a:cxnLst/>
              <a:rect l="l" t="t" r="r" b="b"/>
              <a:pathLst>
                <a:path w="21049" h="17680" extrusionOk="0">
                  <a:moveTo>
                    <a:pt x="14711" y="1"/>
                  </a:moveTo>
                  <a:lnTo>
                    <a:pt x="0" y="4937"/>
                  </a:lnTo>
                  <a:lnTo>
                    <a:pt x="3369" y="17680"/>
                  </a:lnTo>
                  <a:lnTo>
                    <a:pt x="21049" y="17680"/>
                  </a:lnTo>
                  <a:lnTo>
                    <a:pt x="147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9" name="Google Shape;2129;p47"/>
            <p:cNvSpPr/>
            <p:nvPr/>
          </p:nvSpPr>
          <p:spPr>
            <a:xfrm>
              <a:off x="1697225" y="2684025"/>
              <a:ext cx="294400" cy="106775"/>
            </a:xfrm>
            <a:custGeom>
              <a:avLst/>
              <a:gdLst/>
              <a:ahLst/>
              <a:cxnLst/>
              <a:rect l="l" t="t" r="r" b="b"/>
              <a:pathLst>
                <a:path w="11776" h="4271" extrusionOk="0">
                  <a:moveTo>
                    <a:pt x="11442" y="1"/>
                  </a:moveTo>
                  <a:lnTo>
                    <a:pt x="0" y="3603"/>
                  </a:lnTo>
                  <a:lnTo>
                    <a:pt x="167" y="4270"/>
                  </a:lnTo>
                  <a:lnTo>
                    <a:pt x="11775" y="1001"/>
                  </a:lnTo>
                  <a:lnTo>
                    <a:pt x="11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0" name="Google Shape;2130;p47"/>
            <p:cNvSpPr/>
            <p:nvPr/>
          </p:nvSpPr>
          <p:spPr>
            <a:xfrm>
              <a:off x="1848150" y="2593125"/>
              <a:ext cx="470375" cy="542925"/>
            </a:xfrm>
            <a:custGeom>
              <a:avLst/>
              <a:gdLst/>
              <a:ahLst/>
              <a:cxnLst/>
              <a:rect l="l" t="t" r="r" b="b"/>
              <a:pathLst>
                <a:path w="18815" h="21717" extrusionOk="0">
                  <a:moveTo>
                    <a:pt x="3670" y="1"/>
                  </a:moveTo>
                  <a:lnTo>
                    <a:pt x="1" y="12677"/>
                  </a:lnTo>
                  <a:lnTo>
                    <a:pt x="15178" y="21716"/>
                  </a:lnTo>
                  <a:lnTo>
                    <a:pt x="18814" y="3303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1" name="Google Shape;2131;p47"/>
            <p:cNvSpPr/>
            <p:nvPr/>
          </p:nvSpPr>
          <p:spPr>
            <a:xfrm>
              <a:off x="1953225" y="2717375"/>
              <a:ext cx="288575" cy="88425"/>
            </a:xfrm>
            <a:custGeom>
              <a:avLst/>
              <a:gdLst/>
              <a:ahLst/>
              <a:cxnLst/>
              <a:rect l="l" t="t" r="r" b="b"/>
              <a:pathLst>
                <a:path w="11543" h="3537" extrusionOk="0">
                  <a:moveTo>
                    <a:pt x="168" y="1"/>
                  </a:moveTo>
                  <a:lnTo>
                    <a:pt x="1" y="668"/>
                  </a:lnTo>
                  <a:lnTo>
                    <a:pt x="11442" y="3537"/>
                  </a:lnTo>
                  <a:lnTo>
                    <a:pt x="11542" y="2703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2" name="Google Shape;2132;p47"/>
            <p:cNvSpPr/>
            <p:nvPr/>
          </p:nvSpPr>
          <p:spPr>
            <a:xfrm>
              <a:off x="1622175" y="2807450"/>
              <a:ext cx="818925" cy="979900"/>
            </a:xfrm>
            <a:custGeom>
              <a:avLst/>
              <a:gdLst/>
              <a:ahLst/>
              <a:cxnLst/>
              <a:rect l="l" t="t" r="r" b="b"/>
              <a:pathLst>
                <a:path w="32757" h="39196" extrusionOk="0">
                  <a:moveTo>
                    <a:pt x="28120" y="1"/>
                  </a:moveTo>
                  <a:lnTo>
                    <a:pt x="0" y="3770"/>
                  </a:lnTo>
                  <a:lnTo>
                    <a:pt x="5270" y="39195"/>
                  </a:lnTo>
                  <a:lnTo>
                    <a:pt x="32757" y="34859"/>
                  </a:lnTo>
                  <a:lnTo>
                    <a:pt x="28120" y="1"/>
                  </a:lnTo>
                  <a:close/>
                </a:path>
              </a:pathLst>
            </a:custGeom>
            <a:solidFill>
              <a:srgbClr val="3359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3" name="Google Shape;2133;p47"/>
            <p:cNvSpPr/>
            <p:nvPr/>
          </p:nvSpPr>
          <p:spPr>
            <a:xfrm>
              <a:off x="1707235" y="2911695"/>
              <a:ext cx="570432" cy="141775"/>
            </a:xfrm>
            <a:custGeom>
              <a:avLst/>
              <a:gdLst/>
              <a:ahLst/>
              <a:cxnLst/>
              <a:rect l="l" t="t" r="r" b="b"/>
              <a:pathLst>
                <a:path w="19848" h="5671" extrusionOk="0">
                  <a:moveTo>
                    <a:pt x="19347" y="0"/>
                  </a:moveTo>
                  <a:lnTo>
                    <a:pt x="0" y="2836"/>
                  </a:lnTo>
                  <a:lnTo>
                    <a:pt x="501" y="5671"/>
                  </a:lnTo>
                  <a:lnTo>
                    <a:pt x="19848" y="2836"/>
                  </a:lnTo>
                  <a:lnTo>
                    <a:pt x="19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4" name="Google Shape;2134;p47"/>
            <p:cNvSpPr/>
            <p:nvPr/>
          </p:nvSpPr>
          <p:spPr>
            <a:xfrm>
              <a:off x="1794653" y="3129750"/>
              <a:ext cx="502875" cy="488300"/>
            </a:xfrm>
            <a:custGeom>
              <a:avLst/>
              <a:gdLst/>
              <a:ahLst/>
              <a:cxnLst/>
              <a:rect l="l" t="t" r="r" b="b"/>
              <a:pathLst>
                <a:path w="20115" h="19532" extrusionOk="0">
                  <a:moveTo>
                    <a:pt x="10041" y="518"/>
                  </a:moveTo>
                  <a:cubicBezTo>
                    <a:pt x="12009" y="518"/>
                    <a:pt x="13877" y="1119"/>
                    <a:pt x="15478" y="2286"/>
                  </a:cubicBezTo>
                  <a:cubicBezTo>
                    <a:pt x="17479" y="3754"/>
                    <a:pt x="18813" y="5889"/>
                    <a:pt x="19180" y="8357"/>
                  </a:cubicBezTo>
                  <a:cubicBezTo>
                    <a:pt x="19547" y="10759"/>
                    <a:pt x="18980" y="13227"/>
                    <a:pt x="17513" y="15229"/>
                  </a:cubicBezTo>
                  <a:cubicBezTo>
                    <a:pt x="16045" y="17230"/>
                    <a:pt x="13943" y="18564"/>
                    <a:pt x="11475" y="18931"/>
                  </a:cubicBezTo>
                  <a:cubicBezTo>
                    <a:pt x="10988" y="19009"/>
                    <a:pt x="10503" y="19046"/>
                    <a:pt x="10024" y="19046"/>
                  </a:cubicBezTo>
                  <a:cubicBezTo>
                    <a:pt x="5552" y="19046"/>
                    <a:pt x="1590" y="15776"/>
                    <a:pt x="867" y="11226"/>
                  </a:cubicBezTo>
                  <a:cubicBezTo>
                    <a:pt x="500" y="8791"/>
                    <a:pt x="1101" y="6356"/>
                    <a:pt x="2535" y="4354"/>
                  </a:cubicBezTo>
                  <a:cubicBezTo>
                    <a:pt x="4003" y="2353"/>
                    <a:pt x="6138" y="1019"/>
                    <a:pt x="8606" y="618"/>
                  </a:cubicBezTo>
                  <a:cubicBezTo>
                    <a:pt x="9107" y="552"/>
                    <a:pt x="9540" y="518"/>
                    <a:pt x="10041" y="518"/>
                  </a:cubicBezTo>
                  <a:close/>
                  <a:moveTo>
                    <a:pt x="10062" y="1"/>
                  </a:moveTo>
                  <a:cubicBezTo>
                    <a:pt x="9558" y="1"/>
                    <a:pt x="9049" y="39"/>
                    <a:pt x="8539" y="118"/>
                  </a:cubicBezTo>
                  <a:cubicBezTo>
                    <a:pt x="5971" y="518"/>
                    <a:pt x="3703" y="1919"/>
                    <a:pt x="2168" y="4021"/>
                  </a:cubicBezTo>
                  <a:cubicBezTo>
                    <a:pt x="634" y="6089"/>
                    <a:pt x="0" y="8691"/>
                    <a:pt x="434" y="11259"/>
                  </a:cubicBezTo>
                  <a:cubicBezTo>
                    <a:pt x="1168" y="16096"/>
                    <a:pt x="5337" y="19532"/>
                    <a:pt x="10041" y="19532"/>
                  </a:cubicBezTo>
                  <a:cubicBezTo>
                    <a:pt x="10541" y="19532"/>
                    <a:pt x="11041" y="19465"/>
                    <a:pt x="11542" y="19398"/>
                  </a:cubicBezTo>
                  <a:cubicBezTo>
                    <a:pt x="14143" y="18998"/>
                    <a:pt x="16378" y="17597"/>
                    <a:pt x="17946" y="15496"/>
                  </a:cubicBezTo>
                  <a:cubicBezTo>
                    <a:pt x="19481" y="13427"/>
                    <a:pt x="20114" y="10826"/>
                    <a:pt x="19681" y="8257"/>
                  </a:cubicBezTo>
                  <a:cubicBezTo>
                    <a:pt x="19314" y="5689"/>
                    <a:pt x="17946" y="3420"/>
                    <a:pt x="15811" y="1886"/>
                  </a:cubicBezTo>
                  <a:cubicBezTo>
                    <a:pt x="14122" y="652"/>
                    <a:pt x="12130" y="1"/>
                    <a:pt x="10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5" name="Google Shape;2135;p47"/>
            <p:cNvSpPr/>
            <p:nvPr/>
          </p:nvSpPr>
          <p:spPr>
            <a:xfrm>
              <a:off x="1844678" y="3130775"/>
              <a:ext cx="411975" cy="485625"/>
            </a:xfrm>
            <a:custGeom>
              <a:avLst/>
              <a:gdLst/>
              <a:ahLst/>
              <a:cxnLst/>
              <a:rect l="l" t="t" r="r" b="b"/>
              <a:pathLst>
                <a:path w="16479" h="19425" extrusionOk="0">
                  <a:moveTo>
                    <a:pt x="7506" y="511"/>
                  </a:moveTo>
                  <a:cubicBezTo>
                    <a:pt x="11108" y="511"/>
                    <a:pt x="14444" y="3980"/>
                    <a:pt x="15178" y="8616"/>
                  </a:cubicBezTo>
                  <a:cubicBezTo>
                    <a:pt x="15979" y="13687"/>
                    <a:pt x="13443" y="18257"/>
                    <a:pt x="9507" y="18890"/>
                  </a:cubicBezTo>
                  <a:cubicBezTo>
                    <a:pt x="9208" y="18939"/>
                    <a:pt x="8909" y="18963"/>
                    <a:pt x="8611" y="18963"/>
                  </a:cubicBezTo>
                  <a:cubicBezTo>
                    <a:pt x="5033" y="18963"/>
                    <a:pt x="1707" y="15535"/>
                    <a:pt x="968" y="10885"/>
                  </a:cubicBezTo>
                  <a:cubicBezTo>
                    <a:pt x="601" y="8416"/>
                    <a:pt x="968" y="6014"/>
                    <a:pt x="2035" y="4046"/>
                  </a:cubicBezTo>
                  <a:cubicBezTo>
                    <a:pt x="3136" y="2078"/>
                    <a:pt x="4771" y="877"/>
                    <a:pt x="6639" y="577"/>
                  </a:cubicBezTo>
                  <a:cubicBezTo>
                    <a:pt x="6939" y="544"/>
                    <a:pt x="7206" y="511"/>
                    <a:pt x="7506" y="511"/>
                  </a:cubicBezTo>
                  <a:close/>
                  <a:moveTo>
                    <a:pt x="7467" y="1"/>
                  </a:moveTo>
                  <a:cubicBezTo>
                    <a:pt x="7148" y="1"/>
                    <a:pt x="6827" y="26"/>
                    <a:pt x="6505" y="77"/>
                  </a:cubicBezTo>
                  <a:cubicBezTo>
                    <a:pt x="4470" y="410"/>
                    <a:pt x="2702" y="1745"/>
                    <a:pt x="1535" y="3813"/>
                  </a:cubicBezTo>
                  <a:cubicBezTo>
                    <a:pt x="434" y="5848"/>
                    <a:pt x="0" y="8383"/>
                    <a:pt x="434" y="10918"/>
                  </a:cubicBezTo>
                  <a:cubicBezTo>
                    <a:pt x="1201" y="15855"/>
                    <a:pt x="4771" y="19424"/>
                    <a:pt x="8607" y="19424"/>
                  </a:cubicBezTo>
                  <a:cubicBezTo>
                    <a:pt x="8940" y="19424"/>
                    <a:pt x="9274" y="19424"/>
                    <a:pt x="9541" y="19357"/>
                  </a:cubicBezTo>
                  <a:cubicBezTo>
                    <a:pt x="13710" y="18690"/>
                    <a:pt x="16479" y="13820"/>
                    <a:pt x="15645" y="8516"/>
                  </a:cubicBezTo>
                  <a:cubicBezTo>
                    <a:pt x="14875" y="3619"/>
                    <a:pt x="11317" y="1"/>
                    <a:pt x="74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6" name="Google Shape;2136;p47"/>
            <p:cNvSpPr/>
            <p:nvPr/>
          </p:nvSpPr>
          <p:spPr>
            <a:xfrm>
              <a:off x="1922228" y="3132150"/>
              <a:ext cx="238525" cy="483400"/>
            </a:xfrm>
            <a:custGeom>
              <a:avLst/>
              <a:gdLst/>
              <a:ahLst/>
              <a:cxnLst/>
              <a:rect l="l" t="t" r="r" b="b"/>
              <a:pathLst>
                <a:path w="9541" h="19336" extrusionOk="0">
                  <a:moveTo>
                    <a:pt x="3737" y="522"/>
                  </a:moveTo>
                  <a:cubicBezTo>
                    <a:pt x="4604" y="522"/>
                    <a:pt x="5571" y="1323"/>
                    <a:pt x="6505" y="2757"/>
                  </a:cubicBezTo>
                  <a:cubicBezTo>
                    <a:pt x="7506" y="4358"/>
                    <a:pt x="8273" y="6660"/>
                    <a:pt x="8674" y="9128"/>
                  </a:cubicBezTo>
                  <a:cubicBezTo>
                    <a:pt x="9074" y="11597"/>
                    <a:pt x="9040" y="13965"/>
                    <a:pt x="8573" y="15833"/>
                  </a:cubicBezTo>
                  <a:cubicBezTo>
                    <a:pt x="8173" y="17601"/>
                    <a:pt x="7373" y="18702"/>
                    <a:pt x="6439" y="18835"/>
                  </a:cubicBezTo>
                  <a:cubicBezTo>
                    <a:pt x="6371" y="18845"/>
                    <a:pt x="6303" y="18850"/>
                    <a:pt x="6235" y="18850"/>
                  </a:cubicBezTo>
                  <a:cubicBezTo>
                    <a:pt x="5352" y="18850"/>
                    <a:pt x="4370" y="18058"/>
                    <a:pt x="3503" y="16634"/>
                  </a:cubicBezTo>
                  <a:cubicBezTo>
                    <a:pt x="2502" y="14999"/>
                    <a:pt x="1702" y="12698"/>
                    <a:pt x="1335" y="10263"/>
                  </a:cubicBezTo>
                  <a:cubicBezTo>
                    <a:pt x="534" y="5292"/>
                    <a:pt x="1535" y="822"/>
                    <a:pt x="3537" y="522"/>
                  </a:cubicBezTo>
                  <a:close/>
                  <a:moveTo>
                    <a:pt x="3730" y="1"/>
                  </a:moveTo>
                  <a:cubicBezTo>
                    <a:pt x="3632" y="1"/>
                    <a:pt x="3534" y="8"/>
                    <a:pt x="3436" y="22"/>
                  </a:cubicBezTo>
                  <a:cubicBezTo>
                    <a:pt x="1135" y="422"/>
                    <a:pt x="1" y="4925"/>
                    <a:pt x="835" y="10329"/>
                  </a:cubicBezTo>
                  <a:cubicBezTo>
                    <a:pt x="1202" y="12864"/>
                    <a:pt x="1969" y="15199"/>
                    <a:pt x="3036" y="16867"/>
                  </a:cubicBezTo>
                  <a:cubicBezTo>
                    <a:pt x="4004" y="18468"/>
                    <a:pt x="5104" y="19336"/>
                    <a:pt x="6172" y="19336"/>
                  </a:cubicBezTo>
                  <a:cubicBezTo>
                    <a:pt x="6238" y="19336"/>
                    <a:pt x="6372" y="19336"/>
                    <a:pt x="6439" y="19302"/>
                  </a:cubicBezTo>
                  <a:cubicBezTo>
                    <a:pt x="7606" y="19136"/>
                    <a:pt x="8473" y="17935"/>
                    <a:pt x="9007" y="15933"/>
                  </a:cubicBezTo>
                  <a:cubicBezTo>
                    <a:pt x="9507" y="13999"/>
                    <a:pt x="9541" y="11530"/>
                    <a:pt x="9107" y="8995"/>
                  </a:cubicBezTo>
                  <a:cubicBezTo>
                    <a:pt x="8740" y="6460"/>
                    <a:pt x="7940" y="4125"/>
                    <a:pt x="6906" y="2457"/>
                  </a:cubicBezTo>
                  <a:cubicBezTo>
                    <a:pt x="5927" y="837"/>
                    <a:pt x="4809" y="1"/>
                    <a:pt x="3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7" name="Google Shape;2137;p47"/>
            <p:cNvSpPr/>
            <p:nvPr/>
          </p:nvSpPr>
          <p:spPr>
            <a:xfrm>
              <a:off x="2003128" y="3137700"/>
              <a:ext cx="85925" cy="472025"/>
            </a:xfrm>
            <a:custGeom>
              <a:avLst/>
              <a:gdLst/>
              <a:ahLst/>
              <a:cxnLst/>
              <a:rect l="l" t="t" r="r" b="b"/>
              <a:pathLst>
                <a:path w="3437" h="18881" extrusionOk="0">
                  <a:moveTo>
                    <a:pt x="467" y="0"/>
                  </a:moveTo>
                  <a:lnTo>
                    <a:pt x="0" y="100"/>
                  </a:lnTo>
                  <a:lnTo>
                    <a:pt x="2936" y="18880"/>
                  </a:lnTo>
                  <a:lnTo>
                    <a:pt x="3436" y="18780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8" name="Google Shape;2138;p47"/>
            <p:cNvSpPr/>
            <p:nvPr/>
          </p:nvSpPr>
          <p:spPr>
            <a:xfrm>
              <a:off x="1809653" y="3330325"/>
              <a:ext cx="472025" cy="86750"/>
            </a:xfrm>
            <a:custGeom>
              <a:avLst/>
              <a:gdLst/>
              <a:ahLst/>
              <a:cxnLst/>
              <a:rect l="l" t="t" r="r" b="b"/>
              <a:pathLst>
                <a:path w="18881" h="3470" extrusionOk="0">
                  <a:moveTo>
                    <a:pt x="18781" y="1"/>
                  </a:moveTo>
                  <a:lnTo>
                    <a:pt x="0" y="2969"/>
                  </a:lnTo>
                  <a:lnTo>
                    <a:pt x="101" y="3470"/>
                  </a:lnTo>
                  <a:lnTo>
                    <a:pt x="18881" y="501"/>
                  </a:lnTo>
                  <a:lnTo>
                    <a:pt x="187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139" name="Google Shape;2139;p47"/>
          <p:cNvSpPr/>
          <p:nvPr/>
        </p:nvSpPr>
        <p:spPr>
          <a:xfrm rot="1164056">
            <a:off x="9408167" y="811110"/>
            <a:ext cx="487692" cy="424945"/>
          </a:xfrm>
          <a:prstGeom prst="heart">
            <a:avLst/>
          </a:prstGeom>
          <a:solidFill>
            <a:schemeClr val="accent6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40" name="Google Shape;2140;p47"/>
          <p:cNvSpPr/>
          <p:nvPr/>
        </p:nvSpPr>
        <p:spPr>
          <a:xfrm rot="-258346">
            <a:off x="10160039" y="1135307"/>
            <a:ext cx="378268" cy="339367"/>
          </a:xfrm>
          <a:prstGeom prst="heart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9" y="317938"/>
            <a:ext cx="1194703" cy="1194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C8616DA-4D1E-F1E8-2528-02C32A49CD81}"/>
                  </a:ext>
                </a:extLst>
              </p:cNvPr>
              <p:cNvSpPr/>
              <p:nvPr/>
            </p:nvSpPr>
            <p:spPr>
              <a:xfrm>
                <a:off x="2350685" y="1414378"/>
                <a:ext cx="7918872" cy="52216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667" dirty="0"/>
                  <a:t>Xét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667" dirty="0"/>
                  <a:t>, ta có: </a:t>
                </a:r>
                <a:endParaRPr lang="en-US" sz="2667" dirty="0"/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2667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2667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2667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2667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2667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2667" i="1">
                        <a:latin typeface="Cambria Math" panose="02040503050406030204" pitchFamily="18" charset="0"/>
                      </a:rPr>
                      <m:t>=180°</m:t>
                    </m:r>
                  </m:oMath>
                </a14:m>
                <a:r>
                  <a:rPr lang="vi-VN" sz="2667" dirty="0"/>
                  <a:t> (tổng 3 góc trong tam giác)</a:t>
                </a:r>
                <a:endParaRPr lang="en-US" sz="2667" dirty="0"/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vi-VN" sz="2667" i="1">
                          <a:latin typeface="Cambria Math" panose="02040503050406030204" pitchFamily="18" charset="0"/>
                        </a:rPr>
                        <m:t>70°+60°+</m:t>
                      </m:r>
                      <m:acc>
                        <m:accPr>
                          <m:chr m:val="̂"/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2667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vi-VN" sz="2667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vi-VN" sz="2667" i="1">
                          <a:latin typeface="Cambria Math" panose="02040503050406030204" pitchFamily="18" charset="0"/>
                        </a:rPr>
                        <m:t>=180°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2667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vi-VN" sz="2667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vi-VN" sz="2667" i="1">
                          <a:latin typeface="Cambria Math" panose="02040503050406030204" pitchFamily="18" charset="0"/>
                        </a:rPr>
                        <m:t>=180°−130°=50°</m:t>
                      </m:r>
                    </m:oMath>
                  </m:oMathPara>
                </a14:m>
                <a:endParaRPr lang="en-US" sz="2667" dirty="0"/>
              </a:p>
              <a:p>
                <a:pPr algn="just">
                  <a:lnSpc>
                    <a:spcPct val="150000"/>
                  </a:lnSpc>
                </a:pPr>
                <a:r>
                  <a:rPr lang="vi-VN" sz="2667" dirty="0"/>
                  <a:t>Xét </a:t>
                </a:r>
                <a:r>
                  <a:rPr lang="en-US" sz="2667" dirty="0" err="1"/>
                  <a:t>hai</a:t>
                </a:r>
                <a:r>
                  <a:rPr lang="vi-VN" sz="2667" dirty="0"/>
                  <a:t>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2667" dirty="0"/>
                  <a:t> và </a:t>
                </a:r>
                <a14:m>
                  <m:oMath xmlns:m="http://schemas.openxmlformats.org/officeDocument/2006/math">
                    <m:r>
                      <a:rPr lang="vi-VN" sz="2667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2667" dirty="0"/>
                  <a:t> , ta có: </a:t>
                </a:r>
                <a:endParaRPr lang="en-US" sz="2667" dirty="0"/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2667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2667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2667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vi-VN" sz="2667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vi-VN" sz="2667" i="1">
                          <a:latin typeface="Cambria Math" panose="02040503050406030204" pitchFamily="18" charset="0"/>
                        </a:rPr>
                        <m:t>(=60°)</m:t>
                      </m:r>
                    </m:oMath>
                  </m:oMathPara>
                </a14:m>
                <a:endParaRPr lang="en-US" sz="2667" dirty="0"/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667" i="1" dirty="0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lang="vi-VN" sz="2667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667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vi-VN" sz="2667" i="1" dirty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vi-VN" sz="2667" i="1" dirty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vi-VN" sz="2667" i="1" dirty="0">
                          <a:latin typeface="Cambria Math" panose="02040503050406030204" pitchFamily="18" charset="0"/>
                        </a:rPr>
                        <m:t>’ (=3</m:t>
                      </m:r>
                      <m:r>
                        <a:rPr lang="vi-VN" sz="2667" i="1" dirty="0"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vi-VN" sz="2667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67" dirty="0"/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2667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2667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2667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vi-VN" sz="2667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vi-VN" sz="2667" i="1">
                          <a:latin typeface="Cambria Math" panose="02040503050406030204" pitchFamily="18" charset="0"/>
                        </a:rPr>
                        <m:t>(=50°)</m:t>
                      </m:r>
                    </m:oMath>
                  </m:oMathPara>
                </a14:m>
                <a:endParaRPr lang="en-US" sz="2667" dirty="0"/>
              </a:p>
              <a:p>
                <a:pPr algn="just">
                  <a:lnSpc>
                    <a:spcPct val="150000"/>
                  </a:lnSpc>
                </a:pPr>
                <a:r>
                  <a:rPr lang="vi-VN" sz="2667" dirty="0"/>
                  <a:t>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67" dirty="0">
                        <a:latin typeface="Cambria Math" panose="02040503050406030204" pitchFamily="18" charset="0"/>
                      </a:rPr>
                      <m:t>Δ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667" dirty="0">
                        <a:latin typeface="Cambria Math" panose="02040503050406030204" pitchFamily="18" charset="0"/>
                      </a:rPr>
                      <m:t>Δ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667" dirty="0"/>
                  <a:t> (g.c.g)</a:t>
                </a:r>
                <a:endParaRPr lang="en-US" sz="2667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C8616DA-4D1E-F1E8-2528-02C32A49CD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85" y="1414378"/>
                <a:ext cx="7918872" cy="5221622"/>
              </a:xfrm>
              <a:prstGeom prst="rect">
                <a:avLst/>
              </a:prstGeom>
              <a:blipFill>
                <a:blip r:embed="rId4"/>
                <a:stretch>
                  <a:fillRect l="-1463" b="-1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Callout 9">
            <a:extLst>
              <a:ext uri="{FF2B5EF4-FFF2-40B4-BE49-F238E27FC236}">
                <a16:creationId xmlns:a16="http://schemas.microsoft.com/office/drawing/2014/main" id="{C1BBCE75-FE56-063B-2CFC-52A602A454BE}"/>
              </a:ext>
            </a:extLst>
          </p:cNvPr>
          <p:cNvSpPr/>
          <p:nvPr/>
        </p:nvSpPr>
        <p:spPr>
          <a:xfrm>
            <a:off x="5611479" y="201589"/>
            <a:ext cx="1397285" cy="935355"/>
          </a:xfrm>
          <a:prstGeom prst="wedgeEllipseCallout">
            <a:avLst/>
          </a:prstGeom>
          <a:solidFill>
            <a:srgbClr val="FFFF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C00000"/>
                </a:solidFill>
              </a:rPr>
              <a:t>Giải</a:t>
            </a:r>
            <a:endParaRPr lang="en-US" sz="2667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7" grpId="0" animBg="1"/>
      <p:bldP spid="2139" grpId="0" animBg="1"/>
      <p:bldP spid="2140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40"/>
          <p:cNvSpPr/>
          <p:nvPr/>
        </p:nvSpPr>
        <p:spPr>
          <a:xfrm>
            <a:off x="6601263" y="1848809"/>
            <a:ext cx="5409252" cy="452344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96" name="Google Shape;1696;p40"/>
          <p:cNvSpPr/>
          <p:nvPr/>
        </p:nvSpPr>
        <p:spPr>
          <a:xfrm rot="-241879">
            <a:off x="8939326" y="1705575"/>
            <a:ext cx="1263125" cy="3368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04" name="Google Shape;1704;p40"/>
          <p:cNvSpPr/>
          <p:nvPr/>
        </p:nvSpPr>
        <p:spPr>
          <a:xfrm>
            <a:off x="1" y="-34433"/>
            <a:ext cx="3441900" cy="2306100"/>
          </a:xfrm>
          <a:custGeom>
            <a:avLst/>
            <a:gdLst/>
            <a:ahLst/>
            <a:cxnLst/>
            <a:rect l="l" t="t" r="r" b="b"/>
            <a:pathLst>
              <a:path w="103257" h="69183" extrusionOk="0">
                <a:moveTo>
                  <a:pt x="103257" y="0"/>
                </a:moveTo>
                <a:cubicBezTo>
                  <a:pt x="98280" y="11619"/>
                  <a:pt x="80154" y="16747"/>
                  <a:pt x="67892" y="13682"/>
                </a:cubicBezTo>
                <a:cubicBezTo>
                  <a:pt x="62213" y="12262"/>
                  <a:pt x="56262" y="10343"/>
                  <a:pt x="51887" y="6454"/>
                </a:cubicBezTo>
                <a:cubicBezTo>
                  <a:pt x="50905" y="5581"/>
                  <a:pt x="48813" y="3939"/>
                  <a:pt x="49822" y="3098"/>
                </a:cubicBezTo>
                <a:cubicBezTo>
                  <a:pt x="55019" y="-1236"/>
                  <a:pt x="68030" y="13544"/>
                  <a:pt x="63245" y="18329"/>
                </a:cubicBezTo>
                <a:cubicBezTo>
                  <a:pt x="51085" y="30489"/>
                  <a:pt x="24053" y="17408"/>
                  <a:pt x="13165" y="30719"/>
                </a:cubicBezTo>
                <a:cubicBezTo>
                  <a:pt x="10838" y="33564"/>
                  <a:pt x="8887" y="37391"/>
                  <a:pt x="9293" y="41045"/>
                </a:cubicBezTo>
                <a:cubicBezTo>
                  <a:pt x="9883" y="46356"/>
                  <a:pt x="14378" y="51277"/>
                  <a:pt x="13423" y="56534"/>
                </a:cubicBezTo>
                <a:cubicBezTo>
                  <a:pt x="12595" y="61093"/>
                  <a:pt x="10275" y="66211"/>
                  <a:pt x="6195" y="68408"/>
                </a:cubicBezTo>
                <a:cubicBezTo>
                  <a:pt x="4363" y="69395"/>
                  <a:pt x="1974" y="68525"/>
                  <a:pt x="0" y="69183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7" name="Rectangle 6"/>
          <p:cNvSpPr/>
          <p:nvPr/>
        </p:nvSpPr>
        <p:spPr>
          <a:xfrm>
            <a:off x="1614395" y="3137549"/>
            <a:ext cx="3359135" cy="1376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 err="1"/>
              <a:t>Giải</a:t>
            </a:r>
            <a:r>
              <a:rPr lang="en-US" sz="2933" dirty="0"/>
              <a:t> </a:t>
            </a:r>
            <a:r>
              <a:rPr lang="en-US" sz="2933" dirty="0" err="1"/>
              <a:t>thích</a:t>
            </a:r>
            <a:r>
              <a:rPr lang="en-US" sz="2933" dirty="0"/>
              <a:t> </a:t>
            </a:r>
            <a:r>
              <a:rPr lang="en-US" sz="2933" dirty="0" err="1"/>
              <a:t>bài</a:t>
            </a:r>
            <a:r>
              <a:rPr lang="en-US" sz="2933" dirty="0"/>
              <a:t> </a:t>
            </a:r>
            <a:r>
              <a:rPr lang="en-US" sz="2933" dirty="0" err="1"/>
              <a:t>toán</a:t>
            </a:r>
            <a:r>
              <a:rPr lang="en-US" sz="2933" dirty="0"/>
              <a:t> ở </a:t>
            </a:r>
            <a:r>
              <a:rPr lang="en-US" sz="2933" dirty="0" err="1"/>
              <a:t>phần</a:t>
            </a:r>
            <a:r>
              <a:rPr lang="en-US" sz="2933" dirty="0"/>
              <a:t> </a:t>
            </a:r>
            <a:r>
              <a:rPr lang="en-US" sz="2933" dirty="0" err="1"/>
              <a:t>mở</a:t>
            </a:r>
            <a:r>
              <a:rPr lang="en-US" sz="2933" dirty="0"/>
              <a:t> </a:t>
            </a:r>
            <a:r>
              <a:rPr lang="en-US" sz="2933" dirty="0" err="1"/>
              <a:t>đầu</a:t>
            </a:r>
            <a:r>
              <a:rPr lang="en-US" sz="2933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9" y="830289"/>
            <a:ext cx="1226841" cy="1226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9408" flipH="1">
            <a:off x="5358681" y="864101"/>
            <a:ext cx="1121761" cy="12762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813898" y="1974147"/>
                <a:ext cx="4983980" cy="4443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667" dirty="0">
                    <a:solidFill>
                      <a:schemeClr val="accent5">
                        <a:lumMod val="50000"/>
                      </a:schemeClr>
                    </a:solidFill>
                  </a:rPr>
                  <a:t>Xét </a:t>
                </a:r>
                <a:r>
                  <a:rPr lang="en-US" sz="2667" dirty="0" err="1">
                    <a:solidFill>
                      <a:schemeClr val="accent5">
                        <a:lumMod val="50000"/>
                      </a:schemeClr>
                    </a:solidFill>
                  </a:rPr>
                  <a:t>hai</a:t>
                </a:r>
                <a:r>
                  <a:rPr lang="vi-VN" sz="2667" dirty="0">
                    <a:solidFill>
                      <a:schemeClr val="accent5">
                        <a:lumMod val="50000"/>
                      </a:schemeClr>
                    </a:solidFill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2667" dirty="0">
                    <a:solidFill>
                      <a:schemeClr val="accent5">
                        <a:lumMod val="50000"/>
                      </a:schemeClr>
                    </a:solidFill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𝐴𝐵𝐷</m:t>
                    </m:r>
                    <m:r>
                      <a:rPr lang="vi-VN" sz="2667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2667" dirty="0">
                    <a:solidFill>
                      <a:schemeClr val="accent5">
                        <a:lumMod val="50000"/>
                      </a:schemeClr>
                    </a:solidFill>
                  </a:rPr>
                  <a:t>, ta có: </a:t>
                </a:r>
                <a:endParaRPr lang="en-US" sz="2667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667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2667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𝐵𝐴𝐶</m:t>
                          </m:r>
                        </m:e>
                      </m:acc>
                      <m:r>
                        <a:rPr lang="vi-VN" sz="2667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667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2667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𝐵𝐴𝑥</m:t>
                          </m:r>
                        </m:e>
                      </m:acc>
                      <m:r>
                        <a:rPr lang="vi-VN" sz="2667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(=60°)</m:t>
                      </m:r>
                    </m:oMath>
                  </m:oMathPara>
                </a14:m>
                <a:endParaRPr lang="en-US" sz="2667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vi-VN" sz="2667" dirty="0">
                    <a:solidFill>
                      <a:schemeClr val="accent5">
                        <a:lumMod val="50000"/>
                      </a:schemeClr>
                    </a:solidFill>
                  </a:rPr>
                  <a:t> là cạnh chung </a:t>
                </a:r>
                <a:endParaRPr lang="en-US" sz="2667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667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2667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𝐴𝐵𝐶</m:t>
                          </m:r>
                        </m:e>
                      </m:acc>
                      <m:r>
                        <a:rPr lang="vi-VN" sz="2667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667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2667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𝐴𝐵𝑦</m:t>
                          </m:r>
                        </m:e>
                      </m:acc>
                      <m:r>
                        <a:rPr lang="vi-VN" sz="2667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(=45°)</m:t>
                      </m:r>
                    </m:oMath>
                  </m:oMathPara>
                </a14:m>
                <a:endParaRPr lang="en-US" sz="2667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667" dirty="0">
                    <a:solidFill>
                      <a:schemeClr val="accent5">
                        <a:lumMod val="50000"/>
                      </a:schemeClr>
                    </a:solidFill>
                  </a:rPr>
                  <a:t>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67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vi-VN" sz="2667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667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667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vi-VN" sz="2667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vi-VN" sz="2667" dirty="0">
                    <a:solidFill>
                      <a:schemeClr val="accent5">
                        <a:lumMod val="50000"/>
                      </a:schemeClr>
                    </a:solidFill>
                  </a:rPr>
                  <a:t> (g.c.g)</a:t>
                </a:r>
                <a:endParaRPr lang="en-US" sz="2667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667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vi-VN" sz="2667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vi-VN" sz="2667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667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𝐴𝐷</m:t>
                      </m:r>
                      <m:r>
                        <a:rPr lang="vi-VN" sz="2667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vi-VN" sz="2667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lang="vi-VN" sz="2667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667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𝐵𝐷</m:t>
                      </m:r>
                    </m:oMath>
                  </m:oMathPara>
                </a14:m>
                <a:endParaRPr lang="en-US" sz="2667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898" y="1974147"/>
                <a:ext cx="4983980" cy="4443396"/>
              </a:xfrm>
              <a:prstGeom prst="rect">
                <a:avLst/>
              </a:prstGeom>
              <a:blipFill>
                <a:blip r:embed="rId5"/>
                <a:stretch>
                  <a:fillRect l="-2326" r="-2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9B58BC-036A-3143-6759-795714450BDE}"/>
              </a:ext>
            </a:extLst>
          </p:cNvPr>
          <p:cNvSpPr/>
          <p:nvPr/>
        </p:nvSpPr>
        <p:spPr>
          <a:xfrm>
            <a:off x="1566411" y="2402102"/>
            <a:ext cx="2851678" cy="6401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FFFF"/>
                </a:solidFill>
              </a:rPr>
              <a:t>Luyện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tập</a:t>
            </a:r>
            <a:r>
              <a:rPr lang="en-US" sz="2933" b="1" dirty="0">
                <a:solidFill>
                  <a:srgbClr val="FFFFFF"/>
                </a:solidFill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9A61D-C637-366E-E228-7305CC78FA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322" t="7675" r="2178" b="36383"/>
          <a:stretch/>
        </p:blipFill>
        <p:spPr>
          <a:xfrm>
            <a:off x="1389531" y="2057130"/>
            <a:ext cx="3796634" cy="34766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5F3E52D-4FDF-B2D9-E9F5-65876BFB7E86}"/>
                  </a:ext>
                </a:extLst>
              </p:cNvPr>
              <p:cNvSpPr/>
              <p:nvPr/>
            </p:nvSpPr>
            <p:spPr>
              <a:xfrm>
                <a:off x="1750778" y="96002"/>
                <a:ext cx="6673467" cy="18731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2667" dirty="0"/>
                  <a:t>Có</a:t>
                </a:r>
                <a:r>
                  <a:rPr lang="vi-VN" sz="2667" dirty="0"/>
                  <a:t> ba trạm quan sát </a:t>
                </a:r>
                <a14:m>
                  <m:oMath xmlns:m="http://schemas.openxmlformats.org/officeDocument/2006/math">
                    <m:r>
                      <a:rPr lang="vi-VN" sz="2667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vi-VN" sz="2667" dirty="0"/>
                  <a:t>, trong đó trạm quan sát </a:t>
                </a:r>
                <a14:m>
                  <m:oMath xmlns:m="http://schemas.openxmlformats.org/officeDocument/2006/math">
                    <m:r>
                      <a:rPr lang="vi-VN" sz="2667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vi-VN" sz="2667" dirty="0"/>
                  <a:t> ở giữa hồ. Người ta muốn đo khoảng cách từ </a:t>
                </a:r>
                <a14:m>
                  <m:oMath xmlns:m="http://schemas.openxmlformats.org/officeDocument/2006/math">
                    <m:r>
                      <a:rPr lang="vi-VN" sz="2667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2667" dirty="0"/>
                  <a:t> và từ </a:t>
                </a:r>
                <a14:m>
                  <m:oMath xmlns:m="http://schemas.openxmlformats.org/officeDocument/2006/math">
                    <m:r>
                      <a:rPr lang="vi-VN" sz="2667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2667" dirty="0"/>
                  <a:t> đến </a:t>
                </a:r>
                <a14:m>
                  <m:oMath xmlns:m="http://schemas.openxmlformats.org/officeDocument/2006/math">
                    <m:r>
                      <a:rPr lang="vi-VN" sz="2667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vi-VN" sz="2667" dirty="0"/>
                  <a:t>. </a:t>
                </a:r>
                <a:endParaRPr lang="en-US" sz="2667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5F3E52D-4FDF-B2D9-E9F5-65876BFB7E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778" y="96002"/>
                <a:ext cx="6673467" cy="1873141"/>
              </a:xfrm>
              <a:prstGeom prst="rect">
                <a:avLst/>
              </a:prstGeom>
              <a:blipFill>
                <a:blip r:embed="rId7"/>
                <a:stretch>
                  <a:fillRect l="-1735" r="-1735" b="-7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5" grpId="0" animBg="1"/>
      <p:bldP spid="1696" grpId="0" animBg="1"/>
      <p:bldP spid="7" grpId="0"/>
      <p:bldP spid="7" grpId="1"/>
      <p:bldP spid="2" grpId="0" animBg="1"/>
      <p:bldP spid="2" grpId="1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Google Shape;3165;p57"/>
          <p:cNvSpPr/>
          <p:nvPr/>
        </p:nvSpPr>
        <p:spPr>
          <a:xfrm>
            <a:off x="4165058" y="1388012"/>
            <a:ext cx="6936509" cy="416738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73" name="Google Shape;3173;p57"/>
          <p:cNvSpPr/>
          <p:nvPr/>
        </p:nvSpPr>
        <p:spPr>
          <a:xfrm rot="435467">
            <a:off x="9826256" y="1371879"/>
            <a:ext cx="1263321" cy="3366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174" name="Google Shape;3174;p57"/>
          <p:cNvGrpSpPr/>
          <p:nvPr/>
        </p:nvGrpSpPr>
        <p:grpSpPr>
          <a:xfrm>
            <a:off x="9878434" y="4954267"/>
            <a:ext cx="1543367" cy="1338800"/>
            <a:chOff x="4988725" y="3891550"/>
            <a:chExt cx="1157525" cy="1004100"/>
          </a:xfrm>
        </p:grpSpPr>
        <p:sp>
          <p:nvSpPr>
            <p:cNvPr id="3175" name="Google Shape;3175;p57"/>
            <p:cNvSpPr/>
            <p:nvPr/>
          </p:nvSpPr>
          <p:spPr>
            <a:xfrm>
              <a:off x="4989575" y="3893225"/>
              <a:ext cx="1156675" cy="1002425"/>
            </a:xfrm>
            <a:custGeom>
              <a:avLst/>
              <a:gdLst/>
              <a:ahLst/>
              <a:cxnLst/>
              <a:rect l="l" t="t" r="r" b="b"/>
              <a:pathLst>
                <a:path w="46267" h="40097" extrusionOk="0">
                  <a:moveTo>
                    <a:pt x="21115" y="1"/>
                  </a:moveTo>
                  <a:cubicBezTo>
                    <a:pt x="18247" y="1"/>
                    <a:pt x="15845" y="2069"/>
                    <a:pt x="15411" y="4771"/>
                  </a:cubicBezTo>
                  <a:lnTo>
                    <a:pt x="12342" y="4771"/>
                  </a:lnTo>
                  <a:cubicBezTo>
                    <a:pt x="9974" y="4771"/>
                    <a:pt x="8006" y="6739"/>
                    <a:pt x="8006" y="9107"/>
                  </a:cubicBezTo>
                  <a:lnTo>
                    <a:pt x="8006" y="9941"/>
                  </a:lnTo>
                  <a:cubicBezTo>
                    <a:pt x="4337" y="17280"/>
                    <a:pt x="0" y="26586"/>
                    <a:pt x="0" y="29922"/>
                  </a:cubicBezTo>
                  <a:cubicBezTo>
                    <a:pt x="0" y="31857"/>
                    <a:pt x="734" y="33458"/>
                    <a:pt x="2068" y="34625"/>
                  </a:cubicBezTo>
                  <a:cubicBezTo>
                    <a:pt x="3303" y="35726"/>
                    <a:pt x="5070" y="36360"/>
                    <a:pt x="7239" y="36560"/>
                  </a:cubicBezTo>
                  <a:cubicBezTo>
                    <a:pt x="7305" y="38528"/>
                    <a:pt x="8940" y="40096"/>
                    <a:pt x="10941" y="40096"/>
                  </a:cubicBezTo>
                  <a:lnTo>
                    <a:pt x="35159" y="40096"/>
                  </a:lnTo>
                  <a:cubicBezTo>
                    <a:pt x="37160" y="40096"/>
                    <a:pt x="38795" y="38528"/>
                    <a:pt x="38861" y="36560"/>
                  </a:cubicBezTo>
                  <a:cubicBezTo>
                    <a:pt x="41096" y="36360"/>
                    <a:pt x="42831" y="35726"/>
                    <a:pt x="44032" y="34625"/>
                  </a:cubicBezTo>
                  <a:cubicBezTo>
                    <a:pt x="45366" y="33458"/>
                    <a:pt x="46066" y="31857"/>
                    <a:pt x="46066" y="29922"/>
                  </a:cubicBezTo>
                  <a:cubicBezTo>
                    <a:pt x="46267" y="26586"/>
                    <a:pt x="41930" y="17246"/>
                    <a:pt x="38261" y="9941"/>
                  </a:cubicBezTo>
                  <a:lnTo>
                    <a:pt x="38261" y="9107"/>
                  </a:lnTo>
                  <a:cubicBezTo>
                    <a:pt x="38261" y="6739"/>
                    <a:pt x="36293" y="4771"/>
                    <a:pt x="33924" y="4771"/>
                  </a:cubicBezTo>
                  <a:lnTo>
                    <a:pt x="30856" y="4771"/>
                  </a:lnTo>
                  <a:cubicBezTo>
                    <a:pt x="30422" y="2069"/>
                    <a:pt x="28020" y="1"/>
                    <a:pt x="25151" y="1"/>
                  </a:cubicBezTo>
                  <a:close/>
                </a:path>
              </a:pathLst>
            </a:custGeom>
            <a:solidFill>
              <a:srgbClr val="4D94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57"/>
            <p:cNvSpPr/>
            <p:nvPr/>
          </p:nvSpPr>
          <p:spPr>
            <a:xfrm>
              <a:off x="4988725" y="3891550"/>
              <a:ext cx="1155850" cy="1003250"/>
            </a:xfrm>
            <a:custGeom>
              <a:avLst/>
              <a:gdLst/>
              <a:ahLst/>
              <a:cxnLst/>
              <a:rect l="l" t="t" r="r" b="b"/>
              <a:pathLst>
                <a:path w="46234" h="40130" extrusionOk="0">
                  <a:moveTo>
                    <a:pt x="21116" y="1"/>
                  </a:moveTo>
                  <a:cubicBezTo>
                    <a:pt x="18214" y="1"/>
                    <a:pt x="15845" y="2102"/>
                    <a:pt x="15378" y="4804"/>
                  </a:cubicBezTo>
                  <a:lnTo>
                    <a:pt x="12343" y="4804"/>
                  </a:lnTo>
                  <a:cubicBezTo>
                    <a:pt x="9975" y="4804"/>
                    <a:pt x="8007" y="6772"/>
                    <a:pt x="8007" y="9141"/>
                  </a:cubicBezTo>
                  <a:lnTo>
                    <a:pt x="8007" y="9975"/>
                  </a:lnTo>
                  <a:cubicBezTo>
                    <a:pt x="4337" y="17313"/>
                    <a:pt x="1" y="26620"/>
                    <a:pt x="1" y="29956"/>
                  </a:cubicBezTo>
                  <a:cubicBezTo>
                    <a:pt x="1" y="31857"/>
                    <a:pt x="701" y="33492"/>
                    <a:pt x="2036" y="34659"/>
                  </a:cubicBezTo>
                  <a:cubicBezTo>
                    <a:pt x="3303" y="35760"/>
                    <a:pt x="5038" y="36360"/>
                    <a:pt x="7206" y="36594"/>
                  </a:cubicBezTo>
                  <a:cubicBezTo>
                    <a:pt x="7306" y="38529"/>
                    <a:pt x="8941" y="40130"/>
                    <a:pt x="10942" y="40130"/>
                  </a:cubicBezTo>
                  <a:lnTo>
                    <a:pt x="35293" y="40130"/>
                  </a:lnTo>
                  <a:cubicBezTo>
                    <a:pt x="37294" y="40130"/>
                    <a:pt x="38895" y="38529"/>
                    <a:pt x="38995" y="36594"/>
                  </a:cubicBezTo>
                  <a:cubicBezTo>
                    <a:pt x="41197" y="36360"/>
                    <a:pt x="42965" y="35760"/>
                    <a:pt x="44166" y="34659"/>
                  </a:cubicBezTo>
                  <a:cubicBezTo>
                    <a:pt x="45500" y="33492"/>
                    <a:pt x="46201" y="31857"/>
                    <a:pt x="46201" y="29956"/>
                  </a:cubicBezTo>
                  <a:cubicBezTo>
                    <a:pt x="46234" y="26620"/>
                    <a:pt x="41897" y="17313"/>
                    <a:pt x="38228" y="9975"/>
                  </a:cubicBezTo>
                  <a:lnTo>
                    <a:pt x="38228" y="9141"/>
                  </a:lnTo>
                  <a:cubicBezTo>
                    <a:pt x="38228" y="6772"/>
                    <a:pt x="36293" y="4804"/>
                    <a:pt x="33892" y="4804"/>
                  </a:cubicBezTo>
                  <a:lnTo>
                    <a:pt x="30856" y="4804"/>
                  </a:lnTo>
                  <a:cubicBezTo>
                    <a:pt x="30389" y="2102"/>
                    <a:pt x="28021" y="1"/>
                    <a:pt x="25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57"/>
            <p:cNvSpPr/>
            <p:nvPr/>
          </p:nvSpPr>
          <p:spPr>
            <a:xfrm>
              <a:off x="5035425" y="4102550"/>
              <a:ext cx="266900" cy="666325"/>
            </a:xfrm>
            <a:custGeom>
              <a:avLst/>
              <a:gdLst/>
              <a:ahLst/>
              <a:cxnLst/>
              <a:rect l="l" t="t" r="r" b="b"/>
              <a:pathLst>
                <a:path w="10676" h="26653" extrusionOk="0">
                  <a:moveTo>
                    <a:pt x="8840" y="0"/>
                  </a:moveTo>
                  <a:cubicBezTo>
                    <a:pt x="7973" y="1735"/>
                    <a:pt x="1" y="17179"/>
                    <a:pt x="1" y="21249"/>
                  </a:cubicBezTo>
                  <a:cubicBezTo>
                    <a:pt x="1" y="22817"/>
                    <a:pt x="501" y="24051"/>
                    <a:pt x="1602" y="24985"/>
                  </a:cubicBezTo>
                  <a:cubicBezTo>
                    <a:pt x="3103" y="26319"/>
                    <a:pt x="5438" y="26653"/>
                    <a:pt x="7339" y="26653"/>
                  </a:cubicBezTo>
                  <a:cubicBezTo>
                    <a:pt x="8407" y="26653"/>
                    <a:pt x="9341" y="26553"/>
                    <a:pt x="9975" y="26519"/>
                  </a:cubicBezTo>
                  <a:lnTo>
                    <a:pt x="9674" y="24485"/>
                  </a:lnTo>
                  <a:cubicBezTo>
                    <a:pt x="8955" y="24587"/>
                    <a:pt x="8173" y="24649"/>
                    <a:pt x="7393" y="24649"/>
                  </a:cubicBezTo>
                  <a:cubicBezTo>
                    <a:pt x="5642" y="24649"/>
                    <a:pt x="3906" y="24338"/>
                    <a:pt x="2936" y="23484"/>
                  </a:cubicBezTo>
                  <a:cubicBezTo>
                    <a:pt x="2336" y="22917"/>
                    <a:pt x="2036" y="22216"/>
                    <a:pt x="2036" y="21316"/>
                  </a:cubicBezTo>
                  <a:cubicBezTo>
                    <a:pt x="2036" y="18580"/>
                    <a:pt x="7206" y="7639"/>
                    <a:pt x="10675" y="968"/>
                  </a:cubicBezTo>
                  <a:lnTo>
                    <a:pt x="88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57"/>
            <p:cNvSpPr/>
            <p:nvPr/>
          </p:nvSpPr>
          <p:spPr>
            <a:xfrm>
              <a:off x="5831825" y="4102550"/>
              <a:ext cx="266900" cy="666325"/>
            </a:xfrm>
            <a:custGeom>
              <a:avLst/>
              <a:gdLst/>
              <a:ahLst/>
              <a:cxnLst/>
              <a:rect l="l" t="t" r="r" b="b"/>
              <a:pathLst>
                <a:path w="10676" h="26653" extrusionOk="0">
                  <a:moveTo>
                    <a:pt x="1836" y="0"/>
                  </a:moveTo>
                  <a:lnTo>
                    <a:pt x="1" y="968"/>
                  </a:lnTo>
                  <a:cubicBezTo>
                    <a:pt x="3470" y="7639"/>
                    <a:pt x="8640" y="18580"/>
                    <a:pt x="8640" y="21316"/>
                  </a:cubicBezTo>
                  <a:cubicBezTo>
                    <a:pt x="8640" y="22216"/>
                    <a:pt x="8340" y="22917"/>
                    <a:pt x="7773" y="23484"/>
                  </a:cubicBezTo>
                  <a:cubicBezTo>
                    <a:pt x="6781" y="24338"/>
                    <a:pt x="5037" y="24649"/>
                    <a:pt x="3284" y="24649"/>
                  </a:cubicBezTo>
                  <a:cubicBezTo>
                    <a:pt x="2503" y="24649"/>
                    <a:pt x="1721" y="24587"/>
                    <a:pt x="1002" y="24485"/>
                  </a:cubicBezTo>
                  <a:lnTo>
                    <a:pt x="735" y="26519"/>
                  </a:lnTo>
                  <a:cubicBezTo>
                    <a:pt x="1335" y="26553"/>
                    <a:pt x="2303" y="26653"/>
                    <a:pt x="3337" y="26653"/>
                  </a:cubicBezTo>
                  <a:cubicBezTo>
                    <a:pt x="5271" y="26653"/>
                    <a:pt x="7606" y="26319"/>
                    <a:pt x="9107" y="24985"/>
                  </a:cubicBezTo>
                  <a:cubicBezTo>
                    <a:pt x="10175" y="24051"/>
                    <a:pt x="10675" y="22817"/>
                    <a:pt x="10675" y="21249"/>
                  </a:cubicBezTo>
                  <a:cubicBezTo>
                    <a:pt x="10675" y="17179"/>
                    <a:pt x="2736" y="1735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57"/>
            <p:cNvSpPr/>
            <p:nvPr/>
          </p:nvSpPr>
          <p:spPr>
            <a:xfrm>
              <a:off x="5405700" y="3933250"/>
              <a:ext cx="323575" cy="335275"/>
            </a:xfrm>
            <a:custGeom>
              <a:avLst/>
              <a:gdLst/>
              <a:ahLst/>
              <a:cxnLst/>
              <a:rect l="l" t="t" r="r" b="b"/>
              <a:pathLst>
                <a:path w="12943" h="13411" extrusionOk="0">
                  <a:moveTo>
                    <a:pt x="8373" y="1735"/>
                  </a:moveTo>
                  <a:cubicBezTo>
                    <a:pt x="9941" y="1735"/>
                    <a:pt x="11175" y="2970"/>
                    <a:pt x="11175" y="4504"/>
                  </a:cubicBezTo>
                  <a:lnTo>
                    <a:pt x="11175" y="11676"/>
                  </a:lnTo>
                  <a:lnTo>
                    <a:pt x="1668" y="11676"/>
                  </a:lnTo>
                  <a:lnTo>
                    <a:pt x="1668" y="4504"/>
                  </a:lnTo>
                  <a:cubicBezTo>
                    <a:pt x="1668" y="2970"/>
                    <a:pt x="2936" y="1735"/>
                    <a:pt x="4470" y="1735"/>
                  </a:cubicBezTo>
                  <a:close/>
                  <a:moveTo>
                    <a:pt x="4504" y="1"/>
                  </a:moveTo>
                  <a:cubicBezTo>
                    <a:pt x="2002" y="1"/>
                    <a:pt x="0" y="2069"/>
                    <a:pt x="0" y="4504"/>
                  </a:cubicBezTo>
                  <a:lnTo>
                    <a:pt x="0" y="13410"/>
                  </a:lnTo>
                  <a:lnTo>
                    <a:pt x="12943" y="13410"/>
                  </a:lnTo>
                  <a:lnTo>
                    <a:pt x="12943" y="4504"/>
                  </a:lnTo>
                  <a:cubicBezTo>
                    <a:pt x="12943" y="2002"/>
                    <a:pt x="10875" y="1"/>
                    <a:pt x="8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57"/>
            <p:cNvSpPr/>
            <p:nvPr/>
          </p:nvSpPr>
          <p:spPr>
            <a:xfrm>
              <a:off x="5228900" y="4050000"/>
              <a:ext cx="677175" cy="774750"/>
            </a:xfrm>
            <a:custGeom>
              <a:avLst/>
              <a:gdLst/>
              <a:ahLst/>
              <a:cxnLst/>
              <a:rect l="l" t="t" r="r" b="b"/>
              <a:pathLst>
                <a:path w="27087" h="30990" extrusionOk="0">
                  <a:moveTo>
                    <a:pt x="3070" y="1"/>
                  </a:moveTo>
                  <a:cubicBezTo>
                    <a:pt x="1368" y="1"/>
                    <a:pt x="1" y="1402"/>
                    <a:pt x="1" y="3103"/>
                  </a:cubicBezTo>
                  <a:lnTo>
                    <a:pt x="1" y="27921"/>
                  </a:lnTo>
                  <a:cubicBezTo>
                    <a:pt x="1" y="29622"/>
                    <a:pt x="1368" y="30990"/>
                    <a:pt x="3070" y="30990"/>
                  </a:cubicBezTo>
                  <a:lnTo>
                    <a:pt x="24018" y="30990"/>
                  </a:lnTo>
                  <a:cubicBezTo>
                    <a:pt x="25719" y="30990"/>
                    <a:pt x="27087" y="29622"/>
                    <a:pt x="27087" y="27921"/>
                  </a:cubicBezTo>
                  <a:lnTo>
                    <a:pt x="27087" y="3103"/>
                  </a:lnTo>
                  <a:cubicBezTo>
                    <a:pt x="27087" y="1402"/>
                    <a:pt x="25719" y="1"/>
                    <a:pt x="240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57"/>
            <p:cNvSpPr/>
            <p:nvPr/>
          </p:nvSpPr>
          <p:spPr>
            <a:xfrm>
              <a:off x="5296450" y="4154250"/>
              <a:ext cx="542925" cy="285225"/>
            </a:xfrm>
            <a:custGeom>
              <a:avLst/>
              <a:gdLst/>
              <a:ahLst/>
              <a:cxnLst/>
              <a:rect l="l" t="t" r="r" b="b"/>
              <a:pathLst>
                <a:path w="21717" h="11409" extrusionOk="0">
                  <a:moveTo>
                    <a:pt x="1468" y="0"/>
                  </a:moveTo>
                  <a:cubicBezTo>
                    <a:pt x="668" y="0"/>
                    <a:pt x="1" y="668"/>
                    <a:pt x="1" y="1468"/>
                  </a:cubicBezTo>
                  <a:lnTo>
                    <a:pt x="1" y="9941"/>
                  </a:lnTo>
                  <a:cubicBezTo>
                    <a:pt x="1" y="10741"/>
                    <a:pt x="668" y="11409"/>
                    <a:pt x="1468" y="11409"/>
                  </a:cubicBezTo>
                  <a:lnTo>
                    <a:pt x="20248" y="11409"/>
                  </a:lnTo>
                  <a:cubicBezTo>
                    <a:pt x="21049" y="11409"/>
                    <a:pt x="21683" y="10741"/>
                    <a:pt x="21716" y="9941"/>
                  </a:cubicBezTo>
                  <a:lnTo>
                    <a:pt x="21716" y="1468"/>
                  </a:lnTo>
                  <a:cubicBezTo>
                    <a:pt x="21716" y="668"/>
                    <a:pt x="21049" y="0"/>
                    <a:pt x="20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57"/>
            <p:cNvSpPr/>
            <p:nvPr/>
          </p:nvSpPr>
          <p:spPr>
            <a:xfrm>
              <a:off x="5296450" y="4122550"/>
              <a:ext cx="542925" cy="284400"/>
            </a:xfrm>
            <a:custGeom>
              <a:avLst/>
              <a:gdLst/>
              <a:ahLst/>
              <a:cxnLst/>
              <a:rect l="l" t="t" r="r" b="b"/>
              <a:pathLst>
                <a:path w="21717" h="11376" extrusionOk="0">
                  <a:moveTo>
                    <a:pt x="1468" y="1"/>
                  </a:moveTo>
                  <a:cubicBezTo>
                    <a:pt x="668" y="1"/>
                    <a:pt x="1" y="668"/>
                    <a:pt x="1" y="1435"/>
                  </a:cubicBezTo>
                  <a:lnTo>
                    <a:pt x="1" y="9908"/>
                  </a:lnTo>
                  <a:cubicBezTo>
                    <a:pt x="1" y="10709"/>
                    <a:pt x="668" y="11376"/>
                    <a:pt x="1468" y="11376"/>
                  </a:cubicBezTo>
                  <a:lnTo>
                    <a:pt x="20248" y="11376"/>
                  </a:lnTo>
                  <a:cubicBezTo>
                    <a:pt x="21049" y="11376"/>
                    <a:pt x="21683" y="10709"/>
                    <a:pt x="21716" y="9908"/>
                  </a:cubicBezTo>
                  <a:lnTo>
                    <a:pt x="21716" y="1435"/>
                  </a:lnTo>
                  <a:cubicBezTo>
                    <a:pt x="21716" y="668"/>
                    <a:pt x="21049" y="1"/>
                    <a:pt x="20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57"/>
            <p:cNvSpPr/>
            <p:nvPr/>
          </p:nvSpPr>
          <p:spPr>
            <a:xfrm>
              <a:off x="5505775" y="4335200"/>
              <a:ext cx="123450" cy="169325"/>
            </a:xfrm>
            <a:custGeom>
              <a:avLst/>
              <a:gdLst/>
              <a:ahLst/>
              <a:cxnLst/>
              <a:rect l="l" t="t" r="r" b="b"/>
              <a:pathLst>
                <a:path w="4938" h="6773" extrusionOk="0">
                  <a:moveTo>
                    <a:pt x="1335" y="1"/>
                  </a:moveTo>
                  <a:cubicBezTo>
                    <a:pt x="634" y="1"/>
                    <a:pt x="0" y="568"/>
                    <a:pt x="0" y="1335"/>
                  </a:cubicBezTo>
                  <a:lnTo>
                    <a:pt x="0" y="5438"/>
                  </a:lnTo>
                  <a:cubicBezTo>
                    <a:pt x="0" y="6172"/>
                    <a:pt x="601" y="6772"/>
                    <a:pt x="1335" y="6772"/>
                  </a:cubicBezTo>
                  <a:lnTo>
                    <a:pt x="3603" y="6772"/>
                  </a:lnTo>
                  <a:cubicBezTo>
                    <a:pt x="4337" y="6772"/>
                    <a:pt x="4937" y="6172"/>
                    <a:pt x="4937" y="5438"/>
                  </a:cubicBezTo>
                  <a:lnTo>
                    <a:pt x="4937" y="1335"/>
                  </a:lnTo>
                  <a:cubicBezTo>
                    <a:pt x="4937" y="601"/>
                    <a:pt x="4337" y="1"/>
                    <a:pt x="3603" y="1"/>
                  </a:cubicBezTo>
                  <a:close/>
                </a:path>
              </a:pathLst>
            </a:custGeom>
            <a:solidFill>
              <a:srgbClr val="FFF5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57"/>
            <p:cNvSpPr/>
            <p:nvPr/>
          </p:nvSpPr>
          <p:spPr>
            <a:xfrm>
              <a:off x="5505775" y="4446125"/>
              <a:ext cx="123450" cy="58400"/>
            </a:xfrm>
            <a:custGeom>
              <a:avLst/>
              <a:gdLst/>
              <a:ahLst/>
              <a:cxnLst/>
              <a:rect l="l" t="t" r="r" b="b"/>
              <a:pathLst>
                <a:path w="4938" h="2336" extrusionOk="0">
                  <a:moveTo>
                    <a:pt x="0" y="0"/>
                  </a:moveTo>
                  <a:lnTo>
                    <a:pt x="0" y="1001"/>
                  </a:lnTo>
                  <a:cubicBezTo>
                    <a:pt x="0" y="1768"/>
                    <a:pt x="634" y="2335"/>
                    <a:pt x="1335" y="2335"/>
                  </a:cubicBezTo>
                  <a:lnTo>
                    <a:pt x="3603" y="2335"/>
                  </a:lnTo>
                  <a:cubicBezTo>
                    <a:pt x="4337" y="2335"/>
                    <a:pt x="4937" y="1702"/>
                    <a:pt x="4937" y="1001"/>
                  </a:cubicBezTo>
                  <a:lnTo>
                    <a:pt x="4937" y="0"/>
                  </a:lnTo>
                  <a:cubicBezTo>
                    <a:pt x="4937" y="734"/>
                    <a:pt x="4337" y="1335"/>
                    <a:pt x="3603" y="1335"/>
                  </a:cubicBezTo>
                  <a:lnTo>
                    <a:pt x="1335" y="1335"/>
                  </a:lnTo>
                  <a:cubicBezTo>
                    <a:pt x="601" y="1335"/>
                    <a:pt x="0" y="73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57"/>
            <p:cNvSpPr/>
            <p:nvPr/>
          </p:nvSpPr>
          <p:spPr>
            <a:xfrm>
              <a:off x="5210550" y="4558700"/>
              <a:ext cx="714700" cy="295250"/>
            </a:xfrm>
            <a:custGeom>
              <a:avLst/>
              <a:gdLst/>
              <a:ahLst/>
              <a:cxnLst/>
              <a:rect l="l" t="t" r="r" b="b"/>
              <a:pathLst>
                <a:path w="28588" h="11810" extrusionOk="0">
                  <a:moveTo>
                    <a:pt x="1" y="1"/>
                  </a:moveTo>
                  <a:lnTo>
                    <a:pt x="1" y="9307"/>
                  </a:lnTo>
                  <a:cubicBezTo>
                    <a:pt x="1" y="10675"/>
                    <a:pt x="1135" y="11809"/>
                    <a:pt x="2503" y="11809"/>
                  </a:cubicBezTo>
                  <a:lnTo>
                    <a:pt x="26086" y="11809"/>
                  </a:lnTo>
                  <a:cubicBezTo>
                    <a:pt x="27454" y="11809"/>
                    <a:pt x="28521" y="10675"/>
                    <a:pt x="28588" y="9307"/>
                  </a:cubicBezTo>
                  <a:lnTo>
                    <a:pt x="2858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57"/>
            <p:cNvSpPr/>
            <p:nvPr/>
          </p:nvSpPr>
          <p:spPr>
            <a:xfrm>
              <a:off x="5352325" y="4621250"/>
              <a:ext cx="492050" cy="8375"/>
            </a:xfrm>
            <a:custGeom>
              <a:avLst/>
              <a:gdLst/>
              <a:ahLst/>
              <a:cxnLst/>
              <a:rect l="l" t="t" r="r" b="b"/>
              <a:pathLst>
                <a:path w="19682" h="335" extrusionOk="0">
                  <a:moveTo>
                    <a:pt x="1" y="1"/>
                  </a:moveTo>
                  <a:lnTo>
                    <a:pt x="1" y="334"/>
                  </a:lnTo>
                  <a:lnTo>
                    <a:pt x="19681" y="334"/>
                  </a:lnTo>
                  <a:lnTo>
                    <a:pt x="19681" y="1"/>
                  </a:lnTo>
                  <a:close/>
                </a:path>
              </a:pathLst>
            </a:custGeom>
            <a:solidFill>
              <a:srgbClr val="965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57"/>
            <p:cNvSpPr/>
            <p:nvPr/>
          </p:nvSpPr>
          <p:spPr>
            <a:xfrm>
              <a:off x="5338975" y="4612900"/>
              <a:ext cx="4200" cy="26725"/>
            </a:xfrm>
            <a:custGeom>
              <a:avLst/>
              <a:gdLst/>
              <a:ahLst/>
              <a:cxnLst/>
              <a:rect l="l" t="t" r="r" b="b"/>
              <a:pathLst>
                <a:path w="168" h="1069" extrusionOk="0">
                  <a:moveTo>
                    <a:pt x="1" y="1"/>
                  </a:moveTo>
                  <a:lnTo>
                    <a:pt x="1" y="1068"/>
                  </a:lnTo>
                  <a:lnTo>
                    <a:pt x="168" y="1068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5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57"/>
            <p:cNvSpPr/>
            <p:nvPr/>
          </p:nvSpPr>
          <p:spPr>
            <a:xfrm>
              <a:off x="5384025" y="4612900"/>
              <a:ext cx="403625" cy="26725"/>
            </a:xfrm>
            <a:custGeom>
              <a:avLst/>
              <a:gdLst/>
              <a:ahLst/>
              <a:cxnLst/>
              <a:rect l="l" t="t" r="r" b="b"/>
              <a:pathLst>
                <a:path w="16145" h="1069" extrusionOk="0">
                  <a:moveTo>
                    <a:pt x="0" y="1"/>
                  </a:moveTo>
                  <a:lnTo>
                    <a:pt x="0" y="1068"/>
                  </a:lnTo>
                  <a:lnTo>
                    <a:pt x="334" y="1068"/>
                  </a:lnTo>
                  <a:lnTo>
                    <a:pt x="334" y="1"/>
                  </a:lnTo>
                  <a:close/>
                  <a:moveTo>
                    <a:pt x="2002" y="1"/>
                  </a:moveTo>
                  <a:lnTo>
                    <a:pt x="2002" y="1068"/>
                  </a:lnTo>
                  <a:lnTo>
                    <a:pt x="2335" y="1068"/>
                  </a:lnTo>
                  <a:lnTo>
                    <a:pt x="2335" y="1"/>
                  </a:lnTo>
                  <a:close/>
                  <a:moveTo>
                    <a:pt x="3970" y="1"/>
                  </a:moveTo>
                  <a:lnTo>
                    <a:pt x="3970" y="1068"/>
                  </a:lnTo>
                  <a:lnTo>
                    <a:pt x="4303" y="1068"/>
                  </a:lnTo>
                  <a:lnTo>
                    <a:pt x="4303" y="1"/>
                  </a:lnTo>
                  <a:close/>
                  <a:moveTo>
                    <a:pt x="5971" y="1"/>
                  </a:moveTo>
                  <a:lnTo>
                    <a:pt x="5971" y="1068"/>
                  </a:lnTo>
                  <a:lnTo>
                    <a:pt x="6305" y="1068"/>
                  </a:lnTo>
                  <a:lnTo>
                    <a:pt x="6305" y="1"/>
                  </a:lnTo>
                  <a:close/>
                  <a:moveTo>
                    <a:pt x="7906" y="1"/>
                  </a:moveTo>
                  <a:lnTo>
                    <a:pt x="7906" y="1068"/>
                  </a:lnTo>
                  <a:lnTo>
                    <a:pt x="8239" y="1068"/>
                  </a:lnTo>
                  <a:lnTo>
                    <a:pt x="8239" y="1"/>
                  </a:lnTo>
                  <a:close/>
                  <a:moveTo>
                    <a:pt x="9874" y="1"/>
                  </a:moveTo>
                  <a:lnTo>
                    <a:pt x="9874" y="1068"/>
                  </a:lnTo>
                  <a:lnTo>
                    <a:pt x="10207" y="1068"/>
                  </a:lnTo>
                  <a:lnTo>
                    <a:pt x="10207" y="1"/>
                  </a:lnTo>
                  <a:close/>
                  <a:moveTo>
                    <a:pt x="11875" y="1"/>
                  </a:moveTo>
                  <a:lnTo>
                    <a:pt x="11875" y="1068"/>
                  </a:lnTo>
                  <a:lnTo>
                    <a:pt x="12209" y="1068"/>
                  </a:lnTo>
                  <a:lnTo>
                    <a:pt x="12209" y="1"/>
                  </a:lnTo>
                  <a:close/>
                  <a:moveTo>
                    <a:pt x="13843" y="1"/>
                  </a:moveTo>
                  <a:lnTo>
                    <a:pt x="13843" y="1068"/>
                  </a:lnTo>
                  <a:lnTo>
                    <a:pt x="14177" y="1068"/>
                  </a:lnTo>
                  <a:lnTo>
                    <a:pt x="14177" y="1"/>
                  </a:lnTo>
                  <a:close/>
                  <a:moveTo>
                    <a:pt x="15811" y="1"/>
                  </a:moveTo>
                  <a:lnTo>
                    <a:pt x="15811" y="1068"/>
                  </a:lnTo>
                  <a:lnTo>
                    <a:pt x="16145" y="1068"/>
                  </a:lnTo>
                  <a:lnTo>
                    <a:pt x="16145" y="1"/>
                  </a:lnTo>
                  <a:close/>
                </a:path>
              </a:pathLst>
            </a:custGeom>
            <a:solidFill>
              <a:srgbClr val="FFF5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57"/>
            <p:cNvSpPr/>
            <p:nvPr/>
          </p:nvSpPr>
          <p:spPr>
            <a:xfrm>
              <a:off x="5829325" y="4612900"/>
              <a:ext cx="4200" cy="26725"/>
            </a:xfrm>
            <a:custGeom>
              <a:avLst/>
              <a:gdLst/>
              <a:ahLst/>
              <a:cxnLst/>
              <a:rect l="l" t="t" r="r" b="b"/>
              <a:pathLst>
                <a:path w="168" h="1069" extrusionOk="0">
                  <a:moveTo>
                    <a:pt x="1" y="1"/>
                  </a:moveTo>
                  <a:lnTo>
                    <a:pt x="1" y="1068"/>
                  </a:lnTo>
                  <a:lnTo>
                    <a:pt x="168" y="1068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5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57"/>
            <p:cNvSpPr/>
            <p:nvPr/>
          </p:nvSpPr>
          <p:spPr>
            <a:xfrm>
              <a:off x="5329800" y="4654600"/>
              <a:ext cx="37550" cy="53400"/>
            </a:xfrm>
            <a:custGeom>
              <a:avLst/>
              <a:gdLst/>
              <a:ahLst/>
              <a:cxnLst/>
              <a:rect l="l" t="t" r="r" b="b"/>
              <a:pathLst>
                <a:path w="1502" h="2136" extrusionOk="0">
                  <a:moveTo>
                    <a:pt x="334" y="1"/>
                  </a:moveTo>
                  <a:lnTo>
                    <a:pt x="68" y="1335"/>
                  </a:lnTo>
                  <a:cubicBezTo>
                    <a:pt x="1" y="1769"/>
                    <a:pt x="334" y="2136"/>
                    <a:pt x="735" y="2136"/>
                  </a:cubicBezTo>
                  <a:cubicBezTo>
                    <a:pt x="1168" y="2136"/>
                    <a:pt x="1502" y="1735"/>
                    <a:pt x="1369" y="1335"/>
                  </a:cubicBezTo>
                  <a:lnTo>
                    <a:pt x="10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57"/>
            <p:cNvSpPr/>
            <p:nvPr/>
          </p:nvSpPr>
          <p:spPr>
            <a:xfrm>
              <a:off x="5327300" y="4602900"/>
              <a:ext cx="41725" cy="54225"/>
            </a:xfrm>
            <a:custGeom>
              <a:avLst/>
              <a:gdLst/>
              <a:ahLst/>
              <a:cxnLst/>
              <a:rect l="l" t="t" r="r" b="b"/>
              <a:pathLst>
                <a:path w="1669" h="2169" extrusionOk="0">
                  <a:moveTo>
                    <a:pt x="334" y="1"/>
                  </a:moveTo>
                  <a:cubicBezTo>
                    <a:pt x="168" y="1"/>
                    <a:pt x="1" y="167"/>
                    <a:pt x="1" y="334"/>
                  </a:cubicBezTo>
                  <a:lnTo>
                    <a:pt x="1" y="1835"/>
                  </a:lnTo>
                  <a:cubicBezTo>
                    <a:pt x="1" y="2002"/>
                    <a:pt x="168" y="2169"/>
                    <a:pt x="334" y="2169"/>
                  </a:cubicBezTo>
                  <a:lnTo>
                    <a:pt x="1335" y="2169"/>
                  </a:lnTo>
                  <a:cubicBezTo>
                    <a:pt x="1502" y="2169"/>
                    <a:pt x="1669" y="2035"/>
                    <a:pt x="1669" y="1835"/>
                  </a:cubicBezTo>
                  <a:lnTo>
                    <a:pt x="1669" y="334"/>
                  </a:lnTo>
                  <a:cubicBezTo>
                    <a:pt x="1669" y="167"/>
                    <a:pt x="1502" y="1"/>
                    <a:pt x="1335" y="1"/>
                  </a:cubicBezTo>
                  <a:close/>
                </a:path>
              </a:pathLst>
            </a:custGeom>
            <a:solidFill>
              <a:srgbClr val="FFF5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92" name="Google Shape;3192;p57"/>
          <p:cNvGrpSpPr/>
          <p:nvPr/>
        </p:nvGrpSpPr>
        <p:grpSpPr>
          <a:xfrm>
            <a:off x="374642" y="952281"/>
            <a:ext cx="1543343" cy="1511096"/>
            <a:chOff x="1436200" y="3804000"/>
            <a:chExt cx="1356825" cy="1328475"/>
          </a:xfrm>
        </p:grpSpPr>
        <p:sp>
          <p:nvSpPr>
            <p:cNvPr id="3193" name="Google Shape;3193;p57"/>
            <p:cNvSpPr/>
            <p:nvPr/>
          </p:nvSpPr>
          <p:spPr>
            <a:xfrm>
              <a:off x="1452050" y="3804000"/>
              <a:ext cx="1327625" cy="1328475"/>
            </a:xfrm>
            <a:custGeom>
              <a:avLst/>
              <a:gdLst/>
              <a:ahLst/>
              <a:cxnLst/>
              <a:rect l="l" t="t" r="r" b="b"/>
              <a:pathLst>
                <a:path w="53105" h="53139" extrusionOk="0">
                  <a:moveTo>
                    <a:pt x="26552" y="0"/>
                  </a:moveTo>
                  <a:cubicBezTo>
                    <a:pt x="11875" y="0"/>
                    <a:pt x="0" y="11909"/>
                    <a:pt x="0" y="26553"/>
                  </a:cubicBezTo>
                  <a:cubicBezTo>
                    <a:pt x="0" y="41230"/>
                    <a:pt x="11875" y="53138"/>
                    <a:pt x="26552" y="53138"/>
                  </a:cubicBezTo>
                  <a:cubicBezTo>
                    <a:pt x="41230" y="53138"/>
                    <a:pt x="53105" y="41230"/>
                    <a:pt x="53105" y="26553"/>
                  </a:cubicBezTo>
                  <a:cubicBezTo>
                    <a:pt x="53105" y="11909"/>
                    <a:pt x="41230" y="0"/>
                    <a:pt x="26552" y="0"/>
                  </a:cubicBezTo>
                  <a:close/>
                </a:path>
              </a:pathLst>
            </a:custGeom>
            <a:solidFill>
              <a:srgbClr val="4D94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57"/>
            <p:cNvSpPr/>
            <p:nvPr/>
          </p:nvSpPr>
          <p:spPr>
            <a:xfrm>
              <a:off x="1450375" y="3804000"/>
              <a:ext cx="1328475" cy="1328475"/>
            </a:xfrm>
            <a:custGeom>
              <a:avLst/>
              <a:gdLst/>
              <a:ahLst/>
              <a:cxnLst/>
              <a:rect l="l" t="t" r="r" b="b"/>
              <a:pathLst>
                <a:path w="53139" h="53139" extrusionOk="0">
                  <a:moveTo>
                    <a:pt x="26586" y="0"/>
                  </a:moveTo>
                  <a:cubicBezTo>
                    <a:pt x="11909" y="0"/>
                    <a:pt x="0" y="11909"/>
                    <a:pt x="0" y="26553"/>
                  </a:cubicBezTo>
                  <a:cubicBezTo>
                    <a:pt x="0" y="41230"/>
                    <a:pt x="11909" y="53138"/>
                    <a:pt x="26586" y="53138"/>
                  </a:cubicBezTo>
                  <a:cubicBezTo>
                    <a:pt x="41263" y="53138"/>
                    <a:pt x="53138" y="41230"/>
                    <a:pt x="53138" y="26553"/>
                  </a:cubicBezTo>
                  <a:cubicBezTo>
                    <a:pt x="53138" y="11909"/>
                    <a:pt x="41263" y="0"/>
                    <a:pt x="265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57"/>
            <p:cNvSpPr/>
            <p:nvPr/>
          </p:nvSpPr>
          <p:spPr>
            <a:xfrm>
              <a:off x="1436200" y="3849450"/>
              <a:ext cx="1356825" cy="1236750"/>
            </a:xfrm>
            <a:custGeom>
              <a:avLst/>
              <a:gdLst/>
              <a:ahLst/>
              <a:cxnLst/>
              <a:rect l="l" t="t" r="r" b="b"/>
              <a:pathLst>
                <a:path w="54273" h="49470" extrusionOk="0">
                  <a:moveTo>
                    <a:pt x="27141" y="0"/>
                  </a:moveTo>
                  <a:cubicBezTo>
                    <a:pt x="20815" y="0"/>
                    <a:pt x="14494" y="2419"/>
                    <a:pt x="9674" y="7256"/>
                  </a:cubicBezTo>
                  <a:cubicBezTo>
                    <a:pt x="0" y="16896"/>
                    <a:pt x="0" y="32574"/>
                    <a:pt x="9674" y="42214"/>
                  </a:cubicBezTo>
                  <a:cubicBezTo>
                    <a:pt x="14494" y="47051"/>
                    <a:pt x="20815" y="49469"/>
                    <a:pt x="27141" y="49469"/>
                  </a:cubicBezTo>
                  <a:cubicBezTo>
                    <a:pt x="33466" y="49469"/>
                    <a:pt x="39795" y="47051"/>
                    <a:pt x="44632" y="42214"/>
                  </a:cubicBezTo>
                  <a:cubicBezTo>
                    <a:pt x="54272" y="32574"/>
                    <a:pt x="54272" y="16896"/>
                    <a:pt x="44632" y="7256"/>
                  </a:cubicBezTo>
                  <a:cubicBezTo>
                    <a:pt x="39795" y="2419"/>
                    <a:pt x="33466" y="0"/>
                    <a:pt x="27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57"/>
            <p:cNvSpPr/>
            <p:nvPr/>
          </p:nvSpPr>
          <p:spPr>
            <a:xfrm>
              <a:off x="1601325" y="3999775"/>
              <a:ext cx="1027425" cy="936100"/>
            </a:xfrm>
            <a:custGeom>
              <a:avLst/>
              <a:gdLst/>
              <a:ahLst/>
              <a:cxnLst/>
              <a:rect l="l" t="t" r="r" b="b"/>
              <a:pathLst>
                <a:path w="41097" h="37444" extrusionOk="0">
                  <a:moveTo>
                    <a:pt x="20536" y="0"/>
                  </a:moveTo>
                  <a:cubicBezTo>
                    <a:pt x="15745" y="0"/>
                    <a:pt x="10958" y="1826"/>
                    <a:pt x="7305" y="5479"/>
                  </a:cubicBezTo>
                  <a:cubicBezTo>
                    <a:pt x="0" y="12784"/>
                    <a:pt x="0" y="24659"/>
                    <a:pt x="7305" y="31965"/>
                  </a:cubicBezTo>
                  <a:cubicBezTo>
                    <a:pt x="10958" y="35617"/>
                    <a:pt x="15745" y="37444"/>
                    <a:pt x="20536" y="37444"/>
                  </a:cubicBezTo>
                  <a:cubicBezTo>
                    <a:pt x="25327" y="37444"/>
                    <a:pt x="30122" y="35617"/>
                    <a:pt x="33791" y="31965"/>
                  </a:cubicBezTo>
                  <a:cubicBezTo>
                    <a:pt x="41096" y="24659"/>
                    <a:pt x="41096" y="12784"/>
                    <a:pt x="33791" y="5479"/>
                  </a:cubicBezTo>
                  <a:cubicBezTo>
                    <a:pt x="30122" y="1826"/>
                    <a:pt x="25327" y="0"/>
                    <a:pt x="20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57"/>
            <p:cNvSpPr/>
            <p:nvPr/>
          </p:nvSpPr>
          <p:spPr>
            <a:xfrm>
              <a:off x="1737250" y="4694625"/>
              <a:ext cx="754725" cy="242700"/>
            </a:xfrm>
            <a:custGeom>
              <a:avLst/>
              <a:gdLst/>
              <a:ahLst/>
              <a:cxnLst/>
              <a:rect l="l" t="t" r="r" b="b"/>
              <a:pathLst>
                <a:path w="30189" h="9708" extrusionOk="0">
                  <a:moveTo>
                    <a:pt x="15111" y="1"/>
                  </a:moveTo>
                  <a:cubicBezTo>
                    <a:pt x="8907" y="1"/>
                    <a:pt x="3436" y="802"/>
                    <a:pt x="0" y="2036"/>
                  </a:cubicBezTo>
                  <a:cubicBezTo>
                    <a:pt x="3436" y="6672"/>
                    <a:pt x="8940" y="9708"/>
                    <a:pt x="15111" y="9708"/>
                  </a:cubicBezTo>
                  <a:cubicBezTo>
                    <a:pt x="21316" y="9708"/>
                    <a:pt x="26786" y="6706"/>
                    <a:pt x="30189" y="2036"/>
                  </a:cubicBezTo>
                  <a:cubicBezTo>
                    <a:pt x="26786" y="802"/>
                    <a:pt x="21282" y="1"/>
                    <a:pt x="15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57"/>
            <p:cNvSpPr/>
            <p:nvPr/>
          </p:nvSpPr>
          <p:spPr>
            <a:xfrm>
              <a:off x="1815625" y="4725500"/>
              <a:ext cx="432000" cy="66725"/>
            </a:xfrm>
            <a:custGeom>
              <a:avLst/>
              <a:gdLst/>
              <a:ahLst/>
              <a:cxnLst/>
              <a:rect l="l" t="t" r="r" b="b"/>
              <a:pathLst>
                <a:path w="17280" h="2669" extrusionOk="0">
                  <a:moveTo>
                    <a:pt x="8640" y="0"/>
                  </a:moveTo>
                  <a:cubicBezTo>
                    <a:pt x="3870" y="0"/>
                    <a:pt x="1" y="601"/>
                    <a:pt x="1" y="1334"/>
                  </a:cubicBezTo>
                  <a:cubicBezTo>
                    <a:pt x="1" y="2102"/>
                    <a:pt x="3870" y="2669"/>
                    <a:pt x="8640" y="2669"/>
                  </a:cubicBezTo>
                  <a:cubicBezTo>
                    <a:pt x="13377" y="2669"/>
                    <a:pt x="17280" y="2102"/>
                    <a:pt x="17280" y="1334"/>
                  </a:cubicBezTo>
                  <a:cubicBezTo>
                    <a:pt x="17280" y="634"/>
                    <a:pt x="13377" y="67"/>
                    <a:pt x="8640" y="0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57"/>
            <p:cNvSpPr/>
            <p:nvPr/>
          </p:nvSpPr>
          <p:spPr>
            <a:xfrm>
              <a:off x="2190900" y="4735500"/>
              <a:ext cx="269375" cy="41725"/>
            </a:xfrm>
            <a:custGeom>
              <a:avLst/>
              <a:gdLst/>
              <a:ahLst/>
              <a:cxnLst/>
              <a:rect l="l" t="t" r="r" b="b"/>
              <a:pathLst>
                <a:path w="10775" h="1669" extrusionOk="0">
                  <a:moveTo>
                    <a:pt x="5371" y="0"/>
                  </a:moveTo>
                  <a:cubicBezTo>
                    <a:pt x="2402" y="0"/>
                    <a:pt x="1" y="367"/>
                    <a:pt x="1" y="834"/>
                  </a:cubicBezTo>
                  <a:cubicBezTo>
                    <a:pt x="1" y="1268"/>
                    <a:pt x="2436" y="1668"/>
                    <a:pt x="5371" y="1668"/>
                  </a:cubicBezTo>
                  <a:cubicBezTo>
                    <a:pt x="8340" y="1668"/>
                    <a:pt x="10775" y="1268"/>
                    <a:pt x="10775" y="834"/>
                  </a:cubicBezTo>
                  <a:cubicBezTo>
                    <a:pt x="10775" y="367"/>
                    <a:pt x="8340" y="0"/>
                    <a:pt x="5371" y="0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57"/>
            <p:cNvSpPr/>
            <p:nvPr/>
          </p:nvSpPr>
          <p:spPr>
            <a:xfrm>
              <a:off x="1977425" y="4786375"/>
              <a:ext cx="60050" cy="25025"/>
            </a:xfrm>
            <a:custGeom>
              <a:avLst/>
              <a:gdLst/>
              <a:ahLst/>
              <a:cxnLst/>
              <a:rect l="l" t="t" r="r" b="b"/>
              <a:pathLst>
                <a:path w="2402" h="1001" extrusionOk="0">
                  <a:moveTo>
                    <a:pt x="1201" y="0"/>
                  </a:moveTo>
                  <a:cubicBezTo>
                    <a:pt x="534" y="0"/>
                    <a:pt x="0" y="234"/>
                    <a:pt x="0" y="501"/>
                  </a:cubicBezTo>
                  <a:cubicBezTo>
                    <a:pt x="0" y="801"/>
                    <a:pt x="534" y="1001"/>
                    <a:pt x="1201" y="1001"/>
                  </a:cubicBezTo>
                  <a:cubicBezTo>
                    <a:pt x="1868" y="1001"/>
                    <a:pt x="2402" y="734"/>
                    <a:pt x="2402" y="501"/>
                  </a:cubicBezTo>
                  <a:cubicBezTo>
                    <a:pt x="2402" y="200"/>
                    <a:pt x="1868" y="0"/>
                    <a:pt x="1201" y="0"/>
                  </a:cubicBezTo>
                  <a:close/>
                </a:path>
              </a:pathLst>
            </a:custGeom>
            <a:solidFill>
              <a:srgbClr val="FFAA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57"/>
            <p:cNvSpPr/>
            <p:nvPr/>
          </p:nvSpPr>
          <p:spPr>
            <a:xfrm>
              <a:off x="1778950" y="4247650"/>
              <a:ext cx="256025" cy="60075"/>
            </a:xfrm>
            <a:custGeom>
              <a:avLst/>
              <a:gdLst/>
              <a:ahLst/>
              <a:cxnLst/>
              <a:rect l="l" t="t" r="r" b="b"/>
              <a:pathLst>
                <a:path w="10241" h="2403" extrusionOk="0">
                  <a:moveTo>
                    <a:pt x="1234" y="0"/>
                  </a:moveTo>
                  <a:cubicBezTo>
                    <a:pt x="567" y="0"/>
                    <a:pt x="0" y="534"/>
                    <a:pt x="0" y="1201"/>
                  </a:cubicBezTo>
                  <a:cubicBezTo>
                    <a:pt x="0" y="1868"/>
                    <a:pt x="567" y="2402"/>
                    <a:pt x="1234" y="2402"/>
                  </a:cubicBezTo>
                  <a:lnTo>
                    <a:pt x="9007" y="2402"/>
                  </a:lnTo>
                  <a:cubicBezTo>
                    <a:pt x="9674" y="2402"/>
                    <a:pt x="10241" y="1868"/>
                    <a:pt x="10241" y="1201"/>
                  </a:cubicBezTo>
                  <a:cubicBezTo>
                    <a:pt x="10241" y="534"/>
                    <a:pt x="9674" y="0"/>
                    <a:pt x="9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57"/>
            <p:cNvSpPr/>
            <p:nvPr/>
          </p:nvSpPr>
          <p:spPr>
            <a:xfrm>
              <a:off x="1860675" y="4216800"/>
              <a:ext cx="130950" cy="35875"/>
            </a:xfrm>
            <a:custGeom>
              <a:avLst/>
              <a:gdLst/>
              <a:ahLst/>
              <a:cxnLst/>
              <a:rect l="l" t="t" r="r" b="b"/>
              <a:pathLst>
                <a:path w="5238" h="1435" extrusionOk="0">
                  <a:moveTo>
                    <a:pt x="701" y="0"/>
                  </a:moveTo>
                  <a:cubicBezTo>
                    <a:pt x="334" y="0"/>
                    <a:pt x="0" y="300"/>
                    <a:pt x="0" y="734"/>
                  </a:cubicBezTo>
                  <a:cubicBezTo>
                    <a:pt x="0" y="1101"/>
                    <a:pt x="300" y="1435"/>
                    <a:pt x="701" y="1435"/>
                  </a:cubicBezTo>
                  <a:lnTo>
                    <a:pt x="4537" y="1435"/>
                  </a:lnTo>
                  <a:cubicBezTo>
                    <a:pt x="4904" y="1435"/>
                    <a:pt x="5237" y="1134"/>
                    <a:pt x="5204" y="734"/>
                  </a:cubicBezTo>
                  <a:cubicBezTo>
                    <a:pt x="5204" y="334"/>
                    <a:pt x="4904" y="0"/>
                    <a:pt x="4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57"/>
            <p:cNvSpPr/>
            <p:nvPr/>
          </p:nvSpPr>
          <p:spPr>
            <a:xfrm>
              <a:off x="1737250" y="4307700"/>
              <a:ext cx="131775" cy="35875"/>
            </a:xfrm>
            <a:custGeom>
              <a:avLst/>
              <a:gdLst/>
              <a:ahLst/>
              <a:cxnLst/>
              <a:rect l="l" t="t" r="r" b="b"/>
              <a:pathLst>
                <a:path w="5271" h="1435" extrusionOk="0">
                  <a:moveTo>
                    <a:pt x="734" y="0"/>
                  </a:moveTo>
                  <a:cubicBezTo>
                    <a:pt x="334" y="0"/>
                    <a:pt x="0" y="300"/>
                    <a:pt x="0" y="701"/>
                  </a:cubicBezTo>
                  <a:cubicBezTo>
                    <a:pt x="0" y="1101"/>
                    <a:pt x="301" y="1435"/>
                    <a:pt x="734" y="1435"/>
                  </a:cubicBezTo>
                  <a:lnTo>
                    <a:pt x="4504" y="1435"/>
                  </a:lnTo>
                  <a:cubicBezTo>
                    <a:pt x="4937" y="1435"/>
                    <a:pt x="5271" y="1134"/>
                    <a:pt x="5237" y="701"/>
                  </a:cubicBezTo>
                  <a:cubicBezTo>
                    <a:pt x="5237" y="334"/>
                    <a:pt x="4937" y="0"/>
                    <a:pt x="4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57"/>
            <p:cNvSpPr/>
            <p:nvPr/>
          </p:nvSpPr>
          <p:spPr>
            <a:xfrm>
              <a:off x="1949900" y="4287675"/>
              <a:ext cx="131775" cy="35875"/>
            </a:xfrm>
            <a:custGeom>
              <a:avLst/>
              <a:gdLst/>
              <a:ahLst/>
              <a:cxnLst/>
              <a:rect l="l" t="t" r="r" b="b"/>
              <a:pathLst>
                <a:path w="5271" h="1435" extrusionOk="0">
                  <a:moveTo>
                    <a:pt x="734" y="1"/>
                  </a:moveTo>
                  <a:cubicBezTo>
                    <a:pt x="334" y="1"/>
                    <a:pt x="0" y="301"/>
                    <a:pt x="0" y="734"/>
                  </a:cubicBezTo>
                  <a:cubicBezTo>
                    <a:pt x="0" y="1101"/>
                    <a:pt x="301" y="1435"/>
                    <a:pt x="734" y="1435"/>
                  </a:cubicBezTo>
                  <a:lnTo>
                    <a:pt x="4504" y="1435"/>
                  </a:lnTo>
                  <a:cubicBezTo>
                    <a:pt x="4937" y="1435"/>
                    <a:pt x="5271" y="1135"/>
                    <a:pt x="5237" y="734"/>
                  </a:cubicBezTo>
                  <a:cubicBezTo>
                    <a:pt x="5237" y="334"/>
                    <a:pt x="4937" y="1"/>
                    <a:pt x="4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57"/>
            <p:cNvSpPr/>
            <p:nvPr/>
          </p:nvSpPr>
          <p:spPr>
            <a:xfrm>
              <a:off x="2274300" y="4447800"/>
              <a:ext cx="255200" cy="60050"/>
            </a:xfrm>
            <a:custGeom>
              <a:avLst/>
              <a:gdLst/>
              <a:ahLst/>
              <a:cxnLst/>
              <a:rect l="l" t="t" r="r" b="b"/>
              <a:pathLst>
                <a:path w="10208" h="2402" extrusionOk="0">
                  <a:moveTo>
                    <a:pt x="1201" y="0"/>
                  </a:moveTo>
                  <a:cubicBezTo>
                    <a:pt x="534" y="0"/>
                    <a:pt x="0" y="534"/>
                    <a:pt x="0" y="1201"/>
                  </a:cubicBezTo>
                  <a:cubicBezTo>
                    <a:pt x="0" y="1868"/>
                    <a:pt x="534" y="2402"/>
                    <a:pt x="1201" y="2402"/>
                  </a:cubicBezTo>
                  <a:lnTo>
                    <a:pt x="9007" y="2402"/>
                  </a:lnTo>
                  <a:cubicBezTo>
                    <a:pt x="9674" y="2402"/>
                    <a:pt x="10208" y="1868"/>
                    <a:pt x="10208" y="1201"/>
                  </a:cubicBezTo>
                  <a:cubicBezTo>
                    <a:pt x="10208" y="534"/>
                    <a:pt x="9674" y="0"/>
                    <a:pt x="9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57"/>
            <p:cNvSpPr/>
            <p:nvPr/>
          </p:nvSpPr>
          <p:spPr>
            <a:xfrm>
              <a:off x="2356025" y="4416925"/>
              <a:ext cx="130125" cy="35900"/>
            </a:xfrm>
            <a:custGeom>
              <a:avLst/>
              <a:gdLst/>
              <a:ahLst/>
              <a:cxnLst/>
              <a:rect l="l" t="t" r="r" b="b"/>
              <a:pathLst>
                <a:path w="5205" h="1436" extrusionOk="0">
                  <a:moveTo>
                    <a:pt x="701" y="1"/>
                  </a:moveTo>
                  <a:cubicBezTo>
                    <a:pt x="334" y="1"/>
                    <a:pt x="0" y="301"/>
                    <a:pt x="0" y="735"/>
                  </a:cubicBezTo>
                  <a:cubicBezTo>
                    <a:pt x="0" y="1102"/>
                    <a:pt x="267" y="1435"/>
                    <a:pt x="701" y="1435"/>
                  </a:cubicBezTo>
                  <a:lnTo>
                    <a:pt x="4504" y="1435"/>
                  </a:lnTo>
                  <a:cubicBezTo>
                    <a:pt x="4904" y="1435"/>
                    <a:pt x="5204" y="1135"/>
                    <a:pt x="5204" y="735"/>
                  </a:cubicBezTo>
                  <a:cubicBezTo>
                    <a:pt x="5204" y="335"/>
                    <a:pt x="4904" y="1"/>
                    <a:pt x="4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57"/>
            <p:cNvSpPr/>
            <p:nvPr/>
          </p:nvSpPr>
          <p:spPr>
            <a:xfrm>
              <a:off x="2307650" y="4157575"/>
              <a:ext cx="131800" cy="35900"/>
            </a:xfrm>
            <a:custGeom>
              <a:avLst/>
              <a:gdLst/>
              <a:ahLst/>
              <a:cxnLst/>
              <a:rect l="l" t="t" r="r" b="b"/>
              <a:pathLst>
                <a:path w="5272" h="1436" extrusionOk="0">
                  <a:moveTo>
                    <a:pt x="701" y="1"/>
                  </a:moveTo>
                  <a:cubicBezTo>
                    <a:pt x="334" y="1"/>
                    <a:pt x="1" y="301"/>
                    <a:pt x="1" y="701"/>
                  </a:cubicBezTo>
                  <a:cubicBezTo>
                    <a:pt x="1" y="1102"/>
                    <a:pt x="301" y="1435"/>
                    <a:pt x="701" y="1435"/>
                  </a:cubicBezTo>
                  <a:lnTo>
                    <a:pt x="4504" y="1435"/>
                  </a:lnTo>
                  <a:cubicBezTo>
                    <a:pt x="4937" y="1435"/>
                    <a:pt x="5271" y="1102"/>
                    <a:pt x="5204" y="701"/>
                  </a:cubicBezTo>
                  <a:cubicBezTo>
                    <a:pt x="5204" y="334"/>
                    <a:pt x="4937" y="1"/>
                    <a:pt x="4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57"/>
            <p:cNvSpPr/>
            <p:nvPr/>
          </p:nvSpPr>
          <p:spPr>
            <a:xfrm>
              <a:off x="2371025" y="4193450"/>
              <a:ext cx="97600" cy="35050"/>
            </a:xfrm>
            <a:custGeom>
              <a:avLst/>
              <a:gdLst/>
              <a:ahLst/>
              <a:cxnLst/>
              <a:rect l="l" t="t" r="r" b="b"/>
              <a:pathLst>
                <a:path w="3904" h="1402" extrusionOk="0">
                  <a:moveTo>
                    <a:pt x="735" y="0"/>
                  </a:moveTo>
                  <a:cubicBezTo>
                    <a:pt x="334" y="0"/>
                    <a:pt x="1" y="267"/>
                    <a:pt x="1" y="701"/>
                  </a:cubicBezTo>
                  <a:cubicBezTo>
                    <a:pt x="1" y="1068"/>
                    <a:pt x="301" y="1401"/>
                    <a:pt x="735" y="1401"/>
                  </a:cubicBezTo>
                  <a:lnTo>
                    <a:pt x="3136" y="1401"/>
                  </a:lnTo>
                  <a:cubicBezTo>
                    <a:pt x="3570" y="1401"/>
                    <a:pt x="3904" y="1068"/>
                    <a:pt x="3904" y="701"/>
                  </a:cubicBezTo>
                  <a:cubicBezTo>
                    <a:pt x="3904" y="334"/>
                    <a:pt x="3603" y="0"/>
                    <a:pt x="3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57"/>
            <p:cNvSpPr/>
            <p:nvPr/>
          </p:nvSpPr>
          <p:spPr>
            <a:xfrm>
              <a:off x="1682200" y="4537850"/>
              <a:ext cx="130125" cy="35900"/>
            </a:xfrm>
            <a:custGeom>
              <a:avLst/>
              <a:gdLst/>
              <a:ahLst/>
              <a:cxnLst/>
              <a:rect l="l" t="t" r="r" b="b"/>
              <a:pathLst>
                <a:path w="5205" h="1436" extrusionOk="0">
                  <a:moveTo>
                    <a:pt x="701" y="1"/>
                  </a:moveTo>
                  <a:cubicBezTo>
                    <a:pt x="334" y="1"/>
                    <a:pt x="1" y="301"/>
                    <a:pt x="1" y="735"/>
                  </a:cubicBezTo>
                  <a:cubicBezTo>
                    <a:pt x="1" y="1102"/>
                    <a:pt x="301" y="1435"/>
                    <a:pt x="701" y="1435"/>
                  </a:cubicBezTo>
                  <a:lnTo>
                    <a:pt x="4504" y="1435"/>
                  </a:lnTo>
                  <a:cubicBezTo>
                    <a:pt x="4938" y="1435"/>
                    <a:pt x="5204" y="1102"/>
                    <a:pt x="5204" y="735"/>
                  </a:cubicBezTo>
                  <a:cubicBezTo>
                    <a:pt x="5204" y="334"/>
                    <a:pt x="4938" y="1"/>
                    <a:pt x="4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57"/>
            <p:cNvSpPr/>
            <p:nvPr/>
          </p:nvSpPr>
          <p:spPr>
            <a:xfrm>
              <a:off x="1744750" y="4572875"/>
              <a:ext cx="96750" cy="35050"/>
            </a:xfrm>
            <a:custGeom>
              <a:avLst/>
              <a:gdLst/>
              <a:ahLst/>
              <a:cxnLst/>
              <a:rect l="l" t="t" r="r" b="b"/>
              <a:pathLst>
                <a:path w="3870" h="1402" extrusionOk="0">
                  <a:moveTo>
                    <a:pt x="701" y="1"/>
                  </a:moveTo>
                  <a:cubicBezTo>
                    <a:pt x="334" y="1"/>
                    <a:pt x="1" y="268"/>
                    <a:pt x="1" y="701"/>
                  </a:cubicBezTo>
                  <a:cubicBezTo>
                    <a:pt x="1" y="1068"/>
                    <a:pt x="301" y="1402"/>
                    <a:pt x="701" y="1402"/>
                  </a:cubicBezTo>
                  <a:lnTo>
                    <a:pt x="3169" y="1402"/>
                  </a:lnTo>
                  <a:cubicBezTo>
                    <a:pt x="3603" y="1402"/>
                    <a:pt x="3870" y="1102"/>
                    <a:pt x="3870" y="701"/>
                  </a:cubicBezTo>
                  <a:cubicBezTo>
                    <a:pt x="3870" y="334"/>
                    <a:pt x="3603" y="1"/>
                    <a:pt x="3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57"/>
            <p:cNvSpPr/>
            <p:nvPr/>
          </p:nvSpPr>
          <p:spPr>
            <a:xfrm>
              <a:off x="2232600" y="4507825"/>
              <a:ext cx="130125" cy="35900"/>
            </a:xfrm>
            <a:custGeom>
              <a:avLst/>
              <a:gdLst/>
              <a:ahLst/>
              <a:cxnLst/>
              <a:rect l="l" t="t" r="r" b="b"/>
              <a:pathLst>
                <a:path w="5205" h="1436" extrusionOk="0">
                  <a:moveTo>
                    <a:pt x="701" y="1"/>
                  </a:moveTo>
                  <a:cubicBezTo>
                    <a:pt x="334" y="1"/>
                    <a:pt x="0" y="301"/>
                    <a:pt x="0" y="701"/>
                  </a:cubicBezTo>
                  <a:cubicBezTo>
                    <a:pt x="0" y="1102"/>
                    <a:pt x="301" y="1435"/>
                    <a:pt x="701" y="1435"/>
                  </a:cubicBezTo>
                  <a:lnTo>
                    <a:pt x="4504" y="1435"/>
                  </a:lnTo>
                  <a:cubicBezTo>
                    <a:pt x="4871" y="1435"/>
                    <a:pt x="5204" y="1135"/>
                    <a:pt x="5204" y="701"/>
                  </a:cubicBezTo>
                  <a:cubicBezTo>
                    <a:pt x="5204" y="335"/>
                    <a:pt x="4937" y="1"/>
                    <a:pt x="4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57"/>
            <p:cNvSpPr/>
            <p:nvPr/>
          </p:nvSpPr>
          <p:spPr>
            <a:xfrm>
              <a:off x="2445250" y="4487825"/>
              <a:ext cx="130125" cy="35875"/>
            </a:xfrm>
            <a:custGeom>
              <a:avLst/>
              <a:gdLst/>
              <a:ahLst/>
              <a:cxnLst/>
              <a:rect l="l" t="t" r="r" b="b"/>
              <a:pathLst>
                <a:path w="5205" h="1435" extrusionOk="0">
                  <a:moveTo>
                    <a:pt x="701" y="0"/>
                  </a:moveTo>
                  <a:cubicBezTo>
                    <a:pt x="334" y="0"/>
                    <a:pt x="1" y="301"/>
                    <a:pt x="1" y="734"/>
                  </a:cubicBezTo>
                  <a:cubicBezTo>
                    <a:pt x="1" y="1101"/>
                    <a:pt x="301" y="1435"/>
                    <a:pt x="701" y="1435"/>
                  </a:cubicBezTo>
                  <a:lnTo>
                    <a:pt x="4504" y="1435"/>
                  </a:lnTo>
                  <a:cubicBezTo>
                    <a:pt x="4871" y="1435"/>
                    <a:pt x="5204" y="1135"/>
                    <a:pt x="5204" y="734"/>
                  </a:cubicBezTo>
                  <a:cubicBezTo>
                    <a:pt x="5204" y="334"/>
                    <a:pt x="4904" y="0"/>
                    <a:pt x="4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57"/>
            <p:cNvSpPr/>
            <p:nvPr/>
          </p:nvSpPr>
          <p:spPr>
            <a:xfrm>
              <a:off x="1848150" y="4137575"/>
              <a:ext cx="304425" cy="628800"/>
            </a:xfrm>
            <a:custGeom>
              <a:avLst/>
              <a:gdLst/>
              <a:ahLst/>
              <a:cxnLst/>
              <a:rect l="l" t="t" r="r" b="b"/>
              <a:pathLst>
                <a:path w="12177" h="25152" extrusionOk="0">
                  <a:moveTo>
                    <a:pt x="12043" y="0"/>
                  </a:moveTo>
                  <a:cubicBezTo>
                    <a:pt x="9774" y="901"/>
                    <a:pt x="7673" y="2335"/>
                    <a:pt x="6005" y="4170"/>
                  </a:cubicBezTo>
                  <a:cubicBezTo>
                    <a:pt x="4271" y="6005"/>
                    <a:pt x="3070" y="8273"/>
                    <a:pt x="2202" y="10608"/>
                  </a:cubicBezTo>
                  <a:cubicBezTo>
                    <a:pt x="1335" y="12976"/>
                    <a:pt x="835" y="15411"/>
                    <a:pt x="501" y="17846"/>
                  </a:cubicBezTo>
                  <a:cubicBezTo>
                    <a:pt x="201" y="20081"/>
                    <a:pt x="68" y="22316"/>
                    <a:pt x="1" y="24585"/>
                  </a:cubicBezTo>
                  <a:cubicBezTo>
                    <a:pt x="1" y="24885"/>
                    <a:pt x="234" y="25152"/>
                    <a:pt x="568" y="25152"/>
                  </a:cubicBezTo>
                  <a:lnTo>
                    <a:pt x="2236" y="25152"/>
                  </a:lnTo>
                  <a:cubicBezTo>
                    <a:pt x="2569" y="25152"/>
                    <a:pt x="2836" y="24918"/>
                    <a:pt x="2836" y="24585"/>
                  </a:cubicBezTo>
                  <a:cubicBezTo>
                    <a:pt x="2803" y="22416"/>
                    <a:pt x="2803" y="20248"/>
                    <a:pt x="2903" y="18080"/>
                  </a:cubicBezTo>
                  <a:cubicBezTo>
                    <a:pt x="3070" y="15745"/>
                    <a:pt x="3370" y="13443"/>
                    <a:pt x="4004" y="11175"/>
                  </a:cubicBezTo>
                  <a:cubicBezTo>
                    <a:pt x="4571" y="8973"/>
                    <a:pt x="5538" y="6805"/>
                    <a:pt x="6939" y="4971"/>
                  </a:cubicBezTo>
                  <a:cubicBezTo>
                    <a:pt x="8340" y="3103"/>
                    <a:pt x="10175" y="1568"/>
                    <a:pt x="12176" y="267"/>
                  </a:cubicBezTo>
                  <a:lnTo>
                    <a:pt x="120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57"/>
            <p:cNvSpPr/>
            <p:nvPr/>
          </p:nvSpPr>
          <p:spPr>
            <a:xfrm>
              <a:off x="2264300" y="4416100"/>
              <a:ext cx="166800" cy="345275"/>
            </a:xfrm>
            <a:custGeom>
              <a:avLst/>
              <a:gdLst/>
              <a:ahLst/>
              <a:cxnLst/>
              <a:rect l="l" t="t" r="r" b="b"/>
              <a:pathLst>
                <a:path w="6672" h="13811" extrusionOk="0">
                  <a:moveTo>
                    <a:pt x="200" y="1"/>
                  </a:moveTo>
                  <a:lnTo>
                    <a:pt x="0" y="301"/>
                  </a:lnTo>
                  <a:cubicBezTo>
                    <a:pt x="1034" y="1035"/>
                    <a:pt x="1901" y="1969"/>
                    <a:pt x="2569" y="3003"/>
                  </a:cubicBezTo>
                  <a:cubicBezTo>
                    <a:pt x="3269" y="4037"/>
                    <a:pt x="3736" y="5171"/>
                    <a:pt x="4070" y="6372"/>
                  </a:cubicBezTo>
                  <a:cubicBezTo>
                    <a:pt x="4670" y="8607"/>
                    <a:pt x="4737" y="10942"/>
                    <a:pt x="4670" y="13277"/>
                  </a:cubicBezTo>
                  <a:cubicBezTo>
                    <a:pt x="4670" y="13510"/>
                    <a:pt x="4870" y="13777"/>
                    <a:pt x="5170" y="13777"/>
                  </a:cubicBezTo>
                  <a:lnTo>
                    <a:pt x="5170" y="13811"/>
                  </a:lnTo>
                  <a:lnTo>
                    <a:pt x="6171" y="13811"/>
                  </a:lnTo>
                  <a:cubicBezTo>
                    <a:pt x="6438" y="13811"/>
                    <a:pt x="6671" y="13544"/>
                    <a:pt x="6671" y="13277"/>
                  </a:cubicBezTo>
                  <a:cubicBezTo>
                    <a:pt x="6571" y="12143"/>
                    <a:pt x="6438" y="10975"/>
                    <a:pt x="6238" y="9841"/>
                  </a:cubicBezTo>
                  <a:cubicBezTo>
                    <a:pt x="6038" y="8540"/>
                    <a:pt x="5704" y="7273"/>
                    <a:pt x="5204" y="6005"/>
                  </a:cubicBezTo>
                  <a:cubicBezTo>
                    <a:pt x="4703" y="4771"/>
                    <a:pt x="4036" y="3603"/>
                    <a:pt x="3202" y="2536"/>
                  </a:cubicBezTo>
                  <a:cubicBezTo>
                    <a:pt x="2368" y="1502"/>
                    <a:pt x="1334" y="668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57"/>
            <p:cNvSpPr/>
            <p:nvPr/>
          </p:nvSpPr>
          <p:spPr>
            <a:xfrm>
              <a:off x="2094175" y="4119225"/>
              <a:ext cx="45875" cy="37550"/>
            </a:xfrm>
            <a:custGeom>
              <a:avLst/>
              <a:gdLst/>
              <a:ahLst/>
              <a:cxnLst/>
              <a:rect l="l" t="t" r="r" b="b"/>
              <a:pathLst>
                <a:path w="1835" h="1502" extrusionOk="0">
                  <a:moveTo>
                    <a:pt x="901" y="0"/>
                  </a:moveTo>
                  <a:cubicBezTo>
                    <a:pt x="400" y="0"/>
                    <a:pt x="0" y="334"/>
                    <a:pt x="0" y="734"/>
                  </a:cubicBezTo>
                  <a:cubicBezTo>
                    <a:pt x="0" y="1168"/>
                    <a:pt x="400" y="1502"/>
                    <a:pt x="901" y="1502"/>
                  </a:cubicBezTo>
                  <a:cubicBezTo>
                    <a:pt x="1401" y="1502"/>
                    <a:pt x="1835" y="1168"/>
                    <a:pt x="1835" y="734"/>
                  </a:cubicBezTo>
                  <a:cubicBezTo>
                    <a:pt x="1835" y="334"/>
                    <a:pt x="1401" y="0"/>
                    <a:pt x="901" y="0"/>
                  </a:cubicBezTo>
                  <a:close/>
                </a:path>
              </a:pathLst>
            </a:custGeom>
            <a:solidFill>
              <a:srgbClr val="A56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57"/>
            <p:cNvSpPr/>
            <p:nvPr/>
          </p:nvSpPr>
          <p:spPr>
            <a:xfrm>
              <a:off x="2155875" y="4143400"/>
              <a:ext cx="35050" cy="43400"/>
            </a:xfrm>
            <a:custGeom>
              <a:avLst/>
              <a:gdLst/>
              <a:ahLst/>
              <a:cxnLst/>
              <a:rect l="l" t="t" r="r" b="b"/>
              <a:pathLst>
                <a:path w="1402" h="1736" extrusionOk="0">
                  <a:moveTo>
                    <a:pt x="701" y="1"/>
                  </a:moveTo>
                  <a:cubicBezTo>
                    <a:pt x="334" y="1"/>
                    <a:pt x="1" y="401"/>
                    <a:pt x="1" y="868"/>
                  </a:cubicBezTo>
                  <a:cubicBezTo>
                    <a:pt x="1" y="1368"/>
                    <a:pt x="334" y="1735"/>
                    <a:pt x="701" y="1735"/>
                  </a:cubicBezTo>
                  <a:cubicBezTo>
                    <a:pt x="1068" y="1735"/>
                    <a:pt x="1402" y="1335"/>
                    <a:pt x="1402" y="868"/>
                  </a:cubicBezTo>
                  <a:cubicBezTo>
                    <a:pt x="1402" y="401"/>
                    <a:pt x="1068" y="34"/>
                    <a:pt x="701" y="1"/>
                  </a:cubicBezTo>
                  <a:close/>
                </a:path>
              </a:pathLst>
            </a:custGeom>
            <a:solidFill>
              <a:srgbClr val="A56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57"/>
            <p:cNvSpPr/>
            <p:nvPr/>
          </p:nvSpPr>
          <p:spPr>
            <a:xfrm>
              <a:off x="2116675" y="4143400"/>
              <a:ext cx="41725" cy="47575"/>
            </a:xfrm>
            <a:custGeom>
              <a:avLst/>
              <a:gdLst/>
              <a:ahLst/>
              <a:cxnLst/>
              <a:rect l="l" t="t" r="r" b="b"/>
              <a:pathLst>
                <a:path w="1669" h="1903" extrusionOk="0">
                  <a:moveTo>
                    <a:pt x="835" y="1"/>
                  </a:moveTo>
                  <a:cubicBezTo>
                    <a:pt x="401" y="1"/>
                    <a:pt x="1" y="401"/>
                    <a:pt x="1" y="935"/>
                  </a:cubicBezTo>
                  <a:cubicBezTo>
                    <a:pt x="1" y="1502"/>
                    <a:pt x="401" y="1902"/>
                    <a:pt x="835" y="1902"/>
                  </a:cubicBezTo>
                  <a:cubicBezTo>
                    <a:pt x="1302" y="1902"/>
                    <a:pt x="1669" y="1502"/>
                    <a:pt x="1669" y="935"/>
                  </a:cubicBezTo>
                  <a:cubicBezTo>
                    <a:pt x="1669" y="401"/>
                    <a:pt x="1302" y="1"/>
                    <a:pt x="835" y="1"/>
                  </a:cubicBezTo>
                  <a:close/>
                </a:path>
              </a:pathLst>
            </a:custGeom>
            <a:solidFill>
              <a:srgbClr val="A56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57"/>
            <p:cNvSpPr/>
            <p:nvPr/>
          </p:nvSpPr>
          <p:spPr>
            <a:xfrm>
              <a:off x="2272625" y="4402750"/>
              <a:ext cx="37550" cy="30900"/>
            </a:xfrm>
            <a:custGeom>
              <a:avLst/>
              <a:gdLst/>
              <a:ahLst/>
              <a:cxnLst/>
              <a:rect l="l" t="t" r="r" b="b"/>
              <a:pathLst>
                <a:path w="1502" h="1236" extrusionOk="0">
                  <a:moveTo>
                    <a:pt x="734" y="1"/>
                  </a:moveTo>
                  <a:cubicBezTo>
                    <a:pt x="334" y="1"/>
                    <a:pt x="1" y="301"/>
                    <a:pt x="1" y="635"/>
                  </a:cubicBezTo>
                  <a:cubicBezTo>
                    <a:pt x="1" y="968"/>
                    <a:pt x="334" y="1235"/>
                    <a:pt x="734" y="1235"/>
                  </a:cubicBezTo>
                  <a:cubicBezTo>
                    <a:pt x="1168" y="1235"/>
                    <a:pt x="1502" y="968"/>
                    <a:pt x="1502" y="635"/>
                  </a:cubicBezTo>
                  <a:cubicBezTo>
                    <a:pt x="1502" y="301"/>
                    <a:pt x="1168" y="1"/>
                    <a:pt x="734" y="1"/>
                  </a:cubicBezTo>
                  <a:close/>
                </a:path>
              </a:pathLst>
            </a:custGeom>
            <a:solidFill>
              <a:srgbClr val="A56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57"/>
            <p:cNvSpPr/>
            <p:nvPr/>
          </p:nvSpPr>
          <p:spPr>
            <a:xfrm>
              <a:off x="2225100" y="4423525"/>
              <a:ext cx="33375" cy="26800"/>
            </a:xfrm>
            <a:custGeom>
              <a:avLst/>
              <a:gdLst/>
              <a:ahLst/>
              <a:cxnLst/>
              <a:rect l="l" t="t" r="r" b="b"/>
              <a:pathLst>
                <a:path w="1335" h="1072" extrusionOk="0">
                  <a:moveTo>
                    <a:pt x="742" y="1"/>
                  </a:moveTo>
                  <a:cubicBezTo>
                    <a:pt x="718" y="1"/>
                    <a:pt x="693" y="2"/>
                    <a:pt x="667" y="4"/>
                  </a:cubicBezTo>
                  <a:cubicBezTo>
                    <a:pt x="300" y="4"/>
                    <a:pt x="0" y="237"/>
                    <a:pt x="0" y="538"/>
                  </a:cubicBezTo>
                  <a:cubicBezTo>
                    <a:pt x="0" y="838"/>
                    <a:pt x="300" y="1071"/>
                    <a:pt x="667" y="1071"/>
                  </a:cubicBezTo>
                  <a:cubicBezTo>
                    <a:pt x="1068" y="1071"/>
                    <a:pt x="1335" y="838"/>
                    <a:pt x="1335" y="538"/>
                  </a:cubicBezTo>
                  <a:cubicBezTo>
                    <a:pt x="1335" y="225"/>
                    <a:pt x="1101" y="1"/>
                    <a:pt x="742" y="1"/>
                  </a:cubicBezTo>
                  <a:close/>
                </a:path>
              </a:pathLst>
            </a:custGeom>
            <a:solidFill>
              <a:srgbClr val="A56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57"/>
            <p:cNvSpPr/>
            <p:nvPr/>
          </p:nvSpPr>
          <p:spPr>
            <a:xfrm>
              <a:off x="2258450" y="4423600"/>
              <a:ext cx="31725" cy="37550"/>
            </a:xfrm>
            <a:custGeom>
              <a:avLst/>
              <a:gdLst/>
              <a:ahLst/>
              <a:cxnLst/>
              <a:rect l="l" t="t" r="r" b="b"/>
              <a:pathLst>
                <a:path w="1269" h="1502" extrusionOk="0">
                  <a:moveTo>
                    <a:pt x="634" y="1"/>
                  </a:moveTo>
                  <a:cubicBezTo>
                    <a:pt x="301" y="1"/>
                    <a:pt x="1" y="334"/>
                    <a:pt x="1" y="735"/>
                  </a:cubicBezTo>
                  <a:cubicBezTo>
                    <a:pt x="1" y="1168"/>
                    <a:pt x="301" y="1502"/>
                    <a:pt x="634" y="1502"/>
                  </a:cubicBezTo>
                  <a:cubicBezTo>
                    <a:pt x="968" y="1502"/>
                    <a:pt x="1268" y="1168"/>
                    <a:pt x="1268" y="735"/>
                  </a:cubicBezTo>
                  <a:cubicBezTo>
                    <a:pt x="1268" y="334"/>
                    <a:pt x="968" y="1"/>
                    <a:pt x="634" y="1"/>
                  </a:cubicBezTo>
                  <a:close/>
                </a:path>
              </a:pathLst>
            </a:custGeom>
            <a:solidFill>
              <a:srgbClr val="A56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57"/>
            <p:cNvSpPr/>
            <p:nvPr/>
          </p:nvSpPr>
          <p:spPr>
            <a:xfrm>
              <a:off x="2260125" y="4737925"/>
              <a:ext cx="33375" cy="25125"/>
            </a:xfrm>
            <a:custGeom>
              <a:avLst/>
              <a:gdLst/>
              <a:ahLst/>
              <a:cxnLst/>
              <a:rect l="l" t="t" r="r" b="b"/>
              <a:pathLst>
                <a:path w="1335" h="1005" extrusionOk="0">
                  <a:moveTo>
                    <a:pt x="730" y="1"/>
                  </a:moveTo>
                  <a:cubicBezTo>
                    <a:pt x="709" y="1"/>
                    <a:pt x="688" y="2"/>
                    <a:pt x="667" y="4"/>
                  </a:cubicBezTo>
                  <a:cubicBezTo>
                    <a:pt x="267" y="4"/>
                    <a:pt x="0" y="237"/>
                    <a:pt x="0" y="504"/>
                  </a:cubicBezTo>
                  <a:cubicBezTo>
                    <a:pt x="0" y="771"/>
                    <a:pt x="267" y="1004"/>
                    <a:pt x="667" y="1004"/>
                  </a:cubicBezTo>
                  <a:cubicBezTo>
                    <a:pt x="1034" y="1004"/>
                    <a:pt x="1335" y="804"/>
                    <a:pt x="1335" y="504"/>
                  </a:cubicBezTo>
                  <a:cubicBezTo>
                    <a:pt x="1335" y="252"/>
                    <a:pt x="1068" y="1"/>
                    <a:pt x="730" y="1"/>
                  </a:cubicBezTo>
                  <a:close/>
                </a:path>
              </a:pathLst>
            </a:custGeom>
            <a:solidFill>
              <a:srgbClr val="965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57"/>
            <p:cNvSpPr/>
            <p:nvPr/>
          </p:nvSpPr>
          <p:spPr>
            <a:xfrm>
              <a:off x="2262625" y="4752175"/>
              <a:ext cx="4200" cy="4200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00" y="1"/>
                  </a:moveTo>
                  <a:cubicBezTo>
                    <a:pt x="34" y="1"/>
                    <a:pt x="0" y="34"/>
                    <a:pt x="0" y="67"/>
                  </a:cubicBezTo>
                  <a:cubicBezTo>
                    <a:pt x="0" y="101"/>
                    <a:pt x="34" y="167"/>
                    <a:pt x="100" y="167"/>
                  </a:cubicBezTo>
                  <a:cubicBezTo>
                    <a:pt x="134" y="167"/>
                    <a:pt x="167" y="101"/>
                    <a:pt x="167" y="67"/>
                  </a:cubicBezTo>
                  <a:cubicBezTo>
                    <a:pt x="167" y="34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6928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57"/>
            <p:cNvSpPr/>
            <p:nvPr/>
          </p:nvSpPr>
          <p:spPr>
            <a:xfrm>
              <a:off x="2262625" y="4745500"/>
              <a:ext cx="4200" cy="4200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00" y="1"/>
                  </a:moveTo>
                  <a:cubicBezTo>
                    <a:pt x="34" y="1"/>
                    <a:pt x="0" y="34"/>
                    <a:pt x="0" y="101"/>
                  </a:cubicBezTo>
                  <a:cubicBezTo>
                    <a:pt x="0" y="134"/>
                    <a:pt x="34" y="168"/>
                    <a:pt x="100" y="168"/>
                  </a:cubicBezTo>
                  <a:cubicBezTo>
                    <a:pt x="134" y="168"/>
                    <a:pt x="167" y="134"/>
                    <a:pt x="167" y="101"/>
                  </a:cubicBezTo>
                  <a:cubicBezTo>
                    <a:pt x="167" y="34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6928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57"/>
            <p:cNvSpPr/>
            <p:nvPr/>
          </p:nvSpPr>
          <p:spPr>
            <a:xfrm>
              <a:off x="2269300" y="4748850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67" y="0"/>
                  </a:moveTo>
                  <a:cubicBezTo>
                    <a:pt x="34" y="0"/>
                    <a:pt x="0" y="34"/>
                    <a:pt x="0" y="67"/>
                  </a:cubicBezTo>
                  <a:cubicBezTo>
                    <a:pt x="0" y="100"/>
                    <a:pt x="34" y="167"/>
                    <a:pt x="67" y="167"/>
                  </a:cubicBezTo>
                  <a:cubicBezTo>
                    <a:pt x="134" y="167"/>
                    <a:pt x="167" y="134"/>
                    <a:pt x="167" y="67"/>
                  </a:cubicBezTo>
                  <a:cubicBezTo>
                    <a:pt x="167" y="34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6928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57"/>
            <p:cNvSpPr/>
            <p:nvPr/>
          </p:nvSpPr>
          <p:spPr>
            <a:xfrm>
              <a:off x="1983250" y="4769700"/>
              <a:ext cx="48400" cy="37550"/>
            </a:xfrm>
            <a:custGeom>
              <a:avLst/>
              <a:gdLst/>
              <a:ahLst/>
              <a:cxnLst/>
              <a:rect l="l" t="t" r="r" b="b"/>
              <a:pathLst>
                <a:path w="1936" h="1502" extrusionOk="0">
                  <a:moveTo>
                    <a:pt x="968" y="0"/>
                  </a:moveTo>
                  <a:cubicBezTo>
                    <a:pt x="434" y="0"/>
                    <a:pt x="1" y="334"/>
                    <a:pt x="1" y="734"/>
                  </a:cubicBezTo>
                  <a:cubicBezTo>
                    <a:pt x="1" y="1168"/>
                    <a:pt x="434" y="1501"/>
                    <a:pt x="968" y="1501"/>
                  </a:cubicBezTo>
                  <a:cubicBezTo>
                    <a:pt x="1502" y="1501"/>
                    <a:pt x="1935" y="1168"/>
                    <a:pt x="1935" y="734"/>
                  </a:cubicBezTo>
                  <a:cubicBezTo>
                    <a:pt x="1935" y="334"/>
                    <a:pt x="1502" y="0"/>
                    <a:pt x="968" y="0"/>
                  </a:cubicBezTo>
                  <a:close/>
                </a:path>
              </a:pathLst>
            </a:custGeom>
            <a:solidFill>
              <a:srgbClr val="965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57"/>
            <p:cNvSpPr/>
            <p:nvPr/>
          </p:nvSpPr>
          <p:spPr>
            <a:xfrm>
              <a:off x="2019125" y="4781375"/>
              <a:ext cx="5850" cy="4500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133" y="0"/>
                  </a:moveTo>
                  <a:cubicBezTo>
                    <a:pt x="33" y="0"/>
                    <a:pt x="0" y="33"/>
                    <a:pt x="0" y="67"/>
                  </a:cubicBezTo>
                  <a:cubicBezTo>
                    <a:pt x="0" y="142"/>
                    <a:pt x="19" y="179"/>
                    <a:pt x="70" y="179"/>
                  </a:cubicBezTo>
                  <a:cubicBezTo>
                    <a:pt x="88" y="179"/>
                    <a:pt x="108" y="175"/>
                    <a:pt x="133" y="167"/>
                  </a:cubicBezTo>
                  <a:cubicBezTo>
                    <a:pt x="200" y="167"/>
                    <a:pt x="234" y="100"/>
                    <a:pt x="234" y="67"/>
                  </a:cubicBezTo>
                  <a:cubicBezTo>
                    <a:pt x="234" y="33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6928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57"/>
            <p:cNvSpPr/>
            <p:nvPr/>
          </p:nvSpPr>
          <p:spPr>
            <a:xfrm>
              <a:off x="2019125" y="4790550"/>
              <a:ext cx="5850" cy="4500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133" y="0"/>
                  </a:moveTo>
                  <a:cubicBezTo>
                    <a:pt x="33" y="0"/>
                    <a:pt x="0" y="33"/>
                    <a:pt x="0" y="67"/>
                  </a:cubicBezTo>
                  <a:cubicBezTo>
                    <a:pt x="0" y="142"/>
                    <a:pt x="38" y="179"/>
                    <a:pt x="84" y="179"/>
                  </a:cubicBezTo>
                  <a:cubicBezTo>
                    <a:pt x="100" y="179"/>
                    <a:pt x="117" y="175"/>
                    <a:pt x="133" y="167"/>
                  </a:cubicBezTo>
                  <a:cubicBezTo>
                    <a:pt x="200" y="167"/>
                    <a:pt x="234" y="100"/>
                    <a:pt x="234" y="67"/>
                  </a:cubicBezTo>
                  <a:cubicBezTo>
                    <a:pt x="234" y="33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6928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57"/>
            <p:cNvSpPr/>
            <p:nvPr/>
          </p:nvSpPr>
          <p:spPr>
            <a:xfrm>
              <a:off x="2010775" y="4786375"/>
              <a:ext cx="5850" cy="4200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134" y="0"/>
                  </a:moveTo>
                  <a:cubicBezTo>
                    <a:pt x="34" y="0"/>
                    <a:pt x="0" y="34"/>
                    <a:pt x="0" y="67"/>
                  </a:cubicBezTo>
                  <a:cubicBezTo>
                    <a:pt x="0" y="134"/>
                    <a:pt x="67" y="167"/>
                    <a:pt x="134" y="167"/>
                  </a:cubicBezTo>
                  <a:cubicBezTo>
                    <a:pt x="201" y="167"/>
                    <a:pt x="234" y="134"/>
                    <a:pt x="234" y="67"/>
                  </a:cubicBezTo>
                  <a:cubicBezTo>
                    <a:pt x="234" y="34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6928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57"/>
            <p:cNvSpPr/>
            <p:nvPr/>
          </p:nvSpPr>
          <p:spPr>
            <a:xfrm>
              <a:off x="1885675" y="3930750"/>
              <a:ext cx="431175" cy="430350"/>
            </a:xfrm>
            <a:custGeom>
              <a:avLst/>
              <a:gdLst/>
              <a:ahLst/>
              <a:cxnLst/>
              <a:rect l="l" t="t" r="r" b="b"/>
              <a:pathLst>
                <a:path w="17247" h="17214" extrusionOk="0">
                  <a:moveTo>
                    <a:pt x="9408" y="1"/>
                  </a:moveTo>
                  <a:cubicBezTo>
                    <a:pt x="9441" y="401"/>
                    <a:pt x="9574" y="768"/>
                    <a:pt x="9674" y="1168"/>
                  </a:cubicBezTo>
                  <a:cubicBezTo>
                    <a:pt x="9741" y="1535"/>
                    <a:pt x="9841" y="1869"/>
                    <a:pt x="9875" y="2202"/>
                  </a:cubicBezTo>
                  <a:cubicBezTo>
                    <a:pt x="10008" y="2869"/>
                    <a:pt x="10075" y="3537"/>
                    <a:pt x="10175" y="4204"/>
                  </a:cubicBezTo>
                  <a:cubicBezTo>
                    <a:pt x="10208" y="4871"/>
                    <a:pt x="10208" y="5338"/>
                    <a:pt x="10242" y="6005"/>
                  </a:cubicBezTo>
                  <a:cubicBezTo>
                    <a:pt x="10242" y="6505"/>
                    <a:pt x="10275" y="7206"/>
                    <a:pt x="10342" y="7740"/>
                  </a:cubicBezTo>
                  <a:cubicBezTo>
                    <a:pt x="9875" y="7072"/>
                    <a:pt x="9241" y="6572"/>
                    <a:pt x="8574" y="6105"/>
                  </a:cubicBezTo>
                  <a:cubicBezTo>
                    <a:pt x="7706" y="5571"/>
                    <a:pt x="6706" y="5204"/>
                    <a:pt x="5672" y="5071"/>
                  </a:cubicBezTo>
                  <a:cubicBezTo>
                    <a:pt x="5367" y="5033"/>
                    <a:pt x="5062" y="5014"/>
                    <a:pt x="4758" y="5014"/>
                  </a:cubicBezTo>
                  <a:cubicBezTo>
                    <a:pt x="4000" y="5014"/>
                    <a:pt x="3251" y="5133"/>
                    <a:pt x="2536" y="5371"/>
                  </a:cubicBezTo>
                  <a:cubicBezTo>
                    <a:pt x="2036" y="5505"/>
                    <a:pt x="1569" y="5772"/>
                    <a:pt x="1168" y="6038"/>
                  </a:cubicBezTo>
                  <a:cubicBezTo>
                    <a:pt x="935" y="6172"/>
                    <a:pt x="735" y="6339"/>
                    <a:pt x="535" y="6505"/>
                  </a:cubicBezTo>
                  <a:cubicBezTo>
                    <a:pt x="334" y="6672"/>
                    <a:pt x="168" y="6839"/>
                    <a:pt x="1" y="7039"/>
                  </a:cubicBezTo>
                  <a:cubicBezTo>
                    <a:pt x="535" y="7039"/>
                    <a:pt x="1002" y="6939"/>
                    <a:pt x="1435" y="6939"/>
                  </a:cubicBezTo>
                  <a:cubicBezTo>
                    <a:pt x="1809" y="6939"/>
                    <a:pt x="2182" y="6896"/>
                    <a:pt x="2556" y="6896"/>
                  </a:cubicBezTo>
                  <a:cubicBezTo>
                    <a:pt x="2649" y="6896"/>
                    <a:pt x="2743" y="6899"/>
                    <a:pt x="2836" y="6906"/>
                  </a:cubicBezTo>
                  <a:cubicBezTo>
                    <a:pt x="2985" y="6900"/>
                    <a:pt x="3133" y="6897"/>
                    <a:pt x="3280" y="6897"/>
                  </a:cubicBezTo>
                  <a:cubicBezTo>
                    <a:pt x="3990" y="6897"/>
                    <a:pt x="4681" y="6962"/>
                    <a:pt x="5371" y="7072"/>
                  </a:cubicBezTo>
                  <a:cubicBezTo>
                    <a:pt x="6205" y="7206"/>
                    <a:pt x="7039" y="7406"/>
                    <a:pt x="7873" y="7673"/>
                  </a:cubicBezTo>
                  <a:cubicBezTo>
                    <a:pt x="8707" y="7906"/>
                    <a:pt x="9541" y="8240"/>
                    <a:pt x="10442" y="8574"/>
                  </a:cubicBezTo>
                  <a:cubicBezTo>
                    <a:pt x="10575" y="9374"/>
                    <a:pt x="10675" y="10108"/>
                    <a:pt x="10709" y="10842"/>
                  </a:cubicBezTo>
                  <a:cubicBezTo>
                    <a:pt x="10742" y="11542"/>
                    <a:pt x="10742" y="12243"/>
                    <a:pt x="10675" y="12910"/>
                  </a:cubicBezTo>
                  <a:cubicBezTo>
                    <a:pt x="10675" y="13077"/>
                    <a:pt x="10608" y="13244"/>
                    <a:pt x="10575" y="13410"/>
                  </a:cubicBezTo>
                  <a:lnTo>
                    <a:pt x="10542" y="13677"/>
                  </a:lnTo>
                  <a:lnTo>
                    <a:pt x="10508" y="13911"/>
                  </a:lnTo>
                  <a:cubicBezTo>
                    <a:pt x="10475" y="14077"/>
                    <a:pt x="10408" y="14244"/>
                    <a:pt x="10375" y="14444"/>
                  </a:cubicBezTo>
                  <a:cubicBezTo>
                    <a:pt x="10342" y="14611"/>
                    <a:pt x="10308" y="14778"/>
                    <a:pt x="10208" y="15011"/>
                  </a:cubicBezTo>
                  <a:cubicBezTo>
                    <a:pt x="10175" y="15078"/>
                    <a:pt x="10175" y="15178"/>
                    <a:pt x="10108" y="15245"/>
                  </a:cubicBezTo>
                  <a:cubicBezTo>
                    <a:pt x="10075" y="15345"/>
                    <a:pt x="10041" y="15412"/>
                    <a:pt x="10041" y="15512"/>
                  </a:cubicBezTo>
                  <a:cubicBezTo>
                    <a:pt x="10008" y="15679"/>
                    <a:pt x="9908" y="15879"/>
                    <a:pt x="9875" y="16046"/>
                  </a:cubicBezTo>
                  <a:cubicBezTo>
                    <a:pt x="9741" y="16412"/>
                    <a:pt x="9574" y="16779"/>
                    <a:pt x="9508" y="17213"/>
                  </a:cubicBezTo>
                  <a:cubicBezTo>
                    <a:pt x="9674" y="17113"/>
                    <a:pt x="9875" y="17013"/>
                    <a:pt x="10041" y="16879"/>
                  </a:cubicBezTo>
                  <a:lnTo>
                    <a:pt x="10542" y="16513"/>
                  </a:lnTo>
                  <a:cubicBezTo>
                    <a:pt x="10709" y="16346"/>
                    <a:pt x="10842" y="16212"/>
                    <a:pt x="10942" y="16046"/>
                  </a:cubicBezTo>
                  <a:cubicBezTo>
                    <a:pt x="11042" y="15945"/>
                    <a:pt x="11075" y="15879"/>
                    <a:pt x="11176" y="15779"/>
                  </a:cubicBezTo>
                  <a:cubicBezTo>
                    <a:pt x="11209" y="15712"/>
                    <a:pt x="11276" y="15612"/>
                    <a:pt x="11342" y="15545"/>
                  </a:cubicBezTo>
                  <a:cubicBezTo>
                    <a:pt x="11442" y="15378"/>
                    <a:pt x="11576" y="15178"/>
                    <a:pt x="11676" y="15011"/>
                  </a:cubicBezTo>
                  <a:cubicBezTo>
                    <a:pt x="11743" y="14778"/>
                    <a:pt x="11843" y="14611"/>
                    <a:pt x="11909" y="14411"/>
                  </a:cubicBezTo>
                  <a:cubicBezTo>
                    <a:pt x="11943" y="14344"/>
                    <a:pt x="12009" y="14211"/>
                    <a:pt x="12043" y="14111"/>
                  </a:cubicBezTo>
                  <a:lnTo>
                    <a:pt x="12110" y="13777"/>
                  </a:lnTo>
                  <a:cubicBezTo>
                    <a:pt x="12176" y="13577"/>
                    <a:pt x="12243" y="13377"/>
                    <a:pt x="12243" y="13177"/>
                  </a:cubicBezTo>
                  <a:cubicBezTo>
                    <a:pt x="12410" y="12276"/>
                    <a:pt x="12343" y="11376"/>
                    <a:pt x="12043" y="10575"/>
                  </a:cubicBezTo>
                  <a:cubicBezTo>
                    <a:pt x="11876" y="10041"/>
                    <a:pt x="11576" y="9508"/>
                    <a:pt x="11209" y="9041"/>
                  </a:cubicBezTo>
                  <a:lnTo>
                    <a:pt x="11209" y="9041"/>
                  </a:lnTo>
                  <a:lnTo>
                    <a:pt x="12343" y="9541"/>
                  </a:lnTo>
                  <a:cubicBezTo>
                    <a:pt x="12943" y="9841"/>
                    <a:pt x="13511" y="10108"/>
                    <a:pt x="14044" y="10442"/>
                  </a:cubicBezTo>
                  <a:cubicBezTo>
                    <a:pt x="14578" y="10775"/>
                    <a:pt x="15078" y="11109"/>
                    <a:pt x="15579" y="11542"/>
                  </a:cubicBezTo>
                  <a:cubicBezTo>
                    <a:pt x="16112" y="11943"/>
                    <a:pt x="16546" y="12443"/>
                    <a:pt x="17113" y="13010"/>
                  </a:cubicBezTo>
                  <a:cubicBezTo>
                    <a:pt x="17247" y="12109"/>
                    <a:pt x="17080" y="11342"/>
                    <a:pt x="16713" y="10608"/>
                  </a:cubicBezTo>
                  <a:lnTo>
                    <a:pt x="16546" y="10375"/>
                  </a:lnTo>
                  <a:cubicBezTo>
                    <a:pt x="16513" y="10275"/>
                    <a:pt x="16413" y="10208"/>
                    <a:pt x="16379" y="10108"/>
                  </a:cubicBezTo>
                  <a:cubicBezTo>
                    <a:pt x="16246" y="9941"/>
                    <a:pt x="16146" y="9774"/>
                    <a:pt x="16012" y="9641"/>
                  </a:cubicBezTo>
                  <a:cubicBezTo>
                    <a:pt x="15846" y="9541"/>
                    <a:pt x="15712" y="9374"/>
                    <a:pt x="15545" y="9241"/>
                  </a:cubicBezTo>
                  <a:lnTo>
                    <a:pt x="15045" y="8874"/>
                  </a:lnTo>
                  <a:cubicBezTo>
                    <a:pt x="14344" y="8407"/>
                    <a:pt x="13577" y="8140"/>
                    <a:pt x="12777" y="8040"/>
                  </a:cubicBezTo>
                  <a:cubicBezTo>
                    <a:pt x="12529" y="7996"/>
                    <a:pt x="12269" y="7972"/>
                    <a:pt x="12007" y="7972"/>
                  </a:cubicBezTo>
                  <a:cubicBezTo>
                    <a:pt x="11669" y="7972"/>
                    <a:pt x="11328" y="8013"/>
                    <a:pt x="11009" y="8107"/>
                  </a:cubicBezTo>
                  <a:cubicBezTo>
                    <a:pt x="11176" y="7940"/>
                    <a:pt x="11276" y="7740"/>
                    <a:pt x="11409" y="7539"/>
                  </a:cubicBezTo>
                  <a:cubicBezTo>
                    <a:pt x="11542" y="7373"/>
                    <a:pt x="11609" y="7173"/>
                    <a:pt x="11709" y="6972"/>
                  </a:cubicBezTo>
                  <a:cubicBezTo>
                    <a:pt x="11776" y="6772"/>
                    <a:pt x="11876" y="6605"/>
                    <a:pt x="11909" y="6405"/>
                  </a:cubicBezTo>
                  <a:cubicBezTo>
                    <a:pt x="12176" y="5605"/>
                    <a:pt x="12210" y="4771"/>
                    <a:pt x="12043" y="3937"/>
                  </a:cubicBezTo>
                  <a:cubicBezTo>
                    <a:pt x="11909" y="3103"/>
                    <a:pt x="11609" y="2336"/>
                    <a:pt x="11176" y="1669"/>
                  </a:cubicBezTo>
                  <a:cubicBezTo>
                    <a:pt x="10942" y="1335"/>
                    <a:pt x="10675" y="1001"/>
                    <a:pt x="10375" y="701"/>
                  </a:cubicBezTo>
                  <a:cubicBezTo>
                    <a:pt x="10242" y="534"/>
                    <a:pt x="10075" y="434"/>
                    <a:pt x="9908" y="334"/>
                  </a:cubicBezTo>
                  <a:cubicBezTo>
                    <a:pt x="9741" y="201"/>
                    <a:pt x="9574" y="67"/>
                    <a:pt x="9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57"/>
            <p:cNvSpPr/>
            <p:nvPr/>
          </p:nvSpPr>
          <p:spPr>
            <a:xfrm>
              <a:off x="2210925" y="4416100"/>
              <a:ext cx="59225" cy="191000"/>
            </a:xfrm>
            <a:custGeom>
              <a:avLst/>
              <a:gdLst/>
              <a:ahLst/>
              <a:cxnLst/>
              <a:rect l="l" t="t" r="r" b="b"/>
              <a:pathLst>
                <a:path w="2369" h="7640" extrusionOk="0">
                  <a:moveTo>
                    <a:pt x="2202" y="1"/>
                  </a:moveTo>
                  <a:cubicBezTo>
                    <a:pt x="1501" y="334"/>
                    <a:pt x="1001" y="901"/>
                    <a:pt x="634" y="1535"/>
                  </a:cubicBezTo>
                  <a:cubicBezTo>
                    <a:pt x="300" y="2169"/>
                    <a:pt x="34" y="2903"/>
                    <a:pt x="0" y="3670"/>
                  </a:cubicBezTo>
                  <a:lnTo>
                    <a:pt x="0" y="4204"/>
                  </a:lnTo>
                  <a:lnTo>
                    <a:pt x="0" y="4504"/>
                  </a:lnTo>
                  <a:cubicBezTo>
                    <a:pt x="0" y="4637"/>
                    <a:pt x="34" y="4704"/>
                    <a:pt x="34" y="4804"/>
                  </a:cubicBezTo>
                  <a:cubicBezTo>
                    <a:pt x="34" y="4971"/>
                    <a:pt x="67" y="5171"/>
                    <a:pt x="100" y="5338"/>
                  </a:cubicBezTo>
                  <a:cubicBezTo>
                    <a:pt x="167" y="5538"/>
                    <a:pt x="200" y="5705"/>
                    <a:pt x="300" y="5872"/>
                  </a:cubicBezTo>
                  <a:cubicBezTo>
                    <a:pt x="300" y="5972"/>
                    <a:pt x="334" y="6038"/>
                    <a:pt x="367" y="6138"/>
                  </a:cubicBezTo>
                  <a:lnTo>
                    <a:pt x="501" y="6372"/>
                  </a:lnTo>
                  <a:cubicBezTo>
                    <a:pt x="634" y="6539"/>
                    <a:pt x="701" y="6672"/>
                    <a:pt x="801" y="6839"/>
                  </a:cubicBezTo>
                  <a:cubicBezTo>
                    <a:pt x="867" y="6972"/>
                    <a:pt x="1001" y="7139"/>
                    <a:pt x="1134" y="7273"/>
                  </a:cubicBezTo>
                  <a:lnTo>
                    <a:pt x="1501" y="7639"/>
                  </a:lnTo>
                  <a:cubicBezTo>
                    <a:pt x="1535" y="7273"/>
                    <a:pt x="1535" y="6939"/>
                    <a:pt x="1535" y="6539"/>
                  </a:cubicBezTo>
                  <a:lnTo>
                    <a:pt x="1535" y="6038"/>
                  </a:lnTo>
                  <a:lnTo>
                    <a:pt x="1535" y="5805"/>
                  </a:lnTo>
                  <a:lnTo>
                    <a:pt x="1535" y="5538"/>
                  </a:lnTo>
                  <a:lnTo>
                    <a:pt x="1535" y="5071"/>
                  </a:lnTo>
                  <a:lnTo>
                    <a:pt x="1568" y="4637"/>
                  </a:lnTo>
                  <a:lnTo>
                    <a:pt x="1568" y="4404"/>
                  </a:lnTo>
                  <a:lnTo>
                    <a:pt x="1635" y="4204"/>
                  </a:lnTo>
                  <a:cubicBezTo>
                    <a:pt x="1668" y="4070"/>
                    <a:pt x="1668" y="3903"/>
                    <a:pt x="1668" y="3803"/>
                  </a:cubicBezTo>
                  <a:cubicBezTo>
                    <a:pt x="1701" y="3203"/>
                    <a:pt x="1801" y="2636"/>
                    <a:pt x="1902" y="2035"/>
                  </a:cubicBezTo>
                  <a:cubicBezTo>
                    <a:pt x="2035" y="1468"/>
                    <a:pt x="2202" y="835"/>
                    <a:pt x="2369" y="167"/>
                  </a:cubicBezTo>
                  <a:lnTo>
                    <a:pt x="2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57"/>
            <p:cNvSpPr/>
            <p:nvPr/>
          </p:nvSpPr>
          <p:spPr>
            <a:xfrm>
              <a:off x="2130850" y="4402475"/>
              <a:ext cx="138475" cy="60350"/>
            </a:xfrm>
            <a:custGeom>
              <a:avLst/>
              <a:gdLst/>
              <a:ahLst/>
              <a:cxnLst/>
              <a:rect l="l" t="t" r="r" b="b"/>
              <a:pathLst>
                <a:path w="5539" h="2414" extrusionOk="0">
                  <a:moveTo>
                    <a:pt x="3625" y="1"/>
                  </a:moveTo>
                  <a:cubicBezTo>
                    <a:pt x="3174" y="1"/>
                    <a:pt x="2755" y="55"/>
                    <a:pt x="2336" y="212"/>
                  </a:cubicBezTo>
                  <a:cubicBezTo>
                    <a:pt x="1836" y="379"/>
                    <a:pt x="1335" y="679"/>
                    <a:pt x="902" y="1046"/>
                  </a:cubicBezTo>
                  <a:cubicBezTo>
                    <a:pt x="701" y="1213"/>
                    <a:pt x="535" y="1480"/>
                    <a:pt x="368" y="1680"/>
                  </a:cubicBezTo>
                  <a:cubicBezTo>
                    <a:pt x="268" y="1813"/>
                    <a:pt x="201" y="1913"/>
                    <a:pt x="168" y="2047"/>
                  </a:cubicBezTo>
                  <a:cubicBezTo>
                    <a:pt x="68" y="2180"/>
                    <a:pt x="34" y="2314"/>
                    <a:pt x="1" y="2414"/>
                  </a:cubicBezTo>
                  <a:cubicBezTo>
                    <a:pt x="268" y="2347"/>
                    <a:pt x="501" y="2213"/>
                    <a:pt x="735" y="2080"/>
                  </a:cubicBezTo>
                  <a:cubicBezTo>
                    <a:pt x="935" y="2013"/>
                    <a:pt x="1202" y="1913"/>
                    <a:pt x="1402" y="1847"/>
                  </a:cubicBezTo>
                  <a:cubicBezTo>
                    <a:pt x="1836" y="1680"/>
                    <a:pt x="2269" y="1546"/>
                    <a:pt x="2703" y="1413"/>
                  </a:cubicBezTo>
                  <a:cubicBezTo>
                    <a:pt x="3103" y="1313"/>
                    <a:pt x="3537" y="1213"/>
                    <a:pt x="4004" y="1146"/>
                  </a:cubicBezTo>
                  <a:cubicBezTo>
                    <a:pt x="4437" y="1046"/>
                    <a:pt x="4938" y="979"/>
                    <a:pt x="5438" y="846"/>
                  </a:cubicBezTo>
                  <a:lnTo>
                    <a:pt x="5538" y="579"/>
                  </a:lnTo>
                  <a:cubicBezTo>
                    <a:pt x="5071" y="212"/>
                    <a:pt x="4537" y="45"/>
                    <a:pt x="4004" y="12"/>
                  </a:cubicBezTo>
                  <a:cubicBezTo>
                    <a:pt x="3874" y="5"/>
                    <a:pt x="3748" y="1"/>
                    <a:pt x="3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57"/>
            <p:cNvSpPr/>
            <p:nvPr/>
          </p:nvSpPr>
          <p:spPr>
            <a:xfrm>
              <a:off x="2256775" y="4296025"/>
              <a:ext cx="66750" cy="125100"/>
            </a:xfrm>
            <a:custGeom>
              <a:avLst/>
              <a:gdLst/>
              <a:ahLst/>
              <a:cxnLst/>
              <a:rect l="l" t="t" r="r" b="b"/>
              <a:pathLst>
                <a:path w="2670" h="5004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2169" y="100"/>
                    <a:pt x="1669" y="300"/>
                    <a:pt x="1235" y="667"/>
                  </a:cubicBezTo>
                  <a:lnTo>
                    <a:pt x="1068" y="801"/>
                  </a:lnTo>
                  <a:cubicBezTo>
                    <a:pt x="1035" y="901"/>
                    <a:pt x="1002" y="934"/>
                    <a:pt x="968" y="968"/>
                  </a:cubicBezTo>
                  <a:cubicBezTo>
                    <a:pt x="868" y="1068"/>
                    <a:pt x="801" y="1134"/>
                    <a:pt x="701" y="1268"/>
                  </a:cubicBezTo>
                  <a:lnTo>
                    <a:pt x="501" y="1601"/>
                  </a:lnTo>
                  <a:cubicBezTo>
                    <a:pt x="468" y="1735"/>
                    <a:pt x="368" y="1835"/>
                    <a:pt x="334" y="1968"/>
                  </a:cubicBezTo>
                  <a:cubicBezTo>
                    <a:pt x="134" y="2469"/>
                    <a:pt x="1" y="2969"/>
                    <a:pt x="1" y="3503"/>
                  </a:cubicBezTo>
                  <a:cubicBezTo>
                    <a:pt x="1" y="4003"/>
                    <a:pt x="68" y="4503"/>
                    <a:pt x="334" y="5004"/>
                  </a:cubicBezTo>
                  <a:lnTo>
                    <a:pt x="568" y="4970"/>
                  </a:lnTo>
                  <a:cubicBezTo>
                    <a:pt x="735" y="4003"/>
                    <a:pt x="868" y="3136"/>
                    <a:pt x="1202" y="2302"/>
                  </a:cubicBezTo>
                  <a:cubicBezTo>
                    <a:pt x="1335" y="1902"/>
                    <a:pt x="1535" y="1501"/>
                    <a:pt x="1802" y="1134"/>
                  </a:cubicBezTo>
                  <a:cubicBezTo>
                    <a:pt x="2036" y="767"/>
                    <a:pt x="2336" y="434"/>
                    <a:pt x="2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57"/>
            <p:cNvSpPr/>
            <p:nvPr/>
          </p:nvSpPr>
          <p:spPr>
            <a:xfrm>
              <a:off x="2266800" y="4357725"/>
              <a:ext cx="150125" cy="62575"/>
            </a:xfrm>
            <a:custGeom>
              <a:avLst/>
              <a:gdLst/>
              <a:ahLst/>
              <a:cxnLst/>
              <a:rect l="l" t="t" r="r" b="b"/>
              <a:pathLst>
                <a:path w="6005" h="2503" extrusionOk="0">
                  <a:moveTo>
                    <a:pt x="3603" y="1"/>
                  </a:moveTo>
                  <a:cubicBezTo>
                    <a:pt x="3269" y="1"/>
                    <a:pt x="2969" y="34"/>
                    <a:pt x="2669" y="67"/>
                  </a:cubicBezTo>
                  <a:cubicBezTo>
                    <a:pt x="2035" y="201"/>
                    <a:pt x="1468" y="468"/>
                    <a:pt x="1001" y="835"/>
                  </a:cubicBezTo>
                  <a:cubicBezTo>
                    <a:pt x="534" y="1201"/>
                    <a:pt x="167" y="1702"/>
                    <a:pt x="0" y="2336"/>
                  </a:cubicBezTo>
                  <a:lnTo>
                    <a:pt x="200" y="2502"/>
                  </a:lnTo>
                  <a:cubicBezTo>
                    <a:pt x="701" y="2269"/>
                    <a:pt x="1168" y="2069"/>
                    <a:pt x="1635" y="1902"/>
                  </a:cubicBezTo>
                  <a:cubicBezTo>
                    <a:pt x="2102" y="1769"/>
                    <a:pt x="2502" y="1635"/>
                    <a:pt x="2969" y="1502"/>
                  </a:cubicBezTo>
                  <a:cubicBezTo>
                    <a:pt x="3202" y="1468"/>
                    <a:pt x="3436" y="1368"/>
                    <a:pt x="3669" y="1335"/>
                  </a:cubicBezTo>
                  <a:cubicBezTo>
                    <a:pt x="3803" y="1302"/>
                    <a:pt x="3936" y="1268"/>
                    <a:pt x="4036" y="1268"/>
                  </a:cubicBezTo>
                  <a:cubicBezTo>
                    <a:pt x="4170" y="1268"/>
                    <a:pt x="4303" y="1268"/>
                    <a:pt x="4437" y="1201"/>
                  </a:cubicBezTo>
                  <a:cubicBezTo>
                    <a:pt x="4570" y="1168"/>
                    <a:pt x="4670" y="1135"/>
                    <a:pt x="4804" y="1135"/>
                  </a:cubicBezTo>
                  <a:cubicBezTo>
                    <a:pt x="4937" y="1101"/>
                    <a:pt x="5070" y="1101"/>
                    <a:pt x="5170" y="1035"/>
                  </a:cubicBezTo>
                  <a:cubicBezTo>
                    <a:pt x="5437" y="1001"/>
                    <a:pt x="5738" y="968"/>
                    <a:pt x="6004" y="868"/>
                  </a:cubicBezTo>
                  <a:cubicBezTo>
                    <a:pt x="5904" y="801"/>
                    <a:pt x="5771" y="701"/>
                    <a:pt x="5704" y="634"/>
                  </a:cubicBezTo>
                  <a:cubicBezTo>
                    <a:pt x="5604" y="534"/>
                    <a:pt x="5471" y="501"/>
                    <a:pt x="5337" y="401"/>
                  </a:cubicBezTo>
                  <a:cubicBezTo>
                    <a:pt x="5204" y="368"/>
                    <a:pt x="5037" y="301"/>
                    <a:pt x="4937" y="234"/>
                  </a:cubicBezTo>
                  <a:cubicBezTo>
                    <a:pt x="4804" y="201"/>
                    <a:pt x="4637" y="167"/>
                    <a:pt x="4503" y="134"/>
                  </a:cubicBezTo>
                  <a:cubicBezTo>
                    <a:pt x="4337" y="101"/>
                    <a:pt x="4203" y="101"/>
                    <a:pt x="4036" y="34"/>
                  </a:cubicBezTo>
                  <a:cubicBezTo>
                    <a:pt x="3870" y="1"/>
                    <a:pt x="3769" y="1"/>
                    <a:pt x="3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57"/>
            <p:cNvSpPr/>
            <p:nvPr/>
          </p:nvSpPr>
          <p:spPr>
            <a:xfrm>
              <a:off x="1871500" y="4474475"/>
              <a:ext cx="547925" cy="214500"/>
            </a:xfrm>
            <a:custGeom>
              <a:avLst/>
              <a:gdLst/>
              <a:ahLst/>
              <a:cxnLst/>
              <a:rect l="l" t="t" r="r" b="b"/>
              <a:pathLst>
                <a:path w="21917" h="8580" extrusionOk="0">
                  <a:moveTo>
                    <a:pt x="101" y="1"/>
                  </a:moveTo>
                  <a:cubicBezTo>
                    <a:pt x="68" y="1"/>
                    <a:pt x="101" y="101"/>
                    <a:pt x="68" y="134"/>
                  </a:cubicBezTo>
                  <a:cubicBezTo>
                    <a:pt x="1" y="167"/>
                    <a:pt x="68" y="201"/>
                    <a:pt x="101" y="201"/>
                  </a:cubicBezTo>
                  <a:lnTo>
                    <a:pt x="2507" y="786"/>
                  </a:lnTo>
                  <a:lnTo>
                    <a:pt x="2507" y="786"/>
                  </a:lnTo>
                  <a:cubicBezTo>
                    <a:pt x="2607" y="1181"/>
                    <a:pt x="2739" y="1608"/>
                    <a:pt x="2903" y="2002"/>
                  </a:cubicBezTo>
                  <a:cubicBezTo>
                    <a:pt x="3070" y="2436"/>
                    <a:pt x="3270" y="2836"/>
                    <a:pt x="3470" y="3203"/>
                  </a:cubicBezTo>
                  <a:cubicBezTo>
                    <a:pt x="3937" y="3970"/>
                    <a:pt x="4471" y="4704"/>
                    <a:pt x="5104" y="5338"/>
                  </a:cubicBezTo>
                  <a:cubicBezTo>
                    <a:pt x="6339" y="6639"/>
                    <a:pt x="8040" y="7639"/>
                    <a:pt x="9774" y="8140"/>
                  </a:cubicBezTo>
                  <a:cubicBezTo>
                    <a:pt x="10818" y="8435"/>
                    <a:pt x="11897" y="8579"/>
                    <a:pt x="12962" y="8579"/>
                  </a:cubicBezTo>
                  <a:cubicBezTo>
                    <a:pt x="13701" y="8579"/>
                    <a:pt x="14434" y="8510"/>
                    <a:pt x="15145" y="8373"/>
                  </a:cubicBezTo>
                  <a:cubicBezTo>
                    <a:pt x="16913" y="8040"/>
                    <a:pt x="18547" y="7373"/>
                    <a:pt x="19982" y="6439"/>
                  </a:cubicBezTo>
                  <a:lnTo>
                    <a:pt x="19948" y="6439"/>
                  </a:lnTo>
                  <a:lnTo>
                    <a:pt x="21816" y="6305"/>
                  </a:lnTo>
                  <a:cubicBezTo>
                    <a:pt x="21883" y="6305"/>
                    <a:pt x="21916" y="6272"/>
                    <a:pt x="21916" y="6205"/>
                  </a:cubicBezTo>
                  <a:cubicBezTo>
                    <a:pt x="21916" y="6172"/>
                    <a:pt x="21883" y="6138"/>
                    <a:pt x="21816" y="6138"/>
                  </a:cubicBezTo>
                  <a:lnTo>
                    <a:pt x="19948" y="6272"/>
                  </a:lnTo>
                  <a:cubicBezTo>
                    <a:pt x="18247" y="6472"/>
                    <a:pt x="16579" y="6639"/>
                    <a:pt x="14978" y="6639"/>
                  </a:cubicBezTo>
                  <a:cubicBezTo>
                    <a:pt x="13410" y="6639"/>
                    <a:pt x="11876" y="6439"/>
                    <a:pt x="10408" y="5972"/>
                  </a:cubicBezTo>
                  <a:cubicBezTo>
                    <a:pt x="8941" y="5505"/>
                    <a:pt x="7573" y="4804"/>
                    <a:pt x="6272" y="3870"/>
                  </a:cubicBezTo>
                  <a:cubicBezTo>
                    <a:pt x="4971" y="2969"/>
                    <a:pt x="3770" y="1869"/>
                    <a:pt x="2603" y="634"/>
                  </a:cubicBezTo>
                  <a:cubicBezTo>
                    <a:pt x="2603" y="634"/>
                    <a:pt x="2603" y="568"/>
                    <a:pt x="2569" y="568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57"/>
            <p:cNvSpPr/>
            <p:nvPr/>
          </p:nvSpPr>
          <p:spPr>
            <a:xfrm>
              <a:off x="1878175" y="4476975"/>
              <a:ext cx="15050" cy="38400"/>
            </a:xfrm>
            <a:custGeom>
              <a:avLst/>
              <a:gdLst/>
              <a:ahLst/>
              <a:cxnLst/>
              <a:rect l="l" t="t" r="r" b="b"/>
              <a:pathLst>
                <a:path w="602" h="1536" fill="none" extrusionOk="0">
                  <a:moveTo>
                    <a:pt x="1" y="1"/>
                  </a:moveTo>
                  <a:lnTo>
                    <a:pt x="601" y="1535"/>
                  </a:lnTo>
                  <a:close/>
                </a:path>
              </a:pathLst>
            </a:custGeom>
            <a:noFill/>
            <a:ln w="3325" cap="rnd" cmpd="sng">
              <a:solidFill>
                <a:srgbClr val="FAD2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57"/>
            <p:cNvSpPr/>
            <p:nvPr/>
          </p:nvSpPr>
          <p:spPr>
            <a:xfrm>
              <a:off x="1854825" y="4476975"/>
              <a:ext cx="23375" cy="34225"/>
            </a:xfrm>
            <a:custGeom>
              <a:avLst/>
              <a:gdLst/>
              <a:ahLst/>
              <a:cxnLst/>
              <a:rect l="l" t="t" r="r" b="b"/>
              <a:pathLst>
                <a:path w="935" h="1369" fill="none" extrusionOk="0">
                  <a:moveTo>
                    <a:pt x="1" y="1368"/>
                  </a:moveTo>
                  <a:lnTo>
                    <a:pt x="935" y="1"/>
                  </a:lnTo>
                </a:path>
              </a:pathLst>
            </a:custGeom>
            <a:noFill/>
            <a:ln w="3325" cap="rnd" cmpd="sng">
              <a:solidFill>
                <a:srgbClr val="FAD2B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57"/>
            <p:cNvSpPr/>
            <p:nvPr/>
          </p:nvSpPr>
          <p:spPr>
            <a:xfrm>
              <a:off x="2415225" y="4629600"/>
              <a:ext cx="10875" cy="14200"/>
            </a:xfrm>
            <a:custGeom>
              <a:avLst/>
              <a:gdLst/>
              <a:ahLst/>
              <a:cxnLst/>
              <a:rect l="l" t="t" r="r" b="b"/>
              <a:pathLst>
                <a:path w="435" h="568" fill="none" extrusionOk="0">
                  <a:moveTo>
                    <a:pt x="1" y="0"/>
                  </a:moveTo>
                  <a:lnTo>
                    <a:pt x="434" y="567"/>
                  </a:lnTo>
                </a:path>
              </a:pathLst>
            </a:custGeom>
            <a:noFill/>
            <a:ln w="5850" cap="rnd" cmpd="sng">
              <a:solidFill>
                <a:srgbClr val="FAD2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38" name="Google Shape;3238;p57"/>
          <p:cNvSpPr/>
          <p:nvPr/>
        </p:nvSpPr>
        <p:spPr>
          <a:xfrm rot="1164056">
            <a:off x="4663209" y="657642"/>
            <a:ext cx="487692" cy="424945"/>
          </a:xfrm>
          <a:prstGeom prst="heart">
            <a:avLst/>
          </a:prstGeom>
          <a:solidFill>
            <a:schemeClr val="accent6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39" name="Google Shape;3239;p57"/>
          <p:cNvSpPr/>
          <p:nvPr/>
        </p:nvSpPr>
        <p:spPr>
          <a:xfrm rot="-258346">
            <a:off x="5210705" y="1034618"/>
            <a:ext cx="378268" cy="339367"/>
          </a:xfrm>
          <a:prstGeom prst="heart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46" y="2190158"/>
            <a:ext cx="4592527" cy="4592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B898C9-B39D-127B-623B-CA2D06639915}"/>
              </a:ext>
            </a:extLst>
          </p:cNvPr>
          <p:cNvSpPr txBox="1"/>
          <p:nvPr/>
        </p:nvSpPr>
        <p:spPr>
          <a:xfrm>
            <a:off x="4757733" y="2632700"/>
            <a:ext cx="5751159" cy="137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 err="1"/>
              <a:t>Chúng</a:t>
            </a:r>
            <a:r>
              <a:rPr lang="en-US" sz="2933" dirty="0"/>
              <a:t> ta </a:t>
            </a:r>
            <a:r>
              <a:rPr lang="en-US" sz="2933" dirty="0" err="1"/>
              <a:t>cùng</a:t>
            </a:r>
            <a:r>
              <a:rPr lang="en-US" sz="2933" dirty="0"/>
              <a:t> </a:t>
            </a:r>
            <a:r>
              <a:rPr lang="en-US" sz="2933" dirty="0" err="1"/>
              <a:t>chơi</a:t>
            </a:r>
            <a:r>
              <a:rPr lang="en-US" sz="2933" dirty="0"/>
              <a:t> </a:t>
            </a:r>
            <a:r>
              <a:rPr lang="en-US" sz="2933" dirty="0" err="1"/>
              <a:t>một</a:t>
            </a:r>
            <a:r>
              <a:rPr lang="en-US" sz="2933" dirty="0"/>
              <a:t> </a:t>
            </a:r>
            <a:r>
              <a:rPr lang="en-US" sz="2933" dirty="0" err="1"/>
              <a:t>trò</a:t>
            </a:r>
            <a:r>
              <a:rPr lang="en-US" sz="2933" dirty="0"/>
              <a:t> </a:t>
            </a:r>
            <a:r>
              <a:rPr lang="en-US" sz="2933" dirty="0" err="1"/>
              <a:t>chơi</a:t>
            </a:r>
            <a:r>
              <a:rPr lang="en-US" sz="2933" dirty="0"/>
              <a:t> </a:t>
            </a:r>
            <a:r>
              <a:rPr lang="en-US" sz="2933" dirty="0" err="1"/>
              <a:t>trắc</a:t>
            </a:r>
            <a:r>
              <a:rPr lang="en-US" sz="2933" dirty="0"/>
              <a:t> </a:t>
            </a:r>
            <a:r>
              <a:rPr lang="en-US" sz="2933" dirty="0" err="1"/>
              <a:t>nghiệm</a:t>
            </a:r>
            <a:r>
              <a:rPr lang="en-US" sz="2933" dirty="0"/>
              <a:t> </a:t>
            </a:r>
            <a:r>
              <a:rPr lang="en-US" sz="2933" dirty="0" err="1"/>
              <a:t>sau</a:t>
            </a:r>
            <a:endParaRPr lang="en-US" sz="2933" dirty="0"/>
          </a:p>
        </p:txBody>
      </p:sp>
    </p:spTree>
    <p:extLst>
      <p:ext uri="{BB962C8B-B14F-4D97-AF65-F5344CB8AC3E}">
        <p14:creationId xmlns:p14="http://schemas.microsoft.com/office/powerpoint/2010/main" val="31623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5" grpId="0" animBg="1"/>
      <p:bldP spid="3173" grpId="0" animBg="1"/>
      <p:bldP spid="3238" grpId="0" animBg="1"/>
      <p:bldP spid="3239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53B0E7A-9D0B-6CCE-CCEA-DAC8C0711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22" t="7675" r="2178" b="36383"/>
          <a:stretch/>
        </p:blipFill>
        <p:spPr>
          <a:xfrm>
            <a:off x="7120730" y="1572522"/>
            <a:ext cx="3582445" cy="3981660"/>
          </a:xfrm>
          <a:prstGeom prst="rect">
            <a:avLst/>
          </a:prstGeom>
        </p:spPr>
      </p:pic>
      <p:sp>
        <p:nvSpPr>
          <p:cNvPr id="1619" name="Google Shape;1619;p38"/>
          <p:cNvSpPr/>
          <p:nvPr/>
        </p:nvSpPr>
        <p:spPr>
          <a:xfrm>
            <a:off x="7690443" y="1"/>
            <a:ext cx="4835900" cy="5793332"/>
          </a:xfrm>
          <a:custGeom>
            <a:avLst/>
            <a:gdLst/>
            <a:ahLst/>
            <a:cxnLst/>
            <a:rect l="l" t="t" r="r" b="b"/>
            <a:pathLst>
              <a:path w="145077" h="170962" extrusionOk="0">
                <a:moveTo>
                  <a:pt x="0" y="0"/>
                </a:moveTo>
                <a:cubicBezTo>
                  <a:pt x="5980" y="13943"/>
                  <a:pt x="19230" y="26293"/>
                  <a:pt x="33817" y="30461"/>
                </a:cubicBezTo>
                <a:cubicBezTo>
                  <a:pt x="41095" y="32541"/>
                  <a:pt x="58991" y="34170"/>
                  <a:pt x="56275" y="27105"/>
                </a:cubicBezTo>
                <a:cubicBezTo>
                  <a:pt x="55115" y="24086"/>
                  <a:pt x="50688" y="21090"/>
                  <a:pt x="47757" y="22458"/>
                </a:cubicBezTo>
                <a:cubicBezTo>
                  <a:pt x="42621" y="24854"/>
                  <a:pt x="39802" y="31533"/>
                  <a:pt x="39238" y="37172"/>
                </a:cubicBezTo>
                <a:cubicBezTo>
                  <a:pt x="38139" y="48167"/>
                  <a:pt x="46167" y="59684"/>
                  <a:pt x="54985" y="66343"/>
                </a:cubicBezTo>
                <a:cubicBezTo>
                  <a:pt x="67266" y="75616"/>
                  <a:pt x="82452" y="81318"/>
                  <a:pt x="97578" y="84154"/>
                </a:cubicBezTo>
                <a:cubicBezTo>
                  <a:pt x="108199" y="86145"/>
                  <a:pt x="121805" y="85268"/>
                  <a:pt x="128556" y="93706"/>
                </a:cubicBezTo>
                <a:cubicBezTo>
                  <a:pt x="131571" y="97474"/>
                  <a:pt x="131413" y="104985"/>
                  <a:pt x="127781" y="108162"/>
                </a:cubicBezTo>
                <a:cubicBezTo>
                  <a:pt x="117517" y="117142"/>
                  <a:pt x="98518" y="122420"/>
                  <a:pt x="97837" y="136041"/>
                </a:cubicBezTo>
                <a:cubicBezTo>
                  <a:pt x="96870" y="155382"/>
                  <a:pt x="126703" y="175975"/>
                  <a:pt x="145077" y="169858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623" name="Google Shape;1623;p38"/>
          <p:cNvGrpSpPr/>
          <p:nvPr/>
        </p:nvGrpSpPr>
        <p:grpSpPr>
          <a:xfrm>
            <a:off x="10342388" y="387864"/>
            <a:ext cx="1130833" cy="1287633"/>
            <a:chOff x="-2517450" y="3895725"/>
            <a:chExt cx="848125" cy="965725"/>
          </a:xfrm>
        </p:grpSpPr>
        <p:sp>
          <p:nvSpPr>
            <p:cNvPr id="1624" name="Google Shape;1624;p38"/>
            <p:cNvSpPr/>
            <p:nvPr/>
          </p:nvSpPr>
          <p:spPr>
            <a:xfrm>
              <a:off x="-2517450" y="3895725"/>
              <a:ext cx="848125" cy="965725"/>
            </a:xfrm>
            <a:custGeom>
              <a:avLst/>
              <a:gdLst/>
              <a:ahLst/>
              <a:cxnLst/>
              <a:rect l="l" t="t" r="r" b="b"/>
              <a:pathLst>
                <a:path w="33925" h="38629" extrusionOk="0">
                  <a:moveTo>
                    <a:pt x="19714" y="1"/>
                  </a:moveTo>
                  <a:cubicBezTo>
                    <a:pt x="19247" y="1"/>
                    <a:pt x="18814" y="67"/>
                    <a:pt x="18347" y="101"/>
                  </a:cubicBezTo>
                  <a:cubicBezTo>
                    <a:pt x="17880" y="34"/>
                    <a:pt x="17413" y="1"/>
                    <a:pt x="16946" y="1"/>
                  </a:cubicBezTo>
                  <a:cubicBezTo>
                    <a:pt x="16512" y="1"/>
                    <a:pt x="16045" y="67"/>
                    <a:pt x="15578" y="101"/>
                  </a:cubicBezTo>
                  <a:cubicBezTo>
                    <a:pt x="15111" y="34"/>
                    <a:pt x="14677" y="1"/>
                    <a:pt x="14210" y="1"/>
                  </a:cubicBezTo>
                  <a:cubicBezTo>
                    <a:pt x="6371" y="1"/>
                    <a:pt x="0" y="6405"/>
                    <a:pt x="0" y="14244"/>
                  </a:cubicBezTo>
                  <a:cubicBezTo>
                    <a:pt x="0" y="16846"/>
                    <a:pt x="701" y="19415"/>
                    <a:pt x="2035" y="21616"/>
                  </a:cubicBezTo>
                  <a:lnTo>
                    <a:pt x="11408" y="37094"/>
                  </a:lnTo>
                  <a:cubicBezTo>
                    <a:pt x="12009" y="38028"/>
                    <a:pt x="13043" y="38628"/>
                    <a:pt x="14177" y="38628"/>
                  </a:cubicBezTo>
                  <a:cubicBezTo>
                    <a:pt x="14677" y="38628"/>
                    <a:pt x="15111" y="38495"/>
                    <a:pt x="15545" y="38295"/>
                  </a:cubicBezTo>
                  <a:cubicBezTo>
                    <a:pt x="15945" y="38495"/>
                    <a:pt x="16445" y="38628"/>
                    <a:pt x="16912" y="38628"/>
                  </a:cubicBezTo>
                  <a:cubicBezTo>
                    <a:pt x="17413" y="38628"/>
                    <a:pt x="17880" y="38495"/>
                    <a:pt x="18280" y="38295"/>
                  </a:cubicBezTo>
                  <a:cubicBezTo>
                    <a:pt x="18713" y="38495"/>
                    <a:pt x="19214" y="38628"/>
                    <a:pt x="19681" y="38628"/>
                  </a:cubicBezTo>
                  <a:cubicBezTo>
                    <a:pt x="20782" y="38628"/>
                    <a:pt x="21849" y="38028"/>
                    <a:pt x="22416" y="37094"/>
                  </a:cubicBezTo>
                  <a:lnTo>
                    <a:pt x="31823" y="21616"/>
                  </a:lnTo>
                  <a:cubicBezTo>
                    <a:pt x="33124" y="19415"/>
                    <a:pt x="33858" y="16846"/>
                    <a:pt x="33858" y="14244"/>
                  </a:cubicBezTo>
                  <a:cubicBezTo>
                    <a:pt x="33924" y="6405"/>
                    <a:pt x="27553" y="1"/>
                    <a:pt x="19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6" name="Google Shape;1626;p38"/>
            <p:cNvSpPr/>
            <p:nvPr/>
          </p:nvSpPr>
          <p:spPr>
            <a:xfrm>
              <a:off x="-2338175" y="3937425"/>
              <a:ext cx="627150" cy="882325"/>
            </a:xfrm>
            <a:custGeom>
              <a:avLst/>
              <a:gdLst/>
              <a:ahLst/>
              <a:cxnLst/>
              <a:rect l="l" t="t" r="r" b="b"/>
              <a:pathLst>
                <a:path w="25086" h="35293" extrusionOk="0">
                  <a:moveTo>
                    <a:pt x="12543" y="1"/>
                  </a:moveTo>
                  <a:cubicBezTo>
                    <a:pt x="19481" y="1"/>
                    <a:pt x="25085" y="5638"/>
                    <a:pt x="25085" y="12576"/>
                  </a:cubicBezTo>
                  <a:cubicBezTo>
                    <a:pt x="25085" y="14945"/>
                    <a:pt x="24418" y="17180"/>
                    <a:pt x="23251" y="19081"/>
                  </a:cubicBezTo>
                  <a:lnTo>
                    <a:pt x="13877" y="34525"/>
                  </a:lnTo>
                  <a:cubicBezTo>
                    <a:pt x="13644" y="34992"/>
                    <a:pt x="13144" y="35293"/>
                    <a:pt x="12543" y="35293"/>
                  </a:cubicBezTo>
                  <a:cubicBezTo>
                    <a:pt x="12009" y="35293"/>
                    <a:pt x="11509" y="34992"/>
                    <a:pt x="11209" y="34525"/>
                  </a:cubicBezTo>
                  <a:lnTo>
                    <a:pt x="1836" y="19081"/>
                  </a:lnTo>
                  <a:cubicBezTo>
                    <a:pt x="668" y="17180"/>
                    <a:pt x="1" y="14945"/>
                    <a:pt x="1" y="12576"/>
                  </a:cubicBezTo>
                  <a:cubicBezTo>
                    <a:pt x="34" y="5638"/>
                    <a:pt x="5605" y="1"/>
                    <a:pt x="12543" y="1"/>
                  </a:cubicBezTo>
                  <a:close/>
                  <a:moveTo>
                    <a:pt x="12543" y="7339"/>
                  </a:moveTo>
                  <a:cubicBezTo>
                    <a:pt x="9674" y="7339"/>
                    <a:pt x="7339" y="9674"/>
                    <a:pt x="7339" y="12576"/>
                  </a:cubicBezTo>
                  <a:cubicBezTo>
                    <a:pt x="7339" y="15445"/>
                    <a:pt x="9674" y="17780"/>
                    <a:pt x="12543" y="17780"/>
                  </a:cubicBezTo>
                  <a:cubicBezTo>
                    <a:pt x="15412" y="17780"/>
                    <a:pt x="17747" y="15445"/>
                    <a:pt x="17747" y="12576"/>
                  </a:cubicBezTo>
                  <a:cubicBezTo>
                    <a:pt x="17780" y="9674"/>
                    <a:pt x="15479" y="7339"/>
                    <a:pt x="12543" y="73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7" name="Google Shape;1627;p38"/>
            <p:cNvSpPr/>
            <p:nvPr/>
          </p:nvSpPr>
          <p:spPr>
            <a:xfrm>
              <a:off x="-2407375" y="3937425"/>
              <a:ext cx="627975" cy="882325"/>
            </a:xfrm>
            <a:custGeom>
              <a:avLst/>
              <a:gdLst/>
              <a:ahLst/>
              <a:cxnLst/>
              <a:rect l="l" t="t" r="r" b="b"/>
              <a:pathLst>
                <a:path w="25119" h="35293" extrusionOk="0">
                  <a:moveTo>
                    <a:pt x="12543" y="1"/>
                  </a:moveTo>
                  <a:cubicBezTo>
                    <a:pt x="19481" y="1"/>
                    <a:pt x="25118" y="5638"/>
                    <a:pt x="25118" y="12576"/>
                  </a:cubicBezTo>
                  <a:cubicBezTo>
                    <a:pt x="25118" y="14945"/>
                    <a:pt x="24451" y="17180"/>
                    <a:pt x="23284" y="19081"/>
                  </a:cubicBezTo>
                  <a:lnTo>
                    <a:pt x="13910" y="34525"/>
                  </a:lnTo>
                  <a:cubicBezTo>
                    <a:pt x="13643" y="34992"/>
                    <a:pt x="13143" y="35293"/>
                    <a:pt x="12576" y="35293"/>
                  </a:cubicBezTo>
                  <a:cubicBezTo>
                    <a:pt x="12009" y="35293"/>
                    <a:pt x="11508" y="34992"/>
                    <a:pt x="11242" y="34525"/>
                  </a:cubicBezTo>
                  <a:lnTo>
                    <a:pt x="1835" y="19081"/>
                  </a:lnTo>
                  <a:cubicBezTo>
                    <a:pt x="667" y="17180"/>
                    <a:pt x="0" y="14945"/>
                    <a:pt x="0" y="12576"/>
                  </a:cubicBezTo>
                  <a:cubicBezTo>
                    <a:pt x="0" y="5638"/>
                    <a:pt x="5638" y="1"/>
                    <a:pt x="12543" y="1"/>
                  </a:cubicBezTo>
                  <a:close/>
                  <a:moveTo>
                    <a:pt x="12543" y="7339"/>
                  </a:moveTo>
                  <a:cubicBezTo>
                    <a:pt x="9674" y="7339"/>
                    <a:pt x="7339" y="9674"/>
                    <a:pt x="7339" y="12576"/>
                  </a:cubicBezTo>
                  <a:cubicBezTo>
                    <a:pt x="7339" y="15445"/>
                    <a:pt x="9674" y="17780"/>
                    <a:pt x="12543" y="17780"/>
                  </a:cubicBezTo>
                  <a:cubicBezTo>
                    <a:pt x="15445" y="17780"/>
                    <a:pt x="17780" y="15445"/>
                    <a:pt x="17780" y="12576"/>
                  </a:cubicBezTo>
                  <a:cubicBezTo>
                    <a:pt x="17813" y="9674"/>
                    <a:pt x="15445" y="7339"/>
                    <a:pt x="12543" y="73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4" name="Google Shape;1644;p38"/>
            <p:cNvSpPr/>
            <p:nvPr/>
          </p:nvSpPr>
          <p:spPr>
            <a:xfrm>
              <a:off x="-2475775" y="3937425"/>
              <a:ext cx="627150" cy="882325"/>
            </a:xfrm>
            <a:custGeom>
              <a:avLst/>
              <a:gdLst/>
              <a:ahLst/>
              <a:cxnLst/>
              <a:rect l="l" t="t" r="r" b="b"/>
              <a:pathLst>
                <a:path w="25086" h="35293" extrusionOk="0">
                  <a:moveTo>
                    <a:pt x="12543" y="1"/>
                  </a:moveTo>
                  <a:cubicBezTo>
                    <a:pt x="19448" y="1"/>
                    <a:pt x="25086" y="5638"/>
                    <a:pt x="25086" y="12576"/>
                  </a:cubicBezTo>
                  <a:cubicBezTo>
                    <a:pt x="25086" y="14945"/>
                    <a:pt x="24418" y="17180"/>
                    <a:pt x="23251" y="19081"/>
                  </a:cubicBezTo>
                  <a:lnTo>
                    <a:pt x="13878" y="34525"/>
                  </a:lnTo>
                  <a:cubicBezTo>
                    <a:pt x="13611" y="34992"/>
                    <a:pt x="13110" y="35293"/>
                    <a:pt x="12543" y="35293"/>
                  </a:cubicBezTo>
                  <a:cubicBezTo>
                    <a:pt x="12010" y="35293"/>
                    <a:pt x="11509" y="34992"/>
                    <a:pt x="11209" y="34525"/>
                  </a:cubicBezTo>
                  <a:lnTo>
                    <a:pt x="1836" y="19081"/>
                  </a:lnTo>
                  <a:cubicBezTo>
                    <a:pt x="668" y="17180"/>
                    <a:pt x="1" y="14945"/>
                    <a:pt x="1" y="12576"/>
                  </a:cubicBezTo>
                  <a:cubicBezTo>
                    <a:pt x="1" y="5638"/>
                    <a:pt x="5605" y="1"/>
                    <a:pt x="12543" y="1"/>
                  </a:cubicBezTo>
                  <a:close/>
                  <a:moveTo>
                    <a:pt x="12543" y="7339"/>
                  </a:moveTo>
                  <a:cubicBezTo>
                    <a:pt x="9675" y="7339"/>
                    <a:pt x="7340" y="9674"/>
                    <a:pt x="7340" y="12576"/>
                  </a:cubicBezTo>
                  <a:cubicBezTo>
                    <a:pt x="7340" y="15445"/>
                    <a:pt x="9675" y="17780"/>
                    <a:pt x="12543" y="17780"/>
                  </a:cubicBezTo>
                  <a:cubicBezTo>
                    <a:pt x="15412" y="17780"/>
                    <a:pt x="17747" y="15445"/>
                    <a:pt x="17747" y="12576"/>
                  </a:cubicBezTo>
                  <a:cubicBezTo>
                    <a:pt x="17747" y="9674"/>
                    <a:pt x="15412" y="7339"/>
                    <a:pt x="12543" y="73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D856026-2321-4190-EB13-38AD7E8136BA}"/>
                  </a:ext>
                </a:extLst>
              </p:cNvPr>
              <p:cNvSpPr/>
              <p:nvPr/>
            </p:nvSpPr>
            <p:spPr>
              <a:xfrm>
                <a:off x="1763621" y="1675497"/>
                <a:ext cx="4084728" cy="37201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2667" dirty="0"/>
                  <a:t>Có</a:t>
                </a:r>
                <a:r>
                  <a:rPr lang="vi-VN" sz="2667" dirty="0"/>
                  <a:t> ba trạm quan sát </a:t>
                </a:r>
                <a14:m>
                  <m:oMath xmlns:m="http://schemas.openxmlformats.org/officeDocument/2006/math">
                    <m:r>
                      <a:rPr lang="vi-VN" sz="2667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2667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vi-VN" sz="2667" dirty="0"/>
                  <a:t>, trong đó trạm quan sát </a:t>
                </a:r>
                <a14:m>
                  <m:oMath xmlns:m="http://schemas.openxmlformats.org/officeDocument/2006/math">
                    <m:r>
                      <a:rPr lang="vi-VN" sz="2667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vi-VN" sz="2667" dirty="0"/>
                  <a:t> ở giữa hồ. Người ta muốn đo khoảng cách từ </a:t>
                </a:r>
                <a14:m>
                  <m:oMath xmlns:m="http://schemas.openxmlformats.org/officeDocument/2006/math">
                    <m:r>
                      <a:rPr lang="vi-VN" sz="2667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2667" dirty="0"/>
                  <a:t> và từ </a:t>
                </a:r>
                <a14:m>
                  <m:oMath xmlns:m="http://schemas.openxmlformats.org/officeDocument/2006/math">
                    <m:r>
                      <a:rPr lang="vi-VN" sz="2667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2667" dirty="0"/>
                  <a:t> đến </a:t>
                </a:r>
                <a14:m>
                  <m:oMath xmlns:m="http://schemas.openxmlformats.org/officeDocument/2006/math">
                    <m:r>
                      <a:rPr lang="vi-VN" sz="2667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vi-VN" sz="2667" dirty="0"/>
                  <a:t>. </a:t>
                </a:r>
                <a:endParaRPr lang="en-US" sz="2667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D856026-2321-4190-EB13-38AD7E8136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21" y="1675497"/>
                <a:ext cx="4084728" cy="3720186"/>
              </a:xfrm>
              <a:prstGeom prst="rect">
                <a:avLst/>
              </a:prstGeom>
              <a:blipFill>
                <a:blip r:embed="rId4"/>
                <a:stretch>
                  <a:fillRect l="-2836" r="-2836" b="-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A47E5CE-DCD1-12E9-B7AA-B86A02C5C80E}"/>
              </a:ext>
            </a:extLst>
          </p:cNvPr>
          <p:cNvSpPr txBox="1"/>
          <p:nvPr/>
        </p:nvSpPr>
        <p:spPr>
          <a:xfrm>
            <a:off x="3486150" y="266700"/>
            <a:ext cx="52197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KHỞI ĐỘNG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67678" y="276061"/>
            <a:ext cx="6203479" cy="658193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AEFDD7-FCBC-120C-9E85-427C9EB91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23011" y="211365"/>
            <a:ext cx="828127" cy="796507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28943401-6617-D439-050B-C232791DC7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86541" y="2978328"/>
            <a:ext cx="1046411" cy="968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6DC77B-0792-ACF8-4F80-E79EFD48AA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11279" y="2978327"/>
            <a:ext cx="833667" cy="866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8586A8-697F-1EBC-E48B-FFEB516130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272856" y="1583218"/>
            <a:ext cx="796789" cy="785199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11532108-6B71-7BC9-AA2C-B03AA560D6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09707" y="1304370"/>
            <a:ext cx="857248" cy="849455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24A75B89-019E-40C1-BEA8-B26DF5D4DD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00854" y="2554032"/>
            <a:ext cx="670981" cy="670981"/>
          </a:xfrm>
          <a:prstGeom prst="rect">
            <a:avLst/>
          </a:prstGeom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ACB7035A-F89B-F833-226F-AB16369DBE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310378" y="1709682"/>
            <a:ext cx="844351" cy="844351"/>
          </a:xfrm>
          <a:prstGeom prst="rect">
            <a:avLst/>
          </a:prstGeom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1F24DED9-4B07-88A2-F455-FC89045985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166953" y="672313"/>
            <a:ext cx="1023715" cy="101254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90466" y="2111387"/>
            <a:ext cx="561702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 HOA DÂN CHỦ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38310" y="4438653"/>
            <a:ext cx="12269297" cy="1591868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26" name="Picture 7">
            <a:extLst>
              <a:ext uri="{FF2B5EF4-FFF2-40B4-BE49-F238E27FC236}">
                <a16:creationId xmlns:a16="http://schemas.microsoft.com/office/drawing/2014/main" id="{711E2CCB-5FFA-5400-187B-4D0E7FA15E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188934" y="247795"/>
            <a:ext cx="919415" cy="914400"/>
          </a:xfrm>
          <a:prstGeom prst="rect">
            <a:avLst/>
          </a:prstGeom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4929A72A-7268-2D9C-3E19-8A878F2F367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289781" y="411739"/>
            <a:ext cx="1158464" cy="1188720"/>
          </a:xfrm>
          <a:prstGeom prst="rect">
            <a:avLst/>
          </a:prstGeom>
        </p:spPr>
      </p:pic>
      <p:pic>
        <p:nvPicPr>
          <p:cNvPr id="8" name="Picture 7">
            <a:hlinkClick r:id="rId28" action="ppaction://hlinksldjump"/>
            <a:extLst>
              <a:ext uri="{FF2B5EF4-FFF2-40B4-BE49-F238E27FC236}">
                <a16:creationId xmlns:a16="http://schemas.microsoft.com/office/drawing/2014/main" id="{086EEC77-356E-FD74-CABC-4E28ED1AB92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22502" y="3141477"/>
            <a:ext cx="2017951" cy="1383912"/>
          </a:xfrm>
          <a:prstGeom prst="rect">
            <a:avLst/>
          </a:prstGeom>
        </p:spPr>
      </p:pic>
      <p:pic>
        <p:nvPicPr>
          <p:cNvPr id="32" name="Picture 11">
            <a:extLst>
              <a:ext uri="{FF2B5EF4-FFF2-40B4-BE49-F238E27FC236}">
                <a16:creationId xmlns:a16="http://schemas.microsoft.com/office/drawing/2014/main" id="{37C5C25E-A44E-87C8-BB4B-A882227505F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9148462" y="1412391"/>
            <a:ext cx="861823" cy="872932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4530212E-86CD-70D1-01DB-5C35AC25796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0482437" y="2522461"/>
            <a:ext cx="560225" cy="560225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6CA70E75-2200-94D0-6A61-2641279DF36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9439450" y="411739"/>
            <a:ext cx="751844" cy="711432"/>
          </a:xfrm>
          <a:prstGeom prst="rect">
            <a:avLst/>
          </a:prstGeom>
        </p:spPr>
      </p:pic>
      <p:pic>
        <p:nvPicPr>
          <p:cNvPr id="35" name="Picture 14">
            <a:extLst>
              <a:ext uri="{FF2B5EF4-FFF2-40B4-BE49-F238E27FC236}">
                <a16:creationId xmlns:a16="http://schemas.microsoft.com/office/drawing/2014/main" id="{3BC28EB1-BD5B-84AE-ED80-C7C7BF783A6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0293815" y="3564906"/>
            <a:ext cx="630797" cy="6250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571" y="2822519"/>
            <a:ext cx="682399" cy="6632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80" y="879278"/>
            <a:ext cx="682399" cy="6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6267FC5-06F7-8E1A-4C63-11F44A843CF0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5196795A-F4B2-7459-FB11-F807B6B9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CC1FD025-FD5E-A475-5688-E18388A3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0D63AF6D-6238-9CBC-BFB8-6E02A4DA1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99855FFD-344E-0BEC-871D-5C9A9BDE6278}"/>
                  </a:ext>
                </a:extLst>
              </p:cNvPr>
              <p:cNvSpPr/>
              <p:nvPr/>
            </p:nvSpPr>
            <p:spPr>
              <a:xfrm>
                <a:off x="1214582" y="305958"/>
                <a:ext cx="9336764" cy="19950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377">
                  <a:lnSpc>
                    <a:spcPct val="150000"/>
                  </a:lnSpc>
                  <a:defRPr/>
                </a:pPr>
                <a:r>
                  <a:rPr lang="vi-VN" sz="2667" b="1" dirty="0">
                    <a:solidFill>
                      <a:schemeClr val="tx1"/>
                    </a:solidFill>
                    <a:latin typeface="Arial (Body)"/>
                  </a:rPr>
                  <a:t>Câu 1. </a:t>
                </a:r>
                <a:r>
                  <a:rPr lang="vi-VN" sz="2667" dirty="0">
                    <a:solidFill>
                      <a:schemeClr val="tx1"/>
                    </a:solidFill>
                    <a:latin typeface="Arial (Body)"/>
                  </a:rPr>
                  <a:t> Cho hai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2667" dirty="0">
                    <a:solidFill>
                      <a:schemeClr val="tx1"/>
                    </a:solidFill>
                    <a:latin typeface="Arial (Body)"/>
                  </a:rPr>
                  <a:t> và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vi-VN" sz="2667" dirty="0">
                    <a:solidFill>
                      <a:schemeClr val="tx1"/>
                    </a:solidFill>
                    <a:latin typeface="Arial (Body)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lang="vi-VN" sz="2667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𝑀</m:t>
                        </m:r>
                      </m:e>
                    </m:acc>
                  </m:oMath>
                </a14:m>
                <a:r>
                  <a:rPr lang="vi-VN" sz="2667" dirty="0">
                    <a:solidFill>
                      <a:schemeClr val="tx1"/>
                    </a:solidFill>
                    <a:latin typeface="+mj-lt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vi-VN" sz="2667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𝑁</m:t>
                        </m:r>
                      </m:e>
                    </m:acc>
                  </m:oMath>
                </a14:m>
                <a:r>
                  <a:rPr lang="vi-VN" sz="2667" dirty="0">
                    <a:solidFill>
                      <a:schemeClr val="tx1"/>
                    </a:solidFill>
                    <a:latin typeface="Arial (Body)"/>
                  </a:rPr>
                  <a:t>. Cần điều kiện gì để hai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2667" dirty="0">
                    <a:solidFill>
                      <a:schemeClr val="tx1"/>
                    </a:solidFill>
                    <a:latin typeface="Arial (Body)"/>
                  </a:rPr>
                  <a:t> và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vi-VN" sz="2667" dirty="0">
                    <a:solidFill>
                      <a:schemeClr val="tx1"/>
                    </a:solidFill>
                    <a:latin typeface="Arial (Body)"/>
                  </a:rPr>
                  <a:t> bằng nhau theo trường hợp góc</a:t>
                </a:r>
                <a:r>
                  <a:rPr lang="en-US" sz="2667" dirty="0">
                    <a:solidFill>
                      <a:schemeClr val="tx1"/>
                    </a:solidFill>
                    <a:latin typeface="Arial (Body)"/>
                  </a:rPr>
                  <a:t> – </a:t>
                </a:r>
                <a:r>
                  <a:rPr lang="vi-VN" sz="2667" dirty="0">
                    <a:solidFill>
                      <a:schemeClr val="tx1"/>
                    </a:solidFill>
                    <a:latin typeface="Arial (Body)"/>
                  </a:rPr>
                  <a:t>cạnh – góc?</a:t>
                </a:r>
                <a:endParaRPr lang="vi-VN" sz="2667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99855FFD-344E-0BEC-871D-5C9A9BDE6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305958"/>
                <a:ext cx="9336764" cy="1995055"/>
              </a:xfrm>
              <a:prstGeom prst="roundRect">
                <a:avLst/>
              </a:prstGeom>
              <a:blipFill>
                <a:blip r:embed="rId8"/>
                <a:stretch>
                  <a:fillRect l="-196" r="-196" b="-55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EE0078FA-1165-505E-840F-C862A1AD3A98}"/>
                  </a:ext>
                </a:extLst>
              </p:cNvPr>
              <p:cNvSpPr/>
              <p:nvPr/>
            </p:nvSpPr>
            <p:spPr>
              <a:xfrm>
                <a:off x="1214585" y="4240645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EE0078FA-1165-505E-840F-C862A1AD3A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5" y="4240645"/>
                <a:ext cx="4535055" cy="133003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B23A4FD1-FAA6-67B1-A04A-CF148F8E78D9}"/>
                  </a:ext>
                </a:extLst>
              </p:cNvPr>
              <p:cNvSpPr/>
              <p:nvPr/>
            </p:nvSpPr>
            <p:spPr>
              <a:xfrm>
                <a:off x="1214582" y="2605812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𝑀𝑃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B23A4FD1-FAA6-67B1-A04A-CF148F8E7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2605812"/>
                <a:ext cx="4535055" cy="13300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301BCDA5-188D-48C7-6D18-43282696C5FC}"/>
                  </a:ext>
                </a:extLst>
              </p:cNvPr>
              <p:cNvSpPr/>
              <p:nvPr/>
            </p:nvSpPr>
            <p:spPr>
              <a:xfrm>
                <a:off x="6442365" y="2605812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𝑁𝑃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301BCDA5-188D-48C7-6D18-43282696C5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5" y="2605812"/>
                <a:ext cx="4535055" cy="1330035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6921AC71-8368-98CC-4845-2B24631201D6}"/>
                  </a:ext>
                </a:extLst>
              </p:cNvPr>
              <p:cNvSpPr/>
              <p:nvPr/>
            </p:nvSpPr>
            <p:spPr>
              <a:xfrm>
                <a:off x="6442363" y="4240645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6921AC71-8368-98CC-4845-2B24631201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240645"/>
                <a:ext cx="4535055" cy="1330035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16434" y="4534415"/>
            <a:ext cx="853047" cy="742495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27295" y="2877128"/>
            <a:ext cx="850123" cy="75738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27295" y="4526972"/>
            <a:ext cx="850123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819357" y="2877128"/>
            <a:ext cx="850123" cy="757381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32" name="Picture 31">
            <a:hlinkClick r:id="rId18" action="ppaction://hlinksldjump"/>
            <a:extLst>
              <a:ext uri="{FF2B5EF4-FFF2-40B4-BE49-F238E27FC236}">
                <a16:creationId xmlns:a16="http://schemas.microsoft.com/office/drawing/2014/main" id="{36DA25FA-4D94-7C60-1CFF-C16DB8E2DF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51346" y="5429839"/>
            <a:ext cx="1640655" cy="14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6808FE7-0502-F5AA-50F1-3BFF13142E1A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93A7F665-EBDE-F1AC-D62F-2A22735F9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3E9AD3EA-BF55-8669-372B-CE1DFC7C1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B0E40A05-F56D-3EF4-0594-3B43D9281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1214580" y="259778"/>
                <a:ext cx="10210504" cy="19950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377">
                  <a:lnSpc>
                    <a:spcPct val="150000"/>
                  </a:lnSpc>
                  <a:defRPr/>
                </a:pPr>
                <a:r>
                  <a:rPr lang="vi-VN" sz="2667" b="1" dirty="0">
                    <a:solidFill>
                      <a:schemeClr val="tx1"/>
                    </a:solidFill>
                    <a:latin typeface="Arial (Body)"/>
                  </a:rPr>
                  <a:t>Câu 2.</a:t>
                </a:r>
                <a:r>
                  <a:rPr lang="vi-VN" sz="2667" dirty="0">
                    <a:solidFill>
                      <a:schemeClr val="tx1"/>
                    </a:solidFill>
                    <a:latin typeface="Arial (Body)"/>
                  </a:rPr>
                  <a:t> Cho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2667" dirty="0">
                    <a:solidFill>
                      <a:schemeClr val="tx1"/>
                    </a:solidFill>
                    <a:latin typeface="Arial (Body)"/>
                  </a:rPr>
                  <a:t> và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vi-VN" sz="2667" dirty="0">
                    <a:solidFill>
                      <a:schemeClr val="tx1"/>
                    </a:solidFill>
                    <a:latin typeface="Arial (Body)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vi-VN" sz="2667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𝑁</m:t>
                        </m:r>
                      </m:e>
                    </m:acc>
                    <m:r>
                      <a:rPr lang="vi-VN" sz="2667" i="1">
                        <a:solidFill>
                          <a:schemeClr val="tx1"/>
                        </a:solidFill>
                        <a:latin typeface="Cambria Math"/>
                      </a:rPr>
                      <m:t>=90°</m:t>
                    </m:r>
                  </m:oMath>
                </a14:m>
                <a:r>
                  <a:rPr lang="vi-VN" sz="2667" dirty="0">
                    <a:solidFill>
                      <a:schemeClr val="tx1"/>
                    </a:solidFill>
                    <a:latin typeface="Arial (Body)"/>
                  </a:rPr>
                  <a:t>,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𝑀𝑃</m:t>
                    </m:r>
                  </m:oMath>
                </a14:m>
                <a:r>
                  <a:rPr lang="vi-VN" sz="2667" dirty="0">
                    <a:solidFill>
                      <a:schemeClr val="tx1"/>
                    </a:solidFill>
                    <a:latin typeface="Arial (Body)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𝐶</m:t>
                        </m:r>
                      </m:e>
                    </m:acc>
                    <m:r>
                      <a:rPr lang="vi-VN" sz="2667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𝑀</m:t>
                        </m:r>
                      </m:e>
                    </m:acc>
                  </m:oMath>
                </a14:m>
                <a:r>
                  <a:rPr lang="vi-VN" sz="2667" dirty="0">
                    <a:solidFill>
                      <a:schemeClr val="tx1"/>
                    </a:solidFill>
                    <a:latin typeface="Arial (Body)"/>
                  </a:rPr>
                  <a:t> Phát biểu nào trong các phát biểu sau đây đúng</a:t>
                </a:r>
                <a:endParaRPr lang="vi-VN" sz="2667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0" y="259778"/>
                <a:ext cx="10210504" cy="1995055"/>
              </a:xfrm>
              <a:prstGeom prst="roundRect">
                <a:avLst/>
              </a:prstGeom>
              <a:blipFill>
                <a:blip r:embed="rId8"/>
                <a:stretch>
                  <a:fillRect l="-179" r="-1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6442363" y="4200233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𝑃𝑁𝑀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200233"/>
                <a:ext cx="4535055" cy="133003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1214582" y="2559632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𝑃𝑀𝑁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2559632"/>
                <a:ext cx="4535055" cy="13300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1214582" y="4200233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𝐴𝐶𝐵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𝑃𝑀𝑁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200233"/>
                <a:ext cx="4535055" cy="1330035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6442363" y="2559631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𝐵𝐴𝐶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𝑀𝑁𝑃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2559631"/>
                <a:ext cx="4535055" cy="1330035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27295" y="4495678"/>
            <a:ext cx="853047" cy="742495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819357" y="4480792"/>
            <a:ext cx="850123" cy="757381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127295" y="2830948"/>
            <a:ext cx="850123" cy="757381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819357" y="2830948"/>
            <a:ext cx="850123" cy="757381"/>
          </a:xfrm>
          <a:prstGeom prst="rect">
            <a:avLst/>
          </a:prstGeom>
        </p:spPr>
      </p:pic>
      <p:pic>
        <p:nvPicPr>
          <p:cNvPr id="3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1" name="Picture 20">
            <a:hlinkClick r:id="rId18" action="ppaction://hlinksldjump"/>
            <a:extLst>
              <a:ext uri="{FF2B5EF4-FFF2-40B4-BE49-F238E27FC236}">
                <a16:creationId xmlns:a16="http://schemas.microsoft.com/office/drawing/2014/main" id="{A907858F-B36C-B2B5-330B-33A6072D74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51346" y="5429839"/>
            <a:ext cx="1640655" cy="14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162FB8B-4004-7703-B9E9-8C753E95146E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40D8F887-E5C5-C4FF-26D2-DB1A8990F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D833EB1A-2297-4248-D7E5-A4CAA2956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D70652E5-B16A-FAB3-218C-A575224AD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99855FFD-344E-0BEC-871D-5C9A9BDE6278}"/>
                  </a:ext>
                </a:extLst>
              </p:cNvPr>
              <p:cNvSpPr/>
              <p:nvPr/>
            </p:nvSpPr>
            <p:spPr>
              <a:xfrm>
                <a:off x="1214582" y="390319"/>
                <a:ext cx="9762837" cy="19950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377">
                  <a:lnSpc>
                    <a:spcPct val="150000"/>
                  </a:lnSpc>
                  <a:defRPr/>
                </a:pPr>
                <a:r>
                  <a:rPr lang="en-US" sz="2667" b="1" dirty="0" err="1">
                    <a:solidFill>
                      <a:schemeClr val="tx1"/>
                    </a:solidFill>
                    <a:latin typeface="Arial (Body)"/>
                  </a:rPr>
                  <a:t>Câu</a:t>
                </a:r>
                <a:r>
                  <a:rPr lang="vi-VN" sz="2667" b="1" dirty="0">
                    <a:solidFill>
                      <a:schemeClr val="tx1"/>
                    </a:solidFill>
                    <a:latin typeface="Arial (Body)"/>
                  </a:rPr>
                  <a:t> 3.</a:t>
                </a:r>
                <a:r>
                  <a:rPr lang="en-US" sz="2667" dirty="0">
                    <a:solidFill>
                      <a:schemeClr val="tx1"/>
                    </a:solidFill>
                    <a:latin typeface="Arial (Body)"/>
                  </a:rPr>
                  <a:t>Cho tam </a:t>
                </a:r>
                <a:r>
                  <a:rPr lang="en-US" sz="2667" dirty="0" err="1">
                    <a:solidFill>
                      <a:schemeClr val="tx1"/>
                    </a:solidFill>
                    <a:latin typeface="Arial (Body)"/>
                  </a:rPr>
                  <a:t>giác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667" dirty="0" err="1">
                    <a:solidFill>
                      <a:schemeClr val="tx1"/>
                    </a:solidFill>
                    <a:latin typeface="Arial (Body)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sz="2667" dirty="0">
                    <a:solidFill>
                      <a:schemeClr val="tx1"/>
                    </a:solidFill>
                    <a:latin typeface="Arial (Body)"/>
                  </a:rPr>
                  <a:t>. Tia </a:t>
                </a:r>
                <a:r>
                  <a:rPr lang="en-US" sz="2667" dirty="0" err="1">
                    <a:solidFill>
                      <a:schemeClr val="tx1"/>
                    </a:solidFill>
                    <a:latin typeface="Arial (Body)"/>
                  </a:rPr>
                  <a:t>phângiáccủagóc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667" dirty="0" err="1">
                    <a:solidFill>
                      <a:schemeClr val="tx1"/>
                    </a:solidFill>
                    <a:latin typeface="Arial (Body)"/>
                  </a:rPr>
                  <a:t>cắt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2667" dirty="0">
                    <a:solidFill>
                      <a:schemeClr val="tx1"/>
                    </a:solidFill>
                    <a:latin typeface="Arial (Body)"/>
                  </a:rPr>
                  <a:t> ở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667" dirty="0">
                    <a:solidFill>
                      <a:schemeClr val="tx1"/>
                    </a:solidFill>
                    <a:latin typeface="Arial (Body)"/>
                  </a:rPr>
                  <a:t>. </a:t>
                </a:r>
                <a:r>
                  <a:rPr lang="en-US" sz="2667" dirty="0" err="1">
                    <a:solidFill>
                      <a:schemeClr val="tx1"/>
                    </a:solidFill>
                    <a:latin typeface="Arial (Body)"/>
                  </a:rPr>
                  <a:t>Từ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667" dirty="0" err="1">
                    <a:solidFill>
                      <a:schemeClr val="tx1"/>
                    </a:solidFill>
                    <a:latin typeface="Arial (Body)"/>
                  </a:rPr>
                  <a:t>kẻđườngthẳngvuônggócvới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𝐴𝐾</m:t>
                    </m:r>
                  </m:oMath>
                </a14:m>
                <a:r>
                  <a:rPr lang="en-US" sz="2667" dirty="0" err="1">
                    <a:solidFill>
                      <a:schemeClr val="tx1"/>
                    </a:solidFill>
                    <a:latin typeface="Arial (Body)"/>
                  </a:rPr>
                  <a:t>cắt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667" dirty="0" err="1">
                    <a:solidFill>
                      <a:schemeClr val="tx1"/>
                    </a:solidFill>
                    <a:latin typeface="Arial (Body)"/>
                  </a:rPr>
                  <a:t>tại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sz="2667" dirty="0">
                    <a:solidFill>
                      <a:schemeClr val="tx1"/>
                    </a:solidFill>
                    <a:latin typeface="Arial (Body)"/>
                  </a:rPr>
                  <a:t> ở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667" dirty="0">
                    <a:solidFill>
                      <a:schemeClr val="tx1"/>
                    </a:solidFill>
                    <a:latin typeface="Arial (Body)"/>
                  </a:rPr>
                  <a:t>. </a:t>
                </a:r>
                <a:r>
                  <a:rPr lang="en-US" sz="2667" dirty="0" err="1">
                    <a:solidFill>
                      <a:schemeClr val="tx1"/>
                    </a:solidFill>
                    <a:latin typeface="Arial (Body)"/>
                  </a:rPr>
                  <a:t>Chọncâusai</a:t>
                </a:r>
                <a:endParaRPr lang="vi-VN" sz="2667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99855FFD-344E-0BEC-871D-5C9A9BDE6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390319"/>
                <a:ext cx="9762837" cy="1995055"/>
              </a:xfrm>
              <a:prstGeom prst="roundRect">
                <a:avLst/>
              </a:prstGeom>
              <a:blipFill>
                <a:blip r:embed="rId8"/>
                <a:stretch>
                  <a:fillRect l="-187" t="-7951" r="-125" b="-198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EE0078FA-1165-505E-840F-C862A1AD3A98}"/>
                  </a:ext>
                </a:extLst>
              </p:cNvPr>
              <p:cNvSpPr/>
              <p:nvPr/>
            </p:nvSpPr>
            <p:spPr>
              <a:xfrm>
                <a:off x="1214585" y="4325008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𝐻𝐵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EE0078FA-1165-505E-840F-C862A1AD3A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5" y="4325008"/>
                <a:ext cx="4535055" cy="133003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B23A4FD1-FAA6-67B1-A04A-CF148F8E78D9}"/>
                  </a:ext>
                </a:extLst>
              </p:cNvPr>
              <p:cNvSpPr/>
              <p:nvPr/>
            </p:nvSpPr>
            <p:spPr>
              <a:xfrm>
                <a:off x="1214582" y="2690173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𝐻𝐵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𝐻𝐷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B23A4FD1-FAA6-67B1-A04A-CF148F8E7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2690173"/>
                <a:ext cx="4535055" cy="13300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301BCDA5-188D-48C7-6D18-43282696C5FC}"/>
                  </a:ext>
                </a:extLst>
              </p:cNvPr>
              <p:cNvSpPr/>
              <p:nvPr/>
            </p:nvSpPr>
            <p:spPr>
              <a:xfrm>
                <a:off x="6442365" y="2690173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𝐴𝐷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301BCDA5-188D-48C7-6D18-43282696C5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5" y="2690173"/>
                <a:ext cx="4535055" cy="1330035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6921AC71-8368-98CC-4845-2B24631201D6}"/>
                  </a:ext>
                </a:extLst>
              </p:cNvPr>
              <p:cNvSpPr/>
              <p:nvPr/>
            </p:nvSpPr>
            <p:spPr>
              <a:xfrm>
                <a:off x="6442363" y="4325008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𝐴𝐵𝐻</m:t>
                        </m:r>
                      </m:e>
                    </m:acc>
                    <m:r>
                      <a:rPr lang="vi-VN" sz="32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𝐴𝐷𝐻</m:t>
                        </m:r>
                      </m:e>
                    </m:acc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6921AC71-8368-98CC-4845-2B24631201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325008"/>
                <a:ext cx="4535055" cy="1330035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16434" y="4618778"/>
            <a:ext cx="853047" cy="742495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27295" y="2961491"/>
            <a:ext cx="850123" cy="75738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27295" y="4611334"/>
            <a:ext cx="850123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819357" y="2961491"/>
            <a:ext cx="850123" cy="757381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32" name="Picture 31">
            <a:hlinkClick r:id="rId18" action="ppaction://hlinksldjump"/>
            <a:extLst>
              <a:ext uri="{FF2B5EF4-FFF2-40B4-BE49-F238E27FC236}">
                <a16:creationId xmlns:a16="http://schemas.microsoft.com/office/drawing/2014/main" id="{14551CCF-3F80-800D-DD21-820721710D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51346" y="5429839"/>
            <a:ext cx="1640655" cy="14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1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D46B39CD-3F94-437D-DCFE-B53E41791A53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CD47CF20-1E38-A55F-2B39-865A31F0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8931F72D-3914-9EF2-26BF-1AE1C5FB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59D39CC0-9933-D5ED-D1D8-30634A513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1214581" y="287486"/>
                <a:ext cx="9974528" cy="19950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377">
                  <a:lnSpc>
                    <a:spcPct val="150000"/>
                  </a:lnSpc>
                  <a:defRPr/>
                </a:pPr>
                <a:r>
                  <a:rPr lang="vi-VN" sz="2667" b="1" dirty="0">
                    <a:solidFill>
                      <a:schemeClr val="tx1"/>
                    </a:solidFill>
                  </a:rPr>
                  <a:t>Câu 4.</a:t>
                </a:r>
                <a:r>
                  <a:rPr lang="vi-VN" sz="2667" dirty="0">
                    <a:solidFill>
                      <a:schemeClr val="tx1"/>
                    </a:solidFill>
                  </a:rPr>
                  <a:t> Cho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2667" dirty="0">
                    <a:solidFill>
                      <a:schemeClr val="tx1"/>
                    </a:solidFill>
                  </a:rPr>
                  <a:t> và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vi-VN" sz="2667" dirty="0">
                    <a:solidFill>
                      <a:schemeClr val="tx1"/>
                    </a:solidFill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𝐹𝐸</m:t>
                    </m:r>
                  </m:oMath>
                </a14:m>
                <a:r>
                  <a:rPr lang="vi-VN" sz="2667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vi-VN" sz="2667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667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vi-VN" sz="2667" dirty="0">
                    <a:solidFill>
                      <a:schemeClr val="tx1"/>
                    </a:solidFill>
                  </a:rPr>
                  <a:t>. Cần thêm một điều kiện gì để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2667" dirty="0">
                    <a:solidFill>
                      <a:schemeClr val="tx1"/>
                    </a:solidFill>
                  </a:rPr>
                  <a:t> và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𝐷𝐹𝐸</m:t>
                    </m:r>
                  </m:oMath>
                </a14:m>
                <a:r>
                  <a:rPr lang="vi-VN" sz="2667" dirty="0">
                    <a:solidFill>
                      <a:schemeClr val="tx1"/>
                    </a:solidFill>
                  </a:rPr>
                  <a:t> bằng nhau theo trường hợp góc</a:t>
                </a:r>
                <a:r>
                  <a:rPr lang="en-US" sz="2667" dirty="0">
                    <a:solidFill>
                      <a:schemeClr val="tx1"/>
                    </a:solidFill>
                  </a:rPr>
                  <a:t> – </a:t>
                </a:r>
                <a:r>
                  <a:rPr lang="vi-VN" sz="2667" dirty="0">
                    <a:solidFill>
                      <a:schemeClr val="tx1"/>
                    </a:solidFill>
                  </a:rPr>
                  <a:t>cạnh</a:t>
                </a:r>
                <a:r>
                  <a:rPr lang="en-US" sz="2667" dirty="0">
                    <a:solidFill>
                      <a:schemeClr val="tx1"/>
                    </a:solidFill>
                  </a:rPr>
                  <a:t> – </a:t>
                </a:r>
                <a:r>
                  <a:rPr lang="vi-VN" sz="2667" dirty="0">
                    <a:solidFill>
                      <a:schemeClr val="tx1"/>
                    </a:solidFill>
                  </a:rPr>
                  <a:t>góc?</a:t>
                </a:r>
                <a:endParaRPr lang="vi-VN" sz="2667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287486"/>
                <a:ext cx="9974528" cy="1995055"/>
              </a:xfrm>
              <a:prstGeom prst="roundRect">
                <a:avLst/>
              </a:prstGeom>
              <a:blipFill>
                <a:blip r:embed="rId8"/>
                <a:stretch>
                  <a:fillRect l="-183" r="-183" b="-55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6442363" y="2587340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𝐶</m:t>
                        </m:r>
                      </m:e>
                    </m:acc>
                    <m:r>
                      <a:rPr lang="vi-VN" sz="32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2587340"/>
                <a:ext cx="4535055" cy="133003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1214582" y="2587340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lang="vi-VN" sz="32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2587340"/>
                <a:ext cx="4535055" cy="13300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1214582" y="4227941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lang="vi-VN" sz="32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227941"/>
                <a:ext cx="4535055" cy="1330035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AF914E71-109A-489E-2E4F-42F7CB1F0426}"/>
                  </a:ext>
                </a:extLst>
              </p:cNvPr>
              <p:cNvSpPr/>
              <p:nvPr/>
            </p:nvSpPr>
            <p:spPr>
              <a:xfrm>
                <a:off x="6442363" y="4222173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chemeClr val="tx1"/>
                    </a:solidFill>
                    <a:latin typeface="Arial (Body)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𝐶</m:t>
                        </m:r>
                      </m:e>
                    </m:acc>
                    <m:r>
                      <a:rPr lang="vi-VN" sz="32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endParaRPr lang="vi-VN" sz="3200" noProof="1">
                  <a:solidFill>
                    <a:schemeClr val="tx1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AF914E71-109A-489E-2E4F-42F7CB1F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222173"/>
                <a:ext cx="4535055" cy="1330035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051095" y="2881110"/>
            <a:ext cx="853047" cy="742495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819357" y="4508500"/>
            <a:ext cx="850123" cy="75738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27295" y="4508500"/>
            <a:ext cx="850123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819357" y="2858656"/>
            <a:ext cx="850123" cy="757381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32" name="Picture 31">
            <a:hlinkClick r:id="rId18" action="ppaction://hlinksldjump"/>
            <a:extLst>
              <a:ext uri="{FF2B5EF4-FFF2-40B4-BE49-F238E27FC236}">
                <a16:creationId xmlns:a16="http://schemas.microsoft.com/office/drawing/2014/main" id="{BB5F5F2C-A340-4709-8F37-2FBB3CBF399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51346" y="5429839"/>
            <a:ext cx="1640655" cy="14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8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8407" y="931955"/>
            <a:ext cx="8957414" cy="4994090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!!4"/>
          <p:cNvSpPr/>
          <p:nvPr/>
        </p:nvSpPr>
        <p:spPr>
          <a:xfrm>
            <a:off x="3943129" y="1103405"/>
            <a:ext cx="4287971" cy="717088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86663" y="2079341"/>
            <a:ext cx="7200900" cy="3830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endParaRPr lang="en-US" sz="2100" b="1" dirty="0">
              <a:solidFill>
                <a:srgbClr val="1F4E7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HS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91.</a:t>
            </a:r>
          </a:p>
          <a:p>
            <a:pPr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II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1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2100" b="1" dirty="0">
              <a:solidFill>
                <a:srgbClr val="1F4E7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208759" y="3316004"/>
            <a:ext cx="36861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Rul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9495">
            <a:off x="9152789" y="966575"/>
            <a:ext cx="1180802" cy="1180802"/>
          </a:xfrm>
          <a:prstGeom prst="rect">
            <a:avLst/>
          </a:prstGeom>
        </p:spPr>
      </p:pic>
      <p:pic>
        <p:nvPicPr>
          <p:cNvPr id="21" name="Graphic 20" descr="Penci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790">
            <a:off x="9712258" y="1445204"/>
            <a:ext cx="1116302" cy="1116302"/>
          </a:xfrm>
          <a:prstGeom prst="rect">
            <a:avLst/>
          </a:prstGeom>
        </p:spPr>
      </p:pic>
      <p:sp>
        <p:nvSpPr>
          <p:cNvPr id="8" name="Rectangle 2"/>
          <p:cNvSpPr/>
          <p:nvPr/>
        </p:nvSpPr>
        <p:spPr>
          <a:xfrm>
            <a:off x="1608407" y="931955"/>
            <a:ext cx="8957414" cy="4994090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!!4"/>
          <p:cNvSpPr/>
          <p:nvPr/>
        </p:nvSpPr>
        <p:spPr>
          <a:xfrm>
            <a:off x="3943129" y="1103405"/>
            <a:ext cx="4287971" cy="717088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Bảng 4"/>
              <p:cNvGraphicFramePr>
                <a:graphicFrameLocks noGrp="1"/>
              </p:cNvGraphicFramePr>
              <p:nvPr/>
            </p:nvGraphicFramePr>
            <p:xfrm>
              <a:off x="1803973" y="2247652"/>
              <a:ext cx="3453765" cy="1900555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969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568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1055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GT</a:t>
                          </a:r>
                          <a:endParaRPr lang="en-US" sz="21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1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𝐀𝐁𝐂</m:t>
                              </m:r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 ∆</m:t>
                              </m:r>
                              <m:sSup>
                                <m:sSupPr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  <m:sup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1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 </a:t>
                          </a:r>
                        </a:p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</m:acc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acc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𝟗𝟎</m:t>
                                  </m:r>
                                </m:e>
                                <m:sup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 </a:t>
                          </a:r>
                        </a:p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21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𝐀𝐁</m:t>
                              </m:r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  <m:sup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</m:acc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 </a:t>
                          </a:r>
                          <a:endParaRPr lang="en-US" sz="21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95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KL</a:t>
                          </a:r>
                          <a:endParaRPr lang="en-US" sz="21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1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𝐀𝐁𝐂</m:t>
                              </m:r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=∆</m:t>
                              </m:r>
                              <m:sSup>
                                <m:sSupPr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  <m:sup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1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 </a:t>
                          </a:r>
                          <a:endParaRPr lang="en-US" sz="21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Bảng 4"/>
              <p:cNvGraphicFramePr>
                <a:graphicFrameLocks noGrp="1"/>
              </p:cNvGraphicFramePr>
              <p:nvPr/>
            </p:nvGraphicFramePr>
            <p:xfrm>
              <a:off x="1803973" y="2247652"/>
              <a:ext cx="3453765" cy="1900555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969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568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1055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GT</a:t>
                          </a:r>
                          <a:endParaRPr lang="en-US" sz="21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977" r="-229" b="-725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95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KL</a:t>
                          </a:r>
                          <a:endParaRPr lang="en-US" sz="21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9977" t="-138931" r="-229" b="-7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4"/>
              <p:cNvGraphicFramePr>
                <a:graphicFrameLocks noGrp="1"/>
              </p:cNvGraphicFramePr>
              <p:nvPr/>
            </p:nvGraphicFramePr>
            <p:xfrm>
              <a:off x="5774259" y="2247652"/>
              <a:ext cx="3453765" cy="1900555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969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568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1055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GT</a:t>
                          </a:r>
                          <a:endParaRPr lang="en-US" sz="21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1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𝐀𝐁𝐂</m:t>
                              </m:r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 ∆</m:t>
                              </m:r>
                              <m:sSup>
                                <m:sSupPr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  <m:sup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1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 </a:t>
                          </a:r>
                        </a:p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</m:acc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acc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𝟗𝟎</m:t>
                                  </m:r>
                                </m:e>
                                <m:sup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 </a:t>
                          </a:r>
                        </a:p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21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  <m:r>
                                <a:rPr lang="en-US" sz="21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  <m:sup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1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  <m:r>
                                <a:rPr lang="en-US" sz="21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′,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</m:acc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 </a:t>
                          </a:r>
                          <a:endParaRPr lang="en-US" sz="21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95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KL</a:t>
                          </a:r>
                          <a:endParaRPr lang="en-US" sz="21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1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𝐀𝐁𝐂</m:t>
                              </m:r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=∆</m:t>
                              </m:r>
                              <m:sSup>
                                <m:sSupPr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  <m:sup>
                                  <m:r>
                                    <a:rPr lang="en-US" sz="2100" b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1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  <m:r>
                                <a:rPr lang="en-US" sz="21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 </a:t>
                          </a:r>
                          <a:endParaRPr lang="en-US" sz="21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4"/>
              <p:cNvGraphicFramePr>
                <a:graphicFrameLocks noGrp="1"/>
              </p:cNvGraphicFramePr>
              <p:nvPr/>
            </p:nvGraphicFramePr>
            <p:xfrm>
              <a:off x="5774259" y="2247652"/>
              <a:ext cx="3453765" cy="1900555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969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568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1055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GT</a:t>
                          </a:r>
                          <a:endParaRPr lang="en-US" sz="21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46" r="-229" b="-725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95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100" b="1" dirty="0">
                              <a:solidFill>
                                <a:srgbClr val="0070C0"/>
                              </a:solidFill>
                            </a:rPr>
                            <a:t>KL</a:t>
                          </a:r>
                          <a:endParaRPr lang="en-US" sz="21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30046" t="-138931" r="-229" b="-7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Hình ảnh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08" y="4017907"/>
            <a:ext cx="2048969" cy="190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Hình ảnh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688" y="4017906"/>
            <a:ext cx="1929879" cy="18052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Hộp Văn bản 11"/>
          <p:cNvSpPr txBox="1"/>
          <p:nvPr/>
        </p:nvSpPr>
        <p:spPr>
          <a:xfrm>
            <a:off x="1773816" y="1855236"/>
            <a:ext cx="269421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22" name="Hộp Văn bản 21"/>
          <p:cNvSpPr txBox="1"/>
          <p:nvPr/>
        </p:nvSpPr>
        <p:spPr>
          <a:xfrm>
            <a:off x="5876454" y="1855236"/>
            <a:ext cx="269421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42"/>
          <p:cNvSpPr/>
          <p:nvPr/>
        </p:nvSpPr>
        <p:spPr>
          <a:xfrm rot="-499">
            <a:off x="4557306" y="2922877"/>
            <a:ext cx="3031119" cy="2016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20" name="Google Shape;1820;p42"/>
          <p:cNvSpPr/>
          <p:nvPr/>
        </p:nvSpPr>
        <p:spPr>
          <a:xfrm>
            <a:off x="1222933" y="2961143"/>
            <a:ext cx="2754000" cy="2016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21" name="Google Shape;1821;p42"/>
          <p:cNvSpPr txBox="1">
            <a:spLocks noGrp="1"/>
          </p:cNvSpPr>
          <p:nvPr>
            <p:ph type="title"/>
          </p:nvPr>
        </p:nvSpPr>
        <p:spPr>
          <a:xfrm>
            <a:off x="975451" y="691301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4267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HƯỚNG DẪN VỀ NHÀ</a:t>
            </a:r>
            <a:endParaRPr sz="4267" b="1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829" name="Google Shape;1829;p42"/>
          <p:cNvSpPr/>
          <p:nvPr/>
        </p:nvSpPr>
        <p:spPr>
          <a:xfrm rot="-241879">
            <a:off x="1968362" y="2801955"/>
            <a:ext cx="1263125" cy="336856"/>
          </a:xfrm>
          <a:prstGeom prst="rect">
            <a:avLst/>
          </a:prstGeom>
          <a:solidFill>
            <a:srgbClr val="E7B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30" name="Google Shape;1830;p42"/>
          <p:cNvSpPr/>
          <p:nvPr/>
        </p:nvSpPr>
        <p:spPr>
          <a:xfrm rot="-263755">
            <a:off x="5424965" y="2746671"/>
            <a:ext cx="1262915" cy="33700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31" name="Google Shape;1831;p42"/>
          <p:cNvGrpSpPr/>
          <p:nvPr/>
        </p:nvGrpSpPr>
        <p:grpSpPr>
          <a:xfrm rot="238124">
            <a:off x="6951383" y="4248271"/>
            <a:ext cx="1339868" cy="2016939"/>
            <a:chOff x="4988725" y="3085975"/>
            <a:chExt cx="1250925" cy="1883050"/>
          </a:xfrm>
        </p:grpSpPr>
        <p:sp>
          <p:nvSpPr>
            <p:cNvPr id="1832" name="Google Shape;1832;p42"/>
            <p:cNvSpPr/>
            <p:nvPr/>
          </p:nvSpPr>
          <p:spPr>
            <a:xfrm>
              <a:off x="4988725" y="3085975"/>
              <a:ext cx="1250925" cy="1883050"/>
            </a:xfrm>
            <a:custGeom>
              <a:avLst/>
              <a:gdLst/>
              <a:ahLst/>
              <a:cxnLst/>
              <a:rect l="l" t="t" r="r" b="b"/>
              <a:pathLst>
                <a:path w="50037" h="75322" extrusionOk="0">
                  <a:moveTo>
                    <a:pt x="25319" y="1802"/>
                  </a:moveTo>
                  <a:cubicBezTo>
                    <a:pt x="26486" y="1802"/>
                    <a:pt x="27387" y="2703"/>
                    <a:pt x="27387" y="3870"/>
                  </a:cubicBezTo>
                  <a:lnTo>
                    <a:pt x="27387" y="7473"/>
                  </a:lnTo>
                  <a:lnTo>
                    <a:pt x="41330" y="6005"/>
                  </a:lnTo>
                  <a:lnTo>
                    <a:pt x="41397" y="6005"/>
                  </a:lnTo>
                  <a:cubicBezTo>
                    <a:pt x="41497" y="6005"/>
                    <a:pt x="41564" y="6005"/>
                    <a:pt x="41664" y="6039"/>
                  </a:cubicBezTo>
                  <a:lnTo>
                    <a:pt x="41697" y="6039"/>
                  </a:lnTo>
                  <a:cubicBezTo>
                    <a:pt x="41797" y="6072"/>
                    <a:pt x="41864" y="6072"/>
                    <a:pt x="41897" y="6172"/>
                  </a:cubicBezTo>
                  <a:lnTo>
                    <a:pt x="47902" y="10208"/>
                  </a:lnTo>
                  <a:cubicBezTo>
                    <a:pt x="48369" y="10375"/>
                    <a:pt x="48469" y="11109"/>
                    <a:pt x="48035" y="11476"/>
                  </a:cubicBezTo>
                  <a:lnTo>
                    <a:pt x="42998" y="16646"/>
                  </a:lnTo>
                  <a:cubicBezTo>
                    <a:pt x="42831" y="16813"/>
                    <a:pt x="42665" y="16880"/>
                    <a:pt x="42398" y="16913"/>
                  </a:cubicBezTo>
                  <a:lnTo>
                    <a:pt x="27354" y="18514"/>
                  </a:lnTo>
                  <a:lnTo>
                    <a:pt x="27354" y="25953"/>
                  </a:lnTo>
                  <a:lnTo>
                    <a:pt x="38228" y="27387"/>
                  </a:lnTo>
                  <a:cubicBezTo>
                    <a:pt x="38962" y="27487"/>
                    <a:pt x="39462" y="28154"/>
                    <a:pt x="39362" y="28855"/>
                  </a:cubicBezTo>
                  <a:lnTo>
                    <a:pt x="38795" y="33058"/>
                  </a:lnTo>
                  <a:lnTo>
                    <a:pt x="38195" y="37294"/>
                  </a:lnTo>
                  <a:cubicBezTo>
                    <a:pt x="38195" y="37361"/>
                    <a:pt x="38161" y="37461"/>
                    <a:pt x="38161" y="37528"/>
                  </a:cubicBezTo>
                  <a:cubicBezTo>
                    <a:pt x="38161" y="37561"/>
                    <a:pt x="38128" y="37561"/>
                    <a:pt x="38128" y="37628"/>
                  </a:cubicBezTo>
                  <a:cubicBezTo>
                    <a:pt x="38061" y="37661"/>
                    <a:pt x="38061" y="37695"/>
                    <a:pt x="38028" y="37795"/>
                  </a:cubicBezTo>
                  <a:cubicBezTo>
                    <a:pt x="38028" y="37828"/>
                    <a:pt x="37995" y="37828"/>
                    <a:pt x="37995" y="37861"/>
                  </a:cubicBezTo>
                  <a:cubicBezTo>
                    <a:pt x="37961" y="37895"/>
                    <a:pt x="37961" y="37961"/>
                    <a:pt x="37895" y="37995"/>
                  </a:cubicBezTo>
                  <a:lnTo>
                    <a:pt x="37828" y="38061"/>
                  </a:lnTo>
                  <a:lnTo>
                    <a:pt x="37728" y="38162"/>
                  </a:lnTo>
                  <a:cubicBezTo>
                    <a:pt x="37694" y="38195"/>
                    <a:pt x="37694" y="38195"/>
                    <a:pt x="37661" y="38195"/>
                  </a:cubicBezTo>
                  <a:cubicBezTo>
                    <a:pt x="37628" y="38228"/>
                    <a:pt x="37561" y="38228"/>
                    <a:pt x="37528" y="38295"/>
                  </a:cubicBezTo>
                  <a:cubicBezTo>
                    <a:pt x="37494" y="38295"/>
                    <a:pt x="37494" y="38328"/>
                    <a:pt x="37461" y="38328"/>
                  </a:cubicBezTo>
                  <a:cubicBezTo>
                    <a:pt x="37394" y="38328"/>
                    <a:pt x="37361" y="38362"/>
                    <a:pt x="37328" y="38362"/>
                  </a:cubicBezTo>
                  <a:cubicBezTo>
                    <a:pt x="37294" y="38362"/>
                    <a:pt x="37227" y="38362"/>
                    <a:pt x="37227" y="38395"/>
                  </a:cubicBezTo>
                  <a:cubicBezTo>
                    <a:pt x="37194" y="38395"/>
                    <a:pt x="37161" y="38395"/>
                    <a:pt x="37127" y="38462"/>
                  </a:cubicBezTo>
                  <a:lnTo>
                    <a:pt x="36794" y="38462"/>
                  </a:lnTo>
                  <a:lnTo>
                    <a:pt x="27387" y="37161"/>
                  </a:lnTo>
                  <a:lnTo>
                    <a:pt x="27387" y="73554"/>
                  </a:lnTo>
                  <a:lnTo>
                    <a:pt x="23217" y="73554"/>
                  </a:lnTo>
                  <a:lnTo>
                    <a:pt x="23217" y="36627"/>
                  </a:lnTo>
                  <a:lnTo>
                    <a:pt x="7439" y="34492"/>
                  </a:lnTo>
                  <a:cubicBezTo>
                    <a:pt x="7139" y="34426"/>
                    <a:pt x="6839" y="34292"/>
                    <a:pt x="6639" y="34059"/>
                  </a:cubicBezTo>
                  <a:lnTo>
                    <a:pt x="2169" y="29188"/>
                  </a:lnTo>
                  <a:cubicBezTo>
                    <a:pt x="1635" y="28621"/>
                    <a:pt x="1769" y="27654"/>
                    <a:pt x="2469" y="27187"/>
                  </a:cubicBezTo>
                  <a:lnTo>
                    <a:pt x="8107" y="23685"/>
                  </a:lnTo>
                  <a:cubicBezTo>
                    <a:pt x="8140" y="23651"/>
                    <a:pt x="8207" y="23618"/>
                    <a:pt x="8273" y="23618"/>
                  </a:cubicBezTo>
                  <a:cubicBezTo>
                    <a:pt x="8273" y="23618"/>
                    <a:pt x="8307" y="23618"/>
                    <a:pt x="8307" y="23551"/>
                  </a:cubicBezTo>
                  <a:cubicBezTo>
                    <a:pt x="8340" y="23551"/>
                    <a:pt x="8373" y="23518"/>
                    <a:pt x="8440" y="23518"/>
                  </a:cubicBezTo>
                  <a:lnTo>
                    <a:pt x="8941" y="23518"/>
                  </a:lnTo>
                  <a:lnTo>
                    <a:pt x="23217" y="25486"/>
                  </a:lnTo>
                  <a:lnTo>
                    <a:pt x="23217" y="19048"/>
                  </a:lnTo>
                  <a:lnTo>
                    <a:pt x="12476" y="20182"/>
                  </a:lnTo>
                  <a:lnTo>
                    <a:pt x="12176" y="20182"/>
                  </a:lnTo>
                  <a:cubicBezTo>
                    <a:pt x="12143" y="20182"/>
                    <a:pt x="12143" y="20182"/>
                    <a:pt x="12109" y="20149"/>
                  </a:cubicBezTo>
                  <a:cubicBezTo>
                    <a:pt x="12043" y="20149"/>
                    <a:pt x="12043" y="20082"/>
                    <a:pt x="12009" y="20082"/>
                  </a:cubicBezTo>
                  <a:cubicBezTo>
                    <a:pt x="11976" y="20082"/>
                    <a:pt x="11976" y="20049"/>
                    <a:pt x="11943" y="20049"/>
                  </a:cubicBezTo>
                  <a:cubicBezTo>
                    <a:pt x="11876" y="20049"/>
                    <a:pt x="11876" y="20015"/>
                    <a:pt x="11843" y="20015"/>
                  </a:cubicBezTo>
                  <a:lnTo>
                    <a:pt x="11809" y="19982"/>
                  </a:lnTo>
                  <a:lnTo>
                    <a:pt x="11709" y="19882"/>
                  </a:lnTo>
                  <a:lnTo>
                    <a:pt x="11676" y="19848"/>
                  </a:lnTo>
                  <a:cubicBezTo>
                    <a:pt x="11642" y="19815"/>
                    <a:pt x="11642" y="19815"/>
                    <a:pt x="11642" y="19748"/>
                  </a:cubicBezTo>
                  <a:lnTo>
                    <a:pt x="11609" y="19715"/>
                  </a:lnTo>
                  <a:cubicBezTo>
                    <a:pt x="11609" y="19682"/>
                    <a:pt x="11542" y="19648"/>
                    <a:pt x="11542" y="19582"/>
                  </a:cubicBezTo>
                  <a:cubicBezTo>
                    <a:pt x="11542" y="19582"/>
                    <a:pt x="11542" y="19548"/>
                    <a:pt x="11509" y="19548"/>
                  </a:cubicBezTo>
                  <a:cubicBezTo>
                    <a:pt x="11509" y="19515"/>
                    <a:pt x="11476" y="19415"/>
                    <a:pt x="11476" y="19381"/>
                  </a:cubicBezTo>
                  <a:lnTo>
                    <a:pt x="10975" y="14745"/>
                  </a:lnTo>
                  <a:lnTo>
                    <a:pt x="10475" y="10141"/>
                  </a:lnTo>
                  <a:cubicBezTo>
                    <a:pt x="10442" y="9641"/>
                    <a:pt x="10809" y="9174"/>
                    <a:pt x="11309" y="9141"/>
                  </a:cubicBezTo>
                  <a:lnTo>
                    <a:pt x="23217" y="7873"/>
                  </a:lnTo>
                  <a:lnTo>
                    <a:pt x="23217" y="3870"/>
                  </a:lnTo>
                  <a:cubicBezTo>
                    <a:pt x="23217" y="2703"/>
                    <a:pt x="24151" y="1802"/>
                    <a:pt x="25319" y="1802"/>
                  </a:cubicBezTo>
                  <a:close/>
                  <a:moveTo>
                    <a:pt x="25319" y="1"/>
                  </a:moveTo>
                  <a:cubicBezTo>
                    <a:pt x="23217" y="1"/>
                    <a:pt x="21550" y="1669"/>
                    <a:pt x="21550" y="3770"/>
                  </a:cubicBezTo>
                  <a:lnTo>
                    <a:pt x="21550" y="6272"/>
                  </a:lnTo>
                  <a:lnTo>
                    <a:pt x="11142" y="7339"/>
                  </a:lnTo>
                  <a:cubicBezTo>
                    <a:pt x="9708" y="7506"/>
                    <a:pt x="8674" y="8774"/>
                    <a:pt x="8840" y="10175"/>
                  </a:cubicBezTo>
                  <a:lnTo>
                    <a:pt x="9341" y="14811"/>
                  </a:lnTo>
                  <a:lnTo>
                    <a:pt x="9841" y="19448"/>
                  </a:lnTo>
                  <a:cubicBezTo>
                    <a:pt x="9841" y="19615"/>
                    <a:pt x="9875" y="19782"/>
                    <a:pt x="9941" y="19948"/>
                  </a:cubicBezTo>
                  <a:cubicBezTo>
                    <a:pt x="9941" y="20015"/>
                    <a:pt x="9975" y="20049"/>
                    <a:pt x="10008" y="20149"/>
                  </a:cubicBezTo>
                  <a:lnTo>
                    <a:pt x="10141" y="20382"/>
                  </a:lnTo>
                  <a:cubicBezTo>
                    <a:pt x="10175" y="20449"/>
                    <a:pt x="10208" y="20516"/>
                    <a:pt x="10275" y="20549"/>
                  </a:cubicBezTo>
                  <a:cubicBezTo>
                    <a:pt x="10308" y="20616"/>
                    <a:pt x="10342" y="20682"/>
                    <a:pt x="10442" y="20782"/>
                  </a:cubicBezTo>
                  <a:cubicBezTo>
                    <a:pt x="10475" y="20816"/>
                    <a:pt x="10508" y="20882"/>
                    <a:pt x="10542" y="20949"/>
                  </a:cubicBezTo>
                  <a:cubicBezTo>
                    <a:pt x="10608" y="20983"/>
                    <a:pt x="10642" y="21049"/>
                    <a:pt x="10775" y="21149"/>
                  </a:cubicBezTo>
                  <a:cubicBezTo>
                    <a:pt x="10809" y="21183"/>
                    <a:pt x="10875" y="21216"/>
                    <a:pt x="10942" y="21283"/>
                  </a:cubicBezTo>
                  <a:cubicBezTo>
                    <a:pt x="11009" y="21316"/>
                    <a:pt x="11042" y="21349"/>
                    <a:pt x="11175" y="21450"/>
                  </a:cubicBezTo>
                  <a:cubicBezTo>
                    <a:pt x="11209" y="21483"/>
                    <a:pt x="11309" y="21516"/>
                    <a:pt x="11342" y="21516"/>
                  </a:cubicBezTo>
                  <a:cubicBezTo>
                    <a:pt x="11409" y="21550"/>
                    <a:pt x="11509" y="21616"/>
                    <a:pt x="11609" y="21616"/>
                  </a:cubicBezTo>
                  <a:cubicBezTo>
                    <a:pt x="11676" y="21650"/>
                    <a:pt x="11709" y="21650"/>
                    <a:pt x="11809" y="21650"/>
                  </a:cubicBezTo>
                  <a:cubicBezTo>
                    <a:pt x="11876" y="21683"/>
                    <a:pt x="11976" y="21683"/>
                    <a:pt x="12043" y="21683"/>
                  </a:cubicBezTo>
                  <a:lnTo>
                    <a:pt x="12677" y="21683"/>
                  </a:lnTo>
                  <a:lnTo>
                    <a:pt x="21616" y="20782"/>
                  </a:lnTo>
                  <a:lnTo>
                    <a:pt x="21616" y="23451"/>
                  </a:lnTo>
                  <a:lnTo>
                    <a:pt x="9207" y="21783"/>
                  </a:lnTo>
                  <a:cubicBezTo>
                    <a:pt x="9107" y="21783"/>
                    <a:pt x="8974" y="21716"/>
                    <a:pt x="8807" y="21716"/>
                  </a:cubicBezTo>
                  <a:lnTo>
                    <a:pt x="8607" y="21716"/>
                  </a:lnTo>
                  <a:cubicBezTo>
                    <a:pt x="8474" y="21716"/>
                    <a:pt x="8373" y="21783"/>
                    <a:pt x="8273" y="21783"/>
                  </a:cubicBezTo>
                  <a:cubicBezTo>
                    <a:pt x="8207" y="21783"/>
                    <a:pt x="8140" y="21816"/>
                    <a:pt x="8107" y="21816"/>
                  </a:cubicBezTo>
                  <a:cubicBezTo>
                    <a:pt x="8007" y="21850"/>
                    <a:pt x="7873" y="21850"/>
                    <a:pt x="7773" y="21883"/>
                  </a:cubicBezTo>
                  <a:cubicBezTo>
                    <a:pt x="7706" y="21883"/>
                    <a:pt x="7673" y="21950"/>
                    <a:pt x="7640" y="21950"/>
                  </a:cubicBezTo>
                  <a:cubicBezTo>
                    <a:pt x="7473" y="22017"/>
                    <a:pt x="7339" y="22050"/>
                    <a:pt x="7206" y="22150"/>
                  </a:cubicBezTo>
                  <a:lnTo>
                    <a:pt x="1502" y="25786"/>
                  </a:lnTo>
                  <a:cubicBezTo>
                    <a:pt x="768" y="26220"/>
                    <a:pt x="268" y="27020"/>
                    <a:pt x="134" y="27888"/>
                  </a:cubicBezTo>
                  <a:cubicBezTo>
                    <a:pt x="1" y="28788"/>
                    <a:pt x="301" y="29655"/>
                    <a:pt x="868" y="30323"/>
                  </a:cubicBezTo>
                  <a:lnTo>
                    <a:pt x="5338" y="35193"/>
                  </a:lnTo>
                  <a:cubicBezTo>
                    <a:pt x="5805" y="35693"/>
                    <a:pt x="6472" y="36027"/>
                    <a:pt x="7139" y="36160"/>
                  </a:cubicBezTo>
                  <a:lnTo>
                    <a:pt x="21483" y="38128"/>
                  </a:lnTo>
                  <a:lnTo>
                    <a:pt x="21483" y="73654"/>
                  </a:lnTo>
                  <a:cubicBezTo>
                    <a:pt x="21483" y="74554"/>
                    <a:pt x="22217" y="75321"/>
                    <a:pt x="23151" y="75321"/>
                  </a:cubicBezTo>
                  <a:lnTo>
                    <a:pt x="27320" y="75321"/>
                  </a:lnTo>
                  <a:cubicBezTo>
                    <a:pt x="28221" y="75321"/>
                    <a:pt x="28988" y="74554"/>
                    <a:pt x="28988" y="73654"/>
                  </a:cubicBezTo>
                  <a:lnTo>
                    <a:pt x="28988" y="39129"/>
                  </a:lnTo>
                  <a:lnTo>
                    <a:pt x="36494" y="40130"/>
                  </a:lnTo>
                  <a:cubicBezTo>
                    <a:pt x="36627" y="40130"/>
                    <a:pt x="36727" y="40163"/>
                    <a:pt x="36894" y="40163"/>
                  </a:cubicBezTo>
                  <a:lnTo>
                    <a:pt x="37227" y="40163"/>
                  </a:lnTo>
                  <a:cubicBezTo>
                    <a:pt x="37361" y="40163"/>
                    <a:pt x="37428" y="40130"/>
                    <a:pt x="37561" y="40130"/>
                  </a:cubicBezTo>
                  <a:cubicBezTo>
                    <a:pt x="37661" y="40130"/>
                    <a:pt x="37728" y="40063"/>
                    <a:pt x="37828" y="40030"/>
                  </a:cubicBezTo>
                  <a:cubicBezTo>
                    <a:pt x="37895" y="39996"/>
                    <a:pt x="38028" y="39963"/>
                    <a:pt x="38095" y="39896"/>
                  </a:cubicBezTo>
                  <a:cubicBezTo>
                    <a:pt x="38195" y="39863"/>
                    <a:pt x="38228" y="39829"/>
                    <a:pt x="38328" y="39796"/>
                  </a:cubicBezTo>
                  <a:cubicBezTo>
                    <a:pt x="38395" y="39729"/>
                    <a:pt x="38495" y="39696"/>
                    <a:pt x="38562" y="39629"/>
                  </a:cubicBezTo>
                  <a:cubicBezTo>
                    <a:pt x="38662" y="39563"/>
                    <a:pt x="38695" y="39529"/>
                    <a:pt x="38795" y="39496"/>
                  </a:cubicBezTo>
                  <a:cubicBezTo>
                    <a:pt x="38862" y="39396"/>
                    <a:pt x="38929" y="39329"/>
                    <a:pt x="39029" y="39296"/>
                  </a:cubicBezTo>
                  <a:lnTo>
                    <a:pt x="39196" y="39129"/>
                  </a:lnTo>
                  <a:cubicBezTo>
                    <a:pt x="39296" y="39029"/>
                    <a:pt x="39362" y="38895"/>
                    <a:pt x="39396" y="38862"/>
                  </a:cubicBezTo>
                  <a:cubicBezTo>
                    <a:pt x="39462" y="38829"/>
                    <a:pt x="39496" y="38729"/>
                    <a:pt x="39529" y="38695"/>
                  </a:cubicBezTo>
                  <a:cubicBezTo>
                    <a:pt x="39629" y="38562"/>
                    <a:pt x="39663" y="38495"/>
                    <a:pt x="39696" y="38362"/>
                  </a:cubicBezTo>
                  <a:cubicBezTo>
                    <a:pt x="39729" y="38295"/>
                    <a:pt x="39729" y="38228"/>
                    <a:pt x="39763" y="38162"/>
                  </a:cubicBezTo>
                  <a:cubicBezTo>
                    <a:pt x="39863" y="37995"/>
                    <a:pt x="39896" y="37795"/>
                    <a:pt x="39896" y="37628"/>
                  </a:cubicBezTo>
                  <a:lnTo>
                    <a:pt x="40496" y="33391"/>
                  </a:lnTo>
                  <a:lnTo>
                    <a:pt x="41064" y="29188"/>
                  </a:lnTo>
                  <a:cubicBezTo>
                    <a:pt x="41197" y="28388"/>
                    <a:pt x="40997" y="27587"/>
                    <a:pt x="40496" y="26987"/>
                  </a:cubicBezTo>
                  <a:cubicBezTo>
                    <a:pt x="39996" y="26353"/>
                    <a:pt x="39329" y="25919"/>
                    <a:pt x="38528" y="25819"/>
                  </a:cubicBezTo>
                  <a:lnTo>
                    <a:pt x="29022" y="24518"/>
                  </a:lnTo>
                  <a:lnTo>
                    <a:pt x="29022" y="20049"/>
                  </a:lnTo>
                  <a:lnTo>
                    <a:pt x="42631" y="18648"/>
                  </a:lnTo>
                  <a:cubicBezTo>
                    <a:pt x="43198" y="18547"/>
                    <a:pt x="43799" y="18314"/>
                    <a:pt x="44199" y="17880"/>
                  </a:cubicBezTo>
                  <a:lnTo>
                    <a:pt x="49236" y="12710"/>
                  </a:lnTo>
                  <a:cubicBezTo>
                    <a:pt x="49803" y="12110"/>
                    <a:pt x="50037" y="11342"/>
                    <a:pt x="49970" y="10608"/>
                  </a:cubicBezTo>
                  <a:cubicBezTo>
                    <a:pt x="49870" y="9841"/>
                    <a:pt x="49470" y="9141"/>
                    <a:pt x="48836" y="8707"/>
                  </a:cubicBezTo>
                  <a:lnTo>
                    <a:pt x="42831" y="4671"/>
                  </a:lnTo>
                  <a:cubicBezTo>
                    <a:pt x="42665" y="4537"/>
                    <a:pt x="42465" y="4471"/>
                    <a:pt x="42198" y="4371"/>
                  </a:cubicBezTo>
                  <a:cubicBezTo>
                    <a:pt x="42164" y="4371"/>
                    <a:pt x="42131" y="4337"/>
                    <a:pt x="42064" y="4337"/>
                  </a:cubicBezTo>
                  <a:cubicBezTo>
                    <a:pt x="41897" y="4304"/>
                    <a:pt x="41697" y="4271"/>
                    <a:pt x="41531" y="4271"/>
                  </a:cubicBezTo>
                  <a:lnTo>
                    <a:pt x="41130" y="4271"/>
                  </a:lnTo>
                  <a:lnTo>
                    <a:pt x="29055" y="5505"/>
                  </a:lnTo>
                  <a:lnTo>
                    <a:pt x="29055" y="3770"/>
                  </a:lnTo>
                  <a:cubicBezTo>
                    <a:pt x="29055" y="1669"/>
                    <a:pt x="27387" y="1"/>
                    <a:pt x="25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3" name="Google Shape;1833;p42"/>
            <p:cNvSpPr/>
            <p:nvPr/>
          </p:nvSpPr>
          <p:spPr>
            <a:xfrm>
              <a:off x="5568325" y="3127675"/>
              <a:ext cx="104250" cy="1797975"/>
            </a:xfrm>
            <a:custGeom>
              <a:avLst/>
              <a:gdLst/>
              <a:ahLst/>
              <a:cxnLst/>
              <a:rect l="l" t="t" r="r" b="b"/>
              <a:pathLst>
                <a:path w="4170" h="71919" extrusionOk="0">
                  <a:moveTo>
                    <a:pt x="2102" y="1"/>
                  </a:moveTo>
                  <a:cubicBezTo>
                    <a:pt x="934" y="1"/>
                    <a:pt x="0" y="901"/>
                    <a:pt x="0" y="2102"/>
                  </a:cubicBezTo>
                  <a:lnTo>
                    <a:pt x="0" y="71919"/>
                  </a:lnTo>
                  <a:lnTo>
                    <a:pt x="4170" y="71919"/>
                  </a:lnTo>
                  <a:lnTo>
                    <a:pt x="4170" y="2102"/>
                  </a:lnTo>
                  <a:cubicBezTo>
                    <a:pt x="4170" y="968"/>
                    <a:pt x="3269" y="1"/>
                    <a:pt x="2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4" name="Google Shape;1834;p42"/>
            <p:cNvSpPr/>
            <p:nvPr/>
          </p:nvSpPr>
          <p:spPr>
            <a:xfrm>
              <a:off x="5568325" y="3127675"/>
              <a:ext cx="52550" cy="1797975"/>
            </a:xfrm>
            <a:custGeom>
              <a:avLst/>
              <a:gdLst/>
              <a:ahLst/>
              <a:cxnLst/>
              <a:rect l="l" t="t" r="r" b="b"/>
              <a:pathLst>
                <a:path w="2102" h="71919" extrusionOk="0">
                  <a:moveTo>
                    <a:pt x="2102" y="1"/>
                  </a:moveTo>
                  <a:cubicBezTo>
                    <a:pt x="934" y="1"/>
                    <a:pt x="0" y="901"/>
                    <a:pt x="0" y="2102"/>
                  </a:cubicBezTo>
                  <a:lnTo>
                    <a:pt x="0" y="71919"/>
                  </a:lnTo>
                  <a:lnTo>
                    <a:pt x="2102" y="71919"/>
                  </a:lnTo>
                  <a:lnTo>
                    <a:pt x="2102" y="1"/>
                  </a:ln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5" name="Google Shape;1835;p42"/>
            <p:cNvSpPr/>
            <p:nvPr/>
          </p:nvSpPr>
          <p:spPr>
            <a:xfrm>
              <a:off x="5249750" y="3232750"/>
              <a:ext cx="950700" cy="356175"/>
            </a:xfrm>
            <a:custGeom>
              <a:avLst/>
              <a:gdLst/>
              <a:ahLst/>
              <a:cxnLst/>
              <a:rect l="l" t="t" r="r" b="b"/>
              <a:pathLst>
                <a:path w="38028" h="14247" extrusionOk="0">
                  <a:moveTo>
                    <a:pt x="30856" y="1"/>
                  </a:moveTo>
                  <a:lnTo>
                    <a:pt x="868" y="3136"/>
                  </a:lnTo>
                  <a:cubicBezTo>
                    <a:pt x="368" y="3170"/>
                    <a:pt x="1" y="3637"/>
                    <a:pt x="34" y="4137"/>
                  </a:cubicBezTo>
                  <a:lnTo>
                    <a:pt x="534" y="8774"/>
                  </a:lnTo>
                  <a:lnTo>
                    <a:pt x="1035" y="13410"/>
                  </a:lnTo>
                  <a:cubicBezTo>
                    <a:pt x="1067" y="13890"/>
                    <a:pt x="1496" y="14246"/>
                    <a:pt x="1972" y="14246"/>
                  </a:cubicBezTo>
                  <a:cubicBezTo>
                    <a:pt x="1993" y="14246"/>
                    <a:pt x="2014" y="14246"/>
                    <a:pt x="2035" y="14244"/>
                  </a:cubicBezTo>
                  <a:lnTo>
                    <a:pt x="31990" y="11109"/>
                  </a:lnTo>
                  <a:cubicBezTo>
                    <a:pt x="32224" y="11075"/>
                    <a:pt x="32424" y="10975"/>
                    <a:pt x="32591" y="10808"/>
                  </a:cubicBezTo>
                  <a:lnTo>
                    <a:pt x="37628" y="5638"/>
                  </a:lnTo>
                  <a:cubicBezTo>
                    <a:pt x="38028" y="5238"/>
                    <a:pt x="37928" y="4504"/>
                    <a:pt x="37461" y="4204"/>
                  </a:cubicBezTo>
                  <a:lnTo>
                    <a:pt x="31456" y="168"/>
                  </a:lnTo>
                  <a:cubicBezTo>
                    <a:pt x="31290" y="34"/>
                    <a:pt x="31090" y="1"/>
                    <a:pt x="30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6" name="Google Shape;1836;p42"/>
            <p:cNvSpPr/>
            <p:nvPr/>
          </p:nvSpPr>
          <p:spPr>
            <a:xfrm>
              <a:off x="5477425" y="3376375"/>
              <a:ext cx="75075" cy="98250"/>
            </a:xfrm>
            <a:custGeom>
              <a:avLst/>
              <a:gdLst/>
              <a:ahLst/>
              <a:cxnLst/>
              <a:rect l="l" t="t" r="r" b="b"/>
              <a:pathLst>
                <a:path w="3003" h="3930" extrusionOk="0">
                  <a:moveTo>
                    <a:pt x="1301" y="427"/>
                  </a:moveTo>
                  <a:cubicBezTo>
                    <a:pt x="1535" y="427"/>
                    <a:pt x="1735" y="427"/>
                    <a:pt x="1868" y="527"/>
                  </a:cubicBezTo>
                  <a:cubicBezTo>
                    <a:pt x="2002" y="594"/>
                    <a:pt x="2068" y="727"/>
                    <a:pt x="2102" y="927"/>
                  </a:cubicBezTo>
                  <a:cubicBezTo>
                    <a:pt x="2135" y="1127"/>
                    <a:pt x="2068" y="1261"/>
                    <a:pt x="1968" y="1361"/>
                  </a:cubicBezTo>
                  <a:cubicBezTo>
                    <a:pt x="1835" y="1494"/>
                    <a:pt x="1668" y="1561"/>
                    <a:pt x="1434" y="1561"/>
                  </a:cubicBezTo>
                  <a:lnTo>
                    <a:pt x="667" y="1661"/>
                  </a:lnTo>
                  <a:lnTo>
                    <a:pt x="534" y="527"/>
                  </a:lnTo>
                  <a:lnTo>
                    <a:pt x="1301" y="427"/>
                  </a:lnTo>
                  <a:close/>
                  <a:moveTo>
                    <a:pt x="1723" y="1982"/>
                  </a:moveTo>
                  <a:cubicBezTo>
                    <a:pt x="1899" y="1982"/>
                    <a:pt x="2043" y="2020"/>
                    <a:pt x="2168" y="2095"/>
                  </a:cubicBezTo>
                  <a:cubicBezTo>
                    <a:pt x="2302" y="2195"/>
                    <a:pt x="2368" y="2362"/>
                    <a:pt x="2402" y="2595"/>
                  </a:cubicBezTo>
                  <a:cubicBezTo>
                    <a:pt x="2435" y="2829"/>
                    <a:pt x="2368" y="2995"/>
                    <a:pt x="2268" y="3129"/>
                  </a:cubicBezTo>
                  <a:cubicBezTo>
                    <a:pt x="2135" y="3262"/>
                    <a:pt x="1935" y="3329"/>
                    <a:pt x="1668" y="3362"/>
                  </a:cubicBezTo>
                  <a:lnTo>
                    <a:pt x="867" y="3462"/>
                  </a:lnTo>
                  <a:lnTo>
                    <a:pt x="701" y="2061"/>
                  </a:lnTo>
                  <a:lnTo>
                    <a:pt x="1535" y="1995"/>
                  </a:lnTo>
                  <a:cubicBezTo>
                    <a:pt x="1601" y="1986"/>
                    <a:pt x="1664" y="1982"/>
                    <a:pt x="1723" y="1982"/>
                  </a:cubicBezTo>
                  <a:close/>
                  <a:moveTo>
                    <a:pt x="1588" y="0"/>
                  </a:moveTo>
                  <a:cubicBezTo>
                    <a:pt x="1495" y="0"/>
                    <a:pt x="1399" y="9"/>
                    <a:pt x="1301" y="27"/>
                  </a:cubicBezTo>
                  <a:lnTo>
                    <a:pt x="0" y="160"/>
                  </a:lnTo>
                  <a:lnTo>
                    <a:pt x="400" y="3929"/>
                  </a:lnTo>
                  <a:lnTo>
                    <a:pt x="1735" y="3796"/>
                  </a:lnTo>
                  <a:cubicBezTo>
                    <a:pt x="2168" y="3729"/>
                    <a:pt x="2469" y="3596"/>
                    <a:pt x="2702" y="3396"/>
                  </a:cubicBezTo>
                  <a:cubicBezTo>
                    <a:pt x="2902" y="3195"/>
                    <a:pt x="3002" y="2929"/>
                    <a:pt x="2936" y="2595"/>
                  </a:cubicBezTo>
                  <a:cubicBezTo>
                    <a:pt x="2936" y="2328"/>
                    <a:pt x="2835" y="2128"/>
                    <a:pt x="2669" y="1961"/>
                  </a:cubicBezTo>
                  <a:cubicBezTo>
                    <a:pt x="2535" y="1828"/>
                    <a:pt x="2302" y="1728"/>
                    <a:pt x="2068" y="1694"/>
                  </a:cubicBezTo>
                  <a:cubicBezTo>
                    <a:pt x="2268" y="1628"/>
                    <a:pt x="2402" y="1528"/>
                    <a:pt x="2502" y="1394"/>
                  </a:cubicBezTo>
                  <a:cubicBezTo>
                    <a:pt x="2602" y="1227"/>
                    <a:pt x="2635" y="1061"/>
                    <a:pt x="2602" y="827"/>
                  </a:cubicBezTo>
                  <a:cubicBezTo>
                    <a:pt x="2569" y="527"/>
                    <a:pt x="2435" y="293"/>
                    <a:pt x="2235" y="160"/>
                  </a:cubicBezTo>
                  <a:cubicBezTo>
                    <a:pt x="2064" y="62"/>
                    <a:pt x="1840" y="0"/>
                    <a:pt x="1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7" name="Google Shape;1837;p42"/>
            <p:cNvSpPr/>
            <p:nvPr/>
          </p:nvSpPr>
          <p:spPr>
            <a:xfrm>
              <a:off x="5565800" y="3364525"/>
              <a:ext cx="70925" cy="100925"/>
            </a:xfrm>
            <a:custGeom>
              <a:avLst/>
              <a:gdLst/>
              <a:ahLst/>
              <a:cxnLst/>
              <a:rect l="l" t="t" r="r" b="b"/>
              <a:pathLst>
                <a:path w="2837" h="4037" extrusionOk="0">
                  <a:moveTo>
                    <a:pt x="2403" y="0"/>
                  </a:moveTo>
                  <a:lnTo>
                    <a:pt x="1" y="267"/>
                  </a:lnTo>
                  <a:lnTo>
                    <a:pt x="401" y="4036"/>
                  </a:lnTo>
                  <a:lnTo>
                    <a:pt x="2836" y="3770"/>
                  </a:lnTo>
                  <a:lnTo>
                    <a:pt x="2803" y="3336"/>
                  </a:lnTo>
                  <a:lnTo>
                    <a:pt x="868" y="3536"/>
                  </a:lnTo>
                  <a:lnTo>
                    <a:pt x="735" y="2168"/>
                  </a:lnTo>
                  <a:lnTo>
                    <a:pt x="2536" y="2002"/>
                  </a:lnTo>
                  <a:lnTo>
                    <a:pt x="2469" y="1568"/>
                  </a:lnTo>
                  <a:lnTo>
                    <a:pt x="668" y="1735"/>
                  </a:lnTo>
                  <a:lnTo>
                    <a:pt x="568" y="634"/>
                  </a:lnTo>
                  <a:lnTo>
                    <a:pt x="2436" y="434"/>
                  </a:lnTo>
                  <a:lnTo>
                    <a:pt x="24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8" name="Google Shape;1838;p42"/>
            <p:cNvSpPr/>
            <p:nvPr/>
          </p:nvSpPr>
          <p:spPr>
            <a:xfrm>
              <a:off x="5645875" y="3357850"/>
              <a:ext cx="86750" cy="100100"/>
            </a:xfrm>
            <a:custGeom>
              <a:avLst/>
              <a:gdLst/>
              <a:ahLst/>
              <a:cxnLst/>
              <a:rect l="l" t="t" r="r" b="b"/>
              <a:pathLst>
                <a:path w="3470" h="4004" extrusionOk="0">
                  <a:moveTo>
                    <a:pt x="1401" y="534"/>
                  </a:moveTo>
                  <a:lnTo>
                    <a:pt x="2269" y="2369"/>
                  </a:lnTo>
                  <a:lnTo>
                    <a:pt x="901" y="2502"/>
                  </a:lnTo>
                  <a:lnTo>
                    <a:pt x="1401" y="534"/>
                  </a:lnTo>
                  <a:close/>
                  <a:moveTo>
                    <a:pt x="1635" y="0"/>
                  </a:moveTo>
                  <a:lnTo>
                    <a:pt x="1034" y="67"/>
                  </a:lnTo>
                  <a:lnTo>
                    <a:pt x="0" y="4003"/>
                  </a:lnTo>
                  <a:lnTo>
                    <a:pt x="534" y="3936"/>
                  </a:lnTo>
                  <a:lnTo>
                    <a:pt x="767" y="2936"/>
                  </a:lnTo>
                  <a:lnTo>
                    <a:pt x="2469" y="2769"/>
                  </a:lnTo>
                  <a:lnTo>
                    <a:pt x="2936" y="3703"/>
                  </a:lnTo>
                  <a:lnTo>
                    <a:pt x="3469" y="3636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9" name="Google Shape;1839;p42"/>
            <p:cNvSpPr/>
            <p:nvPr/>
          </p:nvSpPr>
          <p:spPr>
            <a:xfrm>
              <a:off x="5731775" y="3347000"/>
              <a:ext cx="81750" cy="98575"/>
            </a:xfrm>
            <a:custGeom>
              <a:avLst/>
              <a:gdLst/>
              <a:ahLst/>
              <a:cxnLst/>
              <a:rect l="l" t="t" r="r" b="b"/>
              <a:pathLst>
                <a:path w="3270" h="3943" extrusionOk="0">
                  <a:moveTo>
                    <a:pt x="1701" y="1"/>
                  </a:moveTo>
                  <a:cubicBezTo>
                    <a:pt x="1134" y="67"/>
                    <a:pt x="701" y="301"/>
                    <a:pt x="400" y="668"/>
                  </a:cubicBezTo>
                  <a:cubicBezTo>
                    <a:pt x="133" y="1068"/>
                    <a:pt x="0" y="1568"/>
                    <a:pt x="67" y="2169"/>
                  </a:cubicBezTo>
                  <a:cubicBezTo>
                    <a:pt x="133" y="2769"/>
                    <a:pt x="334" y="3236"/>
                    <a:pt x="701" y="3537"/>
                  </a:cubicBezTo>
                  <a:cubicBezTo>
                    <a:pt x="1024" y="3830"/>
                    <a:pt x="1424" y="3943"/>
                    <a:pt x="1902" y="3943"/>
                  </a:cubicBezTo>
                  <a:cubicBezTo>
                    <a:pt x="1967" y="3943"/>
                    <a:pt x="2034" y="3941"/>
                    <a:pt x="2102" y="3937"/>
                  </a:cubicBezTo>
                  <a:cubicBezTo>
                    <a:pt x="2335" y="3903"/>
                    <a:pt x="2535" y="3837"/>
                    <a:pt x="2735" y="3770"/>
                  </a:cubicBezTo>
                  <a:cubicBezTo>
                    <a:pt x="2935" y="3703"/>
                    <a:pt x="3102" y="3570"/>
                    <a:pt x="3269" y="3436"/>
                  </a:cubicBezTo>
                  <a:lnTo>
                    <a:pt x="3236" y="2903"/>
                  </a:lnTo>
                  <a:cubicBezTo>
                    <a:pt x="3069" y="3070"/>
                    <a:pt x="2902" y="3236"/>
                    <a:pt x="2702" y="3336"/>
                  </a:cubicBezTo>
                  <a:cubicBezTo>
                    <a:pt x="2535" y="3403"/>
                    <a:pt x="2335" y="3470"/>
                    <a:pt x="2102" y="3503"/>
                  </a:cubicBezTo>
                  <a:cubicBezTo>
                    <a:pt x="2047" y="3507"/>
                    <a:pt x="1995" y="3509"/>
                    <a:pt x="1944" y="3509"/>
                  </a:cubicBezTo>
                  <a:cubicBezTo>
                    <a:pt x="1586" y="3509"/>
                    <a:pt x="1301" y="3407"/>
                    <a:pt x="1067" y="3203"/>
                  </a:cubicBezTo>
                  <a:cubicBezTo>
                    <a:pt x="801" y="2969"/>
                    <a:pt x="667" y="2603"/>
                    <a:pt x="600" y="2102"/>
                  </a:cubicBezTo>
                  <a:cubicBezTo>
                    <a:pt x="567" y="1602"/>
                    <a:pt x="634" y="1202"/>
                    <a:pt x="834" y="935"/>
                  </a:cubicBezTo>
                  <a:cubicBezTo>
                    <a:pt x="1034" y="634"/>
                    <a:pt x="1334" y="468"/>
                    <a:pt x="1768" y="434"/>
                  </a:cubicBezTo>
                  <a:cubicBezTo>
                    <a:pt x="1836" y="425"/>
                    <a:pt x="1902" y="421"/>
                    <a:pt x="1965" y="421"/>
                  </a:cubicBezTo>
                  <a:cubicBezTo>
                    <a:pt x="2119" y="421"/>
                    <a:pt x="2260" y="444"/>
                    <a:pt x="2402" y="468"/>
                  </a:cubicBezTo>
                  <a:cubicBezTo>
                    <a:pt x="2602" y="534"/>
                    <a:pt x="2802" y="634"/>
                    <a:pt x="3002" y="768"/>
                  </a:cubicBezTo>
                  <a:lnTo>
                    <a:pt x="2935" y="234"/>
                  </a:lnTo>
                  <a:cubicBezTo>
                    <a:pt x="2769" y="134"/>
                    <a:pt x="2569" y="67"/>
                    <a:pt x="2368" y="34"/>
                  </a:cubicBezTo>
                  <a:cubicBezTo>
                    <a:pt x="2135" y="1"/>
                    <a:pt x="1935" y="1"/>
                    <a:pt x="1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0" name="Google Shape;1840;p42"/>
            <p:cNvSpPr/>
            <p:nvPr/>
          </p:nvSpPr>
          <p:spPr>
            <a:xfrm>
              <a:off x="5824325" y="3336175"/>
              <a:ext cx="81750" cy="101750"/>
            </a:xfrm>
            <a:custGeom>
              <a:avLst/>
              <a:gdLst/>
              <a:ahLst/>
              <a:cxnLst/>
              <a:rect l="l" t="t" r="r" b="b"/>
              <a:pathLst>
                <a:path w="3270" h="4070" extrusionOk="0">
                  <a:moveTo>
                    <a:pt x="2869" y="0"/>
                  </a:moveTo>
                  <a:lnTo>
                    <a:pt x="2369" y="67"/>
                  </a:lnTo>
                  <a:lnTo>
                    <a:pt x="2536" y="1601"/>
                  </a:lnTo>
                  <a:lnTo>
                    <a:pt x="668" y="1801"/>
                  </a:lnTo>
                  <a:lnTo>
                    <a:pt x="501" y="267"/>
                  </a:lnTo>
                  <a:lnTo>
                    <a:pt x="1" y="300"/>
                  </a:lnTo>
                  <a:lnTo>
                    <a:pt x="401" y="4070"/>
                  </a:lnTo>
                  <a:lnTo>
                    <a:pt x="901" y="4036"/>
                  </a:lnTo>
                  <a:lnTo>
                    <a:pt x="735" y="2235"/>
                  </a:lnTo>
                  <a:lnTo>
                    <a:pt x="2569" y="2035"/>
                  </a:lnTo>
                  <a:lnTo>
                    <a:pt x="2769" y="3836"/>
                  </a:lnTo>
                  <a:lnTo>
                    <a:pt x="3270" y="3769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1" name="Google Shape;1841;p42"/>
            <p:cNvSpPr/>
            <p:nvPr/>
          </p:nvSpPr>
          <p:spPr>
            <a:xfrm>
              <a:off x="5027925" y="3671725"/>
              <a:ext cx="948200" cy="375950"/>
            </a:xfrm>
            <a:custGeom>
              <a:avLst/>
              <a:gdLst/>
              <a:ahLst/>
              <a:cxnLst/>
              <a:rect l="l" t="t" r="r" b="b"/>
              <a:pathLst>
                <a:path w="37928" h="15038" extrusionOk="0">
                  <a:moveTo>
                    <a:pt x="7160" y="0"/>
                  </a:moveTo>
                  <a:cubicBezTo>
                    <a:pt x="6933" y="0"/>
                    <a:pt x="6682" y="90"/>
                    <a:pt x="6472" y="221"/>
                  </a:cubicBezTo>
                  <a:lnTo>
                    <a:pt x="835" y="3724"/>
                  </a:lnTo>
                  <a:cubicBezTo>
                    <a:pt x="134" y="4124"/>
                    <a:pt x="1" y="5091"/>
                    <a:pt x="568" y="5725"/>
                  </a:cubicBezTo>
                  <a:lnTo>
                    <a:pt x="5004" y="10595"/>
                  </a:lnTo>
                  <a:cubicBezTo>
                    <a:pt x="5238" y="10795"/>
                    <a:pt x="5505" y="10962"/>
                    <a:pt x="5805" y="10996"/>
                  </a:cubicBezTo>
                  <a:lnTo>
                    <a:pt x="35159" y="15032"/>
                  </a:lnTo>
                  <a:cubicBezTo>
                    <a:pt x="35201" y="15036"/>
                    <a:pt x="35243" y="15038"/>
                    <a:pt x="35285" y="15038"/>
                  </a:cubicBezTo>
                  <a:cubicBezTo>
                    <a:pt x="35938" y="15038"/>
                    <a:pt x="36533" y="14556"/>
                    <a:pt x="36627" y="13898"/>
                  </a:cubicBezTo>
                  <a:lnTo>
                    <a:pt x="37194" y="9695"/>
                  </a:lnTo>
                  <a:lnTo>
                    <a:pt x="37794" y="5458"/>
                  </a:lnTo>
                  <a:cubicBezTo>
                    <a:pt x="37928" y="4758"/>
                    <a:pt x="37427" y="4124"/>
                    <a:pt x="36727" y="4024"/>
                  </a:cubicBezTo>
                  <a:lnTo>
                    <a:pt x="7339" y="21"/>
                  </a:lnTo>
                  <a:cubicBezTo>
                    <a:pt x="7282" y="7"/>
                    <a:pt x="7222" y="0"/>
                    <a:pt x="7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2" name="Google Shape;1842;p42"/>
            <p:cNvSpPr/>
            <p:nvPr/>
          </p:nvSpPr>
          <p:spPr>
            <a:xfrm>
              <a:off x="5178025" y="3758975"/>
              <a:ext cx="99275" cy="105100"/>
            </a:xfrm>
            <a:custGeom>
              <a:avLst/>
              <a:gdLst/>
              <a:ahLst/>
              <a:cxnLst/>
              <a:rect l="l" t="t" r="r" b="b"/>
              <a:pathLst>
                <a:path w="3971" h="4204" extrusionOk="0">
                  <a:moveTo>
                    <a:pt x="501" y="0"/>
                  </a:moveTo>
                  <a:lnTo>
                    <a:pt x="1" y="3736"/>
                  </a:lnTo>
                  <a:lnTo>
                    <a:pt x="501" y="3803"/>
                  </a:lnTo>
                  <a:lnTo>
                    <a:pt x="935" y="501"/>
                  </a:lnTo>
                  <a:lnTo>
                    <a:pt x="1569" y="3236"/>
                  </a:lnTo>
                  <a:lnTo>
                    <a:pt x="2069" y="3303"/>
                  </a:lnTo>
                  <a:lnTo>
                    <a:pt x="3403" y="834"/>
                  </a:lnTo>
                  <a:lnTo>
                    <a:pt x="2936" y="4136"/>
                  </a:lnTo>
                  <a:lnTo>
                    <a:pt x="3437" y="4203"/>
                  </a:lnTo>
                  <a:lnTo>
                    <a:pt x="3970" y="467"/>
                  </a:lnTo>
                  <a:lnTo>
                    <a:pt x="3203" y="367"/>
                  </a:lnTo>
                  <a:lnTo>
                    <a:pt x="1902" y="2769"/>
                  </a:lnTo>
                  <a:lnTo>
                    <a:pt x="1268" y="100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3" name="Google Shape;1843;p42"/>
            <p:cNvSpPr/>
            <p:nvPr/>
          </p:nvSpPr>
          <p:spPr>
            <a:xfrm>
              <a:off x="5288125" y="3776825"/>
              <a:ext cx="90900" cy="98500"/>
            </a:xfrm>
            <a:custGeom>
              <a:avLst/>
              <a:gdLst/>
              <a:ahLst/>
              <a:cxnLst/>
              <a:rect l="l" t="t" r="r" b="b"/>
              <a:pathLst>
                <a:path w="3636" h="3940" extrusionOk="0">
                  <a:moveTo>
                    <a:pt x="1900" y="414"/>
                  </a:moveTo>
                  <a:cubicBezTo>
                    <a:pt x="1944" y="414"/>
                    <a:pt x="1989" y="416"/>
                    <a:pt x="2035" y="420"/>
                  </a:cubicBezTo>
                  <a:cubicBezTo>
                    <a:pt x="2402" y="487"/>
                    <a:pt x="2669" y="654"/>
                    <a:pt x="2869" y="954"/>
                  </a:cubicBezTo>
                  <a:cubicBezTo>
                    <a:pt x="3036" y="1254"/>
                    <a:pt x="3102" y="1655"/>
                    <a:pt x="3036" y="2122"/>
                  </a:cubicBezTo>
                  <a:cubicBezTo>
                    <a:pt x="2969" y="2622"/>
                    <a:pt x="2802" y="2955"/>
                    <a:pt x="2569" y="3222"/>
                  </a:cubicBezTo>
                  <a:cubicBezTo>
                    <a:pt x="2335" y="3427"/>
                    <a:pt x="2076" y="3529"/>
                    <a:pt x="1769" y="3529"/>
                  </a:cubicBezTo>
                  <a:cubicBezTo>
                    <a:pt x="1725" y="3529"/>
                    <a:pt x="1680" y="3527"/>
                    <a:pt x="1635" y="3523"/>
                  </a:cubicBezTo>
                  <a:cubicBezTo>
                    <a:pt x="1268" y="3456"/>
                    <a:pt x="967" y="3289"/>
                    <a:pt x="801" y="2989"/>
                  </a:cubicBezTo>
                  <a:cubicBezTo>
                    <a:pt x="634" y="2655"/>
                    <a:pt x="567" y="2288"/>
                    <a:pt x="634" y="1821"/>
                  </a:cubicBezTo>
                  <a:cubicBezTo>
                    <a:pt x="701" y="1321"/>
                    <a:pt x="834" y="954"/>
                    <a:pt x="1101" y="721"/>
                  </a:cubicBezTo>
                  <a:cubicBezTo>
                    <a:pt x="1334" y="516"/>
                    <a:pt x="1593" y="414"/>
                    <a:pt x="1900" y="414"/>
                  </a:cubicBezTo>
                  <a:close/>
                  <a:moveTo>
                    <a:pt x="1804" y="1"/>
                  </a:moveTo>
                  <a:cubicBezTo>
                    <a:pt x="1403" y="1"/>
                    <a:pt x="1064" y="118"/>
                    <a:pt x="767" y="387"/>
                  </a:cubicBezTo>
                  <a:cubicBezTo>
                    <a:pt x="400" y="687"/>
                    <a:pt x="167" y="1154"/>
                    <a:pt x="100" y="1721"/>
                  </a:cubicBezTo>
                  <a:cubicBezTo>
                    <a:pt x="0" y="2322"/>
                    <a:pt x="100" y="2822"/>
                    <a:pt x="367" y="3222"/>
                  </a:cubicBezTo>
                  <a:cubicBezTo>
                    <a:pt x="634" y="3623"/>
                    <a:pt x="1034" y="3856"/>
                    <a:pt x="1568" y="3923"/>
                  </a:cubicBezTo>
                  <a:cubicBezTo>
                    <a:pt x="1658" y="3934"/>
                    <a:pt x="1745" y="3940"/>
                    <a:pt x="1830" y="3940"/>
                  </a:cubicBezTo>
                  <a:cubicBezTo>
                    <a:pt x="2246" y="3940"/>
                    <a:pt x="2597" y="3805"/>
                    <a:pt x="2902" y="3556"/>
                  </a:cubicBezTo>
                  <a:cubicBezTo>
                    <a:pt x="3269" y="3256"/>
                    <a:pt x="3503" y="2789"/>
                    <a:pt x="3569" y="2222"/>
                  </a:cubicBezTo>
                  <a:cubicBezTo>
                    <a:pt x="3636" y="1621"/>
                    <a:pt x="3569" y="1121"/>
                    <a:pt x="3302" y="721"/>
                  </a:cubicBezTo>
                  <a:cubicBezTo>
                    <a:pt x="3036" y="320"/>
                    <a:pt x="2635" y="87"/>
                    <a:pt x="2102" y="20"/>
                  </a:cubicBezTo>
                  <a:cubicBezTo>
                    <a:pt x="1999" y="7"/>
                    <a:pt x="1900" y="1"/>
                    <a:pt x="1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4" name="Google Shape;1844;p42"/>
            <p:cNvSpPr/>
            <p:nvPr/>
          </p:nvSpPr>
          <p:spPr>
            <a:xfrm>
              <a:off x="5392350" y="3787325"/>
              <a:ext cx="81750" cy="101450"/>
            </a:xfrm>
            <a:custGeom>
              <a:avLst/>
              <a:gdLst/>
              <a:ahLst/>
              <a:cxnLst/>
              <a:rect l="l" t="t" r="r" b="b"/>
              <a:pathLst>
                <a:path w="3270" h="4058" extrusionOk="0">
                  <a:moveTo>
                    <a:pt x="401" y="0"/>
                  </a:moveTo>
                  <a:lnTo>
                    <a:pt x="67" y="2335"/>
                  </a:lnTo>
                  <a:cubicBezTo>
                    <a:pt x="1" y="2836"/>
                    <a:pt x="67" y="3236"/>
                    <a:pt x="301" y="3503"/>
                  </a:cubicBezTo>
                  <a:cubicBezTo>
                    <a:pt x="501" y="3803"/>
                    <a:pt x="835" y="3970"/>
                    <a:pt x="1302" y="4037"/>
                  </a:cubicBezTo>
                  <a:cubicBezTo>
                    <a:pt x="1406" y="4050"/>
                    <a:pt x="1505" y="4057"/>
                    <a:pt x="1598" y="4057"/>
                  </a:cubicBezTo>
                  <a:cubicBezTo>
                    <a:pt x="1951" y="4057"/>
                    <a:pt x="2225" y="3961"/>
                    <a:pt x="2436" y="3803"/>
                  </a:cubicBezTo>
                  <a:cubicBezTo>
                    <a:pt x="2703" y="3570"/>
                    <a:pt x="2903" y="3236"/>
                    <a:pt x="2969" y="2736"/>
                  </a:cubicBezTo>
                  <a:lnTo>
                    <a:pt x="3270" y="401"/>
                  </a:lnTo>
                  <a:lnTo>
                    <a:pt x="2769" y="334"/>
                  </a:lnTo>
                  <a:lnTo>
                    <a:pt x="2436" y="2602"/>
                  </a:lnTo>
                  <a:cubicBezTo>
                    <a:pt x="2402" y="3002"/>
                    <a:pt x="2269" y="3303"/>
                    <a:pt x="2102" y="3436"/>
                  </a:cubicBezTo>
                  <a:cubicBezTo>
                    <a:pt x="1979" y="3560"/>
                    <a:pt x="1818" y="3628"/>
                    <a:pt x="1607" y="3628"/>
                  </a:cubicBezTo>
                  <a:cubicBezTo>
                    <a:pt x="1534" y="3628"/>
                    <a:pt x="1455" y="3620"/>
                    <a:pt x="1368" y="3603"/>
                  </a:cubicBezTo>
                  <a:cubicBezTo>
                    <a:pt x="1035" y="3570"/>
                    <a:pt x="835" y="3469"/>
                    <a:pt x="701" y="3269"/>
                  </a:cubicBezTo>
                  <a:cubicBezTo>
                    <a:pt x="568" y="3069"/>
                    <a:pt x="534" y="2769"/>
                    <a:pt x="601" y="2369"/>
                  </a:cubicBezTo>
                  <a:lnTo>
                    <a:pt x="901" y="67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5" name="Google Shape;1845;p42"/>
            <p:cNvSpPr/>
            <p:nvPr/>
          </p:nvSpPr>
          <p:spPr>
            <a:xfrm>
              <a:off x="5484925" y="3800675"/>
              <a:ext cx="84250" cy="103425"/>
            </a:xfrm>
            <a:custGeom>
              <a:avLst/>
              <a:gdLst/>
              <a:ahLst/>
              <a:cxnLst/>
              <a:rect l="l" t="t" r="r" b="b"/>
              <a:pathLst>
                <a:path w="3370" h="4137" extrusionOk="0">
                  <a:moveTo>
                    <a:pt x="534" y="0"/>
                  </a:moveTo>
                  <a:lnTo>
                    <a:pt x="0" y="3736"/>
                  </a:lnTo>
                  <a:lnTo>
                    <a:pt x="501" y="3803"/>
                  </a:lnTo>
                  <a:lnTo>
                    <a:pt x="934" y="667"/>
                  </a:lnTo>
                  <a:lnTo>
                    <a:pt x="2169" y="4036"/>
                  </a:lnTo>
                  <a:lnTo>
                    <a:pt x="2869" y="4136"/>
                  </a:lnTo>
                  <a:lnTo>
                    <a:pt x="3369" y="367"/>
                  </a:lnTo>
                  <a:lnTo>
                    <a:pt x="2869" y="300"/>
                  </a:lnTo>
                  <a:lnTo>
                    <a:pt x="2435" y="3469"/>
                  </a:lnTo>
                  <a:lnTo>
                    <a:pt x="1201" y="67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6" name="Google Shape;1846;p42"/>
            <p:cNvSpPr/>
            <p:nvPr/>
          </p:nvSpPr>
          <p:spPr>
            <a:xfrm>
              <a:off x="5580000" y="3811500"/>
              <a:ext cx="80900" cy="100100"/>
            </a:xfrm>
            <a:custGeom>
              <a:avLst/>
              <a:gdLst/>
              <a:ahLst/>
              <a:cxnLst/>
              <a:rect l="l" t="t" r="r" b="b"/>
              <a:pathLst>
                <a:path w="3236" h="4004" extrusionOk="0">
                  <a:moveTo>
                    <a:pt x="67" y="1"/>
                  </a:moveTo>
                  <a:lnTo>
                    <a:pt x="0" y="434"/>
                  </a:lnTo>
                  <a:lnTo>
                    <a:pt x="1334" y="634"/>
                  </a:lnTo>
                  <a:lnTo>
                    <a:pt x="867" y="3937"/>
                  </a:lnTo>
                  <a:lnTo>
                    <a:pt x="1401" y="4004"/>
                  </a:lnTo>
                  <a:lnTo>
                    <a:pt x="1835" y="701"/>
                  </a:lnTo>
                  <a:lnTo>
                    <a:pt x="3169" y="868"/>
                  </a:lnTo>
                  <a:lnTo>
                    <a:pt x="3236" y="4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7" name="Google Shape;1847;p42"/>
            <p:cNvSpPr/>
            <p:nvPr/>
          </p:nvSpPr>
          <p:spPr>
            <a:xfrm>
              <a:off x="5639200" y="3826525"/>
              <a:ext cx="85925" cy="100075"/>
            </a:xfrm>
            <a:custGeom>
              <a:avLst/>
              <a:gdLst/>
              <a:ahLst/>
              <a:cxnLst/>
              <a:rect l="l" t="t" r="r" b="b"/>
              <a:pathLst>
                <a:path w="3437" h="4003" extrusionOk="0">
                  <a:moveTo>
                    <a:pt x="2135" y="534"/>
                  </a:moveTo>
                  <a:lnTo>
                    <a:pt x="2602" y="2502"/>
                  </a:lnTo>
                  <a:lnTo>
                    <a:pt x="1201" y="2302"/>
                  </a:lnTo>
                  <a:lnTo>
                    <a:pt x="2135" y="534"/>
                  </a:lnTo>
                  <a:close/>
                  <a:moveTo>
                    <a:pt x="1935" y="0"/>
                  </a:moveTo>
                  <a:lnTo>
                    <a:pt x="0" y="3536"/>
                  </a:lnTo>
                  <a:lnTo>
                    <a:pt x="534" y="3636"/>
                  </a:lnTo>
                  <a:lnTo>
                    <a:pt x="1001" y="2702"/>
                  </a:lnTo>
                  <a:lnTo>
                    <a:pt x="2702" y="2936"/>
                  </a:lnTo>
                  <a:lnTo>
                    <a:pt x="2902" y="3936"/>
                  </a:lnTo>
                  <a:lnTo>
                    <a:pt x="3436" y="4003"/>
                  </a:lnTo>
                  <a:lnTo>
                    <a:pt x="2502" y="67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8" name="Google Shape;1848;p42"/>
            <p:cNvSpPr/>
            <p:nvPr/>
          </p:nvSpPr>
          <p:spPr>
            <a:xfrm>
              <a:off x="5738425" y="3834850"/>
              <a:ext cx="25875" cy="95925"/>
            </a:xfrm>
            <a:custGeom>
              <a:avLst/>
              <a:gdLst/>
              <a:ahLst/>
              <a:cxnLst/>
              <a:rect l="l" t="t" r="r" b="b"/>
              <a:pathLst>
                <a:path w="1035" h="3837" extrusionOk="0">
                  <a:moveTo>
                    <a:pt x="535" y="1"/>
                  </a:moveTo>
                  <a:lnTo>
                    <a:pt x="1" y="3770"/>
                  </a:lnTo>
                  <a:lnTo>
                    <a:pt x="535" y="3837"/>
                  </a:lnTo>
                  <a:lnTo>
                    <a:pt x="1035" y="67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9" name="Google Shape;1849;p42"/>
            <p:cNvSpPr/>
            <p:nvPr/>
          </p:nvSpPr>
          <p:spPr>
            <a:xfrm>
              <a:off x="5776800" y="3839850"/>
              <a:ext cx="83425" cy="103450"/>
            </a:xfrm>
            <a:custGeom>
              <a:avLst/>
              <a:gdLst/>
              <a:ahLst/>
              <a:cxnLst/>
              <a:rect l="l" t="t" r="r" b="b"/>
              <a:pathLst>
                <a:path w="3337" h="4138" extrusionOk="0">
                  <a:moveTo>
                    <a:pt x="501" y="1"/>
                  </a:moveTo>
                  <a:lnTo>
                    <a:pt x="0" y="3770"/>
                  </a:lnTo>
                  <a:lnTo>
                    <a:pt x="501" y="3837"/>
                  </a:lnTo>
                  <a:lnTo>
                    <a:pt x="901" y="701"/>
                  </a:lnTo>
                  <a:lnTo>
                    <a:pt x="2169" y="4070"/>
                  </a:lnTo>
                  <a:lnTo>
                    <a:pt x="2836" y="4137"/>
                  </a:lnTo>
                  <a:lnTo>
                    <a:pt x="3336" y="401"/>
                  </a:lnTo>
                  <a:lnTo>
                    <a:pt x="2869" y="334"/>
                  </a:lnTo>
                  <a:lnTo>
                    <a:pt x="2435" y="3470"/>
                  </a:lnTo>
                  <a:lnTo>
                    <a:pt x="1201" y="101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0" name="Google Shape;1850;p42"/>
            <p:cNvSpPr/>
            <p:nvPr/>
          </p:nvSpPr>
          <p:spPr>
            <a:xfrm>
              <a:off x="5250575" y="3232750"/>
              <a:ext cx="949875" cy="356125"/>
            </a:xfrm>
            <a:custGeom>
              <a:avLst/>
              <a:gdLst/>
              <a:ahLst/>
              <a:cxnLst/>
              <a:rect l="l" t="t" r="r" b="b"/>
              <a:pathLst>
                <a:path w="37995" h="14245" extrusionOk="0">
                  <a:moveTo>
                    <a:pt x="30923" y="835"/>
                  </a:moveTo>
                  <a:lnTo>
                    <a:pt x="36927" y="4871"/>
                  </a:lnTo>
                  <a:cubicBezTo>
                    <a:pt x="36927" y="4871"/>
                    <a:pt x="36961" y="4938"/>
                    <a:pt x="36961" y="4971"/>
                  </a:cubicBezTo>
                  <a:cubicBezTo>
                    <a:pt x="37027" y="5004"/>
                    <a:pt x="36994" y="5004"/>
                    <a:pt x="36994" y="5038"/>
                  </a:cubicBezTo>
                  <a:lnTo>
                    <a:pt x="31924" y="10208"/>
                  </a:lnTo>
                  <a:lnTo>
                    <a:pt x="31890" y="10275"/>
                  </a:lnTo>
                  <a:lnTo>
                    <a:pt x="1902" y="13377"/>
                  </a:lnTo>
                  <a:cubicBezTo>
                    <a:pt x="1869" y="13377"/>
                    <a:pt x="1836" y="13344"/>
                    <a:pt x="1836" y="13310"/>
                  </a:cubicBezTo>
                  <a:lnTo>
                    <a:pt x="1335" y="8674"/>
                  </a:lnTo>
                  <a:lnTo>
                    <a:pt x="835" y="4037"/>
                  </a:lnTo>
                  <a:cubicBezTo>
                    <a:pt x="835" y="4004"/>
                    <a:pt x="868" y="3970"/>
                    <a:pt x="902" y="3970"/>
                  </a:cubicBezTo>
                  <a:lnTo>
                    <a:pt x="30890" y="835"/>
                  </a:lnTo>
                  <a:close/>
                  <a:moveTo>
                    <a:pt x="30856" y="1"/>
                  </a:moveTo>
                  <a:lnTo>
                    <a:pt x="868" y="3136"/>
                  </a:lnTo>
                  <a:cubicBezTo>
                    <a:pt x="368" y="3170"/>
                    <a:pt x="1" y="3637"/>
                    <a:pt x="34" y="4137"/>
                  </a:cubicBezTo>
                  <a:lnTo>
                    <a:pt x="535" y="8774"/>
                  </a:lnTo>
                  <a:lnTo>
                    <a:pt x="1035" y="13410"/>
                  </a:lnTo>
                  <a:cubicBezTo>
                    <a:pt x="1068" y="13844"/>
                    <a:pt x="1502" y="14244"/>
                    <a:pt x="1969" y="14244"/>
                  </a:cubicBezTo>
                  <a:lnTo>
                    <a:pt x="2036" y="14244"/>
                  </a:lnTo>
                  <a:lnTo>
                    <a:pt x="32024" y="11109"/>
                  </a:lnTo>
                  <a:cubicBezTo>
                    <a:pt x="32224" y="11075"/>
                    <a:pt x="32424" y="10975"/>
                    <a:pt x="32591" y="10808"/>
                  </a:cubicBezTo>
                  <a:lnTo>
                    <a:pt x="37628" y="5638"/>
                  </a:lnTo>
                  <a:cubicBezTo>
                    <a:pt x="37995" y="5238"/>
                    <a:pt x="37895" y="4504"/>
                    <a:pt x="37428" y="4204"/>
                  </a:cubicBezTo>
                  <a:lnTo>
                    <a:pt x="31423" y="168"/>
                  </a:lnTo>
                  <a:cubicBezTo>
                    <a:pt x="31257" y="101"/>
                    <a:pt x="31090" y="1"/>
                    <a:pt x="30923" y="1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1" name="Google Shape;1851;p42"/>
            <p:cNvSpPr/>
            <p:nvPr/>
          </p:nvSpPr>
          <p:spPr>
            <a:xfrm>
              <a:off x="5028750" y="3672250"/>
              <a:ext cx="947375" cy="375275"/>
            </a:xfrm>
            <a:custGeom>
              <a:avLst/>
              <a:gdLst/>
              <a:ahLst/>
              <a:cxnLst/>
              <a:rect l="l" t="t" r="r" b="b"/>
              <a:pathLst>
                <a:path w="37895" h="15011" extrusionOk="0">
                  <a:moveTo>
                    <a:pt x="7206" y="867"/>
                  </a:moveTo>
                  <a:lnTo>
                    <a:pt x="36560" y="4870"/>
                  </a:lnTo>
                  <a:cubicBezTo>
                    <a:pt x="36694" y="4870"/>
                    <a:pt x="36794" y="4937"/>
                    <a:pt x="36894" y="5037"/>
                  </a:cubicBezTo>
                  <a:cubicBezTo>
                    <a:pt x="36961" y="5104"/>
                    <a:pt x="37027" y="5237"/>
                    <a:pt x="36961" y="5371"/>
                  </a:cubicBezTo>
                  <a:lnTo>
                    <a:pt x="36394" y="9574"/>
                  </a:lnTo>
                  <a:lnTo>
                    <a:pt x="35793" y="13777"/>
                  </a:lnTo>
                  <a:cubicBezTo>
                    <a:pt x="35760" y="14043"/>
                    <a:pt x="35560" y="14210"/>
                    <a:pt x="35360" y="14210"/>
                  </a:cubicBezTo>
                  <a:lnTo>
                    <a:pt x="35260" y="14210"/>
                  </a:lnTo>
                  <a:lnTo>
                    <a:pt x="5905" y="10207"/>
                  </a:lnTo>
                  <a:cubicBezTo>
                    <a:pt x="5772" y="10207"/>
                    <a:pt x="5705" y="10107"/>
                    <a:pt x="5605" y="10041"/>
                  </a:cubicBezTo>
                  <a:lnTo>
                    <a:pt x="1168" y="5170"/>
                  </a:lnTo>
                  <a:cubicBezTo>
                    <a:pt x="1035" y="5037"/>
                    <a:pt x="1035" y="4870"/>
                    <a:pt x="1035" y="4770"/>
                  </a:cubicBezTo>
                  <a:cubicBezTo>
                    <a:pt x="1035" y="4703"/>
                    <a:pt x="1068" y="4537"/>
                    <a:pt x="1235" y="4437"/>
                  </a:cubicBezTo>
                  <a:lnTo>
                    <a:pt x="6873" y="934"/>
                  </a:lnTo>
                  <a:cubicBezTo>
                    <a:pt x="6939" y="901"/>
                    <a:pt x="7039" y="867"/>
                    <a:pt x="7106" y="867"/>
                  </a:cubicBezTo>
                  <a:close/>
                  <a:moveTo>
                    <a:pt x="7173" y="0"/>
                  </a:moveTo>
                  <a:cubicBezTo>
                    <a:pt x="6906" y="0"/>
                    <a:pt x="6672" y="67"/>
                    <a:pt x="6439" y="200"/>
                  </a:cubicBezTo>
                  <a:lnTo>
                    <a:pt x="835" y="3703"/>
                  </a:lnTo>
                  <a:cubicBezTo>
                    <a:pt x="101" y="4103"/>
                    <a:pt x="1" y="5070"/>
                    <a:pt x="535" y="5704"/>
                  </a:cubicBezTo>
                  <a:lnTo>
                    <a:pt x="5005" y="10574"/>
                  </a:lnTo>
                  <a:cubicBezTo>
                    <a:pt x="5205" y="10774"/>
                    <a:pt x="5505" y="10941"/>
                    <a:pt x="5772" y="10975"/>
                  </a:cubicBezTo>
                  <a:lnTo>
                    <a:pt x="35126" y="15011"/>
                  </a:lnTo>
                  <a:lnTo>
                    <a:pt x="35293" y="15011"/>
                  </a:lnTo>
                  <a:cubicBezTo>
                    <a:pt x="35927" y="15011"/>
                    <a:pt x="36494" y="14544"/>
                    <a:pt x="36594" y="13877"/>
                  </a:cubicBezTo>
                  <a:lnTo>
                    <a:pt x="37194" y="9674"/>
                  </a:lnTo>
                  <a:lnTo>
                    <a:pt x="37761" y="5437"/>
                  </a:lnTo>
                  <a:cubicBezTo>
                    <a:pt x="37895" y="4737"/>
                    <a:pt x="37394" y="4103"/>
                    <a:pt x="36694" y="4003"/>
                  </a:cubicBezTo>
                  <a:lnTo>
                    <a:pt x="7306" y="0"/>
                  </a:ln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52" name="Google Shape;1852;p42"/>
          <p:cNvGrpSpPr/>
          <p:nvPr/>
        </p:nvGrpSpPr>
        <p:grpSpPr>
          <a:xfrm>
            <a:off x="9852101" y="713100"/>
            <a:ext cx="1379900" cy="1603400"/>
            <a:chOff x="4745225" y="509150"/>
            <a:chExt cx="1034925" cy="1202550"/>
          </a:xfrm>
        </p:grpSpPr>
        <p:sp>
          <p:nvSpPr>
            <p:cNvPr id="1853" name="Google Shape;1853;p42"/>
            <p:cNvSpPr/>
            <p:nvPr/>
          </p:nvSpPr>
          <p:spPr>
            <a:xfrm>
              <a:off x="4766900" y="509150"/>
              <a:ext cx="1013250" cy="1202550"/>
            </a:xfrm>
            <a:custGeom>
              <a:avLst/>
              <a:gdLst/>
              <a:ahLst/>
              <a:cxnLst/>
              <a:rect l="l" t="t" r="r" b="b"/>
              <a:pathLst>
                <a:path w="40530" h="48102" extrusionOk="0">
                  <a:moveTo>
                    <a:pt x="31323" y="4570"/>
                  </a:moveTo>
                  <a:cubicBezTo>
                    <a:pt x="31890" y="4603"/>
                    <a:pt x="32491" y="4703"/>
                    <a:pt x="33024" y="5037"/>
                  </a:cubicBezTo>
                  <a:cubicBezTo>
                    <a:pt x="33825" y="5504"/>
                    <a:pt x="34392" y="6271"/>
                    <a:pt x="34659" y="7172"/>
                  </a:cubicBezTo>
                  <a:cubicBezTo>
                    <a:pt x="34892" y="8039"/>
                    <a:pt x="34759" y="9007"/>
                    <a:pt x="34325" y="9807"/>
                  </a:cubicBezTo>
                  <a:cubicBezTo>
                    <a:pt x="33925" y="10474"/>
                    <a:pt x="33358" y="10941"/>
                    <a:pt x="32691" y="11208"/>
                  </a:cubicBezTo>
                  <a:cubicBezTo>
                    <a:pt x="32491" y="11008"/>
                    <a:pt x="32257" y="10841"/>
                    <a:pt x="32024" y="10708"/>
                  </a:cubicBezTo>
                  <a:lnTo>
                    <a:pt x="28621" y="8740"/>
                  </a:lnTo>
                  <a:cubicBezTo>
                    <a:pt x="28388" y="8640"/>
                    <a:pt x="28154" y="8506"/>
                    <a:pt x="27854" y="8439"/>
                  </a:cubicBezTo>
                  <a:cubicBezTo>
                    <a:pt x="27754" y="7706"/>
                    <a:pt x="27921" y="6972"/>
                    <a:pt x="28321" y="6305"/>
                  </a:cubicBezTo>
                  <a:cubicBezTo>
                    <a:pt x="28921" y="5237"/>
                    <a:pt x="30056" y="4570"/>
                    <a:pt x="31323" y="4570"/>
                  </a:cubicBezTo>
                  <a:close/>
                  <a:moveTo>
                    <a:pt x="25252" y="11008"/>
                  </a:moveTo>
                  <a:cubicBezTo>
                    <a:pt x="25586" y="11375"/>
                    <a:pt x="26053" y="11575"/>
                    <a:pt x="26520" y="11575"/>
                  </a:cubicBezTo>
                  <a:cubicBezTo>
                    <a:pt x="26653" y="11575"/>
                    <a:pt x="26753" y="11575"/>
                    <a:pt x="26887" y="11542"/>
                  </a:cubicBezTo>
                  <a:lnTo>
                    <a:pt x="26920" y="11542"/>
                  </a:lnTo>
                  <a:lnTo>
                    <a:pt x="30322" y="13510"/>
                  </a:lnTo>
                  <a:lnTo>
                    <a:pt x="30322" y="13543"/>
                  </a:lnTo>
                  <a:cubicBezTo>
                    <a:pt x="30489" y="14177"/>
                    <a:pt x="31023" y="14577"/>
                    <a:pt x="31590" y="14711"/>
                  </a:cubicBezTo>
                  <a:lnTo>
                    <a:pt x="30890" y="15911"/>
                  </a:lnTo>
                  <a:cubicBezTo>
                    <a:pt x="36894" y="21349"/>
                    <a:pt x="38495" y="30422"/>
                    <a:pt x="34225" y="37694"/>
                  </a:cubicBezTo>
                  <a:cubicBezTo>
                    <a:pt x="34058" y="37927"/>
                    <a:pt x="33925" y="38194"/>
                    <a:pt x="33758" y="38428"/>
                  </a:cubicBezTo>
                  <a:cubicBezTo>
                    <a:pt x="33425" y="38961"/>
                    <a:pt x="33091" y="39395"/>
                    <a:pt x="32724" y="39862"/>
                  </a:cubicBezTo>
                  <a:cubicBezTo>
                    <a:pt x="32557" y="40062"/>
                    <a:pt x="32357" y="40329"/>
                    <a:pt x="32157" y="40529"/>
                  </a:cubicBezTo>
                  <a:cubicBezTo>
                    <a:pt x="31357" y="41396"/>
                    <a:pt x="30523" y="42164"/>
                    <a:pt x="29589" y="42864"/>
                  </a:cubicBezTo>
                  <a:cubicBezTo>
                    <a:pt x="29155" y="43198"/>
                    <a:pt x="28688" y="43531"/>
                    <a:pt x="28188" y="43831"/>
                  </a:cubicBezTo>
                  <a:cubicBezTo>
                    <a:pt x="26486" y="44866"/>
                    <a:pt x="24652" y="45566"/>
                    <a:pt x="22717" y="46000"/>
                  </a:cubicBezTo>
                  <a:cubicBezTo>
                    <a:pt x="21516" y="46233"/>
                    <a:pt x="20315" y="46367"/>
                    <a:pt x="19048" y="46367"/>
                  </a:cubicBezTo>
                  <a:cubicBezTo>
                    <a:pt x="16046" y="46367"/>
                    <a:pt x="13043" y="45599"/>
                    <a:pt x="10241" y="43998"/>
                  </a:cubicBezTo>
                  <a:cubicBezTo>
                    <a:pt x="9474" y="43531"/>
                    <a:pt x="8740" y="43031"/>
                    <a:pt x="8040" y="42497"/>
                  </a:cubicBezTo>
                  <a:cubicBezTo>
                    <a:pt x="7573" y="42130"/>
                    <a:pt x="7173" y="41730"/>
                    <a:pt x="6739" y="41330"/>
                  </a:cubicBezTo>
                  <a:cubicBezTo>
                    <a:pt x="6139" y="40696"/>
                    <a:pt x="5571" y="40062"/>
                    <a:pt x="5038" y="39362"/>
                  </a:cubicBezTo>
                  <a:cubicBezTo>
                    <a:pt x="3170" y="36860"/>
                    <a:pt x="2002" y="33891"/>
                    <a:pt x="1669" y="30856"/>
                  </a:cubicBezTo>
                  <a:cubicBezTo>
                    <a:pt x="1602" y="30555"/>
                    <a:pt x="1602" y="30322"/>
                    <a:pt x="1569" y="30022"/>
                  </a:cubicBezTo>
                  <a:cubicBezTo>
                    <a:pt x="1635" y="29521"/>
                    <a:pt x="1569" y="28954"/>
                    <a:pt x="1635" y="28387"/>
                  </a:cubicBezTo>
                  <a:cubicBezTo>
                    <a:pt x="1669" y="27220"/>
                    <a:pt x="1835" y="26019"/>
                    <a:pt x="2069" y="24851"/>
                  </a:cubicBezTo>
                  <a:cubicBezTo>
                    <a:pt x="2202" y="24351"/>
                    <a:pt x="2336" y="23851"/>
                    <a:pt x="2503" y="23350"/>
                  </a:cubicBezTo>
                  <a:cubicBezTo>
                    <a:pt x="2569" y="23050"/>
                    <a:pt x="2703" y="22816"/>
                    <a:pt x="2803" y="22516"/>
                  </a:cubicBezTo>
                  <a:cubicBezTo>
                    <a:pt x="3003" y="21982"/>
                    <a:pt x="3236" y="21449"/>
                    <a:pt x="3537" y="20882"/>
                  </a:cubicBezTo>
                  <a:cubicBezTo>
                    <a:pt x="3670" y="20648"/>
                    <a:pt x="3837" y="20348"/>
                    <a:pt x="3970" y="20081"/>
                  </a:cubicBezTo>
                  <a:cubicBezTo>
                    <a:pt x="5338" y="17746"/>
                    <a:pt x="7173" y="15845"/>
                    <a:pt x="9241" y="14377"/>
                  </a:cubicBezTo>
                  <a:cubicBezTo>
                    <a:pt x="10208" y="13743"/>
                    <a:pt x="11175" y="13210"/>
                    <a:pt x="12210" y="12743"/>
                  </a:cubicBezTo>
                  <a:cubicBezTo>
                    <a:pt x="13244" y="12309"/>
                    <a:pt x="14344" y="11975"/>
                    <a:pt x="15412" y="11742"/>
                  </a:cubicBezTo>
                  <a:cubicBezTo>
                    <a:pt x="16646" y="11508"/>
                    <a:pt x="17847" y="11375"/>
                    <a:pt x="19081" y="11375"/>
                  </a:cubicBezTo>
                  <a:cubicBezTo>
                    <a:pt x="19548" y="11375"/>
                    <a:pt x="20015" y="11375"/>
                    <a:pt x="20482" y="11408"/>
                  </a:cubicBezTo>
                  <a:cubicBezTo>
                    <a:pt x="21049" y="11475"/>
                    <a:pt x="21583" y="11542"/>
                    <a:pt x="22183" y="11642"/>
                  </a:cubicBezTo>
                  <a:cubicBezTo>
                    <a:pt x="22984" y="11742"/>
                    <a:pt x="23751" y="11975"/>
                    <a:pt x="24552" y="12209"/>
                  </a:cubicBezTo>
                  <a:lnTo>
                    <a:pt x="25252" y="11008"/>
                  </a:lnTo>
                  <a:close/>
                  <a:moveTo>
                    <a:pt x="31323" y="0"/>
                  </a:moveTo>
                  <a:cubicBezTo>
                    <a:pt x="28421" y="0"/>
                    <a:pt x="25753" y="1535"/>
                    <a:pt x="24352" y="4003"/>
                  </a:cubicBezTo>
                  <a:cubicBezTo>
                    <a:pt x="23217" y="5904"/>
                    <a:pt x="22984" y="8173"/>
                    <a:pt x="23551" y="10241"/>
                  </a:cubicBezTo>
                  <a:cubicBezTo>
                    <a:pt x="23217" y="10174"/>
                    <a:pt x="22850" y="10107"/>
                    <a:pt x="22517" y="10041"/>
                  </a:cubicBezTo>
                  <a:cubicBezTo>
                    <a:pt x="21883" y="9941"/>
                    <a:pt x="21249" y="9840"/>
                    <a:pt x="20682" y="9807"/>
                  </a:cubicBezTo>
                  <a:cubicBezTo>
                    <a:pt x="20182" y="9740"/>
                    <a:pt x="19682" y="9740"/>
                    <a:pt x="19181" y="9740"/>
                  </a:cubicBezTo>
                  <a:cubicBezTo>
                    <a:pt x="17847" y="9740"/>
                    <a:pt x="16479" y="9874"/>
                    <a:pt x="15145" y="10174"/>
                  </a:cubicBezTo>
                  <a:cubicBezTo>
                    <a:pt x="13911" y="10408"/>
                    <a:pt x="12743" y="10808"/>
                    <a:pt x="11642" y="11308"/>
                  </a:cubicBezTo>
                  <a:cubicBezTo>
                    <a:pt x="10508" y="11809"/>
                    <a:pt x="9408" y="12376"/>
                    <a:pt x="8373" y="13043"/>
                  </a:cubicBezTo>
                  <a:cubicBezTo>
                    <a:pt x="6005" y="14677"/>
                    <a:pt x="4037" y="16779"/>
                    <a:pt x="2536" y="19314"/>
                  </a:cubicBezTo>
                  <a:cubicBezTo>
                    <a:pt x="2369" y="19614"/>
                    <a:pt x="2202" y="19881"/>
                    <a:pt x="2069" y="20181"/>
                  </a:cubicBezTo>
                  <a:cubicBezTo>
                    <a:pt x="1802" y="20782"/>
                    <a:pt x="1502" y="21349"/>
                    <a:pt x="1302" y="21916"/>
                  </a:cubicBezTo>
                  <a:cubicBezTo>
                    <a:pt x="1168" y="22216"/>
                    <a:pt x="1068" y="22516"/>
                    <a:pt x="968" y="22850"/>
                  </a:cubicBezTo>
                  <a:cubicBezTo>
                    <a:pt x="801" y="23350"/>
                    <a:pt x="635" y="23884"/>
                    <a:pt x="501" y="24484"/>
                  </a:cubicBezTo>
                  <a:cubicBezTo>
                    <a:pt x="201" y="25785"/>
                    <a:pt x="1" y="27053"/>
                    <a:pt x="1" y="28354"/>
                  </a:cubicBezTo>
                  <a:cubicBezTo>
                    <a:pt x="1" y="28988"/>
                    <a:pt x="1" y="29621"/>
                    <a:pt x="34" y="30188"/>
                  </a:cubicBezTo>
                  <a:cubicBezTo>
                    <a:pt x="1" y="30489"/>
                    <a:pt x="34" y="30822"/>
                    <a:pt x="68" y="31122"/>
                  </a:cubicBezTo>
                  <a:cubicBezTo>
                    <a:pt x="468" y="34491"/>
                    <a:pt x="1735" y="37727"/>
                    <a:pt x="3804" y="40462"/>
                  </a:cubicBezTo>
                  <a:cubicBezTo>
                    <a:pt x="4371" y="41196"/>
                    <a:pt x="5004" y="41897"/>
                    <a:pt x="5672" y="42564"/>
                  </a:cubicBezTo>
                  <a:cubicBezTo>
                    <a:pt x="6139" y="43031"/>
                    <a:pt x="6572" y="43431"/>
                    <a:pt x="7073" y="43865"/>
                  </a:cubicBezTo>
                  <a:cubicBezTo>
                    <a:pt x="7840" y="44499"/>
                    <a:pt x="8674" y="45032"/>
                    <a:pt x="9508" y="45533"/>
                  </a:cubicBezTo>
                  <a:cubicBezTo>
                    <a:pt x="12410" y="47234"/>
                    <a:pt x="15745" y="48101"/>
                    <a:pt x="19148" y="48101"/>
                  </a:cubicBezTo>
                  <a:cubicBezTo>
                    <a:pt x="20482" y="48101"/>
                    <a:pt x="21850" y="48001"/>
                    <a:pt x="23184" y="47701"/>
                  </a:cubicBezTo>
                  <a:cubicBezTo>
                    <a:pt x="25319" y="47234"/>
                    <a:pt x="27320" y="46433"/>
                    <a:pt x="29155" y="45333"/>
                  </a:cubicBezTo>
                  <a:cubicBezTo>
                    <a:pt x="29689" y="44999"/>
                    <a:pt x="30189" y="44665"/>
                    <a:pt x="30689" y="44265"/>
                  </a:cubicBezTo>
                  <a:cubicBezTo>
                    <a:pt x="31690" y="43531"/>
                    <a:pt x="32657" y="42664"/>
                    <a:pt x="33491" y="41730"/>
                  </a:cubicBezTo>
                  <a:lnTo>
                    <a:pt x="34092" y="40996"/>
                  </a:lnTo>
                  <a:cubicBezTo>
                    <a:pt x="34525" y="40496"/>
                    <a:pt x="34892" y="39962"/>
                    <a:pt x="35226" y="39395"/>
                  </a:cubicBezTo>
                  <a:cubicBezTo>
                    <a:pt x="35393" y="39128"/>
                    <a:pt x="35560" y="38861"/>
                    <a:pt x="35726" y="38561"/>
                  </a:cubicBezTo>
                  <a:cubicBezTo>
                    <a:pt x="37928" y="34725"/>
                    <a:pt x="38762" y="30222"/>
                    <a:pt x="38095" y="25885"/>
                  </a:cubicBezTo>
                  <a:cubicBezTo>
                    <a:pt x="37528" y="22149"/>
                    <a:pt x="35760" y="18647"/>
                    <a:pt x="33225" y="15845"/>
                  </a:cubicBezTo>
                  <a:cubicBezTo>
                    <a:pt x="35359" y="15344"/>
                    <a:pt x="37194" y="13977"/>
                    <a:pt x="38261" y="12075"/>
                  </a:cubicBezTo>
                  <a:cubicBezTo>
                    <a:pt x="40530" y="8273"/>
                    <a:pt x="39195" y="3336"/>
                    <a:pt x="35359" y="1068"/>
                  </a:cubicBezTo>
                  <a:cubicBezTo>
                    <a:pt x="34159" y="367"/>
                    <a:pt x="32724" y="0"/>
                    <a:pt x="31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4" name="Google Shape;1854;p42"/>
            <p:cNvSpPr/>
            <p:nvPr/>
          </p:nvSpPr>
          <p:spPr>
            <a:xfrm>
              <a:off x="5367325" y="550475"/>
              <a:ext cx="362800" cy="318200"/>
            </a:xfrm>
            <a:custGeom>
              <a:avLst/>
              <a:gdLst/>
              <a:ahLst/>
              <a:cxnLst/>
              <a:rect l="l" t="t" r="r" b="b"/>
              <a:pathLst>
                <a:path w="14512" h="12728" extrusionOk="0">
                  <a:moveTo>
                    <a:pt x="7264" y="1238"/>
                  </a:moveTo>
                  <a:cubicBezTo>
                    <a:pt x="8132" y="1238"/>
                    <a:pt x="9010" y="1457"/>
                    <a:pt x="9808" y="1916"/>
                  </a:cubicBezTo>
                  <a:cubicBezTo>
                    <a:pt x="12243" y="3351"/>
                    <a:pt x="13077" y="6520"/>
                    <a:pt x="11676" y="8921"/>
                  </a:cubicBezTo>
                  <a:cubicBezTo>
                    <a:pt x="10712" y="10580"/>
                    <a:pt x="8994" y="11501"/>
                    <a:pt x="7222" y="11501"/>
                  </a:cubicBezTo>
                  <a:cubicBezTo>
                    <a:pt x="6358" y="11501"/>
                    <a:pt x="5480" y="11282"/>
                    <a:pt x="4671" y="10823"/>
                  </a:cubicBezTo>
                  <a:cubicBezTo>
                    <a:pt x="2203" y="9388"/>
                    <a:pt x="1369" y="6219"/>
                    <a:pt x="2803" y="3818"/>
                  </a:cubicBezTo>
                  <a:cubicBezTo>
                    <a:pt x="3745" y="2159"/>
                    <a:pt x="5485" y="1238"/>
                    <a:pt x="7264" y="1238"/>
                  </a:cubicBezTo>
                  <a:close/>
                  <a:moveTo>
                    <a:pt x="7260" y="0"/>
                  </a:moveTo>
                  <a:cubicBezTo>
                    <a:pt x="5056" y="0"/>
                    <a:pt x="2918" y="1120"/>
                    <a:pt x="1736" y="3151"/>
                  </a:cubicBezTo>
                  <a:cubicBezTo>
                    <a:pt x="1" y="6186"/>
                    <a:pt x="1002" y="10122"/>
                    <a:pt x="4037" y="11857"/>
                  </a:cubicBezTo>
                  <a:cubicBezTo>
                    <a:pt x="5049" y="12446"/>
                    <a:pt x="6161" y="12728"/>
                    <a:pt x="7258" y="12728"/>
                  </a:cubicBezTo>
                  <a:cubicBezTo>
                    <a:pt x="9452" y="12728"/>
                    <a:pt x="11587" y="11601"/>
                    <a:pt x="12743" y="9555"/>
                  </a:cubicBezTo>
                  <a:cubicBezTo>
                    <a:pt x="14511" y="6520"/>
                    <a:pt x="13511" y="2650"/>
                    <a:pt x="10475" y="849"/>
                  </a:cubicBezTo>
                  <a:cubicBezTo>
                    <a:pt x="9459" y="275"/>
                    <a:pt x="8351" y="0"/>
                    <a:pt x="7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5" name="Google Shape;1855;p42"/>
            <p:cNvSpPr/>
            <p:nvPr/>
          </p:nvSpPr>
          <p:spPr>
            <a:xfrm>
              <a:off x="5158850" y="757775"/>
              <a:ext cx="413650" cy="533625"/>
            </a:xfrm>
            <a:custGeom>
              <a:avLst/>
              <a:gdLst/>
              <a:ahLst/>
              <a:cxnLst/>
              <a:rect l="l" t="t" r="r" b="b"/>
              <a:pathLst>
                <a:path w="16546" h="21345" extrusionOk="0">
                  <a:moveTo>
                    <a:pt x="11211" y="0"/>
                  </a:moveTo>
                  <a:cubicBezTo>
                    <a:pt x="10620" y="0"/>
                    <a:pt x="10054" y="305"/>
                    <a:pt x="9741" y="863"/>
                  </a:cubicBezTo>
                  <a:lnTo>
                    <a:pt x="1" y="17608"/>
                  </a:lnTo>
                  <a:lnTo>
                    <a:pt x="6339" y="21344"/>
                  </a:lnTo>
                  <a:lnTo>
                    <a:pt x="16079" y="4565"/>
                  </a:lnTo>
                  <a:cubicBezTo>
                    <a:pt x="16546" y="3732"/>
                    <a:pt x="16312" y="2697"/>
                    <a:pt x="15478" y="2197"/>
                  </a:cubicBezTo>
                  <a:lnTo>
                    <a:pt x="12076" y="229"/>
                  </a:lnTo>
                  <a:cubicBezTo>
                    <a:pt x="11800" y="75"/>
                    <a:pt x="11503" y="0"/>
                    <a:pt x="1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6" name="Google Shape;1856;p42"/>
            <p:cNvSpPr/>
            <p:nvPr/>
          </p:nvSpPr>
          <p:spPr>
            <a:xfrm>
              <a:off x="4764400" y="793725"/>
              <a:ext cx="960725" cy="875225"/>
            </a:xfrm>
            <a:custGeom>
              <a:avLst/>
              <a:gdLst/>
              <a:ahLst/>
              <a:cxnLst/>
              <a:rect l="l" t="t" r="r" b="b"/>
              <a:pathLst>
                <a:path w="38429" h="35009" extrusionOk="0">
                  <a:moveTo>
                    <a:pt x="19214" y="0"/>
                  </a:moveTo>
                  <a:cubicBezTo>
                    <a:pt x="14736" y="0"/>
                    <a:pt x="10258" y="1710"/>
                    <a:pt x="6839" y="5129"/>
                  </a:cubicBezTo>
                  <a:cubicBezTo>
                    <a:pt x="1" y="11967"/>
                    <a:pt x="1" y="23042"/>
                    <a:pt x="6839" y="29880"/>
                  </a:cubicBezTo>
                  <a:cubicBezTo>
                    <a:pt x="10258" y="33299"/>
                    <a:pt x="14736" y="35009"/>
                    <a:pt x="19214" y="35009"/>
                  </a:cubicBezTo>
                  <a:cubicBezTo>
                    <a:pt x="23693" y="35009"/>
                    <a:pt x="28171" y="33299"/>
                    <a:pt x="31590" y="29880"/>
                  </a:cubicBezTo>
                  <a:cubicBezTo>
                    <a:pt x="38428" y="23042"/>
                    <a:pt x="38428" y="11967"/>
                    <a:pt x="31590" y="5129"/>
                  </a:cubicBezTo>
                  <a:cubicBezTo>
                    <a:pt x="28171" y="1710"/>
                    <a:pt x="23693" y="0"/>
                    <a:pt x="19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7" name="Google Shape;1857;p42"/>
            <p:cNvSpPr/>
            <p:nvPr/>
          </p:nvSpPr>
          <p:spPr>
            <a:xfrm>
              <a:off x="4885325" y="909275"/>
              <a:ext cx="718875" cy="644125"/>
            </a:xfrm>
            <a:custGeom>
              <a:avLst/>
              <a:gdLst/>
              <a:ahLst/>
              <a:cxnLst/>
              <a:rect l="l" t="t" r="r" b="b"/>
              <a:pathLst>
                <a:path w="28755" h="25765" extrusionOk="0">
                  <a:moveTo>
                    <a:pt x="14363" y="0"/>
                  </a:moveTo>
                  <a:cubicBezTo>
                    <a:pt x="11344" y="0"/>
                    <a:pt x="8314" y="1056"/>
                    <a:pt x="5871" y="3209"/>
                  </a:cubicBezTo>
                  <a:cubicBezTo>
                    <a:pt x="534" y="7912"/>
                    <a:pt x="1" y="16051"/>
                    <a:pt x="4704" y="21389"/>
                  </a:cubicBezTo>
                  <a:cubicBezTo>
                    <a:pt x="7236" y="24283"/>
                    <a:pt x="10799" y="25764"/>
                    <a:pt x="14381" y="25764"/>
                  </a:cubicBezTo>
                  <a:cubicBezTo>
                    <a:pt x="17404" y="25764"/>
                    <a:pt x="20441" y="24709"/>
                    <a:pt x="22884" y="22556"/>
                  </a:cubicBezTo>
                  <a:cubicBezTo>
                    <a:pt x="28221" y="17886"/>
                    <a:pt x="28754" y="9747"/>
                    <a:pt x="24051" y="4376"/>
                  </a:cubicBezTo>
                  <a:cubicBezTo>
                    <a:pt x="21501" y="1482"/>
                    <a:pt x="17940" y="0"/>
                    <a:pt x="14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8" name="Google Shape;1858;p42"/>
            <p:cNvSpPr/>
            <p:nvPr/>
          </p:nvSpPr>
          <p:spPr>
            <a:xfrm>
              <a:off x="4855300" y="891175"/>
              <a:ext cx="778925" cy="682000"/>
            </a:xfrm>
            <a:custGeom>
              <a:avLst/>
              <a:gdLst/>
              <a:ahLst/>
              <a:cxnLst/>
              <a:rect l="l" t="t" r="r" b="b"/>
              <a:pathLst>
                <a:path w="31157" h="27280" extrusionOk="0">
                  <a:moveTo>
                    <a:pt x="15599" y="727"/>
                  </a:moveTo>
                  <a:cubicBezTo>
                    <a:pt x="17790" y="727"/>
                    <a:pt x="20013" y="1287"/>
                    <a:pt x="22050" y="2465"/>
                  </a:cubicBezTo>
                  <a:cubicBezTo>
                    <a:pt x="28221" y="6068"/>
                    <a:pt x="30322" y="13940"/>
                    <a:pt x="26720" y="20111"/>
                  </a:cubicBezTo>
                  <a:cubicBezTo>
                    <a:pt x="24334" y="24236"/>
                    <a:pt x="20025" y="26543"/>
                    <a:pt x="15587" y="26543"/>
                  </a:cubicBezTo>
                  <a:cubicBezTo>
                    <a:pt x="13386" y="26543"/>
                    <a:pt x="11153" y="25975"/>
                    <a:pt x="9107" y="24781"/>
                  </a:cubicBezTo>
                  <a:cubicBezTo>
                    <a:pt x="2936" y="21212"/>
                    <a:pt x="835" y="13340"/>
                    <a:pt x="4437" y="7168"/>
                  </a:cubicBezTo>
                  <a:cubicBezTo>
                    <a:pt x="6828" y="3034"/>
                    <a:pt x="11150" y="727"/>
                    <a:pt x="15599" y="727"/>
                  </a:cubicBezTo>
                  <a:close/>
                  <a:moveTo>
                    <a:pt x="15569" y="0"/>
                  </a:moveTo>
                  <a:cubicBezTo>
                    <a:pt x="10874" y="0"/>
                    <a:pt x="6320" y="2425"/>
                    <a:pt x="3803" y="6768"/>
                  </a:cubicBezTo>
                  <a:cubicBezTo>
                    <a:pt x="1" y="13273"/>
                    <a:pt x="2202" y="21612"/>
                    <a:pt x="8707" y="25415"/>
                  </a:cubicBezTo>
                  <a:cubicBezTo>
                    <a:pt x="10868" y="26679"/>
                    <a:pt x="13233" y="27279"/>
                    <a:pt x="15566" y="27279"/>
                  </a:cubicBezTo>
                  <a:cubicBezTo>
                    <a:pt x="20253" y="27279"/>
                    <a:pt x="24815" y="24854"/>
                    <a:pt x="27354" y="20511"/>
                  </a:cubicBezTo>
                  <a:cubicBezTo>
                    <a:pt x="31156" y="14007"/>
                    <a:pt x="28955" y="5667"/>
                    <a:pt x="22450" y="1865"/>
                  </a:cubicBezTo>
                  <a:cubicBezTo>
                    <a:pt x="20277" y="601"/>
                    <a:pt x="17906" y="0"/>
                    <a:pt x="15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9" name="Google Shape;1859;p42"/>
            <p:cNvSpPr/>
            <p:nvPr/>
          </p:nvSpPr>
          <p:spPr>
            <a:xfrm>
              <a:off x="4745225" y="793450"/>
              <a:ext cx="999075" cy="876050"/>
            </a:xfrm>
            <a:custGeom>
              <a:avLst/>
              <a:gdLst/>
              <a:ahLst/>
              <a:cxnLst/>
              <a:rect l="l" t="t" r="r" b="b"/>
              <a:pathLst>
                <a:path w="39963" h="35042" extrusionOk="0">
                  <a:moveTo>
                    <a:pt x="20018" y="748"/>
                  </a:moveTo>
                  <a:cubicBezTo>
                    <a:pt x="22871" y="748"/>
                    <a:pt x="25757" y="1475"/>
                    <a:pt x="28387" y="3005"/>
                  </a:cubicBezTo>
                  <a:cubicBezTo>
                    <a:pt x="36393" y="7675"/>
                    <a:pt x="39095" y="17982"/>
                    <a:pt x="34458" y="25955"/>
                  </a:cubicBezTo>
                  <a:cubicBezTo>
                    <a:pt x="31383" y="31325"/>
                    <a:pt x="25762" y="34314"/>
                    <a:pt x="19983" y="34314"/>
                  </a:cubicBezTo>
                  <a:cubicBezTo>
                    <a:pt x="17111" y="34314"/>
                    <a:pt x="14200" y="33576"/>
                    <a:pt x="11542" y="32026"/>
                  </a:cubicBezTo>
                  <a:cubicBezTo>
                    <a:pt x="3536" y="27356"/>
                    <a:pt x="834" y="17048"/>
                    <a:pt x="5438" y="9109"/>
                  </a:cubicBezTo>
                  <a:cubicBezTo>
                    <a:pt x="8567" y="3746"/>
                    <a:pt x="14226" y="748"/>
                    <a:pt x="20018" y="748"/>
                  </a:cubicBezTo>
                  <a:close/>
                  <a:moveTo>
                    <a:pt x="19969" y="0"/>
                  </a:moveTo>
                  <a:cubicBezTo>
                    <a:pt x="13948" y="0"/>
                    <a:pt x="8100" y="3130"/>
                    <a:pt x="4871" y="8742"/>
                  </a:cubicBezTo>
                  <a:cubicBezTo>
                    <a:pt x="1" y="17115"/>
                    <a:pt x="2836" y="27823"/>
                    <a:pt x="11209" y="32660"/>
                  </a:cubicBezTo>
                  <a:cubicBezTo>
                    <a:pt x="13984" y="34274"/>
                    <a:pt x="17016" y="35042"/>
                    <a:pt x="20005" y="35042"/>
                  </a:cubicBezTo>
                  <a:cubicBezTo>
                    <a:pt x="26035" y="35042"/>
                    <a:pt x="31892" y="31919"/>
                    <a:pt x="35126" y="26322"/>
                  </a:cubicBezTo>
                  <a:cubicBezTo>
                    <a:pt x="39962" y="17982"/>
                    <a:pt x="37127" y="7275"/>
                    <a:pt x="28788" y="2405"/>
                  </a:cubicBezTo>
                  <a:cubicBezTo>
                    <a:pt x="26006" y="775"/>
                    <a:pt x="22966" y="0"/>
                    <a:pt x="19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0" name="Google Shape;1860;p42"/>
            <p:cNvSpPr/>
            <p:nvPr/>
          </p:nvSpPr>
          <p:spPr>
            <a:xfrm>
              <a:off x="4876150" y="922775"/>
              <a:ext cx="470375" cy="631975"/>
            </a:xfrm>
            <a:custGeom>
              <a:avLst/>
              <a:gdLst/>
              <a:ahLst/>
              <a:cxnLst/>
              <a:rect l="l" t="t" r="r" b="b"/>
              <a:pathLst>
                <a:path w="18815" h="25279" extrusionOk="0">
                  <a:moveTo>
                    <a:pt x="11042" y="0"/>
                  </a:moveTo>
                  <a:cubicBezTo>
                    <a:pt x="8006" y="934"/>
                    <a:pt x="5304" y="2936"/>
                    <a:pt x="3603" y="5871"/>
                  </a:cubicBezTo>
                  <a:cubicBezTo>
                    <a:pt x="1" y="12076"/>
                    <a:pt x="2102" y="19948"/>
                    <a:pt x="8273" y="23517"/>
                  </a:cubicBezTo>
                  <a:cubicBezTo>
                    <a:pt x="10325" y="24707"/>
                    <a:pt x="12565" y="25279"/>
                    <a:pt x="14770" y="25279"/>
                  </a:cubicBezTo>
                  <a:cubicBezTo>
                    <a:pt x="16151" y="25279"/>
                    <a:pt x="17517" y="25055"/>
                    <a:pt x="18814" y="24618"/>
                  </a:cubicBezTo>
                  <a:lnTo>
                    <a:pt x="11042" y="0"/>
                  </a:ln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1" name="Google Shape;1861;p42"/>
            <p:cNvSpPr/>
            <p:nvPr/>
          </p:nvSpPr>
          <p:spPr>
            <a:xfrm>
              <a:off x="5193050" y="983650"/>
              <a:ext cx="110925" cy="249375"/>
            </a:xfrm>
            <a:custGeom>
              <a:avLst/>
              <a:gdLst/>
              <a:ahLst/>
              <a:cxnLst/>
              <a:rect l="l" t="t" r="r" b="b"/>
              <a:pathLst>
                <a:path w="4437" h="9975" extrusionOk="0">
                  <a:moveTo>
                    <a:pt x="3269" y="0"/>
                  </a:moveTo>
                  <a:lnTo>
                    <a:pt x="1635" y="4737"/>
                  </a:lnTo>
                  <a:lnTo>
                    <a:pt x="0" y="9474"/>
                  </a:lnTo>
                  <a:lnTo>
                    <a:pt x="2202" y="9707"/>
                  </a:lnTo>
                  <a:lnTo>
                    <a:pt x="4437" y="9974"/>
                  </a:lnTo>
                  <a:lnTo>
                    <a:pt x="4437" y="9974"/>
                  </a:lnTo>
                  <a:lnTo>
                    <a:pt x="3836" y="5004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2" name="Google Shape;1862;p42"/>
            <p:cNvSpPr/>
            <p:nvPr/>
          </p:nvSpPr>
          <p:spPr>
            <a:xfrm>
              <a:off x="5193050" y="1220475"/>
              <a:ext cx="110925" cy="247700"/>
            </a:xfrm>
            <a:custGeom>
              <a:avLst/>
              <a:gdLst/>
              <a:ahLst/>
              <a:cxnLst/>
              <a:rect l="l" t="t" r="r" b="b"/>
              <a:pathLst>
                <a:path w="4437" h="9908" extrusionOk="0">
                  <a:moveTo>
                    <a:pt x="0" y="1"/>
                  </a:moveTo>
                  <a:lnTo>
                    <a:pt x="601" y="4938"/>
                  </a:lnTo>
                  <a:lnTo>
                    <a:pt x="1134" y="9908"/>
                  </a:lnTo>
                  <a:lnTo>
                    <a:pt x="2769" y="5205"/>
                  </a:lnTo>
                  <a:lnTo>
                    <a:pt x="4437" y="501"/>
                  </a:lnTo>
                  <a:lnTo>
                    <a:pt x="2202" y="2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3" name="Google Shape;1863;p42"/>
            <p:cNvSpPr/>
            <p:nvPr/>
          </p:nvSpPr>
          <p:spPr>
            <a:xfrm>
              <a:off x="5309800" y="955300"/>
              <a:ext cx="107600" cy="115100"/>
            </a:xfrm>
            <a:custGeom>
              <a:avLst/>
              <a:gdLst/>
              <a:ahLst/>
              <a:cxnLst/>
              <a:rect l="l" t="t" r="r" b="b"/>
              <a:pathLst>
                <a:path w="4304" h="4604" extrusionOk="0">
                  <a:moveTo>
                    <a:pt x="1868" y="0"/>
                  </a:moveTo>
                  <a:lnTo>
                    <a:pt x="0" y="3202"/>
                  </a:lnTo>
                  <a:lnTo>
                    <a:pt x="434" y="3436"/>
                  </a:lnTo>
                  <a:lnTo>
                    <a:pt x="1968" y="767"/>
                  </a:lnTo>
                  <a:lnTo>
                    <a:pt x="1835" y="4270"/>
                  </a:lnTo>
                  <a:lnTo>
                    <a:pt x="2435" y="4603"/>
                  </a:lnTo>
                  <a:lnTo>
                    <a:pt x="4303" y="1401"/>
                  </a:lnTo>
                  <a:lnTo>
                    <a:pt x="3870" y="1168"/>
                  </a:lnTo>
                  <a:lnTo>
                    <a:pt x="2302" y="3836"/>
                  </a:lnTo>
                  <a:lnTo>
                    <a:pt x="2435" y="334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64" name="Google Shape;1864;p42"/>
          <p:cNvGrpSpPr/>
          <p:nvPr/>
        </p:nvGrpSpPr>
        <p:grpSpPr>
          <a:xfrm rot="-728014">
            <a:off x="146565" y="1520283"/>
            <a:ext cx="2002648" cy="954072"/>
            <a:chOff x="-2595850" y="3080150"/>
            <a:chExt cx="1501925" cy="715525"/>
          </a:xfrm>
        </p:grpSpPr>
        <p:sp>
          <p:nvSpPr>
            <p:cNvPr id="1865" name="Google Shape;1865;p42"/>
            <p:cNvSpPr/>
            <p:nvPr/>
          </p:nvSpPr>
          <p:spPr>
            <a:xfrm>
              <a:off x="-2595850" y="3080150"/>
              <a:ext cx="1501925" cy="715525"/>
            </a:xfrm>
            <a:custGeom>
              <a:avLst/>
              <a:gdLst/>
              <a:ahLst/>
              <a:cxnLst/>
              <a:rect l="l" t="t" r="r" b="b"/>
              <a:pathLst>
                <a:path w="60077" h="28621" extrusionOk="0">
                  <a:moveTo>
                    <a:pt x="57041" y="0"/>
                  </a:moveTo>
                  <a:lnTo>
                    <a:pt x="13544" y="0"/>
                  </a:lnTo>
                  <a:cubicBezTo>
                    <a:pt x="12576" y="0"/>
                    <a:pt x="11709" y="434"/>
                    <a:pt x="11142" y="1201"/>
                  </a:cubicBezTo>
                  <a:cubicBezTo>
                    <a:pt x="10575" y="1935"/>
                    <a:pt x="10408" y="2869"/>
                    <a:pt x="10641" y="3736"/>
                  </a:cubicBezTo>
                  <a:cubicBezTo>
                    <a:pt x="8807" y="4770"/>
                    <a:pt x="7206" y="6272"/>
                    <a:pt x="6138" y="7439"/>
                  </a:cubicBezTo>
                  <a:cubicBezTo>
                    <a:pt x="4070" y="9674"/>
                    <a:pt x="2469" y="12242"/>
                    <a:pt x="1502" y="14744"/>
                  </a:cubicBezTo>
                  <a:cubicBezTo>
                    <a:pt x="1" y="18614"/>
                    <a:pt x="534" y="22250"/>
                    <a:pt x="3036" y="24751"/>
                  </a:cubicBezTo>
                  <a:cubicBezTo>
                    <a:pt x="4237" y="25952"/>
                    <a:pt x="5838" y="26753"/>
                    <a:pt x="7473" y="27053"/>
                  </a:cubicBezTo>
                  <a:cubicBezTo>
                    <a:pt x="7873" y="27120"/>
                    <a:pt x="8306" y="27187"/>
                    <a:pt x="8707" y="27187"/>
                  </a:cubicBezTo>
                  <a:cubicBezTo>
                    <a:pt x="10008" y="27187"/>
                    <a:pt x="11209" y="26786"/>
                    <a:pt x="12209" y="26119"/>
                  </a:cubicBezTo>
                  <a:cubicBezTo>
                    <a:pt x="14077" y="24852"/>
                    <a:pt x="14878" y="22517"/>
                    <a:pt x="14344" y="19748"/>
                  </a:cubicBezTo>
                  <a:cubicBezTo>
                    <a:pt x="13977" y="17746"/>
                    <a:pt x="13977" y="16279"/>
                    <a:pt x="14144" y="15178"/>
                  </a:cubicBezTo>
                  <a:lnTo>
                    <a:pt x="17580" y="26519"/>
                  </a:lnTo>
                  <a:cubicBezTo>
                    <a:pt x="17980" y="27787"/>
                    <a:pt x="19148" y="28621"/>
                    <a:pt x="20482" y="28621"/>
                  </a:cubicBezTo>
                  <a:lnTo>
                    <a:pt x="20482" y="28621"/>
                  </a:lnTo>
                  <a:lnTo>
                    <a:pt x="20815" y="28621"/>
                  </a:lnTo>
                  <a:lnTo>
                    <a:pt x="57408" y="24685"/>
                  </a:lnTo>
                  <a:cubicBezTo>
                    <a:pt x="58943" y="24518"/>
                    <a:pt x="60077" y="23217"/>
                    <a:pt x="60077" y="21683"/>
                  </a:cubicBezTo>
                  <a:lnTo>
                    <a:pt x="60077" y="3036"/>
                  </a:lnTo>
                  <a:cubicBezTo>
                    <a:pt x="60043" y="1335"/>
                    <a:pt x="58676" y="0"/>
                    <a:pt x="57041" y="0"/>
                  </a:cubicBezTo>
                  <a:close/>
                  <a:moveTo>
                    <a:pt x="10308" y="20448"/>
                  </a:moveTo>
                  <a:cubicBezTo>
                    <a:pt x="10408" y="21115"/>
                    <a:pt x="10508" y="22283"/>
                    <a:pt x="9841" y="22783"/>
                  </a:cubicBezTo>
                  <a:cubicBezTo>
                    <a:pt x="9541" y="23017"/>
                    <a:pt x="9140" y="23084"/>
                    <a:pt x="8673" y="23084"/>
                  </a:cubicBezTo>
                  <a:cubicBezTo>
                    <a:pt x="8507" y="23084"/>
                    <a:pt x="8306" y="23084"/>
                    <a:pt x="8073" y="23050"/>
                  </a:cubicBezTo>
                  <a:cubicBezTo>
                    <a:pt x="7239" y="22917"/>
                    <a:pt x="6472" y="22450"/>
                    <a:pt x="5838" y="21883"/>
                  </a:cubicBezTo>
                  <a:cubicBezTo>
                    <a:pt x="4504" y="20548"/>
                    <a:pt x="4304" y="18547"/>
                    <a:pt x="5204" y="16212"/>
                  </a:cubicBezTo>
                  <a:cubicBezTo>
                    <a:pt x="6005" y="14211"/>
                    <a:pt x="7372" y="11976"/>
                    <a:pt x="9040" y="10208"/>
                  </a:cubicBezTo>
                  <a:cubicBezTo>
                    <a:pt x="9974" y="9207"/>
                    <a:pt x="10875" y="8373"/>
                    <a:pt x="11809" y="7773"/>
                  </a:cubicBezTo>
                  <a:lnTo>
                    <a:pt x="12343" y="9541"/>
                  </a:lnTo>
                  <a:cubicBezTo>
                    <a:pt x="10742" y="11542"/>
                    <a:pt x="9140" y="14277"/>
                    <a:pt x="10308" y="204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6" name="Google Shape;1866;p42"/>
            <p:cNvSpPr/>
            <p:nvPr/>
          </p:nvSpPr>
          <p:spPr>
            <a:xfrm>
              <a:off x="-2294800" y="3121850"/>
              <a:ext cx="1157525" cy="633800"/>
            </a:xfrm>
            <a:custGeom>
              <a:avLst/>
              <a:gdLst/>
              <a:ahLst/>
              <a:cxnLst/>
              <a:rect l="l" t="t" r="r" b="b"/>
              <a:pathLst>
                <a:path w="46301" h="25352" extrusionOk="0">
                  <a:moveTo>
                    <a:pt x="1468" y="0"/>
                  </a:moveTo>
                  <a:lnTo>
                    <a:pt x="44966" y="0"/>
                  </a:lnTo>
                  <a:cubicBezTo>
                    <a:pt x="45700" y="0"/>
                    <a:pt x="46300" y="567"/>
                    <a:pt x="46300" y="1335"/>
                  </a:cubicBezTo>
                  <a:lnTo>
                    <a:pt x="46300" y="19948"/>
                  </a:lnTo>
                  <a:cubicBezTo>
                    <a:pt x="46300" y="20615"/>
                    <a:pt x="45800" y="21215"/>
                    <a:pt x="45066" y="21282"/>
                  </a:cubicBezTo>
                  <a:lnTo>
                    <a:pt x="8473" y="25252"/>
                  </a:lnTo>
                  <a:cubicBezTo>
                    <a:pt x="7839" y="25352"/>
                    <a:pt x="7206" y="24918"/>
                    <a:pt x="7072" y="24284"/>
                  </a:cubicBezTo>
                  <a:lnTo>
                    <a:pt x="134" y="1701"/>
                  </a:lnTo>
                  <a:cubicBezTo>
                    <a:pt x="0" y="1268"/>
                    <a:pt x="101" y="868"/>
                    <a:pt x="334" y="501"/>
                  </a:cubicBezTo>
                  <a:cubicBezTo>
                    <a:pt x="668" y="200"/>
                    <a:pt x="1035" y="0"/>
                    <a:pt x="1468" y="0"/>
                  </a:cubicBezTo>
                  <a:close/>
                  <a:moveTo>
                    <a:pt x="4170" y="1968"/>
                  </a:moveTo>
                  <a:cubicBezTo>
                    <a:pt x="3503" y="1968"/>
                    <a:pt x="2969" y="2535"/>
                    <a:pt x="2969" y="3203"/>
                  </a:cubicBezTo>
                  <a:cubicBezTo>
                    <a:pt x="2969" y="3870"/>
                    <a:pt x="3503" y="4403"/>
                    <a:pt x="4170" y="4403"/>
                  </a:cubicBezTo>
                  <a:cubicBezTo>
                    <a:pt x="4837" y="4403"/>
                    <a:pt x="5371" y="3870"/>
                    <a:pt x="5371" y="3203"/>
                  </a:cubicBezTo>
                  <a:cubicBezTo>
                    <a:pt x="5404" y="2535"/>
                    <a:pt x="4837" y="1968"/>
                    <a:pt x="4170" y="19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7" name="Google Shape;1867;p42"/>
            <p:cNvSpPr/>
            <p:nvPr/>
          </p:nvSpPr>
          <p:spPr>
            <a:xfrm>
              <a:off x="-2265625" y="3145200"/>
              <a:ext cx="1105000" cy="583775"/>
            </a:xfrm>
            <a:custGeom>
              <a:avLst/>
              <a:gdLst/>
              <a:ahLst/>
              <a:cxnLst/>
              <a:rect l="l" t="t" r="r" b="b"/>
              <a:pathLst>
                <a:path w="44200" h="23351" extrusionOk="0">
                  <a:moveTo>
                    <a:pt x="301" y="267"/>
                  </a:moveTo>
                  <a:cubicBezTo>
                    <a:pt x="435" y="267"/>
                    <a:pt x="468" y="134"/>
                    <a:pt x="368" y="67"/>
                  </a:cubicBezTo>
                  <a:cubicBezTo>
                    <a:pt x="368" y="67"/>
                    <a:pt x="335" y="0"/>
                    <a:pt x="301" y="0"/>
                  </a:cubicBezTo>
                  <a:lnTo>
                    <a:pt x="301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cubicBezTo>
                    <a:pt x="168" y="0"/>
                    <a:pt x="134" y="0"/>
                    <a:pt x="168" y="0"/>
                  </a:cubicBezTo>
                  <a:lnTo>
                    <a:pt x="168" y="0"/>
                  </a:lnTo>
                  <a:lnTo>
                    <a:pt x="168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cubicBezTo>
                    <a:pt x="1" y="134"/>
                    <a:pt x="168" y="300"/>
                    <a:pt x="268" y="167"/>
                  </a:cubicBezTo>
                  <a:lnTo>
                    <a:pt x="268" y="167"/>
                  </a:lnTo>
                  <a:lnTo>
                    <a:pt x="101" y="34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301" y="267"/>
                  </a:lnTo>
                  <a:lnTo>
                    <a:pt x="268" y="267"/>
                  </a:lnTo>
                  <a:lnTo>
                    <a:pt x="301" y="267"/>
                  </a:lnTo>
                  <a:lnTo>
                    <a:pt x="268" y="267"/>
                  </a:lnTo>
                  <a:lnTo>
                    <a:pt x="301" y="267"/>
                  </a:lnTo>
                  <a:lnTo>
                    <a:pt x="268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close/>
                  <a:moveTo>
                    <a:pt x="968" y="0"/>
                  </a:moveTo>
                  <a:cubicBezTo>
                    <a:pt x="835" y="0"/>
                    <a:pt x="802" y="134"/>
                    <a:pt x="868" y="200"/>
                  </a:cubicBezTo>
                  <a:cubicBezTo>
                    <a:pt x="868" y="200"/>
                    <a:pt x="935" y="267"/>
                    <a:pt x="968" y="267"/>
                  </a:cubicBezTo>
                  <a:lnTo>
                    <a:pt x="1202" y="267"/>
                  </a:lnTo>
                  <a:cubicBezTo>
                    <a:pt x="1335" y="267"/>
                    <a:pt x="1369" y="134"/>
                    <a:pt x="1302" y="67"/>
                  </a:cubicBezTo>
                  <a:cubicBezTo>
                    <a:pt x="1302" y="67"/>
                    <a:pt x="1269" y="0"/>
                    <a:pt x="1202" y="0"/>
                  </a:cubicBezTo>
                  <a:close/>
                  <a:moveTo>
                    <a:pt x="1936" y="0"/>
                  </a:moveTo>
                  <a:cubicBezTo>
                    <a:pt x="1802" y="0"/>
                    <a:pt x="1769" y="134"/>
                    <a:pt x="1836" y="200"/>
                  </a:cubicBezTo>
                  <a:cubicBezTo>
                    <a:pt x="1836" y="200"/>
                    <a:pt x="1902" y="267"/>
                    <a:pt x="1936" y="267"/>
                  </a:cubicBezTo>
                  <a:lnTo>
                    <a:pt x="2169" y="267"/>
                  </a:lnTo>
                  <a:cubicBezTo>
                    <a:pt x="2303" y="267"/>
                    <a:pt x="2336" y="134"/>
                    <a:pt x="2269" y="67"/>
                  </a:cubicBezTo>
                  <a:cubicBezTo>
                    <a:pt x="2269" y="67"/>
                    <a:pt x="2203" y="0"/>
                    <a:pt x="2169" y="0"/>
                  </a:cubicBezTo>
                  <a:close/>
                  <a:moveTo>
                    <a:pt x="2870" y="0"/>
                  </a:moveTo>
                  <a:cubicBezTo>
                    <a:pt x="2770" y="0"/>
                    <a:pt x="2703" y="134"/>
                    <a:pt x="2803" y="200"/>
                  </a:cubicBezTo>
                  <a:cubicBezTo>
                    <a:pt x="2803" y="200"/>
                    <a:pt x="2836" y="267"/>
                    <a:pt x="2870" y="267"/>
                  </a:cubicBezTo>
                  <a:lnTo>
                    <a:pt x="3137" y="267"/>
                  </a:lnTo>
                  <a:cubicBezTo>
                    <a:pt x="3270" y="267"/>
                    <a:pt x="3303" y="134"/>
                    <a:pt x="3203" y="67"/>
                  </a:cubicBezTo>
                  <a:cubicBezTo>
                    <a:pt x="3203" y="67"/>
                    <a:pt x="3170" y="0"/>
                    <a:pt x="3137" y="0"/>
                  </a:cubicBezTo>
                  <a:close/>
                  <a:moveTo>
                    <a:pt x="3804" y="0"/>
                  </a:moveTo>
                  <a:cubicBezTo>
                    <a:pt x="3670" y="0"/>
                    <a:pt x="3637" y="134"/>
                    <a:pt x="3737" y="200"/>
                  </a:cubicBezTo>
                  <a:cubicBezTo>
                    <a:pt x="3737" y="200"/>
                    <a:pt x="3770" y="267"/>
                    <a:pt x="3804" y="267"/>
                  </a:cubicBezTo>
                  <a:lnTo>
                    <a:pt x="4071" y="267"/>
                  </a:lnTo>
                  <a:cubicBezTo>
                    <a:pt x="4171" y="267"/>
                    <a:pt x="4237" y="134"/>
                    <a:pt x="4137" y="67"/>
                  </a:cubicBezTo>
                  <a:cubicBezTo>
                    <a:pt x="4137" y="67"/>
                    <a:pt x="4104" y="0"/>
                    <a:pt x="4071" y="0"/>
                  </a:cubicBezTo>
                  <a:close/>
                  <a:moveTo>
                    <a:pt x="4771" y="0"/>
                  </a:moveTo>
                  <a:cubicBezTo>
                    <a:pt x="4638" y="0"/>
                    <a:pt x="4604" y="134"/>
                    <a:pt x="4671" y="200"/>
                  </a:cubicBezTo>
                  <a:cubicBezTo>
                    <a:pt x="4671" y="200"/>
                    <a:pt x="4704" y="267"/>
                    <a:pt x="4771" y="267"/>
                  </a:cubicBezTo>
                  <a:lnTo>
                    <a:pt x="5005" y="267"/>
                  </a:lnTo>
                  <a:cubicBezTo>
                    <a:pt x="5138" y="267"/>
                    <a:pt x="5171" y="134"/>
                    <a:pt x="5105" y="67"/>
                  </a:cubicBezTo>
                  <a:cubicBezTo>
                    <a:pt x="5105" y="67"/>
                    <a:pt x="5038" y="0"/>
                    <a:pt x="5005" y="0"/>
                  </a:cubicBezTo>
                  <a:close/>
                  <a:moveTo>
                    <a:pt x="5705" y="0"/>
                  </a:moveTo>
                  <a:cubicBezTo>
                    <a:pt x="5605" y="0"/>
                    <a:pt x="5538" y="134"/>
                    <a:pt x="5638" y="200"/>
                  </a:cubicBezTo>
                  <a:cubicBezTo>
                    <a:pt x="5638" y="200"/>
                    <a:pt x="5672" y="267"/>
                    <a:pt x="5705" y="267"/>
                  </a:cubicBezTo>
                  <a:lnTo>
                    <a:pt x="5972" y="267"/>
                  </a:lnTo>
                  <a:cubicBezTo>
                    <a:pt x="6105" y="267"/>
                    <a:pt x="6139" y="134"/>
                    <a:pt x="6039" y="67"/>
                  </a:cubicBezTo>
                  <a:cubicBezTo>
                    <a:pt x="6039" y="67"/>
                    <a:pt x="6005" y="0"/>
                    <a:pt x="5972" y="0"/>
                  </a:cubicBezTo>
                  <a:close/>
                  <a:moveTo>
                    <a:pt x="6672" y="0"/>
                  </a:moveTo>
                  <a:cubicBezTo>
                    <a:pt x="6539" y="0"/>
                    <a:pt x="6506" y="134"/>
                    <a:pt x="6606" y="200"/>
                  </a:cubicBezTo>
                  <a:cubicBezTo>
                    <a:pt x="6606" y="200"/>
                    <a:pt x="6639" y="267"/>
                    <a:pt x="6672" y="267"/>
                  </a:cubicBezTo>
                  <a:lnTo>
                    <a:pt x="6939" y="267"/>
                  </a:lnTo>
                  <a:cubicBezTo>
                    <a:pt x="7073" y="267"/>
                    <a:pt x="7106" y="134"/>
                    <a:pt x="7006" y="67"/>
                  </a:cubicBezTo>
                  <a:cubicBezTo>
                    <a:pt x="7006" y="67"/>
                    <a:pt x="6973" y="0"/>
                    <a:pt x="6939" y="0"/>
                  </a:cubicBezTo>
                  <a:close/>
                  <a:moveTo>
                    <a:pt x="7606" y="0"/>
                  </a:moveTo>
                  <a:cubicBezTo>
                    <a:pt x="7473" y="0"/>
                    <a:pt x="7440" y="134"/>
                    <a:pt x="7506" y="200"/>
                  </a:cubicBezTo>
                  <a:cubicBezTo>
                    <a:pt x="7506" y="200"/>
                    <a:pt x="7573" y="267"/>
                    <a:pt x="7606" y="267"/>
                  </a:cubicBezTo>
                  <a:lnTo>
                    <a:pt x="7840" y="267"/>
                  </a:lnTo>
                  <a:cubicBezTo>
                    <a:pt x="7973" y="267"/>
                    <a:pt x="8007" y="134"/>
                    <a:pt x="7940" y="67"/>
                  </a:cubicBezTo>
                  <a:cubicBezTo>
                    <a:pt x="7940" y="67"/>
                    <a:pt x="7873" y="0"/>
                    <a:pt x="7840" y="0"/>
                  </a:cubicBezTo>
                  <a:close/>
                  <a:moveTo>
                    <a:pt x="8540" y="0"/>
                  </a:moveTo>
                  <a:cubicBezTo>
                    <a:pt x="8440" y="0"/>
                    <a:pt x="8407" y="134"/>
                    <a:pt x="8474" y="200"/>
                  </a:cubicBezTo>
                  <a:cubicBezTo>
                    <a:pt x="8474" y="200"/>
                    <a:pt x="8507" y="267"/>
                    <a:pt x="8540" y="267"/>
                  </a:cubicBezTo>
                  <a:lnTo>
                    <a:pt x="8807" y="267"/>
                  </a:lnTo>
                  <a:cubicBezTo>
                    <a:pt x="8941" y="267"/>
                    <a:pt x="8974" y="134"/>
                    <a:pt x="8874" y="67"/>
                  </a:cubicBezTo>
                  <a:cubicBezTo>
                    <a:pt x="8874" y="67"/>
                    <a:pt x="8841" y="0"/>
                    <a:pt x="8807" y="0"/>
                  </a:cubicBezTo>
                  <a:close/>
                  <a:moveTo>
                    <a:pt x="9508" y="0"/>
                  </a:moveTo>
                  <a:cubicBezTo>
                    <a:pt x="9374" y="0"/>
                    <a:pt x="9341" y="134"/>
                    <a:pt x="9441" y="200"/>
                  </a:cubicBezTo>
                  <a:cubicBezTo>
                    <a:pt x="9441" y="200"/>
                    <a:pt x="9474" y="267"/>
                    <a:pt x="9508" y="267"/>
                  </a:cubicBezTo>
                  <a:lnTo>
                    <a:pt x="9775" y="267"/>
                  </a:lnTo>
                  <a:cubicBezTo>
                    <a:pt x="9908" y="267"/>
                    <a:pt x="9941" y="134"/>
                    <a:pt x="9841" y="67"/>
                  </a:cubicBezTo>
                  <a:cubicBezTo>
                    <a:pt x="9841" y="67"/>
                    <a:pt x="9808" y="0"/>
                    <a:pt x="9775" y="0"/>
                  </a:cubicBezTo>
                  <a:close/>
                  <a:moveTo>
                    <a:pt x="10475" y="0"/>
                  </a:moveTo>
                  <a:cubicBezTo>
                    <a:pt x="10342" y="0"/>
                    <a:pt x="10308" y="134"/>
                    <a:pt x="10408" y="200"/>
                  </a:cubicBezTo>
                  <a:cubicBezTo>
                    <a:pt x="10408" y="200"/>
                    <a:pt x="10442" y="267"/>
                    <a:pt x="10475" y="267"/>
                  </a:cubicBezTo>
                  <a:lnTo>
                    <a:pt x="10742" y="267"/>
                  </a:lnTo>
                  <a:cubicBezTo>
                    <a:pt x="10842" y="267"/>
                    <a:pt x="10909" y="134"/>
                    <a:pt x="10809" y="67"/>
                  </a:cubicBezTo>
                  <a:cubicBezTo>
                    <a:pt x="10809" y="67"/>
                    <a:pt x="10775" y="0"/>
                    <a:pt x="10742" y="0"/>
                  </a:cubicBezTo>
                  <a:close/>
                  <a:moveTo>
                    <a:pt x="11376" y="0"/>
                  </a:moveTo>
                  <a:cubicBezTo>
                    <a:pt x="11276" y="0"/>
                    <a:pt x="11242" y="134"/>
                    <a:pt x="11309" y="200"/>
                  </a:cubicBezTo>
                  <a:cubicBezTo>
                    <a:pt x="11309" y="200"/>
                    <a:pt x="11342" y="267"/>
                    <a:pt x="11376" y="267"/>
                  </a:cubicBezTo>
                  <a:lnTo>
                    <a:pt x="11643" y="267"/>
                  </a:lnTo>
                  <a:cubicBezTo>
                    <a:pt x="11776" y="267"/>
                    <a:pt x="11809" y="134"/>
                    <a:pt x="11743" y="67"/>
                  </a:cubicBezTo>
                  <a:cubicBezTo>
                    <a:pt x="11743" y="67"/>
                    <a:pt x="11676" y="0"/>
                    <a:pt x="11643" y="0"/>
                  </a:cubicBezTo>
                  <a:close/>
                  <a:moveTo>
                    <a:pt x="12343" y="0"/>
                  </a:moveTo>
                  <a:cubicBezTo>
                    <a:pt x="12210" y="0"/>
                    <a:pt x="12176" y="134"/>
                    <a:pt x="12276" y="200"/>
                  </a:cubicBezTo>
                  <a:cubicBezTo>
                    <a:pt x="12276" y="200"/>
                    <a:pt x="12310" y="267"/>
                    <a:pt x="12343" y="267"/>
                  </a:cubicBezTo>
                  <a:lnTo>
                    <a:pt x="12610" y="267"/>
                  </a:lnTo>
                  <a:cubicBezTo>
                    <a:pt x="12743" y="267"/>
                    <a:pt x="12777" y="134"/>
                    <a:pt x="12677" y="67"/>
                  </a:cubicBezTo>
                  <a:cubicBezTo>
                    <a:pt x="12677" y="67"/>
                    <a:pt x="12643" y="0"/>
                    <a:pt x="12610" y="0"/>
                  </a:cubicBezTo>
                  <a:close/>
                  <a:moveTo>
                    <a:pt x="13310" y="0"/>
                  </a:moveTo>
                  <a:cubicBezTo>
                    <a:pt x="13177" y="0"/>
                    <a:pt x="13144" y="134"/>
                    <a:pt x="13210" y="200"/>
                  </a:cubicBezTo>
                  <a:cubicBezTo>
                    <a:pt x="13210" y="200"/>
                    <a:pt x="13277" y="267"/>
                    <a:pt x="13310" y="267"/>
                  </a:cubicBezTo>
                  <a:lnTo>
                    <a:pt x="13544" y="267"/>
                  </a:lnTo>
                  <a:cubicBezTo>
                    <a:pt x="13677" y="267"/>
                    <a:pt x="13711" y="134"/>
                    <a:pt x="13644" y="67"/>
                  </a:cubicBezTo>
                  <a:cubicBezTo>
                    <a:pt x="13644" y="67"/>
                    <a:pt x="13611" y="0"/>
                    <a:pt x="13544" y="0"/>
                  </a:cubicBezTo>
                  <a:close/>
                  <a:moveTo>
                    <a:pt x="14278" y="0"/>
                  </a:moveTo>
                  <a:cubicBezTo>
                    <a:pt x="14144" y="0"/>
                    <a:pt x="14111" y="134"/>
                    <a:pt x="14178" y="200"/>
                  </a:cubicBezTo>
                  <a:cubicBezTo>
                    <a:pt x="14178" y="200"/>
                    <a:pt x="14244" y="267"/>
                    <a:pt x="14278" y="267"/>
                  </a:cubicBezTo>
                  <a:lnTo>
                    <a:pt x="14511" y="267"/>
                  </a:lnTo>
                  <a:cubicBezTo>
                    <a:pt x="14645" y="267"/>
                    <a:pt x="14678" y="134"/>
                    <a:pt x="14611" y="67"/>
                  </a:cubicBezTo>
                  <a:cubicBezTo>
                    <a:pt x="14611" y="67"/>
                    <a:pt x="14545" y="0"/>
                    <a:pt x="14511" y="0"/>
                  </a:cubicBezTo>
                  <a:close/>
                  <a:moveTo>
                    <a:pt x="15178" y="0"/>
                  </a:moveTo>
                  <a:cubicBezTo>
                    <a:pt x="15045" y="0"/>
                    <a:pt x="15012" y="134"/>
                    <a:pt x="15112" y="200"/>
                  </a:cubicBezTo>
                  <a:cubicBezTo>
                    <a:pt x="15112" y="200"/>
                    <a:pt x="15145" y="267"/>
                    <a:pt x="15178" y="267"/>
                  </a:cubicBezTo>
                  <a:lnTo>
                    <a:pt x="15445" y="267"/>
                  </a:lnTo>
                  <a:cubicBezTo>
                    <a:pt x="15545" y="267"/>
                    <a:pt x="15612" y="134"/>
                    <a:pt x="15512" y="67"/>
                  </a:cubicBezTo>
                  <a:cubicBezTo>
                    <a:pt x="15512" y="67"/>
                    <a:pt x="15479" y="0"/>
                    <a:pt x="15445" y="0"/>
                  </a:cubicBezTo>
                  <a:close/>
                  <a:moveTo>
                    <a:pt x="16146" y="0"/>
                  </a:moveTo>
                  <a:cubicBezTo>
                    <a:pt x="16012" y="0"/>
                    <a:pt x="15979" y="134"/>
                    <a:pt x="16046" y="200"/>
                  </a:cubicBezTo>
                  <a:cubicBezTo>
                    <a:pt x="16046" y="200"/>
                    <a:pt x="16112" y="267"/>
                    <a:pt x="16146" y="267"/>
                  </a:cubicBezTo>
                  <a:lnTo>
                    <a:pt x="16379" y="267"/>
                  </a:lnTo>
                  <a:cubicBezTo>
                    <a:pt x="16513" y="267"/>
                    <a:pt x="16546" y="134"/>
                    <a:pt x="16479" y="67"/>
                  </a:cubicBezTo>
                  <a:cubicBezTo>
                    <a:pt x="16479" y="67"/>
                    <a:pt x="16446" y="0"/>
                    <a:pt x="16379" y="0"/>
                  </a:cubicBezTo>
                  <a:close/>
                  <a:moveTo>
                    <a:pt x="17113" y="0"/>
                  </a:moveTo>
                  <a:cubicBezTo>
                    <a:pt x="16980" y="0"/>
                    <a:pt x="16946" y="134"/>
                    <a:pt x="17013" y="200"/>
                  </a:cubicBezTo>
                  <a:cubicBezTo>
                    <a:pt x="17013" y="200"/>
                    <a:pt x="17080" y="267"/>
                    <a:pt x="17113" y="267"/>
                  </a:cubicBezTo>
                  <a:lnTo>
                    <a:pt x="17347" y="267"/>
                  </a:lnTo>
                  <a:cubicBezTo>
                    <a:pt x="17480" y="267"/>
                    <a:pt x="17513" y="134"/>
                    <a:pt x="17447" y="67"/>
                  </a:cubicBezTo>
                  <a:cubicBezTo>
                    <a:pt x="17447" y="67"/>
                    <a:pt x="17380" y="0"/>
                    <a:pt x="17347" y="0"/>
                  </a:cubicBezTo>
                  <a:close/>
                  <a:moveTo>
                    <a:pt x="18047" y="0"/>
                  </a:moveTo>
                  <a:cubicBezTo>
                    <a:pt x="17947" y="0"/>
                    <a:pt x="17914" y="134"/>
                    <a:pt x="17980" y="200"/>
                  </a:cubicBezTo>
                  <a:cubicBezTo>
                    <a:pt x="17980" y="200"/>
                    <a:pt x="18014" y="267"/>
                    <a:pt x="18047" y="267"/>
                  </a:cubicBezTo>
                  <a:lnTo>
                    <a:pt x="18314" y="267"/>
                  </a:lnTo>
                  <a:cubicBezTo>
                    <a:pt x="18447" y="267"/>
                    <a:pt x="18481" y="134"/>
                    <a:pt x="18414" y="67"/>
                  </a:cubicBezTo>
                  <a:cubicBezTo>
                    <a:pt x="18414" y="67"/>
                    <a:pt x="18347" y="0"/>
                    <a:pt x="18314" y="0"/>
                  </a:cubicBezTo>
                  <a:close/>
                  <a:moveTo>
                    <a:pt x="18981" y="0"/>
                  </a:moveTo>
                  <a:cubicBezTo>
                    <a:pt x="18848" y="0"/>
                    <a:pt x="18814" y="134"/>
                    <a:pt x="18881" y="200"/>
                  </a:cubicBezTo>
                  <a:cubicBezTo>
                    <a:pt x="18881" y="200"/>
                    <a:pt x="18948" y="267"/>
                    <a:pt x="18981" y="267"/>
                  </a:cubicBezTo>
                  <a:lnTo>
                    <a:pt x="19248" y="267"/>
                  </a:lnTo>
                  <a:cubicBezTo>
                    <a:pt x="19348" y="267"/>
                    <a:pt x="19381" y="134"/>
                    <a:pt x="19315" y="67"/>
                  </a:cubicBezTo>
                  <a:cubicBezTo>
                    <a:pt x="19315" y="67"/>
                    <a:pt x="19281" y="0"/>
                    <a:pt x="19248" y="0"/>
                  </a:cubicBezTo>
                  <a:close/>
                  <a:moveTo>
                    <a:pt x="19949" y="0"/>
                  </a:moveTo>
                  <a:cubicBezTo>
                    <a:pt x="19815" y="0"/>
                    <a:pt x="19782" y="134"/>
                    <a:pt x="19848" y="200"/>
                  </a:cubicBezTo>
                  <a:cubicBezTo>
                    <a:pt x="19848" y="200"/>
                    <a:pt x="19915" y="267"/>
                    <a:pt x="19949" y="267"/>
                  </a:cubicBezTo>
                  <a:lnTo>
                    <a:pt x="20182" y="267"/>
                  </a:lnTo>
                  <a:cubicBezTo>
                    <a:pt x="20315" y="267"/>
                    <a:pt x="20349" y="134"/>
                    <a:pt x="20282" y="67"/>
                  </a:cubicBezTo>
                  <a:cubicBezTo>
                    <a:pt x="20282" y="67"/>
                    <a:pt x="20215" y="0"/>
                    <a:pt x="20182" y="0"/>
                  </a:cubicBezTo>
                  <a:close/>
                  <a:moveTo>
                    <a:pt x="20916" y="0"/>
                  </a:moveTo>
                  <a:cubicBezTo>
                    <a:pt x="20782" y="0"/>
                    <a:pt x="20749" y="134"/>
                    <a:pt x="20816" y="200"/>
                  </a:cubicBezTo>
                  <a:cubicBezTo>
                    <a:pt x="20816" y="200"/>
                    <a:pt x="20849" y="267"/>
                    <a:pt x="20916" y="267"/>
                  </a:cubicBezTo>
                  <a:lnTo>
                    <a:pt x="21149" y="267"/>
                  </a:lnTo>
                  <a:cubicBezTo>
                    <a:pt x="21283" y="267"/>
                    <a:pt x="21316" y="134"/>
                    <a:pt x="21249" y="67"/>
                  </a:cubicBezTo>
                  <a:cubicBezTo>
                    <a:pt x="21249" y="67"/>
                    <a:pt x="21183" y="0"/>
                    <a:pt x="21149" y="0"/>
                  </a:cubicBezTo>
                  <a:close/>
                  <a:moveTo>
                    <a:pt x="21850" y="0"/>
                  </a:moveTo>
                  <a:cubicBezTo>
                    <a:pt x="21716" y="0"/>
                    <a:pt x="21683" y="134"/>
                    <a:pt x="21783" y="200"/>
                  </a:cubicBezTo>
                  <a:cubicBezTo>
                    <a:pt x="21783" y="200"/>
                    <a:pt x="21817" y="267"/>
                    <a:pt x="21850" y="267"/>
                  </a:cubicBezTo>
                  <a:lnTo>
                    <a:pt x="22117" y="267"/>
                  </a:lnTo>
                  <a:cubicBezTo>
                    <a:pt x="22217" y="267"/>
                    <a:pt x="22284" y="134"/>
                    <a:pt x="22183" y="67"/>
                  </a:cubicBezTo>
                  <a:cubicBezTo>
                    <a:pt x="22183" y="67"/>
                    <a:pt x="22150" y="0"/>
                    <a:pt x="22117" y="0"/>
                  </a:cubicBezTo>
                  <a:close/>
                  <a:moveTo>
                    <a:pt x="22784" y="0"/>
                  </a:moveTo>
                  <a:cubicBezTo>
                    <a:pt x="22650" y="0"/>
                    <a:pt x="22617" y="134"/>
                    <a:pt x="22684" y="200"/>
                  </a:cubicBezTo>
                  <a:cubicBezTo>
                    <a:pt x="22684" y="200"/>
                    <a:pt x="22751" y="267"/>
                    <a:pt x="22784" y="267"/>
                  </a:cubicBezTo>
                  <a:lnTo>
                    <a:pt x="23017" y="267"/>
                  </a:lnTo>
                  <a:cubicBezTo>
                    <a:pt x="23151" y="267"/>
                    <a:pt x="23184" y="134"/>
                    <a:pt x="23117" y="67"/>
                  </a:cubicBezTo>
                  <a:cubicBezTo>
                    <a:pt x="23117" y="67"/>
                    <a:pt x="23051" y="0"/>
                    <a:pt x="23017" y="0"/>
                  </a:cubicBezTo>
                  <a:close/>
                  <a:moveTo>
                    <a:pt x="23718" y="0"/>
                  </a:moveTo>
                  <a:cubicBezTo>
                    <a:pt x="23618" y="0"/>
                    <a:pt x="23551" y="134"/>
                    <a:pt x="23651" y="200"/>
                  </a:cubicBezTo>
                  <a:cubicBezTo>
                    <a:pt x="23651" y="200"/>
                    <a:pt x="23685" y="267"/>
                    <a:pt x="23718" y="267"/>
                  </a:cubicBezTo>
                  <a:lnTo>
                    <a:pt x="23985" y="267"/>
                  </a:lnTo>
                  <a:cubicBezTo>
                    <a:pt x="24118" y="267"/>
                    <a:pt x="24152" y="134"/>
                    <a:pt x="24051" y="67"/>
                  </a:cubicBezTo>
                  <a:cubicBezTo>
                    <a:pt x="24051" y="67"/>
                    <a:pt x="24018" y="0"/>
                    <a:pt x="23985" y="0"/>
                  </a:cubicBezTo>
                  <a:close/>
                  <a:moveTo>
                    <a:pt x="24685" y="0"/>
                  </a:moveTo>
                  <a:cubicBezTo>
                    <a:pt x="24552" y="0"/>
                    <a:pt x="24518" y="134"/>
                    <a:pt x="24619" y="200"/>
                  </a:cubicBezTo>
                  <a:cubicBezTo>
                    <a:pt x="24619" y="200"/>
                    <a:pt x="24652" y="267"/>
                    <a:pt x="24685" y="267"/>
                  </a:cubicBezTo>
                  <a:lnTo>
                    <a:pt x="24952" y="267"/>
                  </a:lnTo>
                  <a:cubicBezTo>
                    <a:pt x="25086" y="267"/>
                    <a:pt x="25119" y="134"/>
                    <a:pt x="25019" y="67"/>
                  </a:cubicBezTo>
                  <a:cubicBezTo>
                    <a:pt x="25019" y="67"/>
                    <a:pt x="24985" y="0"/>
                    <a:pt x="24952" y="0"/>
                  </a:cubicBezTo>
                  <a:close/>
                  <a:moveTo>
                    <a:pt x="25653" y="0"/>
                  </a:moveTo>
                  <a:cubicBezTo>
                    <a:pt x="25519" y="0"/>
                    <a:pt x="25486" y="134"/>
                    <a:pt x="25553" y="200"/>
                  </a:cubicBezTo>
                  <a:cubicBezTo>
                    <a:pt x="25553" y="200"/>
                    <a:pt x="25619" y="267"/>
                    <a:pt x="25653" y="267"/>
                  </a:cubicBezTo>
                  <a:lnTo>
                    <a:pt x="25919" y="267"/>
                  </a:lnTo>
                  <a:cubicBezTo>
                    <a:pt x="26020" y="267"/>
                    <a:pt x="26053" y="134"/>
                    <a:pt x="25986" y="67"/>
                  </a:cubicBezTo>
                  <a:cubicBezTo>
                    <a:pt x="25986" y="67"/>
                    <a:pt x="25953" y="0"/>
                    <a:pt x="25919" y="0"/>
                  </a:cubicBezTo>
                  <a:close/>
                  <a:moveTo>
                    <a:pt x="26553" y="0"/>
                  </a:moveTo>
                  <a:cubicBezTo>
                    <a:pt x="26453" y="0"/>
                    <a:pt x="26386" y="134"/>
                    <a:pt x="26487" y="200"/>
                  </a:cubicBezTo>
                  <a:cubicBezTo>
                    <a:pt x="26487" y="200"/>
                    <a:pt x="26520" y="267"/>
                    <a:pt x="26553" y="267"/>
                  </a:cubicBezTo>
                  <a:lnTo>
                    <a:pt x="26820" y="267"/>
                  </a:lnTo>
                  <a:cubicBezTo>
                    <a:pt x="26954" y="267"/>
                    <a:pt x="26987" y="134"/>
                    <a:pt x="26887" y="67"/>
                  </a:cubicBezTo>
                  <a:cubicBezTo>
                    <a:pt x="26887" y="67"/>
                    <a:pt x="26853" y="0"/>
                    <a:pt x="26820" y="0"/>
                  </a:cubicBezTo>
                  <a:close/>
                  <a:moveTo>
                    <a:pt x="27521" y="0"/>
                  </a:moveTo>
                  <a:cubicBezTo>
                    <a:pt x="27387" y="0"/>
                    <a:pt x="27354" y="134"/>
                    <a:pt x="27454" y="200"/>
                  </a:cubicBezTo>
                  <a:cubicBezTo>
                    <a:pt x="27454" y="200"/>
                    <a:pt x="27487" y="267"/>
                    <a:pt x="27521" y="267"/>
                  </a:cubicBezTo>
                  <a:lnTo>
                    <a:pt x="27787" y="267"/>
                  </a:lnTo>
                  <a:cubicBezTo>
                    <a:pt x="27921" y="267"/>
                    <a:pt x="27954" y="134"/>
                    <a:pt x="27854" y="67"/>
                  </a:cubicBezTo>
                  <a:cubicBezTo>
                    <a:pt x="27854" y="67"/>
                    <a:pt x="27821" y="0"/>
                    <a:pt x="27787" y="0"/>
                  </a:cubicBezTo>
                  <a:close/>
                  <a:moveTo>
                    <a:pt x="28488" y="0"/>
                  </a:moveTo>
                  <a:cubicBezTo>
                    <a:pt x="28355" y="0"/>
                    <a:pt x="28321" y="134"/>
                    <a:pt x="28421" y="200"/>
                  </a:cubicBezTo>
                  <a:cubicBezTo>
                    <a:pt x="28421" y="200"/>
                    <a:pt x="28455" y="267"/>
                    <a:pt x="28488" y="267"/>
                  </a:cubicBezTo>
                  <a:lnTo>
                    <a:pt x="28755" y="267"/>
                  </a:lnTo>
                  <a:cubicBezTo>
                    <a:pt x="28855" y="267"/>
                    <a:pt x="28888" y="134"/>
                    <a:pt x="28822" y="67"/>
                  </a:cubicBezTo>
                  <a:cubicBezTo>
                    <a:pt x="28822" y="67"/>
                    <a:pt x="28788" y="0"/>
                    <a:pt x="28755" y="0"/>
                  </a:cubicBezTo>
                  <a:close/>
                  <a:moveTo>
                    <a:pt x="29455" y="0"/>
                  </a:moveTo>
                  <a:cubicBezTo>
                    <a:pt x="29322" y="0"/>
                    <a:pt x="29289" y="134"/>
                    <a:pt x="29355" y="200"/>
                  </a:cubicBezTo>
                  <a:cubicBezTo>
                    <a:pt x="29355" y="200"/>
                    <a:pt x="29422" y="267"/>
                    <a:pt x="29455" y="267"/>
                  </a:cubicBezTo>
                  <a:lnTo>
                    <a:pt x="29689" y="267"/>
                  </a:lnTo>
                  <a:cubicBezTo>
                    <a:pt x="29822" y="267"/>
                    <a:pt x="29856" y="134"/>
                    <a:pt x="29789" y="67"/>
                  </a:cubicBezTo>
                  <a:cubicBezTo>
                    <a:pt x="29789" y="67"/>
                    <a:pt x="29722" y="0"/>
                    <a:pt x="29689" y="0"/>
                  </a:cubicBezTo>
                  <a:close/>
                  <a:moveTo>
                    <a:pt x="30356" y="0"/>
                  </a:moveTo>
                  <a:cubicBezTo>
                    <a:pt x="30223" y="0"/>
                    <a:pt x="30189" y="134"/>
                    <a:pt x="30289" y="200"/>
                  </a:cubicBezTo>
                  <a:cubicBezTo>
                    <a:pt x="30289" y="200"/>
                    <a:pt x="30323" y="267"/>
                    <a:pt x="30356" y="267"/>
                  </a:cubicBezTo>
                  <a:lnTo>
                    <a:pt x="30623" y="267"/>
                  </a:lnTo>
                  <a:cubicBezTo>
                    <a:pt x="30756" y="267"/>
                    <a:pt x="30790" y="134"/>
                    <a:pt x="30690" y="67"/>
                  </a:cubicBezTo>
                  <a:cubicBezTo>
                    <a:pt x="30690" y="67"/>
                    <a:pt x="30656" y="0"/>
                    <a:pt x="30623" y="0"/>
                  </a:cubicBezTo>
                  <a:close/>
                  <a:moveTo>
                    <a:pt x="31323" y="0"/>
                  </a:moveTo>
                  <a:cubicBezTo>
                    <a:pt x="31190" y="0"/>
                    <a:pt x="31157" y="134"/>
                    <a:pt x="31257" y="200"/>
                  </a:cubicBezTo>
                  <a:cubicBezTo>
                    <a:pt x="31257" y="200"/>
                    <a:pt x="31290" y="267"/>
                    <a:pt x="31323" y="267"/>
                  </a:cubicBezTo>
                  <a:lnTo>
                    <a:pt x="31557" y="267"/>
                  </a:lnTo>
                  <a:cubicBezTo>
                    <a:pt x="31690" y="267"/>
                    <a:pt x="31757" y="134"/>
                    <a:pt x="31657" y="67"/>
                  </a:cubicBezTo>
                  <a:cubicBezTo>
                    <a:pt x="31657" y="67"/>
                    <a:pt x="31624" y="0"/>
                    <a:pt x="31557" y="0"/>
                  </a:cubicBezTo>
                  <a:close/>
                  <a:moveTo>
                    <a:pt x="32291" y="0"/>
                  </a:moveTo>
                  <a:cubicBezTo>
                    <a:pt x="32157" y="0"/>
                    <a:pt x="32124" y="134"/>
                    <a:pt x="32191" y="200"/>
                  </a:cubicBezTo>
                  <a:cubicBezTo>
                    <a:pt x="32191" y="200"/>
                    <a:pt x="32224" y="267"/>
                    <a:pt x="32291" y="267"/>
                  </a:cubicBezTo>
                  <a:lnTo>
                    <a:pt x="32524" y="267"/>
                  </a:lnTo>
                  <a:cubicBezTo>
                    <a:pt x="32658" y="267"/>
                    <a:pt x="32691" y="134"/>
                    <a:pt x="32624" y="67"/>
                  </a:cubicBezTo>
                  <a:cubicBezTo>
                    <a:pt x="32624" y="67"/>
                    <a:pt x="32558" y="0"/>
                    <a:pt x="32524" y="0"/>
                  </a:cubicBezTo>
                  <a:close/>
                  <a:moveTo>
                    <a:pt x="33225" y="0"/>
                  </a:moveTo>
                  <a:cubicBezTo>
                    <a:pt x="33125" y="0"/>
                    <a:pt x="33058" y="134"/>
                    <a:pt x="33158" y="200"/>
                  </a:cubicBezTo>
                  <a:cubicBezTo>
                    <a:pt x="33158" y="200"/>
                    <a:pt x="33191" y="267"/>
                    <a:pt x="33225" y="267"/>
                  </a:cubicBezTo>
                  <a:lnTo>
                    <a:pt x="33492" y="267"/>
                  </a:lnTo>
                  <a:cubicBezTo>
                    <a:pt x="33625" y="267"/>
                    <a:pt x="33658" y="134"/>
                    <a:pt x="33558" y="67"/>
                  </a:cubicBezTo>
                  <a:cubicBezTo>
                    <a:pt x="33558" y="67"/>
                    <a:pt x="33525" y="0"/>
                    <a:pt x="33492" y="0"/>
                  </a:cubicBezTo>
                  <a:close/>
                  <a:moveTo>
                    <a:pt x="34159" y="0"/>
                  </a:moveTo>
                  <a:cubicBezTo>
                    <a:pt x="34025" y="0"/>
                    <a:pt x="33992" y="134"/>
                    <a:pt x="34059" y="200"/>
                  </a:cubicBezTo>
                  <a:cubicBezTo>
                    <a:pt x="34059" y="200"/>
                    <a:pt x="34125" y="267"/>
                    <a:pt x="34159" y="267"/>
                  </a:cubicBezTo>
                  <a:lnTo>
                    <a:pt x="34392" y="267"/>
                  </a:lnTo>
                  <a:cubicBezTo>
                    <a:pt x="34526" y="267"/>
                    <a:pt x="34559" y="134"/>
                    <a:pt x="34492" y="67"/>
                  </a:cubicBezTo>
                  <a:cubicBezTo>
                    <a:pt x="34492" y="67"/>
                    <a:pt x="34459" y="0"/>
                    <a:pt x="34392" y="0"/>
                  </a:cubicBezTo>
                  <a:close/>
                  <a:moveTo>
                    <a:pt x="35126" y="0"/>
                  </a:moveTo>
                  <a:cubicBezTo>
                    <a:pt x="34993" y="0"/>
                    <a:pt x="34959" y="134"/>
                    <a:pt x="35026" y="200"/>
                  </a:cubicBezTo>
                  <a:cubicBezTo>
                    <a:pt x="35026" y="200"/>
                    <a:pt x="35059" y="267"/>
                    <a:pt x="35126" y="267"/>
                  </a:cubicBezTo>
                  <a:lnTo>
                    <a:pt x="35360" y="267"/>
                  </a:lnTo>
                  <a:cubicBezTo>
                    <a:pt x="35493" y="267"/>
                    <a:pt x="35526" y="134"/>
                    <a:pt x="35460" y="67"/>
                  </a:cubicBezTo>
                  <a:cubicBezTo>
                    <a:pt x="35460" y="67"/>
                    <a:pt x="35393" y="0"/>
                    <a:pt x="35360" y="0"/>
                  </a:cubicBezTo>
                  <a:close/>
                  <a:moveTo>
                    <a:pt x="36060" y="0"/>
                  </a:moveTo>
                  <a:cubicBezTo>
                    <a:pt x="35960" y="0"/>
                    <a:pt x="35893" y="134"/>
                    <a:pt x="35993" y="200"/>
                  </a:cubicBezTo>
                  <a:cubicBezTo>
                    <a:pt x="35993" y="200"/>
                    <a:pt x="36027" y="267"/>
                    <a:pt x="36060" y="267"/>
                  </a:cubicBezTo>
                  <a:lnTo>
                    <a:pt x="36327" y="267"/>
                  </a:lnTo>
                  <a:cubicBezTo>
                    <a:pt x="36460" y="267"/>
                    <a:pt x="36494" y="134"/>
                    <a:pt x="36394" y="67"/>
                  </a:cubicBezTo>
                  <a:cubicBezTo>
                    <a:pt x="36394" y="67"/>
                    <a:pt x="36360" y="0"/>
                    <a:pt x="36327" y="0"/>
                  </a:cubicBezTo>
                  <a:close/>
                  <a:moveTo>
                    <a:pt x="37027" y="0"/>
                  </a:moveTo>
                  <a:cubicBezTo>
                    <a:pt x="36894" y="0"/>
                    <a:pt x="36861" y="134"/>
                    <a:pt x="36961" y="200"/>
                  </a:cubicBezTo>
                  <a:cubicBezTo>
                    <a:pt x="36961" y="200"/>
                    <a:pt x="36994" y="267"/>
                    <a:pt x="37027" y="267"/>
                  </a:cubicBezTo>
                  <a:lnTo>
                    <a:pt x="37294" y="267"/>
                  </a:lnTo>
                  <a:cubicBezTo>
                    <a:pt x="37394" y="267"/>
                    <a:pt x="37461" y="134"/>
                    <a:pt x="37361" y="67"/>
                  </a:cubicBezTo>
                  <a:cubicBezTo>
                    <a:pt x="37361" y="67"/>
                    <a:pt x="37328" y="0"/>
                    <a:pt x="37294" y="0"/>
                  </a:cubicBezTo>
                  <a:close/>
                  <a:moveTo>
                    <a:pt x="37961" y="0"/>
                  </a:moveTo>
                  <a:cubicBezTo>
                    <a:pt x="37828" y="0"/>
                    <a:pt x="37795" y="134"/>
                    <a:pt x="37861" y="200"/>
                  </a:cubicBezTo>
                  <a:cubicBezTo>
                    <a:pt x="37861" y="200"/>
                    <a:pt x="37895" y="267"/>
                    <a:pt x="37961" y="267"/>
                  </a:cubicBezTo>
                  <a:lnTo>
                    <a:pt x="38195" y="267"/>
                  </a:lnTo>
                  <a:cubicBezTo>
                    <a:pt x="38328" y="267"/>
                    <a:pt x="38362" y="134"/>
                    <a:pt x="38295" y="67"/>
                  </a:cubicBezTo>
                  <a:cubicBezTo>
                    <a:pt x="38295" y="67"/>
                    <a:pt x="38228" y="0"/>
                    <a:pt x="38195" y="0"/>
                  </a:cubicBezTo>
                  <a:close/>
                  <a:moveTo>
                    <a:pt x="38895" y="0"/>
                  </a:moveTo>
                  <a:cubicBezTo>
                    <a:pt x="38795" y="0"/>
                    <a:pt x="38729" y="134"/>
                    <a:pt x="38829" y="200"/>
                  </a:cubicBezTo>
                  <a:cubicBezTo>
                    <a:pt x="38829" y="200"/>
                    <a:pt x="38862" y="267"/>
                    <a:pt x="38895" y="267"/>
                  </a:cubicBezTo>
                  <a:lnTo>
                    <a:pt x="39162" y="267"/>
                  </a:lnTo>
                  <a:cubicBezTo>
                    <a:pt x="39296" y="267"/>
                    <a:pt x="39329" y="134"/>
                    <a:pt x="39229" y="67"/>
                  </a:cubicBezTo>
                  <a:cubicBezTo>
                    <a:pt x="39229" y="67"/>
                    <a:pt x="39196" y="0"/>
                    <a:pt x="39162" y="0"/>
                  </a:cubicBezTo>
                  <a:close/>
                  <a:moveTo>
                    <a:pt x="39863" y="0"/>
                  </a:moveTo>
                  <a:cubicBezTo>
                    <a:pt x="39729" y="0"/>
                    <a:pt x="39696" y="134"/>
                    <a:pt x="39796" y="200"/>
                  </a:cubicBezTo>
                  <a:cubicBezTo>
                    <a:pt x="39796" y="200"/>
                    <a:pt x="39829" y="267"/>
                    <a:pt x="39863" y="267"/>
                  </a:cubicBezTo>
                  <a:lnTo>
                    <a:pt x="40130" y="267"/>
                  </a:lnTo>
                  <a:cubicBezTo>
                    <a:pt x="40230" y="267"/>
                    <a:pt x="40296" y="134"/>
                    <a:pt x="40196" y="67"/>
                  </a:cubicBezTo>
                  <a:cubicBezTo>
                    <a:pt x="40196" y="67"/>
                    <a:pt x="40163" y="0"/>
                    <a:pt x="40130" y="0"/>
                  </a:cubicBezTo>
                  <a:close/>
                  <a:moveTo>
                    <a:pt x="40830" y="0"/>
                  </a:moveTo>
                  <a:cubicBezTo>
                    <a:pt x="40697" y="0"/>
                    <a:pt x="40663" y="134"/>
                    <a:pt x="40730" y="200"/>
                  </a:cubicBezTo>
                  <a:cubicBezTo>
                    <a:pt x="40730" y="200"/>
                    <a:pt x="40797" y="267"/>
                    <a:pt x="40830" y="267"/>
                  </a:cubicBezTo>
                  <a:lnTo>
                    <a:pt x="41064" y="267"/>
                  </a:lnTo>
                  <a:cubicBezTo>
                    <a:pt x="41197" y="267"/>
                    <a:pt x="41230" y="134"/>
                    <a:pt x="41164" y="67"/>
                  </a:cubicBezTo>
                  <a:cubicBezTo>
                    <a:pt x="41164" y="67"/>
                    <a:pt x="41130" y="0"/>
                    <a:pt x="41064" y="0"/>
                  </a:cubicBezTo>
                  <a:close/>
                  <a:moveTo>
                    <a:pt x="41731" y="0"/>
                  </a:moveTo>
                  <a:cubicBezTo>
                    <a:pt x="41631" y="0"/>
                    <a:pt x="41564" y="134"/>
                    <a:pt x="41664" y="200"/>
                  </a:cubicBezTo>
                  <a:cubicBezTo>
                    <a:pt x="41664" y="200"/>
                    <a:pt x="41697" y="267"/>
                    <a:pt x="41731" y="267"/>
                  </a:cubicBezTo>
                  <a:lnTo>
                    <a:pt x="41998" y="267"/>
                  </a:lnTo>
                  <a:cubicBezTo>
                    <a:pt x="42131" y="267"/>
                    <a:pt x="42164" y="134"/>
                    <a:pt x="42064" y="67"/>
                  </a:cubicBezTo>
                  <a:cubicBezTo>
                    <a:pt x="42064" y="67"/>
                    <a:pt x="42031" y="0"/>
                    <a:pt x="41998" y="0"/>
                  </a:cubicBezTo>
                  <a:close/>
                  <a:moveTo>
                    <a:pt x="42698" y="0"/>
                  </a:moveTo>
                  <a:cubicBezTo>
                    <a:pt x="42565" y="0"/>
                    <a:pt x="42531" y="134"/>
                    <a:pt x="42631" y="200"/>
                  </a:cubicBezTo>
                  <a:cubicBezTo>
                    <a:pt x="42631" y="200"/>
                    <a:pt x="42665" y="267"/>
                    <a:pt x="42698" y="267"/>
                  </a:cubicBezTo>
                  <a:lnTo>
                    <a:pt x="42965" y="267"/>
                  </a:lnTo>
                  <a:cubicBezTo>
                    <a:pt x="43065" y="267"/>
                    <a:pt x="43132" y="134"/>
                    <a:pt x="43032" y="67"/>
                  </a:cubicBezTo>
                  <a:cubicBezTo>
                    <a:pt x="43032" y="67"/>
                    <a:pt x="42998" y="0"/>
                    <a:pt x="42965" y="0"/>
                  </a:cubicBezTo>
                  <a:close/>
                  <a:moveTo>
                    <a:pt x="43665" y="0"/>
                  </a:moveTo>
                  <a:cubicBezTo>
                    <a:pt x="43532" y="0"/>
                    <a:pt x="43499" y="134"/>
                    <a:pt x="43565" y="200"/>
                  </a:cubicBezTo>
                  <a:cubicBezTo>
                    <a:pt x="43565" y="200"/>
                    <a:pt x="43632" y="267"/>
                    <a:pt x="43665" y="267"/>
                  </a:cubicBez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cubicBezTo>
                    <a:pt x="43966" y="300"/>
                    <a:pt x="44066" y="100"/>
                    <a:pt x="43899" y="67"/>
                  </a:cubicBezTo>
                  <a:lnTo>
                    <a:pt x="43866" y="67"/>
                  </a:lnTo>
                  <a:lnTo>
                    <a:pt x="43866" y="67"/>
                  </a:lnTo>
                  <a:lnTo>
                    <a:pt x="43832" y="67"/>
                  </a:lnTo>
                  <a:lnTo>
                    <a:pt x="43832" y="67"/>
                  </a:lnTo>
                  <a:cubicBezTo>
                    <a:pt x="43799" y="0"/>
                    <a:pt x="43732" y="0"/>
                    <a:pt x="43665" y="0"/>
                  </a:cubicBezTo>
                  <a:close/>
                  <a:moveTo>
                    <a:pt x="43866" y="267"/>
                  </a:moveTo>
                  <a:lnTo>
                    <a:pt x="43866" y="267"/>
                  </a:lnTo>
                  <a:close/>
                  <a:moveTo>
                    <a:pt x="44199" y="801"/>
                  </a:moveTo>
                  <a:cubicBezTo>
                    <a:pt x="44199" y="667"/>
                    <a:pt x="44066" y="634"/>
                    <a:pt x="43999" y="734"/>
                  </a:cubicBezTo>
                  <a:cubicBezTo>
                    <a:pt x="43966" y="734"/>
                    <a:pt x="43966" y="767"/>
                    <a:pt x="43966" y="801"/>
                  </a:cubicBezTo>
                  <a:lnTo>
                    <a:pt x="43966" y="1068"/>
                  </a:lnTo>
                  <a:cubicBezTo>
                    <a:pt x="43966" y="1168"/>
                    <a:pt x="44066" y="1234"/>
                    <a:pt x="44166" y="1134"/>
                  </a:cubicBezTo>
                  <a:cubicBezTo>
                    <a:pt x="44199" y="1134"/>
                    <a:pt x="44199" y="1101"/>
                    <a:pt x="44199" y="1068"/>
                  </a:cubicBezTo>
                  <a:close/>
                  <a:moveTo>
                    <a:pt x="44199" y="1735"/>
                  </a:moveTo>
                  <a:cubicBezTo>
                    <a:pt x="44199" y="1601"/>
                    <a:pt x="44066" y="1568"/>
                    <a:pt x="43999" y="1635"/>
                  </a:cubicBezTo>
                  <a:cubicBezTo>
                    <a:pt x="43966" y="1635"/>
                    <a:pt x="43966" y="1668"/>
                    <a:pt x="43966" y="1735"/>
                  </a:cubicBezTo>
                  <a:lnTo>
                    <a:pt x="43966" y="1968"/>
                  </a:lnTo>
                  <a:cubicBezTo>
                    <a:pt x="43966" y="2102"/>
                    <a:pt x="44066" y="2135"/>
                    <a:pt x="44166" y="2068"/>
                  </a:cubicBezTo>
                  <a:cubicBezTo>
                    <a:pt x="44199" y="2068"/>
                    <a:pt x="44199" y="2002"/>
                    <a:pt x="44199" y="1968"/>
                  </a:cubicBezTo>
                  <a:close/>
                  <a:moveTo>
                    <a:pt x="44199" y="2669"/>
                  </a:moveTo>
                  <a:cubicBezTo>
                    <a:pt x="44199" y="2569"/>
                    <a:pt x="44066" y="2502"/>
                    <a:pt x="43999" y="2602"/>
                  </a:cubicBezTo>
                  <a:cubicBezTo>
                    <a:pt x="43966" y="2602"/>
                    <a:pt x="43966" y="2635"/>
                    <a:pt x="43966" y="2669"/>
                  </a:cubicBezTo>
                  <a:lnTo>
                    <a:pt x="43966" y="2936"/>
                  </a:lnTo>
                  <a:cubicBezTo>
                    <a:pt x="43966" y="3069"/>
                    <a:pt x="44066" y="3102"/>
                    <a:pt x="44166" y="3002"/>
                  </a:cubicBezTo>
                  <a:cubicBezTo>
                    <a:pt x="44199" y="3002"/>
                    <a:pt x="44199" y="2969"/>
                    <a:pt x="44199" y="2936"/>
                  </a:cubicBezTo>
                  <a:close/>
                  <a:moveTo>
                    <a:pt x="44199" y="3636"/>
                  </a:moveTo>
                  <a:cubicBezTo>
                    <a:pt x="44199" y="3503"/>
                    <a:pt x="44066" y="3469"/>
                    <a:pt x="43999" y="3569"/>
                  </a:cubicBezTo>
                  <a:cubicBezTo>
                    <a:pt x="43966" y="3569"/>
                    <a:pt x="43966" y="3603"/>
                    <a:pt x="43966" y="3636"/>
                  </a:cubicBezTo>
                  <a:lnTo>
                    <a:pt x="43966" y="3903"/>
                  </a:lnTo>
                  <a:cubicBezTo>
                    <a:pt x="43966" y="4003"/>
                    <a:pt x="44066" y="4070"/>
                    <a:pt x="44166" y="3970"/>
                  </a:cubicBezTo>
                  <a:cubicBezTo>
                    <a:pt x="44199" y="3970"/>
                    <a:pt x="44199" y="3936"/>
                    <a:pt x="44199" y="3903"/>
                  </a:cubicBezTo>
                  <a:close/>
                  <a:moveTo>
                    <a:pt x="44199" y="4604"/>
                  </a:moveTo>
                  <a:cubicBezTo>
                    <a:pt x="44199" y="4470"/>
                    <a:pt x="44066" y="4437"/>
                    <a:pt x="43999" y="4503"/>
                  </a:cubicBezTo>
                  <a:cubicBezTo>
                    <a:pt x="43966" y="4503"/>
                    <a:pt x="43966" y="4570"/>
                    <a:pt x="43966" y="4604"/>
                  </a:cubicBezTo>
                  <a:lnTo>
                    <a:pt x="43966" y="4837"/>
                  </a:lnTo>
                  <a:cubicBezTo>
                    <a:pt x="43966" y="4970"/>
                    <a:pt x="44066" y="5004"/>
                    <a:pt x="44166" y="4937"/>
                  </a:cubicBezTo>
                  <a:cubicBezTo>
                    <a:pt x="44199" y="4937"/>
                    <a:pt x="44199" y="4870"/>
                    <a:pt x="44199" y="4837"/>
                  </a:cubicBezTo>
                  <a:close/>
                  <a:moveTo>
                    <a:pt x="44199" y="5504"/>
                  </a:moveTo>
                  <a:cubicBezTo>
                    <a:pt x="44199" y="5404"/>
                    <a:pt x="44066" y="5337"/>
                    <a:pt x="43999" y="5437"/>
                  </a:cubicBezTo>
                  <a:cubicBezTo>
                    <a:pt x="43966" y="5437"/>
                    <a:pt x="43966" y="5471"/>
                    <a:pt x="43966" y="5504"/>
                  </a:cubicBezTo>
                  <a:lnTo>
                    <a:pt x="43966" y="5771"/>
                  </a:lnTo>
                  <a:cubicBezTo>
                    <a:pt x="43966" y="5904"/>
                    <a:pt x="44066" y="5938"/>
                    <a:pt x="44166" y="5838"/>
                  </a:cubicBezTo>
                  <a:cubicBezTo>
                    <a:pt x="44199" y="5838"/>
                    <a:pt x="44199" y="5804"/>
                    <a:pt x="44199" y="5771"/>
                  </a:cubicBezTo>
                  <a:close/>
                  <a:moveTo>
                    <a:pt x="44199" y="6472"/>
                  </a:moveTo>
                  <a:cubicBezTo>
                    <a:pt x="44199" y="6338"/>
                    <a:pt x="44066" y="6305"/>
                    <a:pt x="43999" y="6405"/>
                  </a:cubicBezTo>
                  <a:cubicBezTo>
                    <a:pt x="43966" y="6405"/>
                    <a:pt x="43966" y="6438"/>
                    <a:pt x="43966" y="6472"/>
                  </a:cubicBezTo>
                  <a:lnTo>
                    <a:pt x="43966" y="6738"/>
                  </a:lnTo>
                  <a:cubicBezTo>
                    <a:pt x="43966" y="6838"/>
                    <a:pt x="44066" y="6872"/>
                    <a:pt x="44166" y="6805"/>
                  </a:cubicBezTo>
                  <a:cubicBezTo>
                    <a:pt x="44199" y="6805"/>
                    <a:pt x="44199" y="6772"/>
                    <a:pt x="44199" y="6738"/>
                  </a:cubicBezTo>
                  <a:close/>
                  <a:moveTo>
                    <a:pt x="44199" y="7439"/>
                  </a:moveTo>
                  <a:cubicBezTo>
                    <a:pt x="44199" y="7305"/>
                    <a:pt x="44066" y="7272"/>
                    <a:pt x="43999" y="7339"/>
                  </a:cubicBezTo>
                  <a:cubicBezTo>
                    <a:pt x="43966" y="7339"/>
                    <a:pt x="43966" y="7406"/>
                    <a:pt x="43966" y="7439"/>
                  </a:cubicBezTo>
                  <a:lnTo>
                    <a:pt x="43966" y="7672"/>
                  </a:lnTo>
                  <a:cubicBezTo>
                    <a:pt x="43966" y="7806"/>
                    <a:pt x="44066" y="7839"/>
                    <a:pt x="44166" y="7772"/>
                  </a:cubicBezTo>
                  <a:cubicBezTo>
                    <a:pt x="44199" y="7772"/>
                    <a:pt x="44199" y="7706"/>
                    <a:pt x="44199" y="7672"/>
                  </a:cubicBezTo>
                  <a:close/>
                  <a:moveTo>
                    <a:pt x="44199" y="8406"/>
                  </a:moveTo>
                  <a:cubicBezTo>
                    <a:pt x="44199" y="8273"/>
                    <a:pt x="44066" y="8239"/>
                    <a:pt x="43999" y="8306"/>
                  </a:cubicBezTo>
                  <a:cubicBezTo>
                    <a:pt x="43966" y="8306"/>
                    <a:pt x="43966" y="8340"/>
                    <a:pt x="43966" y="8406"/>
                  </a:cubicBezTo>
                  <a:lnTo>
                    <a:pt x="43966" y="8640"/>
                  </a:lnTo>
                  <a:cubicBezTo>
                    <a:pt x="43966" y="8773"/>
                    <a:pt x="44066" y="8807"/>
                    <a:pt x="44166" y="8740"/>
                  </a:cubicBezTo>
                  <a:cubicBezTo>
                    <a:pt x="44199" y="8740"/>
                    <a:pt x="44199" y="8673"/>
                    <a:pt x="44199" y="8640"/>
                  </a:cubicBezTo>
                  <a:close/>
                  <a:moveTo>
                    <a:pt x="44199" y="9307"/>
                  </a:moveTo>
                  <a:cubicBezTo>
                    <a:pt x="44199" y="9173"/>
                    <a:pt x="44066" y="9140"/>
                    <a:pt x="43999" y="9240"/>
                  </a:cubicBezTo>
                  <a:cubicBezTo>
                    <a:pt x="43966" y="9240"/>
                    <a:pt x="43966" y="9274"/>
                    <a:pt x="43966" y="9307"/>
                  </a:cubicBezTo>
                  <a:lnTo>
                    <a:pt x="43966" y="9574"/>
                  </a:lnTo>
                  <a:cubicBezTo>
                    <a:pt x="43966" y="9674"/>
                    <a:pt x="44066" y="9741"/>
                    <a:pt x="44166" y="9640"/>
                  </a:cubicBezTo>
                  <a:cubicBezTo>
                    <a:pt x="44199" y="9640"/>
                    <a:pt x="44199" y="9607"/>
                    <a:pt x="44199" y="9574"/>
                  </a:cubicBezTo>
                  <a:close/>
                  <a:moveTo>
                    <a:pt x="44199" y="10274"/>
                  </a:moveTo>
                  <a:cubicBezTo>
                    <a:pt x="44199" y="10141"/>
                    <a:pt x="44066" y="10107"/>
                    <a:pt x="43999" y="10174"/>
                  </a:cubicBezTo>
                  <a:cubicBezTo>
                    <a:pt x="43966" y="10174"/>
                    <a:pt x="43966" y="10241"/>
                    <a:pt x="43966" y="10274"/>
                  </a:cubicBezTo>
                  <a:lnTo>
                    <a:pt x="43966" y="10508"/>
                  </a:lnTo>
                  <a:cubicBezTo>
                    <a:pt x="43966" y="10641"/>
                    <a:pt x="44066" y="10675"/>
                    <a:pt x="44166" y="10608"/>
                  </a:cubicBezTo>
                  <a:cubicBezTo>
                    <a:pt x="44199" y="10608"/>
                    <a:pt x="44199" y="10574"/>
                    <a:pt x="44199" y="10508"/>
                  </a:cubicBezTo>
                  <a:close/>
                  <a:moveTo>
                    <a:pt x="44199" y="11242"/>
                  </a:moveTo>
                  <a:cubicBezTo>
                    <a:pt x="44199" y="11108"/>
                    <a:pt x="44066" y="11075"/>
                    <a:pt x="43999" y="11142"/>
                  </a:cubicBezTo>
                  <a:cubicBezTo>
                    <a:pt x="43966" y="11142"/>
                    <a:pt x="43966" y="11175"/>
                    <a:pt x="43966" y="11242"/>
                  </a:cubicBezTo>
                  <a:lnTo>
                    <a:pt x="43966" y="11475"/>
                  </a:lnTo>
                  <a:cubicBezTo>
                    <a:pt x="43966" y="11609"/>
                    <a:pt x="44066" y="11642"/>
                    <a:pt x="44166" y="11575"/>
                  </a:cubicBezTo>
                  <a:cubicBezTo>
                    <a:pt x="44199" y="11575"/>
                    <a:pt x="44199" y="11508"/>
                    <a:pt x="44199" y="11475"/>
                  </a:cubicBezTo>
                  <a:close/>
                  <a:moveTo>
                    <a:pt x="44199" y="12176"/>
                  </a:moveTo>
                  <a:cubicBezTo>
                    <a:pt x="44199" y="12076"/>
                    <a:pt x="44066" y="12009"/>
                    <a:pt x="43999" y="12109"/>
                  </a:cubicBezTo>
                  <a:cubicBezTo>
                    <a:pt x="43966" y="12109"/>
                    <a:pt x="43966" y="12142"/>
                    <a:pt x="43966" y="12176"/>
                  </a:cubicBezTo>
                  <a:lnTo>
                    <a:pt x="43966" y="12442"/>
                  </a:lnTo>
                  <a:cubicBezTo>
                    <a:pt x="43966" y="12576"/>
                    <a:pt x="44066" y="12609"/>
                    <a:pt x="44166" y="12509"/>
                  </a:cubicBezTo>
                  <a:cubicBezTo>
                    <a:pt x="44199" y="12509"/>
                    <a:pt x="44199" y="12476"/>
                    <a:pt x="44199" y="12442"/>
                  </a:cubicBezTo>
                  <a:close/>
                  <a:moveTo>
                    <a:pt x="44199" y="13110"/>
                  </a:moveTo>
                  <a:cubicBezTo>
                    <a:pt x="44199" y="12976"/>
                    <a:pt x="44066" y="12943"/>
                    <a:pt x="43999" y="13010"/>
                  </a:cubicBezTo>
                  <a:cubicBezTo>
                    <a:pt x="43966" y="13010"/>
                    <a:pt x="43966" y="13076"/>
                    <a:pt x="43966" y="13110"/>
                  </a:cubicBezTo>
                  <a:lnTo>
                    <a:pt x="43966" y="13343"/>
                  </a:lnTo>
                  <a:cubicBezTo>
                    <a:pt x="43966" y="13477"/>
                    <a:pt x="44066" y="13510"/>
                    <a:pt x="44166" y="13443"/>
                  </a:cubicBezTo>
                  <a:cubicBezTo>
                    <a:pt x="44199" y="13443"/>
                    <a:pt x="44199" y="13410"/>
                    <a:pt x="44199" y="13343"/>
                  </a:cubicBezTo>
                  <a:close/>
                  <a:moveTo>
                    <a:pt x="44199" y="14077"/>
                  </a:moveTo>
                  <a:cubicBezTo>
                    <a:pt x="44199" y="13944"/>
                    <a:pt x="44066" y="13910"/>
                    <a:pt x="43999" y="13977"/>
                  </a:cubicBezTo>
                  <a:cubicBezTo>
                    <a:pt x="43966" y="13977"/>
                    <a:pt x="43966" y="14010"/>
                    <a:pt x="43966" y="14077"/>
                  </a:cubicBezTo>
                  <a:lnTo>
                    <a:pt x="43966" y="14310"/>
                  </a:lnTo>
                  <a:cubicBezTo>
                    <a:pt x="43966" y="14444"/>
                    <a:pt x="44066" y="14477"/>
                    <a:pt x="44166" y="14411"/>
                  </a:cubicBezTo>
                  <a:cubicBezTo>
                    <a:pt x="44199" y="14411"/>
                    <a:pt x="44199" y="14344"/>
                    <a:pt x="44199" y="14310"/>
                  </a:cubicBezTo>
                  <a:close/>
                  <a:moveTo>
                    <a:pt x="44199" y="15011"/>
                  </a:moveTo>
                  <a:cubicBezTo>
                    <a:pt x="44199" y="14878"/>
                    <a:pt x="44066" y="14844"/>
                    <a:pt x="43999" y="14944"/>
                  </a:cubicBezTo>
                  <a:cubicBezTo>
                    <a:pt x="43966" y="14944"/>
                    <a:pt x="43966" y="14978"/>
                    <a:pt x="43966" y="15011"/>
                  </a:cubicBezTo>
                  <a:lnTo>
                    <a:pt x="43966" y="15278"/>
                  </a:lnTo>
                  <a:cubicBezTo>
                    <a:pt x="43966" y="15411"/>
                    <a:pt x="44066" y="15445"/>
                    <a:pt x="44166" y="15345"/>
                  </a:cubicBezTo>
                  <a:cubicBezTo>
                    <a:pt x="44199" y="15345"/>
                    <a:pt x="44199" y="15311"/>
                    <a:pt x="44199" y="15278"/>
                  </a:cubicBezTo>
                  <a:close/>
                  <a:moveTo>
                    <a:pt x="44199" y="15978"/>
                  </a:moveTo>
                  <a:cubicBezTo>
                    <a:pt x="44199" y="15845"/>
                    <a:pt x="44066" y="15812"/>
                    <a:pt x="43999" y="15912"/>
                  </a:cubicBezTo>
                  <a:cubicBezTo>
                    <a:pt x="43966" y="15912"/>
                    <a:pt x="43966" y="15945"/>
                    <a:pt x="43966" y="15978"/>
                  </a:cubicBezTo>
                  <a:lnTo>
                    <a:pt x="43966" y="16245"/>
                  </a:lnTo>
                  <a:cubicBezTo>
                    <a:pt x="43966" y="16345"/>
                    <a:pt x="44066" y="16412"/>
                    <a:pt x="44166" y="16312"/>
                  </a:cubicBezTo>
                  <a:cubicBezTo>
                    <a:pt x="44199" y="16312"/>
                    <a:pt x="44199" y="16279"/>
                    <a:pt x="44199" y="16245"/>
                  </a:cubicBezTo>
                  <a:close/>
                  <a:moveTo>
                    <a:pt x="44199" y="16879"/>
                  </a:moveTo>
                  <a:cubicBezTo>
                    <a:pt x="44199" y="16779"/>
                    <a:pt x="44066" y="16746"/>
                    <a:pt x="43999" y="16812"/>
                  </a:cubicBezTo>
                  <a:cubicBezTo>
                    <a:pt x="43966" y="16812"/>
                    <a:pt x="43966" y="16846"/>
                    <a:pt x="43966" y="16879"/>
                  </a:cubicBezTo>
                  <a:lnTo>
                    <a:pt x="43966" y="17146"/>
                  </a:lnTo>
                  <a:cubicBezTo>
                    <a:pt x="43966" y="17279"/>
                    <a:pt x="44066" y="17313"/>
                    <a:pt x="44166" y="17246"/>
                  </a:cubicBezTo>
                  <a:cubicBezTo>
                    <a:pt x="44199" y="17246"/>
                    <a:pt x="44199" y="17179"/>
                    <a:pt x="44199" y="17146"/>
                  </a:cubicBezTo>
                  <a:close/>
                  <a:moveTo>
                    <a:pt x="44199" y="17846"/>
                  </a:moveTo>
                  <a:cubicBezTo>
                    <a:pt x="44199" y="17713"/>
                    <a:pt x="44066" y="17680"/>
                    <a:pt x="43999" y="17780"/>
                  </a:cubicBezTo>
                  <a:cubicBezTo>
                    <a:pt x="43966" y="17780"/>
                    <a:pt x="43966" y="17813"/>
                    <a:pt x="43966" y="17846"/>
                  </a:cubicBezTo>
                  <a:lnTo>
                    <a:pt x="43966" y="18113"/>
                  </a:lnTo>
                  <a:cubicBezTo>
                    <a:pt x="43966" y="18247"/>
                    <a:pt x="44066" y="18280"/>
                    <a:pt x="44166" y="18180"/>
                  </a:cubicBezTo>
                  <a:cubicBezTo>
                    <a:pt x="44199" y="18180"/>
                    <a:pt x="44199" y="18147"/>
                    <a:pt x="44199" y="18113"/>
                  </a:cubicBezTo>
                  <a:close/>
                  <a:moveTo>
                    <a:pt x="44199" y="18814"/>
                  </a:moveTo>
                  <a:cubicBezTo>
                    <a:pt x="44199" y="18680"/>
                    <a:pt x="44066" y="18647"/>
                    <a:pt x="43999" y="18747"/>
                  </a:cubicBezTo>
                  <a:cubicBezTo>
                    <a:pt x="43966" y="18747"/>
                    <a:pt x="43966" y="18780"/>
                    <a:pt x="43966" y="18814"/>
                  </a:cubicBezTo>
                  <a:lnTo>
                    <a:pt x="43966" y="19014"/>
                  </a:lnTo>
                  <a:lnTo>
                    <a:pt x="43966" y="19014"/>
                  </a:lnTo>
                  <a:lnTo>
                    <a:pt x="43966" y="19014"/>
                  </a:lnTo>
                  <a:lnTo>
                    <a:pt x="43966" y="19014"/>
                  </a:lnTo>
                  <a:lnTo>
                    <a:pt x="43966" y="19014"/>
                  </a:lnTo>
                  <a:cubicBezTo>
                    <a:pt x="43966" y="19181"/>
                    <a:pt x="44166" y="19181"/>
                    <a:pt x="44199" y="19014"/>
                  </a:cubicBezTo>
                  <a:close/>
                  <a:moveTo>
                    <a:pt x="43499" y="19447"/>
                  </a:moveTo>
                  <a:cubicBezTo>
                    <a:pt x="43665" y="19447"/>
                    <a:pt x="43632" y="19181"/>
                    <a:pt x="43465" y="19181"/>
                  </a:cubicBezTo>
                  <a:lnTo>
                    <a:pt x="43198" y="19247"/>
                  </a:lnTo>
                  <a:cubicBezTo>
                    <a:pt x="43032" y="19247"/>
                    <a:pt x="43065" y="19481"/>
                    <a:pt x="43232" y="19481"/>
                  </a:cubicBezTo>
                  <a:close/>
                  <a:moveTo>
                    <a:pt x="42565" y="19581"/>
                  </a:moveTo>
                  <a:cubicBezTo>
                    <a:pt x="42731" y="19581"/>
                    <a:pt x="42698" y="19314"/>
                    <a:pt x="42531" y="19314"/>
                  </a:cubicBezTo>
                  <a:lnTo>
                    <a:pt x="42298" y="19347"/>
                  </a:lnTo>
                  <a:cubicBezTo>
                    <a:pt x="42131" y="19347"/>
                    <a:pt x="42164" y="19614"/>
                    <a:pt x="42331" y="19614"/>
                  </a:cubicBezTo>
                  <a:close/>
                  <a:moveTo>
                    <a:pt x="41631" y="19648"/>
                  </a:moveTo>
                  <a:cubicBezTo>
                    <a:pt x="41797" y="19648"/>
                    <a:pt x="41764" y="19381"/>
                    <a:pt x="41564" y="19381"/>
                  </a:cubicBezTo>
                  <a:lnTo>
                    <a:pt x="41330" y="19447"/>
                  </a:lnTo>
                  <a:cubicBezTo>
                    <a:pt x="41164" y="19447"/>
                    <a:pt x="41197" y="19681"/>
                    <a:pt x="41364" y="19681"/>
                  </a:cubicBezTo>
                  <a:close/>
                  <a:moveTo>
                    <a:pt x="40663" y="19748"/>
                  </a:moveTo>
                  <a:cubicBezTo>
                    <a:pt x="40830" y="19748"/>
                    <a:pt x="40797" y="19481"/>
                    <a:pt x="40630" y="19481"/>
                  </a:cubicBezTo>
                  <a:lnTo>
                    <a:pt x="40363" y="19514"/>
                  </a:lnTo>
                  <a:cubicBezTo>
                    <a:pt x="40196" y="19514"/>
                    <a:pt x="40230" y="19781"/>
                    <a:pt x="40396" y="19781"/>
                  </a:cubicBezTo>
                  <a:close/>
                  <a:moveTo>
                    <a:pt x="39729" y="19848"/>
                  </a:moveTo>
                  <a:cubicBezTo>
                    <a:pt x="39896" y="19848"/>
                    <a:pt x="39863" y="19614"/>
                    <a:pt x="39696" y="19614"/>
                  </a:cubicBezTo>
                  <a:lnTo>
                    <a:pt x="39462" y="19648"/>
                  </a:lnTo>
                  <a:cubicBezTo>
                    <a:pt x="39296" y="19648"/>
                    <a:pt x="39329" y="19915"/>
                    <a:pt x="39496" y="19915"/>
                  </a:cubicBezTo>
                  <a:close/>
                  <a:moveTo>
                    <a:pt x="38795" y="19948"/>
                  </a:moveTo>
                  <a:cubicBezTo>
                    <a:pt x="38962" y="19948"/>
                    <a:pt x="38895" y="19681"/>
                    <a:pt x="38729" y="19681"/>
                  </a:cubicBezTo>
                  <a:lnTo>
                    <a:pt x="38495" y="19748"/>
                  </a:lnTo>
                  <a:cubicBezTo>
                    <a:pt x="38328" y="19748"/>
                    <a:pt x="38362" y="19981"/>
                    <a:pt x="38528" y="19981"/>
                  </a:cubicBezTo>
                  <a:close/>
                  <a:moveTo>
                    <a:pt x="37828" y="20081"/>
                  </a:moveTo>
                  <a:cubicBezTo>
                    <a:pt x="37995" y="20081"/>
                    <a:pt x="37961" y="19814"/>
                    <a:pt x="37795" y="19814"/>
                  </a:cubicBezTo>
                  <a:lnTo>
                    <a:pt x="37528" y="19848"/>
                  </a:lnTo>
                  <a:cubicBezTo>
                    <a:pt x="37361" y="19848"/>
                    <a:pt x="37394" y="20115"/>
                    <a:pt x="37561" y="20115"/>
                  </a:cubicBezTo>
                  <a:close/>
                  <a:moveTo>
                    <a:pt x="36894" y="20148"/>
                  </a:moveTo>
                  <a:cubicBezTo>
                    <a:pt x="37061" y="20148"/>
                    <a:pt x="37027" y="19881"/>
                    <a:pt x="36861" y="19881"/>
                  </a:cubicBezTo>
                  <a:lnTo>
                    <a:pt x="36627" y="19948"/>
                  </a:lnTo>
                  <a:cubicBezTo>
                    <a:pt x="36460" y="19948"/>
                    <a:pt x="36494" y="20181"/>
                    <a:pt x="36660" y="20181"/>
                  </a:cubicBezTo>
                  <a:close/>
                  <a:moveTo>
                    <a:pt x="35960" y="20281"/>
                  </a:moveTo>
                  <a:cubicBezTo>
                    <a:pt x="36127" y="20281"/>
                    <a:pt x="36060" y="20015"/>
                    <a:pt x="35893" y="20015"/>
                  </a:cubicBezTo>
                  <a:lnTo>
                    <a:pt x="35660" y="20081"/>
                  </a:lnTo>
                  <a:cubicBezTo>
                    <a:pt x="35493" y="20081"/>
                    <a:pt x="35526" y="20315"/>
                    <a:pt x="35693" y="20315"/>
                  </a:cubicBezTo>
                  <a:close/>
                  <a:moveTo>
                    <a:pt x="35026" y="20348"/>
                  </a:moveTo>
                  <a:cubicBezTo>
                    <a:pt x="35193" y="20348"/>
                    <a:pt x="35159" y="20115"/>
                    <a:pt x="34993" y="20115"/>
                  </a:cubicBezTo>
                  <a:lnTo>
                    <a:pt x="34726" y="20148"/>
                  </a:lnTo>
                  <a:cubicBezTo>
                    <a:pt x="34559" y="20148"/>
                    <a:pt x="34626" y="20415"/>
                    <a:pt x="34792" y="20415"/>
                  </a:cubicBezTo>
                  <a:close/>
                  <a:moveTo>
                    <a:pt x="34059" y="20482"/>
                  </a:moveTo>
                  <a:cubicBezTo>
                    <a:pt x="34225" y="20482"/>
                    <a:pt x="34192" y="20215"/>
                    <a:pt x="34025" y="20215"/>
                  </a:cubicBezTo>
                  <a:lnTo>
                    <a:pt x="33792" y="20281"/>
                  </a:lnTo>
                  <a:cubicBezTo>
                    <a:pt x="33625" y="20281"/>
                    <a:pt x="33658" y="20515"/>
                    <a:pt x="33825" y="20515"/>
                  </a:cubicBezTo>
                  <a:close/>
                  <a:moveTo>
                    <a:pt x="33125" y="20582"/>
                  </a:moveTo>
                  <a:cubicBezTo>
                    <a:pt x="33291" y="20582"/>
                    <a:pt x="33225" y="20315"/>
                    <a:pt x="33058" y="20315"/>
                  </a:cubicBezTo>
                  <a:lnTo>
                    <a:pt x="32824" y="20348"/>
                  </a:lnTo>
                  <a:cubicBezTo>
                    <a:pt x="32658" y="20348"/>
                    <a:pt x="32691" y="20615"/>
                    <a:pt x="32858" y="20615"/>
                  </a:cubicBezTo>
                  <a:close/>
                  <a:moveTo>
                    <a:pt x="32191" y="20682"/>
                  </a:moveTo>
                  <a:cubicBezTo>
                    <a:pt x="32357" y="20682"/>
                    <a:pt x="32324" y="20448"/>
                    <a:pt x="32157" y="20448"/>
                  </a:cubicBezTo>
                  <a:lnTo>
                    <a:pt x="31890" y="20482"/>
                  </a:lnTo>
                  <a:cubicBezTo>
                    <a:pt x="31724" y="20482"/>
                    <a:pt x="31790" y="20748"/>
                    <a:pt x="31957" y="20748"/>
                  </a:cubicBezTo>
                  <a:close/>
                  <a:moveTo>
                    <a:pt x="31223" y="20782"/>
                  </a:moveTo>
                  <a:cubicBezTo>
                    <a:pt x="31390" y="20782"/>
                    <a:pt x="31357" y="20515"/>
                    <a:pt x="31190" y="20515"/>
                  </a:cubicBezTo>
                  <a:lnTo>
                    <a:pt x="30956" y="20582"/>
                  </a:lnTo>
                  <a:cubicBezTo>
                    <a:pt x="30790" y="20582"/>
                    <a:pt x="30823" y="20815"/>
                    <a:pt x="30990" y="20815"/>
                  </a:cubicBezTo>
                  <a:close/>
                  <a:moveTo>
                    <a:pt x="30323" y="20849"/>
                  </a:moveTo>
                  <a:cubicBezTo>
                    <a:pt x="30489" y="20849"/>
                    <a:pt x="30456" y="20615"/>
                    <a:pt x="30289" y="20615"/>
                  </a:cubicBezTo>
                  <a:lnTo>
                    <a:pt x="30022" y="20648"/>
                  </a:lnTo>
                  <a:cubicBezTo>
                    <a:pt x="29856" y="20648"/>
                    <a:pt x="29889" y="20915"/>
                    <a:pt x="30056" y="20915"/>
                  </a:cubicBezTo>
                  <a:close/>
                  <a:moveTo>
                    <a:pt x="29355" y="20982"/>
                  </a:moveTo>
                  <a:cubicBezTo>
                    <a:pt x="29522" y="20982"/>
                    <a:pt x="29489" y="20748"/>
                    <a:pt x="29322" y="20748"/>
                  </a:cubicBezTo>
                  <a:lnTo>
                    <a:pt x="29055" y="20782"/>
                  </a:lnTo>
                  <a:cubicBezTo>
                    <a:pt x="28888" y="20782"/>
                    <a:pt x="28955" y="21015"/>
                    <a:pt x="29122" y="21015"/>
                  </a:cubicBezTo>
                  <a:close/>
                  <a:moveTo>
                    <a:pt x="28421" y="21082"/>
                  </a:moveTo>
                  <a:cubicBezTo>
                    <a:pt x="28555" y="21082"/>
                    <a:pt x="28521" y="20815"/>
                    <a:pt x="28355" y="20815"/>
                  </a:cubicBezTo>
                  <a:lnTo>
                    <a:pt x="28121" y="20849"/>
                  </a:lnTo>
                  <a:cubicBezTo>
                    <a:pt x="27954" y="20849"/>
                    <a:pt x="27988" y="21115"/>
                    <a:pt x="28154" y="21115"/>
                  </a:cubicBezTo>
                  <a:close/>
                  <a:moveTo>
                    <a:pt x="27487" y="21182"/>
                  </a:moveTo>
                  <a:cubicBezTo>
                    <a:pt x="27654" y="21182"/>
                    <a:pt x="27621" y="20949"/>
                    <a:pt x="27454" y="20949"/>
                  </a:cubicBezTo>
                  <a:lnTo>
                    <a:pt x="27187" y="20982"/>
                  </a:lnTo>
                  <a:cubicBezTo>
                    <a:pt x="27020" y="20982"/>
                    <a:pt x="27054" y="21249"/>
                    <a:pt x="27220" y="21249"/>
                  </a:cubicBezTo>
                  <a:close/>
                  <a:moveTo>
                    <a:pt x="26520" y="21282"/>
                  </a:moveTo>
                  <a:cubicBezTo>
                    <a:pt x="26687" y="21282"/>
                    <a:pt x="26653" y="21015"/>
                    <a:pt x="26487" y="21015"/>
                  </a:cubicBezTo>
                  <a:lnTo>
                    <a:pt x="26220" y="21082"/>
                  </a:lnTo>
                  <a:cubicBezTo>
                    <a:pt x="26053" y="21082"/>
                    <a:pt x="26120" y="21316"/>
                    <a:pt x="26286" y="21316"/>
                  </a:cubicBezTo>
                  <a:close/>
                  <a:moveTo>
                    <a:pt x="25553" y="21416"/>
                  </a:moveTo>
                  <a:cubicBezTo>
                    <a:pt x="25719" y="21416"/>
                    <a:pt x="25686" y="21149"/>
                    <a:pt x="25519" y="21149"/>
                  </a:cubicBezTo>
                  <a:lnTo>
                    <a:pt x="25286" y="21182"/>
                  </a:lnTo>
                  <a:cubicBezTo>
                    <a:pt x="25119" y="21182"/>
                    <a:pt x="25152" y="21449"/>
                    <a:pt x="25319" y="21449"/>
                  </a:cubicBezTo>
                  <a:close/>
                  <a:moveTo>
                    <a:pt x="24652" y="21482"/>
                  </a:moveTo>
                  <a:cubicBezTo>
                    <a:pt x="24819" y="21482"/>
                    <a:pt x="24785" y="21215"/>
                    <a:pt x="24619" y="21215"/>
                  </a:cubicBezTo>
                  <a:lnTo>
                    <a:pt x="24352" y="21282"/>
                  </a:lnTo>
                  <a:cubicBezTo>
                    <a:pt x="24185" y="21282"/>
                    <a:pt x="24218" y="21516"/>
                    <a:pt x="24385" y="21516"/>
                  </a:cubicBezTo>
                  <a:close/>
                  <a:moveTo>
                    <a:pt x="23685" y="21616"/>
                  </a:moveTo>
                  <a:cubicBezTo>
                    <a:pt x="23851" y="21616"/>
                    <a:pt x="23818" y="21349"/>
                    <a:pt x="23651" y="21349"/>
                  </a:cubicBezTo>
                  <a:lnTo>
                    <a:pt x="23384" y="21416"/>
                  </a:lnTo>
                  <a:cubicBezTo>
                    <a:pt x="23218" y="21416"/>
                    <a:pt x="23284" y="21649"/>
                    <a:pt x="23451" y="21649"/>
                  </a:cubicBezTo>
                  <a:close/>
                  <a:moveTo>
                    <a:pt x="22784" y="21682"/>
                  </a:moveTo>
                  <a:cubicBezTo>
                    <a:pt x="22951" y="21682"/>
                    <a:pt x="22917" y="21449"/>
                    <a:pt x="22717" y="21449"/>
                  </a:cubicBezTo>
                  <a:lnTo>
                    <a:pt x="22484" y="21482"/>
                  </a:lnTo>
                  <a:cubicBezTo>
                    <a:pt x="22317" y="21482"/>
                    <a:pt x="22350" y="21749"/>
                    <a:pt x="22517" y="21749"/>
                  </a:cubicBezTo>
                  <a:close/>
                  <a:moveTo>
                    <a:pt x="21817" y="21816"/>
                  </a:moveTo>
                  <a:cubicBezTo>
                    <a:pt x="21983" y="21816"/>
                    <a:pt x="21950" y="21582"/>
                    <a:pt x="21783" y="21582"/>
                  </a:cubicBezTo>
                  <a:lnTo>
                    <a:pt x="21516" y="21616"/>
                  </a:lnTo>
                  <a:cubicBezTo>
                    <a:pt x="21350" y="21616"/>
                    <a:pt x="21383" y="21849"/>
                    <a:pt x="21550" y="21849"/>
                  </a:cubicBezTo>
                  <a:close/>
                  <a:moveTo>
                    <a:pt x="20849" y="21916"/>
                  </a:moveTo>
                  <a:cubicBezTo>
                    <a:pt x="21016" y="21916"/>
                    <a:pt x="20983" y="21649"/>
                    <a:pt x="20816" y="21649"/>
                  </a:cubicBezTo>
                  <a:lnTo>
                    <a:pt x="20549" y="21682"/>
                  </a:lnTo>
                  <a:cubicBezTo>
                    <a:pt x="20382" y="21682"/>
                    <a:pt x="20449" y="21949"/>
                    <a:pt x="20616" y="21949"/>
                  </a:cubicBezTo>
                  <a:close/>
                  <a:moveTo>
                    <a:pt x="19949" y="21983"/>
                  </a:moveTo>
                  <a:cubicBezTo>
                    <a:pt x="20115" y="21983"/>
                    <a:pt x="20082" y="21749"/>
                    <a:pt x="19882" y="21749"/>
                  </a:cubicBezTo>
                  <a:lnTo>
                    <a:pt x="19648" y="21783"/>
                  </a:lnTo>
                  <a:cubicBezTo>
                    <a:pt x="19482" y="21783"/>
                    <a:pt x="19515" y="22016"/>
                    <a:pt x="19682" y="22016"/>
                  </a:cubicBezTo>
                  <a:close/>
                  <a:moveTo>
                    <a:pt x="18981" y="22116"/>
                  </a:moveTo>
                  <a:cubicBezTo>
                    <a:pt x="19148" y="22116"/>
                    <a:pt x="19115" y="21849"/>
                    <a:pt x="18948" y="21849"/>
                  </a:cubicBezTo>
                  <a:lnTo>
                    <a:pt x="18681" y="21916"/>
                  </a:lnTo>
                  <a:cubicBezTo>
                    <a:pt x="18514" y="21916"/>
                    <a:pt x="18548" y="22149"/>
                    <a:pt x="18714" y="22149"/>
                  </a:cubicBezTo>
                  <a:close/>
                  <a:moveTo>
                    <a:pt x="18014" y="22183"/>
                  </a:moveTo>
                  <a:cubicBezTo>
                    <a:pt x="18181" y="22183"/>
                    <a:pt x="18147" y="21949"/>
                    <a:pt x="17980" y="21949"/>
                  </a:cubicBezTo>
                  <a:lnTo>
                    <a:pt x="17714" y="21983"/>
                  </a:lnTo>
                  <a:cubicBezTo>
                    <a:pt x="17547" y="21983"/>
                    <a:pt x="17614" y="22250"/>
                    <a:pt x="17780" y="22250"/>
                  </a:cubicBezTo>
                  <a:close/>
                  <a:moveTo>
                    <a:pt x="17113" y="22316"/>
                  </a:moveTo>
                  <a:cubicBezTo>
                    <a:pt x="17280" y="22316"/>
                    <a:pt x="17213" y="22049"/>
                    <a:pt x="17046" y="22049"/>
                  </a:cubicBezTo>
                  <a:lnTo>
                    <a:pt x="16813" y="22116"/>
                  </a:lnTo>
                  <a:cubicBezTo>
                    <a:pt x="16646" y="22116"/>
                    <a:pt x="16680" y="22350"/>
                    <a:pt x="16846" y="22350"/>
                  </a:cubicBezTo>
                  <a:close/>
                  <a:moveTo>
                    <a:pt x="16146" y="22416"/>
                  </a:moveTo>
                  <a:cubicBezTo>
                    <a:pt x="16313" y="22416"/>
                    <a:pt x="16279" y="22149"/>
                    <a:pt x="16112" y="22149"/>
                  </a:cubicBezTo>
                  <a:lnTo>
                    <a:pt x="15846" y="22183"/>
                  </a:lnTo>
                  <a:cubicBezTo>
                    <a:pt x="15679" y="22183"/>
                    <a:pt x="15712" y="22450"/>
                    <a:pt x="15879" y="22450"/>
                  </a:cubicBezTo>
                  <a:close/>
                  <a:moveTo>
                    <a:pt x="15212" y="22516"/>
                  </a:moveTo>
                  <a:cubicBezTo>
                    <a:pt x="15379" y="22516"/>
                    <a:pt x="15345" y="22283"/>
                    <a:pt x="15178" y="22283"/>
                  </a:cubicBezTo>
                  <a:lnTo>
                    <a:pt x="14945" y="22316"/>
                  </a:lnTo>
                  <a:cubicBezTo>
                    <a:pt x="14778" y="22316"/>
                    <a:pt x="14812" y="22583"/>
                    <a:pt x="14978" y="22583"/>
                  </a:cubicBezTo>
                  <a:close/>
                  <a:moveTo>
                    <a:pt x="14278" y="22616"/>
                  </a:moveTo>
                  <a:cubicBezTo>
                    <a:pt x="14445" y="22616"/>
                    <a:pt x="14378" y="22350"/>
                    <a:pt x="14211" y="22350"/>
                  </a:cubicBezTo>
                  <a:lnTo>
                    <a:pt x="13978" y="22416"/>
                  </a:lnTo>
                  <a:cubicBezTo>
                    <a:pt x="13811" y="22416"/>
                    <a:pt x="13844" y="22650"/>
                    <a:pt x="14011" y="22650"/>
                  </a:cubicBezTo>
                  <a:close/>
                  <a:moveTo>
                    <a:pt x="13310" y="22750"/>
                  </a:moveTo>
                  <a:cubicBezTo>
                    <a:pt x="13477" y="22750"/>
                    <a:pt x="13444" y="22483"/>
                    <a:pt x="13277" y="22483"/>
                  </a:cubicBezTo>
                  <a:lnTo>
                    <a:pt x="13010" y="22516"/>
                  </a:lnTo>
                  <a:cubicBezTo>
                    <a:pt x="12843" y="22516"/>
                    <a:pt x="12877" y="22783"/>
                    <a:pt x="13044" y="22783"/>
                  </a:cubicBezTo>
                  <a:close/>
                  <a:moveTo>
                    <a:pt x="12376" y="22817"/>
                  </a:moveTo>
                  <a:cubicBezTo>
                    <a:pt x="12543" y="22817"/>
                    <a:pt x="12510" y="22583"/>
                    <a:pt x="12343" y="22583"/>
                  </a:cubicBezTo>
                  <a:lnTo>
                    <a:pt x="12110" y="22616"/>
                  </a:lnTo>
                  <a:cubicBezTo>
                    <a:pt x="11943" y="22616"/>
                    <a:pt x="11976" y="22850"/>
                    <a:pt x="12143" y="22850"/>
                  </a:cubicBezTo>
                  <a:close/>
                  <a:moveTo>
                    <a:pt x="11442" y="22950"/>
                  </a:moveTo>
                  <a:cubicBezTo>
                    <a:pt x="11609" y="22950"/>
                    <a:pt x="11543" y="22683"/>
                    <a:pt x="11376" y="22683"/>
                  </a:cubicBezTo>
                  <a:lnTo>
                    <a:pt x="11142" y="22750"/>
                  </a:lnTo>
                  <a:cubicBezTo>
                    <a:pt x="10975" y="22750"/>
                    <a:pt x="11009" y="22983"/>
                    <a:pt x="11176" y="22983"/>
                  </a:cubicBezTo>
                  <a:close/>
                  <a:moveTo>
                    <a:pt x="10475" y="23017"/>
                  </a:moveTo>
                  <a:cubicBezTo>
                    <a:pt x="10642" y="23017"/>
                    <a:pt x="10609" y="22783"/>
                    <a:pt x="10442" y="22783"/>
                  </a:cubicBezTo>
                  <a:lnTo>
                    <a:pt x="10175" y="22817"/>
                  </a:lnTo>
                  <a:cubicBezTo>
                    <a:pt x="10008" y="22817"/>
                    <a:pt x="10041" y="23083"/>
                    <a:pt x="10208" y="23083"/>
                  </a:cubicBezTo>
                  <a:close/>
                  <a:moveTo>
                    <a:pt x="9541" y="23117"/>
                  </a:moveTo>
                  <a:cubicBezTo>
                    <a:pt x="9708" y="23117"/>
                    <a:pt x="9675" y="22850"/>
                    <a:pt x="9508" y="22850"/>
                  </a:cubicBezTo>
                  <a:lnTo>
                    <a:pt x="9274" y="22917"/>
                  </a:lnTo>
                  <a:cubicBezTo>
                    <a:pt x="9107" y="22917"/>
                    <a:pt x="9141" y="23150"/>
                    <a:pt x="9308" y="23150"/>
                  </a:cubicBezTo>
                  <a:close/>
                  <a:moveTo>
                    <a:pt x="8607" y="23250"/>
                  </a:moveTo>
                  <a:cubicBezTo>
                    <a:pt x="8774" y="23250"/>
                    <a:pt x="8741" y="22983"/>
                    <a:pt x="8540" y="22983"/>
                  </a:cubicBezTo>
                  <a:lnTo>
                    <a:pt x="8307" y="23017"/>
                  </a:lnTo>
                  <a:cubicBezTo>
                    <a:pt x="8140" y="23017"/>
                    <a:pt x="8173" y="23284"/>
                    <a:pt x="8340" y="23284"/>
                  </a:cubicBezTo>
                  <a:close/>
                  <a:moveTo>
                    <a:pt x="7673" y="23317"/>
                  </a:moveTo>
                  <a:cubicBezTo>
                    <a:pt x="7840" y="23317"/>
                    <a:pt x="7807" y="23083"/>
                    <a:pt x="7640" y="23083"/>
                  </a:cubicBezTo>
                  <a:lnTo>
                    <a:pt x="7373" y="23117"/>
                  </a:lnTo>
                  <a:cubicBezTo>
                    <a:pt x="7206" y="23117"/>
                    <a:pt x="7273" y="23350"/>
                    <a:pt x="7440" y="23350"/>
                  </a:cubicBezTo>
                  <a:close/>
                  <a:moveTo>
                    <a:pt x="6806" y="22950"/>
                  </a:moveTo>
                  <a:cubicBezTo>
                    <a:pt x="6839" y="23083"/>
                    <a:pt x="7073" y="23017"/>
                    <a:pt x="7006" y="22850"/>
                  </a:cubicBezTo>
                  <a:lnTo>
                    <a:pt x="6939" y="22650"/>
                  </a:lnTo>
                  <a:cubicBezTo>
                    <a:pt x="6873" y="22516"/>
                    <a:pt x="6672" y="22583"/>
                    <a:pt x="6739" y="22750"/>
                  </a:cubicBezTo>
                  <a:close/>
                  <a:moveTo>
                    <a:pt x="6506" y="22016"/>
                  </a:moveTo>
                  <a:cubicBezTo>
                    <a:pt x="6572" y="22149"/>
                    <a:pt x="6772" y="22116"/>
                    <a:pt x="6739" y="21949"/>
                  </a:cubicBezTo>
                  <a:lnTo>
                    <a:pt x="6639" y="21749"/>
                  </a:lnTo>
                  <a:cubicBezTo>
                    <a:pt x="6606" y="21616"/>
                    <a:pt x="6372" y="21649"/>
                    <a:pt x="6439" y="21816"/>
                  </a:cubicBezTo>
                  <a:close/>
                  <a:moveTo>
                    <a:pt x="6272" y="21149"/>
                  </a:moveTo>
                  <a:cubicBezTo>
                    <a:pt x="6305" y="21282"/>
                    <a:pt x="6506" y="21249"/>
                    <a:pt x="6472" y="21082"/>
                  </a:cubicBezTo>
                  <a:lnTo>
                    <a:pt x="6372" y="20849"/>
                  </a:lnTo>
                  <a:cubicBezTo>
                    <a:pt x="6339" y="20748"/>
                    <a:pt x="6139" y="20782"/>
                    <a:pt x="6172" y="20949"/>
                  </a:cubicBezTo>
                  <a:close/>
                  <a:moveTo>
                    <a:pt x="5972" y="20215"/>
                  </a:moveTo>
                  <a:cubicBezTo>
                    <a:pt x="6005" y="20348"/>
                    <a:pt x="6239" y="20315"/>
                    <a:pt x="6172" y="20148"/>
                  </a:cubicBezTo>
                  <a:lnTo>
                    <a:pt x="6105" y="19948"/>
                  </a:lnTo>
                  <a:cubicBezTo>
                    <a:pt x="6039" y="19814"/>
                    <a:pt x="5838" y="19848"/>
                    <a:pt x="5905" y="20015"/>
                  </a:cubicBezTo>
                  <a:close/>
                  <a:moveTo>
                    <a:pt x="5672" y="19314"/>
                  </a:moveTo>
                  <a:cubicBezTo>
                    <a:pt x="5738" y="19447"/>
                    <a:pt x="5939" y="19381"/>
                    <a:pt x="5905" y="19247"/>
                  </a:cubicBezTo>
                  <a:lnTo>
                    <a:pt x="5805" y="19014"/>
                  </a:lnTo>
                  <a:cubicBezTo>
                    <a:pt x="5772" y="18914"/>
                    <a:pt x="5538" y="18947"/>
                    <a:pt x="5605" y="19114"/>
                  </a:cubicBezTo>
                  <a:close/>
                  <a:moveTo>
                    <a:pt x="5438" y="18413"/>
                  </a:moveTo>
                  <a:cubicBezTo>
                    <a:pt x="5472" y="18513"/>
                    <a:pt x="5672" y="18480"/>
                    <a:pt x="5638" y="18313"/>
                  </a:cubicBezTo>
                  <a:lnTo>
                    <a:pt x="5538" y="18113"/>
                  </a:lnTo>
                  <a:cubicBezTo>
                    <a:pt x="5505" y="17980"/>
                    <a:pt x="5305" y="18013"/>
                    <a:pt x="5338" y="18180"/>
                  </a:cubicBezTo>
                  <a:close/>
                  <a:moveTo>
                    <a:pt x="5138" y="17513"/>
                  </a:moveTo>
                  <a:cubicBezTo>
                    <a:pt x="5171" y="17646"/>
                    <a:pt x="5405" y="17613"/>
                    <a:pt x="5338" y="17446"/>
                  </a:cubicBezTo>
                  <a:lnTo>
                    <a:pt x="5271" y="17246"/>
                  </a:lnTo>
                  <a:cubicBezTo>
                    <a:pt x="5205" y="17112"/>
                    <a:pt x="5005" y="17146"/>
                    <a:pt x="5071" y="17313"/>
                  </a:cubicBezTo>
                  <a:close/>
                  <a:moveTo>
                    <a:pt x="4838" y="16612"/>
                  </a:moveTo>
                  <a:cubicBezTo>
                    <a:pt x="4904" y="16746"/>
                    <a:pt x="5105" y="16679"/>
                    <a:pt x="5071" y="16512"/>
                  </a:cubicBezTo>
                  <a:lnTo>
                    <a:pt x="4971" y="16312"/>
                  </a:lnTo>
                  <a:cubicBezTo>
                    <a:pt x="4938" y="16178"/>
                    <a:pt x="4704" y="16245"/>
                    <a:pt x="4771" y="16412"/>
                  </a:cubicBezTo>
                  <a:close/>
                  <a:moveTo>
                    <a:pt x="4604" y="15678"/>
                  </a:moveTo>
                  <a:cubicBezTo>
                    <a:pt x="4638" y="15812"/>
                    <a:pt x="4838" y="15778"/>
                    <a:pt x="4804" y="15611"/>
                  </a:cubicBezTo>
                  <a:lnTo>
                    <a:pt x="4704" y="15411"/>
                  </a:lnTo>
                  <a:cubicBezTo>
                    <a:pt x="4671" y="15278"/>
                    <a:pt x="4471" y="15311"/>
                    <a:pt x="4504" y="15478"/>
                  </a:cubicBezTo>
                  <a:close/>
                  <a:moveTo>
                    <a:pt x="4304" y="14777"/>
                  </a:moveTo>
                  <a:cubicBezTo>
                    <a:pt x="4337" y="14911"/>
                    <a:pt x="4571" y="14844"/>
                    <a:pt x="4504" y="14677"/>
                  </a:cubicBezTo>
                  <a:lnTo>
                    <a:pt x="4437" y="14477"/>
                  </a:lnTo>
                  <a:cubicBezTo>
                    <a:pt x="4371" y="14344"/>
                    <a:pt x="4171" y="14411"/>
                    <a:pt x="4237" y="14577"/>
                  </a:cubicBezTo>
                  <a:close/>
                  <a:moveTo>
                    <a:pt x="4004" y="13910"/>
                  </a:moveTo>
                  <a:cubicBezTo>
                    <a:pt x="4071" y="14010"/>
                    <a:pt x="4271" y="13977"/>
                    <a:pt x="4237" y="13810"/>
                  </a:cubicBezTo>
                  <a:lnTo>
                    <a:pt x="4137" y="13610"/>
                  </a:lnTo>
                  <a:cubicBezTo>
                    <a:pt x="4104" y="13477"/>
                    <a:pt x="3870" y="13510"/>
                    <a:pt x="3937" y="13677"/>
                  </a:cubicBezTo>
                  <a:close/>
                  <a:moveTo>
                    <a:pt x="3770" y="12976"/>
                  </a:moveTo>
                  <a:cubicBezTo>
                    <a:pt x="3804" y="13110"/>
                    <a:pt x="4004" y="13076"/>
                    <a:pt x="3970" y="12909"/>
                  </a:cubicBezTo>
                  <a:lnTo>
                    <a:pt x="3870" y="12676"/>
                  </a:lnTo>
                  <a:cubicBezTo>
                    <a:pt x="3837" y="12576"/>
                    <a:pt x="3637" y="12609"/>
                    <a:pt x="3670" y="12776"/>
                  </a:cubicBezTo>
                  <a:close/>
                  <a:moveTo>
                    <a:pt x="3470" y="12076"/>
                  </a:moveTo>
                  <a:cubicBezTo>
                    <a:pt x="3503" y="12176"/>
                    <a:pt x="3737" y="12142"/>
                    <a:pt x="3670" y="11975"/>
                  </a:cubicBezTo>
                  <a:lnTo>
                    <a:pt x="3604" y="11775"/>
                  </a:lnTo>
                  <a:cubicBezTo>
                    <a:pt x="3537" y="11642"/>
                    <a:pt x="3337" y="11675"/>
                    <a:pt x="3403" y="11842"/>
                  </a:cubicBezTo>
                  <a:close/>
                  <a:moveTo>
                    <a:pt x="3170" y="11142"/>
                  </a:moveTo>
                  <a:cubicBezTo>
                    <a:pt x="3237" y="11275"/>
                    <a:pt x="3437" y="11242"/>
                    <a:pt x="3403" y="11075"/>
                  </a:cubicBezTo>
                  <a:lnTo>
                    <a:pt x="3303" y="10841"/>
                  </a:lnTo>
                  <a:cubicBezTo>
                    <a:pt x="3270" y="10741"/>
                    <a:pt x="3036" y="10775"/>
                    <a:pt x="3103" y="10941"/>
                  </a:cubicBezTo>
                  <a:close/>
                  <a:moveTo>
                    <a:pt x="2936" y="10208"/>
                  </a:moveTo>
                  <a:cubicBezTo>
                    <a:pt x="2970" y="10341"/>
                    <a:pt x="3170" y="10308"/>
                    <a:pt x="3137" y="10141"/>
                  </a:cubicBezTo>
                  <a:lnTo>
                    <a:pt x="3036" y="9941"/>
                  </a:lnTo>
                  <a:cubicBezTo>
                    <a:pt x="3003" y="9807"/>
                    <a:pt x="2803" y="9841"/>
                    <a:pt x="2836" y="10007"/>
                  </a:cubicBezTo>
                  <a:close/>
                  <a:moveTo>
                    <a:pt x="2636" y="9340"/>
                  </a:moveTo>
                  <a:cubicBezTo>
                    <a:pt x="2670" y="9474"/>
                    <a:pt x="2903" y="9440"/>
                    <a:pt x="2836" y="9274"/>
                  </a:cubicBezTo>
                  <a:lnTo>
                    <a:pt x="2770" y="9073"/>
                  </a:lnTo>
                  <a:cubicBezTo>
                    <a:pt x="2703" y="8940"/>
                    <a:pt x="2503" y="8973"/>
                    <a:pt x="2569" y="9140"/>
                  </a:cubicBezTo>
                  <a:close/>
                  <a:moveTo>
                    <a:pt x="2336" y="8440"/>
                  </a:moveTo>
                  <a:cubicBezTo>
                    <a:pt x="2403" y="8573"/>
                    <a:pt x="2603" y="8506"/>
                    <a:pt x="2569" y="8340"/>
                  </a:cubicBezTo>
                  <a:lnTo>
                    <a:pt x="2469" y="8139"/>
                  </a:lnTo>
                  <a:cubicBezTo>
                    <a:pt x="2436" y="8006"/>
                    <a:pt x="2203" y="8073"/>
                    <a:pt x="2269" y="8239"/>
                  </a:cubicBezTo>
                  <a:close/>
                  <a:moveTo>
                    <a:pt x="2102" y="7506"/>
                  </a:moveTo>
                  <a:cubicBezTo>
                    <a:pt x="2136" y="7639"/>
                    <a:pt x="2336" y="7606"/>
                    <a:pt x="2303" y="7439"/>
                  </a:cubicBezTo>
                  <a:lnTo>
                    <a:pt x="2203" y="7239"/>
                  </a:lnTo>
                  <a:cubicBezTo>
                    <a:pt x="2169" y="7105"/>
                    <a:pt x="1969" y="7139"/>
                    <a:pt x="2002" y="7305"/>
                  </a:cubicBezTo>
                  <a:close/>
                  <a:moveTo>
                    <a:pt x="1802" y="6605"/>
                  </a:moveTo>
                  <a:cubicBezTo>
                    <a:pt x="1836" y="6738"/>
                    <a:pt x="2069" y="6672"/>
                    <a:pt x="2002" y="6505"/>
                  </a:cubicBezTo>
                  <a:lnTo>
                    <a:pt x="1936" y="6305"/>
                  </a:lnTo>
                  <a:cubicBezTo>
                    <a:pt x="1869" y="6171"/>
                    <a:pt x="1669" y="6238"/>
                    <a:pt x="1736" y="6405"/>
                  </a:cubicBezTo>
                  <a:close/>
                  <a:moveTo>
                    <a:pt x="1535" y="5738"/>
                  </a:moveTo>
                  <a:cubicBezTo>
                    <a:pt x="1602" y="5838"/>
                    <a:pt x="1802" y="5804"/>
                    <a:pt x="1769" y="5638"/>
                  </a:cubicBezTo>
                  <a:lnTo>
                    <a:pt x="1669" y="5437"/>
                  </a:lnTo>
                  <a:cubicBezTo>
                    <a:pt x="1635" y="5304"/>
                    <a:pt x="1435" y="5337"/>
                    <a:pt x="1469" y="5504"/>
                  </a:cubicBezTo>
                  <a:close/>
                  <a:moveTo>
                    <a:pt x="1269" y="4804"/>
                  </a:moveTo>
                  <a:cubicBezTo>
                    <a:pt x="1302" y="4937"/>
                    <a:pt x="1502" y="4870"/>
                    <a:pt x="1469" y="4737"/>
                  </a:cubicBezTo>
                  <a:lnTo>
                    <a:pt x="1369" y="4503"/>
                  </a:lnTo>
                  <a:cubicBezTo>
                    <a:pt x="1335" y="4370"/>
                    <a:pt x="1135" y="4437"/>
                    <a:pt x="1168" y="4604"/>
                  </a:cubicBezTo>
                  <a:close/>
                  <a:moveTo>
                    <a:pt x="968" y="3903"/>
                  </a:moveTo>
                  <a:cubicBezTo>
                    <a:pt x="1002" y="4003"/>
                    <a:pt x="1202" y="3970"/>
                    <a:pt x="1168" y="3803"/>
                  </a:cubicBezTo>
                  <a:lnTo>
                    <a:pt x="1102" y="3603"/>
                  </a:lnTo>
                  <a:cubicBezTo>
                    <a:pt x="1035" y="3469"/>
                    <a:pt x="835" y="3503"/>
                    <a:pt x="868" y="3670"/>
                  </a:cubicBezTo>
                  <a:close/>
                  <a:moveTo>
                    <a:pt x="701" y="2969"/>
                  </a:moveTo>
                  <a:cubicBezTo>
                    <a:pt x="768" y="3102"/>
                    <a:pt x="968" y="3069"/>
                    <a:pt x="935" y="2902"/>
                  </a:cubicBezTo>
                  <a:lnTo>
                    <a:pt x="835" y="2669"/>
                  </a:lnTo>
                  <a:cubicBezTo>
                    <a:pt x="802" y="2569"/>
                    <a:pt x="601" y="2602"/>
                    <a:pt x="635" y="2769"/>
                  </a:cubicBezTo>
                  <a:close/>
                  <a:moveTo>
                    <a:pt x="435" y="2102"/>
                  </a:moveTo>
                  <a:cubicBezTo>
                    <a:pt x="468" y="2235"/>
                    <a:pt x="668" y="2168"/>
                    <a:pt x="635" y="2002"/>
                  </a:cubicBezTo>
                  <a:lnTo>
                    <a:pt x="535" y="1802"/>
                  </a:lnTo>
                  <a:cubicBezTo>
                    <a:pt x="501" y="1668"/>
                    <a:pt x="301" y="1735"/>
                    <a:pt x="335" y="1868"/>
                  </a:cubicBezTo>
                  <a:close/>
                  <a:moveTo>
                    <a:pt x="134" y="1168"/>
                  </a:moveTo>
                  <a:cubicBezTo>
                    <a:pt x="168" y="1301"/>
                    <a:pt x="368" y="1268"/>
                    <a:pt x="335" y="1101"/>
                  </a:cubicBezTo>
                  <a:lnTo>
                    <a:pt x="268" y="901"/>
                  </a:lnTo>
                  <a:cubicBezTo>
                    <a:pt x="201" y="767"/>
                    <a:pt x="1" y="801"/>
                    <a:pt x="34" y="968"/>
                  </a:cubicBezTo>
                  <a:close/>
                </a:path>
              </a:pathLst>
            </a:custGeom>
            <a:solidFill>
              <a:srgbClr val="5038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8" name="Google Shape;1868;p42"/>
            <p:cNvSpPr/>
            <p:nvPr/>
          </p:nvSpPr>
          <p:spPr>
            <a:xfrm>
              <a:off x="-2123850" y="3215250"/>
              <a:ext cx="95100" cy="172650"/>
            </a:xfrm>
            <a:custGeom>
              <a:avLst/>
              <a:gdLst/>
              <a:ahLst/>
              <a:cxnLst/>
              <a:rect l="l" t="t" r="r" b="b"/>
              <a:pathLst>
                <a:path w="3804" h="6906" extrusionOk="0">
                  <a:moveTo>
                    <a:pt x="701" y="0"/>
                  </a:moveTo>
                  <a:cubicBezTo>
                    <a:pt x="568" y="0"/>
                    <a:pt x="368" y="34"/>
                    <a:pt x="301" y="67"/>
                  </a:cubicBezTo>
                  <a:cubicBezTo>
                    <a:pt x="234" y="134"/>
                    <a:pt x="134" y="200"/>
                    <a:pt x="101" y="334"/>
                  </a:cubicBezTo>
                  <a:cubicBezTo>
                    <a:pt x="67" y="467"/>
                    <a:pt x="1" y="567"/>
                    <a:pt x="1" y="701"/>
                  </a:cubicBezTo>
                  <a:lnTo>
                    <a:pt x="1" y="1134"/>
                  </a:lnTo>
                  <a:lnTo>
                    <a:pt x="1" y="5804"/>
                  </a:lnTo>
                  <a:lnTo>
                    <a:pt x="1" y="6205"/>
                  </a:lnTo>
                  <a:cubicBezTo>
                    <a:pt x="1" y="6371"/>
                    <a:pt x="34" y="6472"/>
                    <a:pt x="101" y="6572"/>
                  </a:cubicBezTo>
                  <a:cubicBezTo>
                    <a:pt x="134" y="6672"/>
                    <a:pt x="234" y="6805"/>
                    <a:pt x="301" y="6838"/>
                  </a:cubicBezTo>
                  <a:cubicBezTo>
                    <a:pt x="368" y="6872"/>
                    <a:pt x="568" y="6905"/>
                    <a:pt x="701" y="6905"/>
                  </a:cubicBezTo>
                  <a:lnTo>
                    <a:pt x="3036" y="6905"/>
                  </a:lnTo>
                  <a:cubicBezTo>
                    <a:pt x="3170" y="6905"/>
                    <a:pt x="3336" y="6872"/>
                    <a:pt x="3436" y="6838"/>
                  </a:cubicBezTo>
                  <a:cubicBezTo>
                    <a:pt x="3503" y="6805"/>
                    <a:pt x="3603" y="6705"/>
                    <a:pt x="3670" y="6638"/>
                  </a:cubicBezTo>
                  <a:cubicBezTo>
                    <a:pt x="3770" y="6505"/>
                    <a:pt x="3803" y="6371"/>
                    <a:pt x="3803" y="6205"/>
                  </a:cubicBezTo>
                  <a:cubicBezTo>
                    <a:pt x="3803" y="6038"/>
                    <a:pt x="3770" y="5904"/>
                    <a:pt x="3703" y="5838"/>
                  </a:cubicBezTo>
                  <a:cubicBezTo>
                    <a:pt x="3670" y="5738"/>
                    <a:pt x="3603" y="5671"/>
                    <a:pt x="3470" y="5638"/>
                  </a:cubicBezTo>
                  <a:cubicBezTo>
                    <a:pt x="3336" y="5571"/>
                    <a:pt x="3203" y="5538"/>
                    <a:pt x="3103" y="5538"/>
                  </a:cubicBezTo>
                  <a:lnTo>
                    <a:pt x="1502" y="5538"/>
                  </a:lnTo>
                  <a:lnTo>
                    <a:pt x="1502" y="4137"/>
                  </a:lnTo>
                  <a:lnTo>
                    <a:pt x="2536" y="4137"/>
                  </a:lnTo>
                  <a:cubicBezTo>
                    <a:pt x="2703" y="4137"/>
                    <a:pt x="2836" y="4070"/>
                    <a:pt x="2936" y="4036"/>
                  </a:cubicBezTo>
                  <a:cubicBezTo>
                    <a:pt x="3003" y="4003"/>
                    <a:pt x="3103" y="3903"/>
                    <a:pt x="3170" y="3836"/>
                  </a:cubicBezTo>
                  <a:cubicBezTo>
                    <a:pt x="3203" y="3736"/>
                    <a:pt x="3270" y="3636"/>
                    <a:pt x="3270" y="3469"/>
                  </a:cubicBezTo>
                  <a:cubicBezTo>
                    <a:pt x="3270" y="3303"/>
                    <a:pt x="3203" y="3169"/>
                    <a:pt x="3170" y="3069"/>
                  </a:cubicBezTo>
                  <a:cubicBezTo>
                    <a:pt x="3136" y="3002"/>
                    <a:pt x="3003" y="2902"/>
                    <a:pt x="2936" y="2869"/>
                  </a:cubicBezTo>
                  <a:cubicBezTo>
                    <a:pt x="2803" y="2836"/>
                    <a:pt x="2669" y="2802"/>
                    <a:pt x="2536" y="2802"/>
                  </a:cubicBezTo>
                  <a:lnTo>
                    <a:pt x="1502" y="2802"/>
                  </a:lnTo>
                  <a:lnTo>
                    <a:pt x="1502" y="1468"/>
                  </a:lnTo>
                  <a:lnTo>
                    <a:pt x="3103" y="1468"/>
                  </a:lnTo>
                  <a:cubicBezTo>
                    <a:pt x="3203" y="1468"/>
                    <a:pt x="3336" y="1401"/>
                    <a:pt x="3470" y="1368"/>
                  </a:cubicBezTo>
                  <a:cubicBezTo>
                    <a:pt x="3570" y="1335"/>
                    <a:pt x="3637" y="1234"/>
                    <a:pt x="3703" y="1168"/>
                  </a:cubicBezTo>
                  <a:cubicBezTo>
                    <a:pt x="3770" y="1068"/>
                    <a:pt x="3803" y="968"/>
                    <a:pt x="3803" y="801"/>
                  </a:cubicBezTo>
                  <a:cubicBezTo>
                    <a:pt x="3803" y="634"/>
                    <a:pt x="3770" y="501"/>
                    <a:pt x="3703" y="401"/>
                  </a:cubicBezTo>
                  <a:cubicBezTo>
                    <a:pt x="3670" y="334"/>
                    <a:pt x="3603" y="267"/>
                    <a:pt x="3470" y="200"/>
                  </a:cubicBezTo>
                  <a:cubicBezTo>
                    <a:pt x="3336" y="167"/>
                    <a:pt x="3203" y="134"/>
                    <a:pt x="3103" y="134"/>
                  </a:cubicBezTo>
                  <a:lnTo>
                    <a:pt x="2669" y="134"/>
                  </a:lnTo>
                  <a:lnTo>
                    <a:pt x="26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9" name="Google Shape;1869;p42"/>
            <p:cNvSpPr/>
            <p:nvPr/>
          </p:nvSpPr>
          <p:spPr>
            <a:xfrm>
              <a:off x="-2013775" y="3216900"/>
              <a:ext cx="130950" cy="173500"/>
            </a:xfrm>
            <a:custGeom>
              <a:avLst/>
              <a:gdLst/>
              <a:ahLst/>
              <a:cxnLst/>
              <a:rect l="l" t="t" r="r" b="b"/>
              <a:pathLst>
                <a:path w="5238" h="6940" extrusionOk="0">
                  <a:moveTo>
                    <a:pt x="868" y="1"/>
                  </a:moveTo>
                  <a:cubicBezTo>
                    <a:pt x="735" y="1"/>
                    <a:pt x="601" y="68"/>
                    <a:pt x="434" y="134"/>
                  </a:cubicBezTo>
                  <a:cubicBezTo>
                    <a:pt x="301" y="234"/>
                    <a:pt x="234" y="301"/>
                    <a:pt x="201" y="401"/>
                  </a:cubicBezTo>
                  <a:cubicBezTo>
                    <a:pt x="134" y="535"/>
                    <a:pt x="101" y="601"/>
                    <a:pt x="101" y="668"/>
                  </a:cubicBezTo>
                  <a:cubicBezTo>
                    <a:pt x="101" y="768"/>
                    <a:pt x="101" y="868"/>
                    <a:pt x="134" y="935"/>
                  </a:cubicBezTo>
                  <a:cubicBezTo>
                    <a:pt x="201" y="1068"/>
                    <a:pt x="234" y="1135"/>
                    <a:pt x="268" y="1235"/>
                  </a:cubicBezTo>
                  <a:cubicBezTo>
                    <a:pt x="368" y="1369"/>
                    <a:pt x="401" y="1435"/>
                    <a:pt x="468" y="1569"/>
                  </a:cubicBezTo>
                  <a:lnTo>
                    <a:pt x="1735" y="3437"/>
                  </a:lnTo>
                  <a:lnTo>
                    <a:pt x="1602" y="3437"/>
                  </a:lnTo>
                  <a:lnTo>
                    <a:pt x="1602" y="3470"/>
                  </a:lnTo>
                  <a:lnTo>
                    <a:pt x="234" y="5638"/>
                  </a:lnTo>
                  <a:cubicBezTo>
                    <a:pt x="201" y="5772"/>
                    <a:pt x="101" y="5872"/>
                    <a:pt x="68" y="5972"/>
                  </a:cubicBezTo>
                  <a:cubicBezTo>
                    <a:pt x="34" y="6105"/>
                    <a:pt x="1" y="6205"/>
                    <a:pt x="1" y="6305"/>
                  </a:cubicBezTo>
                  <a:cubicBezTo>
                    <a:pt x="1" y="6406"/>
                    <a:pt x="34" y="6472"/>
                    <a:pt x="68" y="6572"/>
                  </a:cubicBezTo>
                  <a:cubicBezTo>
                    <a:pt x="134" y="6639"/>
                    <a:pt x="234" y="6739"/>
                    <a:pt x="368" y="6806"/>
                  </a:cubicBezTo>
                  <a:cubicBezTo>
                    <a:pt x="468" y="6906"/>
                    <a:pt x="601" y="6939"/>
                    <a:pt x="735" y="6939"/>
                  </a:cubicBezTo>
                  <a:cubicBezTo>
                    <a:pt x="801" y="6939"/>
                    <a:pt x="868" y="6939"/>
                    <a:pt x="935" y="6906"/>
                  </a:cubicBezTo>
                  <a:cubicBezTo>
                    <a:pt x="1035" y="6873"/>
                    <a:pt x="1102" y="6806"/>
                    <a:pt x="1135" y="6772"/>
                  </a:cubicBezTo>
                  <a:cubicBezTo>
                    <a:pt x="1202" y="6706"/>
                    <a:pt x="1268" y="6639"/>
                    <a:pt x="1302" y="6572"/>
                  </a:cubicBezTo>
                  <a:cubicBezTo>
                    <a:pt x="1402" y="6539"/>
                    <a:pt x="1435" y="6439"/>
                    <a:pt x="1469" y="6372"/>
                  </a:cubicBezTo>
                  <a:lnTo>
                    <a:pt x="2469" y="4738"/>
                  </a:lnTo>
                  <a:lnTo>
                    <a:pt x="2636" y="4738"/>
                  </a:lnTo>
                  <a:lnTo>
                    <a:pt x="3637" y="6372"/>
                  </a:lnTo>
                  <a:cubicBezTo>
                    <a:pt x="3737" y="6406"/>
                    <a:pt x="3770" y="6472"/>
                    <a:pt x="3804" y="6572"/>
                  </a:cubicBezTo>
                  <a:cubicBezTo>
                    <a:pt x="3870" y="6639"/>
                    <a:pt x="3937" y="6739"/>
                    <a:pt x="3970" y="6772"/>
                  </a:cubicBezTo>
                  <a:cubicBezTo>
                    <a:pt x="4070" y="6806"/>
                    <a:pt x="4104" y="6873"/>
                    <a:pt x="4204" y="6906"/>
                  </a:cubicBezTo>
                  <a:cubicBezTo>
                    <a:pt x="4271" y="6939"/>
                    <a:pt x="4371" y="6939"/>
                    <a:pt x="4437" y="6939"/>
                  </a:cubicBezTo>
                  <a:cubicBezTo>
                    <a:pt x="4571" y="6939"/>
                    <a:pt x="4704" y="6906"/>
                    <a:pt x="4871" y="6806"/>
                  </a:cubicBezTo>
                  <a:cubicBezTo>
                    <a:pt x="4971" y="6739"/>
                    <a:pt x="5071" y="6639"/>
                    <a:pt x="5104" y="6572"/>
                  </a:cubicBezTo>
                  <a:cubicBezTo>
                    <a:pt x="5138" y="6472"/>
                    <a:pt x="5205" y="6406"/>
                    <a:pt x="5205" y="6305"/>
                  </a:cubicBezTo>
                  <a:cubicBezTo>
                    <a:pt x="5205" y="6205"/>
                    <a:pt x="5138" y="6105"/>
                    <a:pt x="5104" y="5972"/>
                  </a:cubicBezTo>
                  <a:cubicBezTo>
                    <a:pt x="5071" y="5872"/>
                    <a:pt x="5038" y="5772"/>
                    <a:pt x="4938" y="5638"/>
                  </a:cubicBezTo>
                  <a:lnTo>
                    <a:pt x="3570" y="3470"/>
                  </a:lnTo>
                  <a:lnTo>
                    <a:pt x="3570" y="3403"/>
                  </a:lnTo>
                  <a:lnTo>
                    <a:pt x="4804" y="1535"/>
                  </a:lnTo>
                  <a:cubicBezTo>
                    <a:pt x="4904" y="1402"/>
                    <a:pt x="4971" y="1302"/>
                    <a:pt x="5038" y="1202"/>
                  </a:cubicBezTo>
                  <a:cubicBezTo>
                    <a:pt x="5071" y="1102"/>
                    <a:pt x="5104" y="968"/>
                    <a:pt x="5138" y="902"/>
                  </a:cubicBezTo>
                  <a:cubicBezTo>
                    <a:pt x="5205" y="802"/>
                    <a:pt x="5238" y="735"/>
                    <a:pt x="5238" y="635"/>
                  </a:cubicBezTo>
                  <a:cubicBezTo>
                    <a:pt x="5238" y="568"/>
                    <a:pt x="5205" y="468"/>
                    <a:pt x="5138" y="401"/>
                  </a:cubicBezTo>
                  <a:cubicBezTo>
                    <a:pt x="5104" y="301"/>
                    <a:pt x="4971" y="234"/>
                    <a:pt x="4871" y="134"/>
                  </a:cubicBezTo>
                  <a:cubicBezTo>
                    <a:pt x="4771" y="101"/>
                    <a:pt x="4738" y="101"/>
                    <a:pt x="4637" y="68"/>
                  </a:cubicBezTo>
                  <a:cubicBezTo>
                    <a:pt x="4571" y="1"/>
                    <a:pt x="4471" y="1"/>
                    <a:pt x="4437" y="1"/>
                  </a:cubicBezTo>
                  <a:cubicBezTo>
                    <a:pt x="4371" y="1"/>
                    <a:pt x="4271" y="1"/>
                    <a:pt x="4204" y="68"/>
                  </a:cubicBezTo>
                  <a:cubicBezTo>
                    <a:pt x="4104" y="101"/>
                    <a:pt x="4037" y="134"/>
                    <a:pt x="3970" y="234"/>
                  </a:cubicBezTo>
                  <a:cubicBezTo>
                    <a:pt x="3937" y="301"/>
                    <a:pt x="3870" y="401"/>
                    <a:pt x="3804" y="468"/>
                  </a:cubicBezTo>
                  <a:cubicBezTo>
                    <a:pt x="3770" y="568"/>
                    <a:pt x="3703" y="635"/>
                    <a:pt x="3637" y="735"/>
                  </a:cubicBezTo>
                  <a:lnTo>
                    <a:pt x="2736" y="2236"/>
                  </a:lnTo>
                  <a:lnTo>
                    <a:pt x="2569" y="2236"/>
                  </a:lnTo>
                  <a:lnTo>
                    <a:pt x="1635" y="735"/>
                  </a:lnTo>
                  <a:cubicBezTo>
                    <a:pt x="1602" y="635"/>
                    <a:pt x="1535" y="568"/>
                    <a:pt x="1469" y="468"/>
                  </a:cubicBezTo>
                  <a:cubicBezTo>
                    <a:pt x="1435" y="335"/>
                    <a:pt x="1368" y="301"/>
                    <a:pt x="1302" y="234"/>
                  </a:cubicBezTo>
                  <a:cubicBezTo>
                    <a:pt x="1268" y="134"/>
                    <a:pt x="1202" y="101"/>
                    <a:pt x="1102" y="68"/>
                  </a:cubicBezTo>
                  <a:cubicBezTo>
                    <a:pt x="1035" y="1"/>
                    <a:pt x="935" y="1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0" name="Google Shape;1870;p42"/>
            <p:cNvSpPr/>
            <p:nvPr/>
          </p:nvSpPr>
          <p:spPr>
            <a:xfrm>
              <a:off x="-1858650" y="3217750"/>
              <a:ext cx="112600" cy="172650"/>
            </a:xfrm>
            <a:custGeom>
              <a:avLst/>
              <a:gdLst/>
              <a:ahLst/>
              <a:cxnLst/>
              <a:rect l="l" t="t" r="r" b="b"/>
              <a:pathLst>
                <a:path w="4504" h="6906" extrusionOk="0">
                  <a:moveTo>
                    <a:pt x="2202" y="1101"/>
                  </a:moveTo>
                  <a:cubicBezTo>
                    <a:pt x="2369" y="1168"/>
                    <a:pt x="2502" y="1168"/>
                    <a:pt x="2602" y="1235"/>
                  </a:cubicBezTo>
                  <a:cubicBezTo>
                    <a:pt x="2702" y="1268"/>
                    <a:pt x="2736" y="1335"/>
                    <a:pt x="2769" y="1368"/>
                  </a:cubicBezTo>
                  <a:cubicBezTo>
                    <a:pt x="2836" y="1401"/>
                    <a:pt x="2869" y="1468"/>
                    <a:pt x="2902" y="1535"/>
                  </a:cubicBezTo>
                  <a:cubicBezTo>
                    <a:pt x="2936" y="1568"/>
                    <a:pt x="2936" y="1668"/>
                    <a:pt x="3002" y="1735"/>
                  </a:cubicBezTo>
                  <a:cubicBezTo>
                    <a:pt x="3036" y="1835"/>
                    <a:pt x="3036" y="1902"/>
                    <a:pt x="3036" y="2035"/>
                  </a:cubicBezTo>
                  <a:cubicBezTo>
                    <a:pt x="3036" y="2169"/>
                    <a:pt x="3036" y="2269"/>
                    <a:pt x="3002" y="2369"/>
                  </a:cubicBezTo>
                  <a:cubicBezTo>
                    <a:pt x="3002" y="2435"/>
                    <a:pt x="2969" y="2535"/>
                    <a:pt x="2902" y="2602"/>
                  </a:cubicBezTo>
                  <a:cubicBezTo>
                    <a:pt x="2869" y="2702"/>
                    <a:pt x="2836" y="2736"/>
                    <a:pt x="2769" y="2769"/>
                  </a:cubicBezTo>
                  <a:cubicBezTo>
                    <a:pt x="2736" y="2836"/>
                    <a:pt x="2669" y="2869"/>
                    <a:pt x="2602" y="2902"/>
                  </a:cubicBezTo>
                  <a:cubicBezTo>
                    <a:pt x="2502" y="3002"/>
                    <a:pt x="2335" y="3036"/>
                    <a:pt x="2168" y="3036"/>
                  </a:cubicBezTo>
                  <a:lnTo>
                    <a:pt x="2168" y="2936"/>
                  </a:lnTo>
                  <a:lnTo>
                    <a:pt x="1501" y="2936"/>
                  </a:lnTo>
                  <a:lnTo>
                    <a:pt x="1501" y="1101"/>
                  </a:lnTo>
                  <a:close/>
                  <a:moveTo>
                    <a:pt x="701" y="0"/>
                  </a:moveTo>
                  <a:cubicBezTo>
                    <a:pt x="534" y="0"/>
                    <a:pt x="367" y="0"/>
                    <a:pt x="267" y="67"/>
                  </a:cubicBezTo>
                  <a:cubicBezTo>
                    <a:pt x="200" y="100"/>
                    <a:pt x="100" y="200"/>
                    <a:pt x="67" y="334"/>
                  </a:cubicBezTo>
                  <a:cubicBezTo>
                    <a:pt x="34" y="434"/>
                    <a:pt x="0" y="567"/>
                    <a:pt x="0" y="701"/>
                  </a:cubicBezTo>
                  <a:lnTo>
                    <a:pt x="0" y="1101"/>
                  </a:lnTo>
                  <a:lnTo>
                    <a:pt x="0" y="5771"/>
                  </a:lnTo>
                  <a:lnTo>
                    <a:pt x="0" y="6205"/>
                  </a:lnTo>
                  <a:cubicBezTo>
                    <a:pt x="0" y="6372"/>
                    <a:pt x="34" y="6438"/>
                    <a:pt x="67" y="6572"/>
                  </a:cubicBezTo>
                  <a:cubicBezTo>
                    <a:pt x="100" y="6672"/>
                    <a:pt x="200" y="6738"/>
                    <a:pt x="267" y="6839"/>
                  </a:cubicBezTo>
                  <a:cubicBezTo>
                    <a:pt x="367" y="6872"/>
                    <a:pt x="534" y="6905"/>
                    <a:pt x="701" y="6905"/>
                  </a:cubicBezTo>
                  <a:cubicBezTo>
                    <a:pt x="901" y="6905"/>
                    <a:pt x="1068" y="6905"/>
                    <a:pt x="1168" y="6839"/>
                  </a:cubicBezTo>
                  <a:cubicBezTo>
                    <a:pt x="1234" y="6772"/>
                    <a:pt x="1335" y="6705"/>
                    <a:pt x="1368" y="6572"/>
                  </a:cubicBezTo>
                  <a:cubicBezTo>
                    <a:pt x="1401" y="6438"/>
                    <a:pt x="1435" y="6338"/>
                    <a:pt x="1435" y="6205"/>
                  </a:cubicBezTo>
                  <a:lnTo>
                    <a:pt x="1435" y="5771"/>
                  </a:lnTo>
                  <a:lnTo>
                    <a:pt x="1435" y="4203"/>
                  </a:lnTo>
                  <a:lnTo>
                    <a:pt x="1435" y="4170"/>
                  </a:lnTo>
                  <a:lnTo>
                    <a:pt x="2035" y="4170"/>
                  </a:lnTo>
                  <a:cubicBezTo>
                    <a:pt x="2469" y="4170"/>
                    <a:pt x="2802" y="4103"/>
                    <a:pt x="3069" y="4037"/>
                  </a:cubicBezTo>
                  <a:cubicBezTo>
                    <a:pt x="3369" y="3936"/>
                    <a:pt x="3636" y="3770"/>
                    <a:pt x="3836" y="3603"/>
                  </a:cubicBezTo>
                  <a:cubicBezTo>
                    <a:pt x="4070" y="3436"/>
                    <a:pt x="4203" y="3203"/>
                    <a:pt x="4337" y="2936"/>
                  </a:cubicBezTo>
                  <a:cubicBezTo>
                    <a:pt x="4437" y="2702"/>
                    <a:pt x="4503" y="2369"/>
                    <a:pt x="4503" y="2035"/>
                  </a:cubicBezTo>
                  <a:cubicBezTo>
                    <a:pt x="4503" y="1768"/>
                    <a:pt x="4470" y="1568"/>
                    <a:pt x="4403" y="1368"/>
                  </a:cubicBezTo>
                  <a:cubicBezTo>
                    <a:pt x="4337" y="1201"/>
                    <a:pt x="4237" y="1001"/>
                    <a:pt x="4170" y="868"/>
                  </a:cubicBezTo>
                  <a:cubicBezTo>
                    <a:pt x="4070" y="701"/>
                    <a:pt x="3936" y="567"/>
                    <a:pt x="3836" y="501"/>
                  </a:cubicBezTo>
                  <a:cubicBezTo>
                    <a:pt x="3703" y="401"/>
                    <a:pt x="3536" y="334"/>
                    <a:pt x="3403" y="234"/>
                  </a:cubicBezTo>
                  <a:cubicBezTo>
                    <a:pt x="3102" y="100"/>
                    <a:pt x="2736" y="0"/>
                    <a:pt x="2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1" name="Google Shape;1871;p42"/>
            <p:cNvSpPr/>
            <p:nvPr/>
          </p:nvSpPr>
          <p:spPr>
            <a:xfrm>
              <a:off x="-1721900" y="3218575"/>
              <a:ext cx="89275" cy="170975"/>
            </a:xfrm>
            <a:custGeom>
              <a:avLst/>
              <a:gdLst/>
              <a:ahLst/>
              <a:cxnLst/>
              <a:rect l="l" t="t" r="r" b="b"/>
              <a:pathLst>
                <a:path w="3571" h="6839" extrusionOk="0">
                  <a:moveTo>
                    <a:pt x="735" y="1"/>
                  </a:moveTo>
                  <a:cubicBezTo>
                    <a:pt x="568" y="1"/>
                    <a:pt x="401" y="34"/>
                    <a:pt x="301" y="67"/>
                  </a:cubicBezTo>
                  <a:cubicBezTo>
                    <a:pt x="234" y="134"/>
                    <a:pt x="134" y="201"/>
                    <a:pt x="101" y="334"/>
                  </a:cubicBezTo>
                  <a:cubicBezTo>
                    <a:pt x="68" y="468"/>
                    <a:pt x="34" y="568"/>
                    <a:pt x="34" y="701"/>
                  </a:cubicBezTo>
                  <a:lnTo>
                    <a:pt x="34" y="1135"/>
                  </a:lnTo>
                  <a:lnTo>
                    <a:pt x="1" y="1135"/>
                  </a:lnTo>
                  <a:lnTo>
                    <a:pt x="1" y="6105"/>
                  </a:lnTo>
                  <a:cubicBezTo>
                    <a:pt x="1" y="6272"/>
                    <a:pt x="34" y="6439"/>
                    <a:pt x="68" y="6539"/>
                  </a:cubicBezTo>
                  <a:cubicBezTo>
                    <a:pt x="101" y="6605"/>
                    <a:pt x="201" y="6705"/>
                    <a:pt x="268" y="6739"/>
                  </a:cubicBezTo>
                  <a:cubicBezTo>
                    <a:pt x="368" y="6772"/>
                    <a:pt x="468" y="6839"/>
                    <a:pt x="601" y="6839"/>
                  </a:cubicBezTo>
                  <a:lnTo>
                    <a:pt x="2903" y="6839"/>
                  </a:lnTo>
                  <a:cubicBezTo>
                    <a:pt x="3036" y="6839"/>
                    <a:pt x="3170" y="6806"/>
                    <a:pt x="3236" y="6739"/>
                  </a:cubicBezTo>
                  <a:cubicBezTo>
                    <a:pt x="3337" y="6705"/>
                    <a:pt x="3437" y="6672"/>
                    <a:pt x="3503" y="6539"/>
                  </a:cubicBezTo>
                  <a:cubicBezTo>
                    <a:pt x="3537" y="6405"/>
                    <a:pt x="3570" y="6272"/>
                    <a:pt x="3570" y="6105"/>
                  </a:cubicBezTo>
                  <a:cubicBezTo>
                    <a:pt x="3570" y="5972"/>
                    <a:pt x="3570" y="5838"/>
                    <a:pt x="3503" y="5738"/>
                  </a:cubicBezTo>
                  <a:cubicBezTo>
                    <a:pt x="3403" y="5671"/>
                    <a:pt x="3337" y="5571"/>
                    <a:pt x="3236" y="5538"/>
                  </a:cubicBezTo>
                  <a:cubicBezTo>
                    <a:pt x="3170" y="5505"/>
                    <a:pt x="3036" y="5471"/>
                    <a:pt x="2903" y="5471"/>
                  </a:cubicBezTo>
                  <a:lnTo>
                    <a:pt x="1535" y="5471"/>
                  </a:lnTo>
                  <a:lnTo>
                    <a:pt x="1535" y="1135"/>
                  </a:lnTo>
                  <a:lnTo>
                    <a:pt x="1535" y="701"/>
                  </a:lnTo>
                  <a:cubicBezTo>
                    <a:pt x="1535" y="534"/>
                    <a:pt x="1502" y="468"/>
                    <a:pt x="1435" y="334"/>
                  </a:cubicBezTo>
                  <a:cubicBezTo>
                    <a:pt x="1368" y="234"/>
                    <a:pt x="1302" y="167"/>
                    <a:pt x="1202" y="67"/>
                  </a:cubicBezTo>
                  <a:cubicBezTo>
                    <a:pt x="1068" y="34"/>
                    <a:pt x="935" y="1"/>
                    <a:pt x="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2" name="Google Shape;1872;p42"/>
            <p:cNvSpPr/>
            <p:nvPr/>
          </p:nvSpPr>
          <p:spPr>
            <a:xfrm>
              <a:off x="-1610975" y="3218575"/>
              <a:ext cx="112600" cy="175150"/>
            </a:xfrm>
            <a:custGeom>
              <a:avLst/>
              <a:gdLst/>
              <a:ahLst/>
              <a:cxnLst/>
              <a:rect l="l" t="t" r="r" b="b"/>
              <a:pathLst>
                <a:path w="4504" h="7006" extrusionOk="0">
                  <a:moveTo>
                    <a:pt x="2335" y="1235"/>
                  </a:moveTo>
                  <a:cubicBezTo>
                    <a:pt x="2502" y="1235"/>
                    <a:pt x="2636" y="1235"/>
                    <a:pt x="2702" y="1335"/>
                  </a:cubicBezTo>
                  <a:cubicBezTo>
                    <a:pt x="2802" y="1368"/>
                    <a:pt x="2869" y="1468"/>
                    <a:pt x="2936" y="1535"/>
                  </a:cubicBezTo>
                  <a:cubicBezTo>
                    <a:pt x="2969" y="1669"/>
                    <a:pt x="3002" y="1735"/>
                    <a:pt x="3002" y="1869"/>
                  </a:cubicBezTo>
                  <a:lnTo>
                    <a:pt x="3002" y="5071"/>
                  </a:lnTo>
                  <a:cubicBezTo>
                    <a:pt x="3002" y="5204"/>
                    <a:pt x="2969" y="5338"/>
                    <a:pt x="2936" y="5405"/>
                  </a:cubicBezTo>
                  <a:cubicBezTo>
                    <a:pt x="2869" y="5505"/>
                    <a:pt x="2802" y="5538"/>
                    <a:pt x="2702" y="5638"/>
                  </a:cubicBezTo>
                  <a:cubicBezTo>
                    <a:pt x="2636" y="5671"/>
                    <a:pt x="2502" y="5705"/>
                    <a:pt x="2335" y="5705"/>
                  </a:cubicBezTo>
                  <a:cubicBezTo>
                    <a:pt x="2169" y="5705"/>
                    <a:pt x="2035" y="5705"/>
                    <a:pt x="1968" y="5638"/>
                  </a:cubicBezTo>
                  <a:cubicBezTo>
                    <a:pt x="1868" y="5571"/>
                    <a:pt x="1802" y="5505"/>
                    <a:pt x="1768" y="5405"/>
                  </a:cubicBezTo>
                  <a:cubicBezTo>
                    <a:pt x="1735" y="5304"/>
                    <a:pt x="1668" y="5204"/>
                    <a:pt x="1668" y="5071"/>
                  </a:cubicBezTo>
                  <a:lnTo>
                    <a:pt x="1668" y="1869"/>
                  </a:lnTo>
                  <a:cubicBezTo>
                    <a:pt x="1668" y="1735"/>
                    <a:pt x="1702" y="1635"/>
                    <a:pt x="1768" y="1535"/>
                  </a:cubicBezTo>
                  <a:cubicBezTo>
                    <a:pt x="1802" y="1468"/>
                    <a:pt x="1868" y="1402"/>
                    <a:pt x="1968" y="1335"/>
                  </a:cubicBezTo>
                  <a:cubicBezTo>
                    <a:pt x="2035" y="1302"/>
                    <a:pt x="2169" y="1235"/>
                    <a:pt x="2335" y="1235"/>
                  </a:cubicBezTo>
                  <a:close/>
                  <a:moveTo>
                    <a:pt x="1902" y="1"/>
                  </a:moveTo>
                  <a:cubicBezTo>
                    <a:pt x="1735" y="1"/>
                    <a:pt x="1601" y="34"/>
                    <a:pt x="1435" y="67"/>
                  </a:cubicBezTo>
                  <a:cubicBezTo>
                    <a:pt x="1268" y="134"/>
                    <a:pt x="1101" y="201"/>
                    <a:pt x="934" y="301"/>
                  </a:cubicBezTo>
                  <a:cubicBezTo>
                    <a:pt x="768" y="368"/>
                    <a:pt x="601" y="468"/>
                    <a:pt x="467" y="634"/>
                  </a:cubicBezTo>
                  <a:cubicBezTo>
                    <a:pt x="334" y="735"/>
                    <a:pt x="200" y="968"/>
                    <a:pt x="134" y="1168"/>
                  </a:cubicBezTo>
                  <a:cubicBezTo>
                    <a:pt x="67" y="1368"/>
                    <a:pt x="0" y="1635"/>
                    <a:pt x="0" y="1969"/>
                  </a:cubicBezTo>
                  <a:lnTo>
                    <a:pt x="0" y="4904"/>
                  </a:lnTo>
                  <a:cubicBezTo>
                    <a:pt x="0" y="5238"/>
                    <a:pt x="67" y="5538"/>
                    <a:pt x="134" y="5738"/>
                  </a:cubicBezTo>
                  <a:cubicBezTo>
                    <a:pt x="200" y="6005"/>
                    <a:pt x="334" y="6172"/>
                    <a:pt x="467" y="6339"/>
                  </a:cubicBezTo>
                  <a:cubicBezTo>
                    <a:pt x="601" y="6505"/>
                    <a:pt x="768" y="6639"/>
                    <a:pt x="934" y="6705"/>
                  </a:cubicBezTo>
                  <a:cubicBezTo>
                    <a:pt x="1101" y="6806"/>
                    <a:pt x="1268" y="6872"/>
                    <a:pt x="1435" y="6906"/>
                  </a:cubicBezTo>
                  <a:cubicBezTo>
                    <a:pt x="1601" y="6939"/>
                    <a:pt x="1768" y="7006"/>
                    <a:pt x="1902" y="7006"/>
                  </a:cubicBezTo>
                  <a:lnTo>
                    <a:pt x="2636" y="7006"/>
                  </a:lnTo>
                  <a:cubicBezTo>
                    <a:pt x="2802" y="7006"/>
                    <a:pt x="2936" y="6972"/>
                    <a:pt x="3103" y="6906"/>
                  </a:cubicBezTo>
                  <a:cubicBezTo>
                    <a:pt x="3269" y="6872"/>
                    <a:pt x="3436" y="6806"/>
                    <a:pt x="3603" y="6705"/>
                  </a:cubicBezTo>
                  <a:cubicBezTo>
                    <a:pt x="3770" y="6639"/>
                    <a:pt x="3936" y="6505"/>
                    <a:pt x="4070" y="6339"/>
                  </a:cubicBezTo>
                  <a:cubicBezTo>
                    <a:pt x="4170" y="6172"/>
                    <a:pt x="4303" y="5972"/>
                    <a:pt x="4403" y="5738"/>
                  </a:cubicBezTo>
                  <a:cubicBezTo>
                    <a:pt x="4470" y="5505"/>
                    <a:pt x="4504" y="5238"/>
                    <a:pt x="4504" y="4904"/>
                  </a:cubicBezTo>
                  <a:lnTo>
                    <a:pt x="4504" y="1969"/>
                  </a:lnTo>
                  <a:cubicBezTo>
                    <a:pt x="4504" y="1669"/>
                    <a:pt x="4470" y="1368"/>
                    <a:pt x="4403" y="1168"/>
                  </a:cubicBezTo>
                  <a:cubicBezTo>
                    <a:pt x="4303" y="968"/>
                    <a:pt x="4170" y="735"/>
                    <a:pt x="4070" y="634"/>
                  </a:cubicBezTo>
                  <a:cubicBezTo>
                    <a:pt x="3936" y="501"/>
                    <a:pt x="3770" y="368"/>
                    <a:pt x="3603" y="301"/>
                  </a:cubicBezTo>
                  <a:cubicBezTo>
                    <a:pt x="3436" y="201"/>
                    <a:pt x="3269" y="134"/>
                    <a:pt x="3103" y="67"/>
                  </a:cubicBezTo>
                  <a:cubicBezTo>
                    <a:pt x="2936" y="34"/>
                    <a:pt x="2769" y="1"/>
                    <a:pt x="2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3" name="Google Shape;1873;p42"/>
            <p:cNvSpPr/>
            <p:nvPr/>
          </p:nvSpPr>
          <p:spPr>
            <a:xfrm>
              <a:off x="-1465875" y="3218575"/>
              <a:ext cx="112600" cy="176000"/>
            </a:xfrm>
            <a:custGeom>
              <a:avLst/>
              <a:gdLst/>
              <a:ahLst/>
              <a:cxnLst/>
              <a:rect l="l" t="t" r="r" b="b"/>
              <a:pathLst>
                <a:path w="4504" h="7040" extrusionOk="0">
                  <a:moveTo>
                    <a:pt x="2202" y="1135"/>
                  </a:moveTo>
                  <a:cubicBezTo>
                    <a:pt x="2369" y="1168"/>
                    <a:pt x="2502" y="1168"/>
                    <a:pt x="2636" y="1235"/>
                  </a:cubicBezTo>
                  <a:cubicBezTo>
                    <a:pt x="2702" y="1235"/>
                    <a:pt x="2736" y="1302"/>
                    <a:pt x="2802" y="1335"/>
                  </a:cubicBezTo>
                  <a:cubicBezTo>
                    <a:pt x="2836" y="1368"/>
                    <a:pt x="2869" y="1435"/>
                    <a:pt x="2903" y="1502"/>
                  </a:cubicBezTo>
                  <a:cubicBezTo>
                    <a:pt x="2969" y="1535"/>
                    <a:pt x="2969" y="1635"/>
                    <a:pt x="3003" y="1702"/>
                  </a:cubicBezTo>
                  <a:cubicBezTo>
                    <a:pt x="3036" y="1802"/>
                    <a:pt x="3036" y="1869"/>
                    <a:pt x="3036" y="2002"/>
                  </a:cubicBezTo>
                  <a:cubicBezTo>
                    <a:pt x="3036" y="2136"/>
                    <a:pt x="3003" y="2236"/>
                    <a:pt x="3003" y="2336"/>
                  </a:cubicBezTo>
                  <a:cubicBezTo>
                    <a:pt x="3003" y="2402"/>
                    <a:pt x="2969" y="2502"/>
                    <a:pt x="2903" y="2569"/>
                  </a:cubicBezTo>
                  <a:cubicBezTo>
                    <a:pt x="2869" y="2669"/>
                    <a:pt x="2836" y="2703"/>
                    <a:pt x="2802" y="2736"/>
                  </a:cubicBezTo>
                  <a:cubicBezTo>
                    <a:pt x="2736" y="2803"/>
                    <a:pt x="2669" y="2836"/>
                    <a:pt x="2636" y="2869"/>
                  </a:cubicBezTo>
                  <a:cubicBezTo>
                    <a:pt x="2502" y="2969"/>
                    <a:pt x="2335" y="3003"/>
                    <a:pt x="2169" y="3003"/>
                  </a:cubicBezTo>
                  <a:lnTo>
                    <a:pt x="2169" y="2969"/>
                  </a:lnTo>
                  <a:lnTo>
                    <a:pt x="1502" y="2969"/>
                  </a:lnTo>
                  <a:lnTo>
                    <a:pt x="1502" y="1135"/>
                  </a:lnTo>
                  <a:close/>
                  <a:moveTo>
                    <a:pt x="701" y="1"/>
                  </a:moveTo>
                  <a:cubicBezTo>
                    <a:pt x="534" y="1"/>
                    <a:pt x="367" y="1"/>
                    <a:pt x="301" y="67"/>
                  </a:cubicBezTo>
                  <a:cubicBezTo>
                    <a:pt x="201" y="134"/>
                    <a:pt x="134" y="201"/>
                    <a:pt x="67" y="334"/>
                  </a:cubicBezTo>
                  <a:cubicBezTo>
                    <a:pt x="34" y="468"/>
                    <a:pt x="0" y="568"/>
                    <a:pt x="0" y="701"/>
                  </a:cubicBezTo>
                  <a:lnTo>
                    <a:pt x="0" y="1135"/>
                  </a:lnTo>
                  <a:lnTo>
                    <a:pt x="34" y="1135"/>
                  </a:lnTo>
                  <a:lnTo>
                    <a:pt x="34" y="5838"/>
                  </a:lnTo>
                  <a:lnTo>
                    <a:pt x="34" y="6238"/>
                  </a:lnTo>
                  <a:cubicBezTo>
                    <a:pt x="34" y="6372"/>
                    <a:pt x="67" y="6505"/>
                    <a:pt x="134" y="6605"/>
                  </a:cubicBezTo>
                  <a:cubicBezTo>
                    <a:pt x="167" y="6705"/>
                    <a:pt x="234" y="6806"/>
                    <a:pt x="334" y="6872"/>
                  </a:cubicBezTo>
                  <a:cubicBezTo>
                    <a:pt x="401" y="6906"/>
                    <a:pt x="568" y="6939"/>
                    <a:pt x="734" y="6939"/>
                  </a:cubicBezTo>
                  <a:cubicBezTo>
                    <a:pt x="901" y="6939"/>
                    <a:pt x="1068" y="6906"/>
                    <a:pt x="1168" y="6872"/>
                  </a:cubicBezTo>
                  <a:cubicBezTo>
                    <a:pt x="1235" y="6839"/>
                    <a:pt x="1335" y="6739"/>
                    <a:pt x="1368" y="6605"/>
                  </a:cubicBezTo>
                  <a:cubicBezTo>
                    <a:pt x="1401" y="6505"/>
                    <a:pt x="1468" y="6372"/>
                    <a:pt x="1468" y="6238"/>
                  </a:cubicBezTo>
                  <a:lnTo>
                    <a:pt x="1468" y="5838"/>
                  </a:lnTo>
                  <a:lnTo>
                    <a:pt x="1468" y="4170"/>
                  </a:lnTo>
                  <a:lnTo>
                    <a:pt x="2002" y="4170"/>
                  </a:lnTo>
                  <a:cubicBezTo>
                    <a:pt x="2169" y="4170"/>
                    <a:pt x="2302" y="4204"/>
                    <a:pt x="2369" y="4237"/>
                  </a:cubicBezTo>
                  <a:cubicBezTo>
                    <a:pt x="2502" y="4304"/>
                    <a:pt x="2536" y="4337"/>
                    <a:pt x="2636" y="4437"/>
                  </a:cubicBezTo>
                  <a:cubicBezTo>
                    <a:pt x="2702" y="4571"/>
                    <a:pt x="2736" y="4671"/>
                    <a:pt x="2736" y="4771"/>
                  </a:cubicBezTo>
                  <a:cubicBezTo>
                    <a:pt x="2802" y="4904"/>
                    <a:pt x="2802" y="5071"/>
                    <a:pt x="2802" y="5204"/>
                  </a:cubicBezTo>
                  <a:lnTo>
                    <a:pt x="2802" y="6238"/>
                  </a:lnTo>
                  <a:cubicBezTo>
                    <a:pt x="2802" y="6372"/>
                    <a:pt x="2836" y="6505"/>
                    <a:pt x="2869" y="6572"/>
                  </a:cubicBezTo>
                  <a:cubicBezTo>
                    <a:pt x="2903" y="6672"/>
                    <a:pt x="3003" y="6739"/>
                    <a:pt x="3069" y="6839"/>
                  </a:cubicBezTo>
                  <a:cubicBezTo>
                    <a:pt x="3169" y="6906"/>
                    <a:pt x="3236" y="6939"/>
                    <a:pt x="3370" y="7006"/>
                  </a:cubicBezTo>
                  <a:cubicBezTo>
                    <a:pt x="3503" y="7039"/>
                    <a:pt x="3570" y="7039"/>
                    <a:pt x="3703" y="7039"/>
                  </a:cubicBezTo>
                  <a:cubicBezTo>
                    <a:pt x="3803" y="7039"/>
                    <a:pt x="3903" y="7039"/>
                    <a:pt x="4003" y="7006"/>
                  </a:cubicBezTo>
                  <a:lnTo>
                    <a:pt x="4237" y="6872"/>
                  </a:lnTo>
                  <a:cubicBezTo>
                    <a:pt x="4304" y="6806"/>
                    <a:pt x="4370" y="6739"/>
                    <a:pt x="4404" y="6672"/>
                  </a:cubicBezTo>
                  <a:cubicBezTo>
                    <a:pt x="4470" y="6572"/>
                    <a:pt x="4504" y="6505"/>
                    <a:pt x="4504" y="6372"/>
                  </a:cubicBezTo>
                  <a:lnTo>
                    <a:pt x="4504" y="6238"/>
                  </a:lnTo>
                  <a:cubicBezTo>
                    <a:pt x="4504" y="6205"/>
                    <a:pt x="4470" y="6105"/>
                    <a:pt x="4370" y="6038"/>
                  </a:cubicBezTo>
                  <a:cubicBezTo>
                    <a:pt x="4370" y="6005"/>
                    <a:pt x="4370" y="5972"/>
                    <a:pt x="4337" y="5972"/>
                  </a:cubicBezTo>
                  <a:cubicBezTo>
                    <a:pt x="4304" y="5972"/>
                    <a:pt x="4304" y="5905"/>
                    <a:pt x="4304" y="5872"/>
                  </a:cubicBezTo>
                  <a:lnTo>
                    <a:pt x="4304" y="5171"/>
                  </a:lnTo>
                  <a:cubicBezTo>
                    <a:pt x="4304" y="4904"/>
                    <a:pt x="4304" y="4737"/>
                    <a:pt x="4203" y="4571"/>
                  </a:cubicBezTo>
                  <a:cubicBezTo>
                    <a:pt x="4137" y="4404"/>
                    <a:pt x="4070" y="4304"/>
                    <a:pt x="3970" y="4170"/>
                  </a:cubicBezTo>
                  <a:cubicBezTo>
                    <a:pt x="3837" y="4037"/>
                    <a:pt x="3703" y="3903"/>
                    <a:pt x="3636" y="3870"/>
                  </a:cubicBezTo>
                  <a:cubicBezTo>
                    <a:pt x="3536" y="3837"/>
                    <a:pt x="3403" y="3737"/>
                    <a:pt x="3303" y="3703"/>
                  </a:cubicBezTo>
                  <a:cubicBezTo>
                    <a:pt x="3470" y="3670"/>
                    <a:pt x="3636" y="3570"/>
                    <a:pt x="3736" y="3503"/>
                  </a:cubicBezTo>
                  <a:cubicBezTo>
                    <a:pt x="3870" y="3403"/>
                    <a:pt x="4003" y="3303"/>
                    <a:pt x="4070" y="3203"/>
                  </a:cubicBezTo>
                  <a:cubicBezTo>
                    <a:pt x="4170" y="3070"/>
                    <a:pt x="4237" y="3003"/>
                    <a:pt x="4304" y="2869"/>
                  </a:cubicBezTo>
                  <a:cubicBezTo>
                    <a:pt x="4337" y="2736"/>
                    <a:pt x="4370" y="2636"/>
                    <a:pt x="4404" y="2536"/>
                  </a:cubicBezTo>
                  <a:cubicBezTo>
                    <a:pt x="4470" y="2402"/>
                    <a:pt x="4504" y="2336"/>
                    <a:pt x="4504" y="2236"/>
                  </a:cubicBezTo>
                  <a:lnTo>
                    <a:pt x="4504" y="2035"/>
                  </a:lnTo>
                  <a:cubicBezTo>
                    <a:pt x="4504" y="1802"/>
                    <a:pt x="4504" y="1535"/>
                    <a:pt x="4404" y="1368"/>
                  </a:cubicBezTo>
                  <a:cubicBezTo>
                    <a:pt x="4337" y="1202"/>
                    <a:pt x="4237" y="1001"/>
                    <a:pt x="4170" y="868"/>
                  </a:cubicBezTo>
                  <a:cubicBezTo>
                    <a:pt x="4070" y="701"/>
                    <a:pt x="4003" y="568"/>
                    <a:pt x="3837" y="501"/>
                  </a:cubicBezTo>
                  <a:cubicBezTo>
                    <a:pt x="3670" y="401"/>
                    <a:pt x="3536" y="334"/>
                    <a:pt x="3403" y="234"/>
                  </a:cubicBezTo>
                  <a:cubicBezTo>
                    <a:pt x="3069" y="134"/>
                    <a:pt x="2736" y="1"/>
                    <a:pt x="2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4" name="Google Shape;1874;p42"/>
            <p:cNvSpPr/>
            <p:nvPr/>
          </p:nvSpPr>
          <p:spPr>
            <a:xfrm>
              <a:off x="-1326600" y="3215250"/>
              <a:ext cx="95925" cy="172650"/>
            </a:xfrm>
            <a:custGeom>
              <a:avLst/>
              <a:gdLst/>
              <a:ahLst/>
              <a:cxnLst/>
              <a:rect l="l" t="t" r="r" b="b"/>
              <a:pathLst>
                <a:path w="3837" h="6906" extrusionOk="0">
                  <a:moveTo>
                    <a:pt x="734" y="0"/>
                  </a:moveTo>
                  <a:cubicBezTo>
                    <a:pt x="567" y="0"/>
                    <a:pt x="400" y="34"/>
                    <a:pt x="300" y="67"/>
                  </a:cubicBezTo>
                  <a:cubicBezTo>
                    <a:pt x="234" y="134"/>
                    <a:pt x="134" y="200"/>
                    <a:pt x="100" y="334"/>
                  </a:cubicBezTo>
                  <a:cubicBezTo>
                    <a:pt x="67" y="467"/>
                    <a:pt x="0" y="567"/>
                    <a:pt x="0" y="701"/>
                  </a:cubicBezTo>
                  <a:lnTo>
                    <a:pt x="0" y="1134"/>
                  </a:lnTo>
                  <a:lnTo>
                    <a:pt x="0" y="5804"/>
                  </a:lnTo>
                  <a:lnTo>
                    <a:pt x="0" y="6205"/>
                  </a:lnTo>
                  <a:cubicBezTo>
                    <a:pt x="0" y="6371"/>
                    <a:pt x="67" y="6472"/>
                    <a:pt x="100" y="6572"/>
                  </a:cubicBezTo>
                  <a:cubicBezTo>
                    <a:pt x="134" y="6672"/>
                    <a:pt x="234" y="6805"/>
                    <a:pt x="300" y="6838"/>
                  </a:cubicBezTo>
                  <a:cubicBezTo>
                    <a:pt x="400" y="6872"/>
                    <a:pt x="567" y="6905"/>
                    <a:pt x="734" y="6905"/>
                  </a:cubicBezTo>
                  <a:lnTo>
                    <a:pt x="3102" y="6905"/>
                  </a:lnTo>
                  <a:cubicBezTo>
                    <a:pt x="3236" y="6905"/>
                    <a:pt x="3403" y="6872"/>
                    <a:pt x="3469" y="6838"/>
                  </a:cubicBezTo>
                  <a:cubicBezTo>
                    <a:pt x="3569" y="6805"/>
                    <a:pt x="3636" y="6705"/>
                    <a:pt x="3736" y="6638"/>
                  </a:cubicBezTo>
                  <a:cubicBezTo>
                    <a:pt x="3803" y="6505"/>
                    <a:pt x="3836" y="6371"/>
                    <a:pt x="3836" y="6205"/>
                  </a:cubicBezTo>
                  <a:cubicBezTo>
                    <a:pt x="3836" y="6038"/>
                    <a:pt x="3836" y="5904"/>
                    <a:pt x="3769" y="5838"/>
                  </a:cubicBezTo>
                  <a:cubicBezTo>
                    <a:pt x="3736" y="5738"/>
                    <a:pt x="3636" y="5671"/>
                    <a:pt x="3503" y="5638"/>
                  </a:cubicBezTo>
                  <a:cubicBezTo>
                    <a:pt x="3403" y="5571"/>
                    <a:pt x="3302" y="5538"/>
                    <a:pt x="3136" y="5538"/>
                  </a:cubicBezTo>
                  <a:lnTo>
                    <a:pt x="1568" y="5538"/>
                  </a:lnTo>
                  <a:lnTo>
                    <a:pt x="1568" y="4137"/>
                  </a:lnTo>
                  <a:lnTo>
                    <a:pt x="2602" y="4137"/>
                  </a:lnTo>
                  <a:cubicBezTo>
                    <a:pt x="2769" y="4137"/>
                    <a:pt x="2902" y="4070"/>
                    <a:pt x="2969" y="4036"/>
                  </a:cubicBezTo>
                  <a:cubicBezTo>
                    <a:pt x="3069" y="4003"/>
                    <a:pt x="3136" y="3903"/>
                    <a:pt x="3236" y="3836"/>
                  </a:cubicBezTo>
                  <a:cubicBezTo>
                    <a:pt x="3269" y="3736"/>
                    <a:pt x="3302" y="3636"/>
                    <a:pt x="3302" y="3469"/>
                  </a:cubicBezTo>
                  <a:cubicBezTo>
                    <a:pt x="3302" y="3303"/>
                    <a:pt x="3302" y="3169"/>
                    <a:pt x="3236" y="3069"/>
                  </a:cubicBezTo>
                  <a:cubicBezTo>
                    <a:pt x="3169" y="3002"/>
                    <a:pt x="3069" y="2902"/>
                    <a:pt x="2969" y="2869"/>
                  </a:cubicBezTo>
                  <a:cubicBezTo>
                    <a:pt x="2835" y="2836"/>
                    <a:pt x="2769" y="2802"/>
                    <a:pt x="2602" y="2802"/>
                  </a:cubicBezTo>
                  <a:lnTo>
                    <a:pt x="1568" y="2802"/>
                  </a:lnTo>
                  <a:lnTo>
                    <a:pt x="1568" y="1468"/>
                  </a:lnTo>
                  <a:lnTo>
                    <a:pt x="3136" y="1468"/>
                  </a:lnTo>
                  <a:cubicBezTo>
                    <a:pt x="3269" y="1468"/>
                    <a:pt x="3403" y="1401"/>
                    <a:pt x="3503" y="1368"/>
                  </a:cubicBezTo>
                  <a:cubicBezTo>
                    <a:pt x="3603" y="1335"/>
                    <a:pt x="3669" y="1234"/>
                    <a:pt x="3769" y="1168"/>
                  </a:cubicBezTo>
                  <a:cubicBezTo>
                    <a:pt x="3803" y="1068"/>
                    <a:pt x="3836" y="968"/>
                    <a:pt x="3836" y="801"/>
                  </a:cubicBezTo>
                  <a:cubicBezTo>
                    <a:pt x="3836" y="634"/>
                    <a:pt x="3836" y="501"/>
                    <a:pt x="3769" y="401"/>
                  </a:cubicBezTo>
                  <a:cubicBezTo>
                    <a:pt x="3736" y="334"/>
                    <a:pt x="3636" y="267"/>
                    <a:pt x="3503" y="200"/>
                  </a:cubicBezTo>
                  <a:cubicBezTo>
                    <a:pt x="3403" y="167"/>
                    <a:pt x="3302" y="134"/>
                    <a:pt x="3136" y="134"/>
                  </a:cubicBezTo>
                  <a:lnTo>
                    <a:pt x="2735" y="134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5" name="Google Shape;1875;p42"/>
            <p:cNvSpPr/>
            <p:nvPr/>
          </p:nvSpPr>
          <p:spPr>
            <a:xfrm>
              <a:off x="-2095500" y="3436225"/>
              <a:ext cx="847300" cy="219350"/>
            </a:xfrm>
            <a:custGeom>
              <a:avLst/>
              <a:gdLst/>
              <a:ahLst/>
              <a:cxnLst/>
              <a:rect l="l" t="t" r="r" b="b"/>
              <a:pathLst>
                <a:path w="33892" h="8774" extrusionOk="0">
                  <a:moveTo>
                    <a:pt x="32924" y="3370"/>
                  </a:moveTo>
                  <a:cubicBezTo>
                    <a:pt x="33491" y="3370"/>
                    <a:pt x="33892" y="3804"/>
                    <a:pt x="33892" y="4337"/>
                  </a:cubicBezTo>
                  <a:cubicBezTo>
                    <a:pt x="33892" y="4871"/>
                    <a:pt x="33491" y="5305"/>
                    <a:pt x="32924" y="5305"/>
                  </a:cubicBezTo>
                  <a:lnTo>
                    <a:pt x="3003" y="5305"/>
                  </a:lnTo>
                  <a:lnTo>
                    <a:pt x="4571" y="7106"/>
                  </a:lnTo>
                  <a:cubicBezTo>
                    <a:pt x="4938" y="7473"/>
                    <a:pt x="4871" y="8107"/>
                    <a:pt x="4504" y="8440"/>
                  </a:cubicBezTo>
                  <a:cubicBezTo>
                    <a:pt x="4137" y="8774"/>
                    <a:pt x="3503" y="8707"/>
                    <a:pt x="3170" y="8340"/>
                  </a:cubicBezTo>
                  <a:lnTo>
                    <a:pt x="301" y="5038"/>
                  </a:lnTo>
                  <a:cubicBezTo>
                    <a:pt x="134" y="4871"/>
                    <a:pt x="1" y="4638"/>
                    <a:pt x="1" y="4371"/>
                  </a:cubicBezTo>
                  <a:cubicBezTo>
                    <a:pt x="1" y="4137"/>
                    <a:pt x="134" y="3870"/>
                    <a:pt x="301" y="3704"/>
                  </a:cubicBezTo>
                  <a:lnTo>
                    <a:pt x="3170" y="435"/>
                  </a:lnTo>
                  <a:cubicBezTo>
                    <a:pt x="3503" y="34"/>
                    <a:pt x="4137" y="1"/>
                    <a:pt x="4504" y="334"/>
                  </a:cubicBezTo>
                  <a:cubicBezTo>
                    <a:pt x="4871" y="668"/>
                    <a:pt x="4938" y="1302"/>
                    <a:pt x="4571" y="1669"/>
                  </a:cubicBezTo>
                  <a:lnTo>
                    <a:pt x="3003" y="3470"/>
                  </a:lnTo>
                  <a:lnTo>
                    <a:pt x="32924" y="3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6" name="Google Shape;1876;p42"/>
            <p:cNvSpPr/>
            <p:nvPr/>
          </p:nvSpPr>
          <p:spPr>
            <a:xfrm>
              <a:off x="-2557500" y="3182725"/>
              <a:ext cx="384475" cy="537900"/>
            </a:xfrm>
            <a:custGeom>
              <a:avLst/>
              <a:gdLst/>
              <a:ahLst/>
              <a:cxnLst/>
              <a:rect l="l" t="t" r="r" b="b"/>
              <a:pathLst>
                <a:path w="15379" h="21516" extrusionOk="0">
                  <a:moveTo>
                    <a:pt x="14711" y="4003"/>
                  </a:moveTo>
                  <a:cubicBezTo>
                    <a:pt x="14311" y="4837"/>
                    <a:pt x="13777" y="5471"/>
                    <a:pt x="13210" y="6171"/>
                  </a:cubicBezTo>
                  <a:cubicBezTo>
                    <a:pt x="11676" y="8073"/>
                    <a:pt x="10008" y="10108"/>
                    <a:pt x="11109" y="15945"/>
                  </a:cubicBezTo>
                  <a:cubicBezTo>
                    <a:pt x="11509" y="18280"/>
                    <a:pt x="10842" y="19815"/>
                    <a:pt x="9641" y="20648"/>
                  </a:cubicBezTo>
                  <a:cubicBezTo>
                    <a:pt x="8674" y="21316"/>
                    <a:pt x="7440" y="21516"/>
                    <a:pt x="6139" y="21316"/>
                  </a:cubicBezTo>
                  <a:cubicBezTo>
                    <a:pt x="4871" y="21115"/>
                    <a:pt x="3604" y="20482"/>
                    <a:pt x="2603" y="19481"/>
                  </a:cubicBezTo>
                  <a:cubicBezTo>
                    <a:pt x="868" y="17780"/>
                    <a:pt x="1" y="14978"/>
                    <a:pt x="1435" y="11275"/>
                  </a:cubicBezTo>
                  <a:cubicBezTo>
                    <a:pt x="2336" y="8940"/>
                    <a:pt x="3937" y="6472"/>
                    <a:pt x="5772" y="4504"/>
                  </a:cubicBezTo>
                  <a:cubicBezTo>
                    <a:pt x="7440" y="2736"/>
                    <a:pt x="9308" y="1268"/>
                    <a:pt x="11042" y="567"/>
                  </a:cubicBezTo>
                  <a:lnTo>
                    <a:pt x="11276" y="1235"/>
                  </a:lnTo>
                  <a:cubicBezTo>
                    <a:pt x="9641" y="1902"/>
                    <a:pt x="7873" y="3269"/>
                    <a:pt x="6305" y="4971"/>
                  </a:cubicBezTo>
                  <a:cubicBezTo>
                    <a:pt x="4538" y="6905"/>
                    <a:pt x="3003" y="9274"/>
                    <a:pt x="2136" y="11509"/>
                  </a:cubicBezTo>
                  <a:cubicBezTo>
                    <a:pt x="802" y="14911"/>
                    <a:pt x="1602" y="17446"/>
                    <a:pt x="3137" y="18981"/>
                  </a:cubicBezTo>
                  <a:cubicBezTo>
                    <a:pt x="4004" y="19848"/>
                    <a:pt x="5171" y="20448"/>
                    <a:pt x="6272" y="20615"/>
                  </a:cubicBezTo>
                  <a:cubicBezTo>
                    <a:pt x="7340" y="20782"/>
                    <a:pt x="8440" y="20615"/>
                    <a:pt x="9208" y="20081"/>
                  </a:cubicBezTo>
                  <a:cubicBezTo>
                    <a:pt x="10208" y="19414"/>
                    <a:pt x="10775" y="18080"/>
                    <a:pt x="10375" y="16078"/>
                  </a:cubicBezTo>
                  <a:cubicBezTo>
                    <a:pt x="9208" y="9941"/>
                    <a:pt x="11009" y="7739"/>
                    <a:pt x="12643" y="5738"/>
                  </a:cubicBezTo>
                  <a:cubicBezTo>
                    <a:pt x="13177" y="5037"/>
                    <a:pt x="13677" y="4437"/>
                    <a:pt x="14044" y="3670"/>
                  </a:cubicBezTo>
                  <a:cubicBezTo>
                    <a:pt x="14478" y="2902"/>
                    <a:pt x="14645" y="2269"/>
                    <a:pt x="14645" y="1802"/>
                  </a:cubicBezTo>
                  <a:cubicBezTo>
                    <a:pt x="14645" y="1468"/>
                    <a:pt x="14545" y="1235"/>
                    <a:pt x="14378" y="1068"/>
                  </a:cubicBezTo>
                  <a:cubicBezTo>
                    <a:pt x="14211" y="901"/>
                    <a:pt x="13978" y="768"/>
                    <a:pt x="13677" y="734"/>
                  </a:cubicBezTo>
                  <a:lnTo>
                    <a:pt x="13444" y="734"/>
                  </a:lnTo>
                  <a:cubicBezTo>
                    <a:pt x="13444" y="467"/>
                    <a:pt x="13511" y="234"/>
                    <a:pt x="13677" y="0"/>
                  </a:cubicBezTo>
                  <a:lnTo>
                    <a:pt x="13777" y="0"/>
                  </a:lnTo>
                  <a:cubicBezTo>
                    <a:pt x="14278" y="100"/>
                    <a:pt x="14645" y="267"/>
                    <a:pt x="14945" y="567"/>
                  </a:cubicBezTo>
                  <a:cubicBezTo>
                    <a:pt x="15212" y="834"/>
                    <a:pt x="15345" y="1268"/>
                    <a:pt x="15345" y="1768"/>
                  </a:cubicBezTo>
                  <a:cubicBezTo>
                    <a:pt x="15379" y="2402"/>
                    <a:pt x="15178" y="3136"/>
                    <a:pt x="14711" y="40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46742" y="3438843"/>
            <a:ext cx="2652441" cy="126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/>
              <a:t>Ôn</a:t>
            </a:r>
            <a:r>
              <a:rPr lang="en-US" sz="2667" dirty="0"/>
              <a:t> </a:t>
            </a:r>
            <a:r>
              <a:rPr lang="en-US" sz="2667" dirty="0" err="1"/>
              <a:t>lại</a:t>
            </a:r>
            <a:r>
              <a:rPr lang="en-US" sz="2667" dirty="0"/>
              <a:t> </a:t>
            </a:r>
            <a:r>
              <a:rPr lang="en-US" sz="2667" dirty="0" err="1"/>
              <a:t>kiến</a:t>
            </a:r>
            <a:r>
              <a:rPr lang="en-US" sz="2667" dirty="0"/>
              <a:t> </a:t>
            </a:r>
            <a:r>
              <a:rPr lang="en-US" sz="2667" dirty="0" err="1"/>
              <a:t>thức</a:t>
            </a:r>
            <a:r>
              <a:rPr lang="en-US" sz="2667" dirty="0"/>
              <a:t> </a:t>
            </a:r>
            <a:r>
              <a:rPr lang="en-US" sz="2667" dirty="0" err="1"/>
              <a:t>đã</a:t>
            </a:r>
            <a:r>
              <a:rPr lang="en-US" sz="2667" dirty="0"/>
              <a:t> </a:t>
            </a:r>
            <a:r>
              <a:rPr lang="en-US" sz="2667" dirty="0" err="1"/>
              <a:t>học</a:t>
            </a:r>
            <a:endParaRPr lang="en-US" sz="2667" dirty="0"/>
          </a:p>
        </p:txBody>
      </p:sp>
      <p:sp>
        <p:nvSpPr>
          <p:cNvPr id="68" name="TextBox 67"/>
          <p:cNvSpPr txBox="1"/>
          <p:nvPr/>
        </p:nvSpPr>
        <p:spPr>
          <a:xfrm>
            <a:off x="4535769" y="3413123"/>
            <a:ext cx="3124163" cy="126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/>
              <a:t>Hoàn</a:t>
            </a:r>
            <a:r>
              <a:rPr lang="en-US" sz="2667" dirty="0"/>
              <a:t> </a:t>
            </a:r>
            <a:r>
              <a:rPr lang="en-US" sz="2667" dirty="0" err="1"/>
              <a:t>thành</a:t>
            </a:r>
            <a:r>
              <a:rPr lang="en-US" sz="2667" dirty="0"/>
              <a:t> </a:t>
            </a:r>
            <a:r>
              <a:rPr lang="en-US" sz="2667" dirty="0" err="1"/>
              <a:t>bài</a:t>
            </a:r>
            <a:r>
              <a:rPr lang="en-US" sz="2667" dirty="0"/>
              <a:t> </a:t>
            </a:r>
            <a:r>
              <a:rPr lang="en-US" sz="2667" dirty="0" err="1"/>
              <a:t>tập</a:t>
            </a:r>
            <a:r>
              <a:rPr lang="en-US" sz="2667" dirty="0"/>
              <a:t> 4, 6 </a:t>
            </a:r>
            <a:r>
              <a:rPr lang="en-US" sz="2667" dirty="0" err="1"/>
              <a:t>trong</a:t>
            </a:r>
            <a:r>
              <a:rPr lang="en-US" sz="2667" dirty="0"/>
              <a:t> SGK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0" grpId="0" animBg="1"/>
      <p:bldP spid="1821" grpId="0"/>
      <p:bldP spid="1829" grpId="0" animBg="1"/>
      <p:bldP spid="1830" grpId="0" animBg="1"/>
      <p:bldP spid="8" grpId="0"/>
      <p:bldP spid="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36"/>
          <p:cNvSpPr/>
          <p:nvPr/>
        </p:nvSpPr>
        <p:spPr>
          <a:xfrm>
            <a:off x="9250134" y="-25799"/>
            <a:ext cx="2805133" cy="4027033"/>
          </a:xfrm>
          <a:custGeom>
            <a:avLst/>
            <a:gdLst/>
            <a:ahLst/>
            <a:cxnLst/>
            <a:rect l="l" t="t" r="r" b="b"/>
            <a:pathLst>
              <a:path w="84154" h="120811" extrusionOk="0">
                <a:moveTo>
                  <a:pt x="0" y="0"/>
                </a:moveTo>
                <a:cubicBezTo>
                  <a:pt x="1870" y="14970"/>
                  <a:pt x="23133" y="23610"/>
                  <a:pt x="38205" y="24265"/>
                </a:cubicBezTo>
                <a:cubicBezTo>
                  <a:pt x="42943" y="24471"/>
                  <a:pt x="49792" y="25542"/>
                  <a:pt x="52145" y="21425"/>
                </a:cubicBezTo>
                <a:cubicBezTo>
                  <a:pt x="54018" y="18148"/>
                  <a:pt x="45119" y="14947"/>
                  <a:pt x="41819" y="16779"/>
                </a:cubicBezTo>
                <a:cubicBezTo>
                  <a:pt x="37750" y="19038"/>
                  <a:pt x="38964" y="26556"/>
                  <a:pt x="41045" y="30719"/>
                </a:cubicBezTo>
                <a:cubicBezTo>
                  <a:pt x="46074" y="40778"/>
                  <a:pt x="62576" y="39826"/>
                  <a:pt x="69698" y="48530"/>
                </a:cubicBezTo>
                <a:cubicBezTo>
                  <a:pt x="74422" y="54303"/>
                  <a:pt x="77206" y="62572"/>
                  <a:pt x="76152" y="69956"/>
                </a:cubicBezTo>
                <a:cubicBezTo>
                  <a:pt x="75068" y="77551"/>
                  <a:pt x="67811" y="83484"/>
                  <a:pt x="67117" y="91124"/>
                </a:cubicBezTo>
                <a:cubicBezTo>
                  <a:pt x="66085" y="102487"/>
                  <a:pt x="73088" y="118034"/>
                  <a:pt x="84154" y="120811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39" y="4825646"/>
            <a:ext cx="1529280" cy="1401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227A81-2EBD-8AA6-916A-402760590910}"/>
                  </a:ext>
                </a:extLst>
              </p:cNvPr>
              <p:cNvSpPr txBox="1"/>
              <p:nvPr/>
            </p:nvSpPr>
            <p:spPr>
              <a:xfrm>
                <a:off x="1353809" y="631162"/>
                <a:ext cx="9484383" cy="3731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Do không thể đo trực tiếp được các khoảng cách trên nên người ta làm như sau: </a:t>
                </a:r>
                <a:endParaRPr lang="en-US" sz="26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+ Đo góc </a:t>
                </a:r>
                <a14:m>
                  <m:oMath xmlns:m="http://schemas.openxmlformats.org/officeDocument/2006/math"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𝐵𝐴𝐶</m:t>
                    </m:r>
                  </m:oMath>
                </a14:m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được </a:t>
                </a:r>
                <a14:m>
                  <m:oMath xmlns:m="http://schemas.openxmlformats.org/officeDocument/2006/math"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6</m:t>
                    </m:r>
                    <m:r>
                      <a:rPr lang="en-US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0</m:t>
                    </m:r>
                    <m:r>
                      <a:rPr lang="en-US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°</m:t>
                    </m:r>
                  </m:oMath>
                </a14:m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, đo góc </a:t>
                </a:r>
                <a14:m>
                  <m:oMath xmlns:m="http://schemas.openxmlformats.org/officeDocument/2006/math"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𝐴𝐵𝐶</m:t>
                    </m:r>
                  </m:oMath>
                </a14:m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được </a:t>
                </a:r>
                <a14:m>
                  <m:oMath xmlns:m="http://schemas.openxmlformats.org/officeDocument/2006/math"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45</m:t>
                    </m:r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°</m:t>
                    </m:r>
                  </m:oMath>
                </a14:m>
                <a:endParaRPr lang="en-US" sz="26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+ Kẻ tia </a:t>
                </a:r>
                <a14:m>
                  <m:oMath xmlns:m="http://schemas.openxmlformats.org/officeDocument/2006/math"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𝐴𝑥</m:t>
                    </m:r>
                  </m:oMath>
                </a14:m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sao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lang="vi-VN" sz="266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𝐵𝐴𝑥</m:t>
                        </m:r>
                      </m:e>
                    </m:acc>
                    <m:r>
                      <a:rPr lang="vi-VN" sz="2667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=60°</m:t>
                    </m:r>
                  </m:oMath>
                </a14:m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, kẻ tia </a:t>
                </a:r>
                <a14:m>
                  <m:oMath xmlns:m="http://schemas.openxmlformats.org/officeDocument/2006/math"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𝐵𝑦</m:t>
                    </m:r>
                  </m:oMath>
                </a14:m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sao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lang="vi-VN" sz="266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𝐴𝐵𝑦</m:t>
                        </m:r>
                      </m:e>
                    </m:acc>
                    <m:r>
                      <a:rPr lang="vi-VN" sz="2667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=45°</m:t>
                    </m:r>
                  </m:oMath>
                </a14:m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, xác định giao điểm </a:t>
                </a:r>
                <a14:m>
                  <m:oMath xmlns:m="http://schemas.openxmlformats.org/officeDocument/2006/math"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𝐷</m:t>
                    </m:r>
                  </m:oMath>
                </a14:m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của hai tia đó</a:t>
                </a:r>
                <a:endParaRPr lang="en-US" sz="26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+ Đo khoảng cách </a:t>
                </a:r>
                <a14:m>
                  <m:oMath xmlns:m="http://schemas.openxmlformats.org/officeDocument/2006/math"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𝐴𝐷</m:t>
                    </m:r>
                  </m:oMath>
                </a14:m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𝐵𝐷</m:t>
                    </m:r>
                  </m:oMath>
                </a14:m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 Ta có </a:t>
                </a:r>
                <a14:m>
                  <m:oMath xmlns:m="http://schemas.openxmlformats.org/officeDocument/2006/math"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𝐴𝐶</m:t>
                    </m:r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=</m:t>
                    </m:r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𝐴𝐷</m:t>
                    </m:r>
                  </m:oMath>
                </a14:m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𝐵𝐶</m:t>
                    </m:r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=</m:t>
                    </m:r>
                    <m:r>
                      <a:rPr lang="vi-VN" sz="2667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𝐵𝐷</m:t>
                    </m:r>
                  </m:oMath>
                </a14:m>
                <a:r>
                  <a:rPr lang="vi-VN" sz="26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</a:t>
                </a:r>
                <a:endParaRPr lang="en-US" sz="26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227A81-2EBD-8AA6-916A-402760590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809" y="631162"/>
                <a:ext cx="9484383" cy="3731021"/>
              </a:xfrm>
              <a:prstGeom prst="rect">
                <a:avLst/>
              </a:prstGeom>
              <a:blipFill>
                <a:blip r:embed="rId4"/>
                <a:stretch>
                  <a:fillRect l="-1221" r="-1221" b="-3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8FA314F-7BC2-249C-FEDA-16DDDDA8C92E}"/>
              </a:ext>
            </a:extLst>
          </p:cNvPr>
          <p:cNvSpPr txBox="1"/>
          <p:nvPr/>
        </p:nvSpPr>
        <p:spPr>
          <a:xfrm>
            <a:off x="2949676" y="5166711"/>
            <a:ext cx="6961240" cy="69919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667" dirty="0">
                <a:solidFill>
                  <a:srgbClr val="000000"/>
                </a:solidFill>
                <a:latin typeface="Arial (Headings)"/>
                <a:ea typeface="Calibri" panose="020F0502020204030204" pitchFamily="34" charset="0"/>
              </a:rPr>
              <a:t>Theo</a:t>
            </a:r>
            <a:r>
              <a:rPr lang="vi-VN" sz="2667" dirty="0">
                <a:solidFill>
                  <a:srgbClr val="000000"/>
                </a:solidFill>
                <a:latin typeface="Arial (Headings)"/>
                <a:ea typeface="Calibri" panose="020F0502020204030204" pitchFamily="34" charset="0"/>
              </a:rPr>
              <a:t> em, tại sao lại có hai đẳng thức trên?</a:t>
            </a:r>
            <a:endParaRPr lang="en-US" sz="2667" dirty="0">
              <a:latin typeface="Arial (Headings)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41"/>
          <p:cNvSpPr/>
          <p:nvPr/>
        </p:nvSpPr>
        <p:spPr>
          <a:xfrm flipH="1">
            <a:off x="-161547" y="-136333"/>
            <a:ext cx="4559000" cy="1200833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764" name="Google Shape;1764;p41"/>
          <p:cNvSpPr/>
          <p:nvPr/>
        </p:nvSpPr>
        <p:spPr>
          <a:xfrm rot="-1102394" flipH="1">
            <a:off x="8102540" y="5750786"/>
            <a:ext cx="4275585" cy="69153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765" name="Google Shape;1765;p41"/>
          <p:cNvGrpSpPr/>
          <p:nvPr/>
        </p:nvGrpSpPr>
        <p:grpSpPr>
          <a:xfrm>
            <a:off x="9228538" y="600500"/>
            <a:ext cx="3381333" cy="1277600"/>
            <a:chOff x="1442875" y="614225"/>
            <a:chExt cx="2536000" cy="958200"/>
          </a:xfrm>
        </p:grpSpPr>
        <p:sp>
          <p:nvSpPr>
            <p:cNvPr id="1766" name="Google Shape;1766;p41"/>
            <p:cNvSpPr/>
            <p:nvPr/>
          </p:nvSpPr>
          <p:spPr>
            <a:xfrm>
              <a:off x="1464550" y="645075"/>
              <a:ext cx="2490975" cy="913175"/>
            </a:xfrm>
            <a:custGeom>
              <a:avLst/>
              <a:gdLst/>
              <a:ahLst/>
              <a:cxnLst/>
              <a:rect l="l" t="t" r="r" b="b"/>
              <a:pathLst>
                <a:path w="99639" h="36527" extrusionOk="0">
                  <a:moveTo>
                    <a:pt x="62879" y="36526"/>
                  </a:moveTo>
                  <a:cubicBezTo>
                    <a:pt x="62378" y="36526"/>
                    <a:pt x="61845" y="36426"/>
                    <a:pt x="61378" y="36293"/>
                  </a:cubicBezTo>
                  <a:cubicBezTo>
                    <a:pt x="58542" y="35459"/>
                    <a:pt x="56908" y="32457"/>
                    <a:pt x="57742" y="29622"/>
                  </a:cubicBezTo>
                  <a:cubicBezTo>
                    <a:pt x="57909" y="29121"/>
                    <a:pt x="58109" y="28688"/>
                    <a:pt x="58376" y="28254"/>
                  </a:cubicBezTo>
                  <a:cubicBezTo>
                    <a:pt x="53605" y="27854"/>
                    <a:pt x="49936" y="27453"/>
                    <a:pt x="48569" y="27353"/>
                  </a:cubicBezTo>
                  <a:lnTo>
                    <a:pt x="48001" y="27287"/>
                  </a:lnTo>
                  <a:cubicBezTo>
                    <a:pt x="47901" y="27287"/>
                    <a:pt x="47835" y="27253"/>
                    <a:pt x="47735" y="27253"/>
                  </a:cubicBezTo>
                  <a:cubicBezTo>
                    <a:pt x="47735" y="27253"/>
                    <a:pt x="47501" y="27220"/>
                    <a:pt x="47401" y="27220"/>
                  </a:cubicBezTo>
                  <a:cubicBezTo>
                    <a:pt x="47101" y="27186"/>
                    <a:pt x="46834" y="27086"/>
                    <a:pt x="46600" y="27020"/>
                  </a:cubicBezTo>
                  <a:cubicBezTo>
                    <a:pt x="46367" y="26920"/>
                    <a:pt x="46100" y="26853"/>
                    <a:pt x="45800" y="26719"/>
                  </a:cubicBezTo>
                  <a:cubicBezTo>
                    <a:pt x="45767" y="26686"/>
                    <a:pt x="45700" y="26686"/>
                    <a:pt x="45633" y="26619"/>
                  </a:cubicBezTo>
                  <a:lnTo>
                    <a:pt x="45533" y="26586"/>
                  </a:lnTo>
                  <a:cubicBezTo>
                    <a:pt x="45433" y="26553"/>
                    <a:pt x="45400" y="26553"/>
                    <a:pt x="45300" y="26519"/>
                  </a:cubicBezTo>
                  <a:lnTo>
                    <a:pt x="44799" y="26219"/>
                  </a:lnTo>
                  <a:cubicBezTo>
                    <a:pt x="43598" y="25585"/>
                    <a:pt x="40296" y="23884"/>
                    <a:pt x="36060" y="21616"/>
                  </a:cubicBezTo>
                  <a:cubicBezTo>
                    <a:pt x="36060" y="22116"/>
                    <a:pt x="35960" y="22617"/>
                    <a:pt x="35859" y="23117"/>
                  </a:cubicBezTo>
                  <a:cubicBezTo>
                    <a:pt x="35192" y="25385"/>
                    <a:pt x="33057" y="26953"/>
                    <a:pt x="30722" y="26953"/>
                  </a:cubicBezTo>
                  <a:cubicBezTo>
                    <a:pt x="30222" y="26953"/>
                    <a:pt x="29688" y="26886"/>
                    <a:pt x="29221" y="26753"/>
                  </a:cubicBezTo>
                  <a:cubicBezTo>
                    <a:pt x="26386" y="25919"/>
                    <a:pt x="24752" y="22917"/>
                    <a:pt x="25585" y="20081"/>
                  </a:cubicBezTo>
                  <a:cubicBezTo>
                    <a:pt x="25986" y="18881"/>
                    <a:pt x="26686" y="17880"/>
                    <a:pt x="27687" y="17213"/>
                  </a:cubicBezTo>
                  <a:lnTo>
                    <a:pt x="24785" y="15712"/>
                  </a:lnTo>
                  <a:cubicBezTo>
                    <a:pt x="24785" y="16012"/>
                    <a:pt x="24718" y="16279"/>
                    <a:pt x="24618" y="16545"/>
                  </a:cubicBezTo>
                  <a:cubicBezTo>
                    <a:pt x="24118" y="18180"/>
                    <a:pt x="22617" y="19348"/>
                    <a:pt x="20882" y="19348"/>
                  </a:cubicBezTo>
                  <a:cubicBezTo>
                    <a:pt x="20515" y="19348"/>
                    <a:pt x="20115" y="19281"/>
                    <a:pt x="19748" y="19181"/>
                  </a:cubicBezTo>
                  <a:cubicBezTo>
                    <a:pt x="18747" y="18881"/>
                    <a:pt x="17913" y="18213"/>
                    <a:pt x="17413" y="17279"/>
                  </a:cubicBezTo>
                  <a:cubicBezTo>
                    <a:pt x="16913" y="16379"/>
                    <a:pt x="16779" y="15345"/>
                    <a:pt x="17079" y="14344"/>
                  </a:cubicBezTo>
                  <a:cubicBezTo>
                    <a:pt x="17346" y="13543"/>
                    <a:pt x="17780" y="12876"/>
                    <a:pt x="18414" y="12376"/>
                  </a:cubicBezTo>
                  <a:cubicBezTo>
                    <a:pt x="11876" y="8907"/>
                    <a:pt x="7172" y="6405"/>
                    <a:pt x="4404" y="4904"/>
                  </a:cubicBezTo>
                  <a:lnTo>
                    <a:pt x="2536" y="3870"/>
                  </a:lnTo>
                  <a:lnTo>
                    <a:pt x="1835" y="3503"/>
                  </a:lnTo>
                  <a:lnTo>
                    <a:pt x="1735" y="3436"/>
                  </a:lnTo>
                  <a:lnTo>
                    <a:pt x="2102" y="2702"/>
                  </a:lnTo>
                  <a:lnTo>
                    <a:pt x="1702" y="3403"/>
                  </a:lnTo>
                  <a:lnTo>
                    <a:pt x="1668" y="3369"/>
                  </a:lnTo>
                  <a:cubicBezTo>
                    <a:pt x="1602" y="3336"/>
                    <a:pt x="1535" y="3269"/>
                    <a:pt x="1535" y="3269"/>
                  </a:cubicBezTo>
                  <a:cubicBezTo>
                    <a:pt x="1" y="2202"/>
                    <a:pt x="201" y="1101"/>
                    <a:pt x="334" y="834"/>
                  </a:cubicBezTo>
                  <a:cubicBezTo>
                    <a:pt x="501" y="334"/>
                    <a:pt x="901" y="0"/>
                    <a:pt x="1402" y="0"/>
                  </a:cubicBezTo>
                  <a:cubicBezTo>
                    <a:pt x="1502" y="0"/>
                    <a:pt x="1602" y="0"/>
                    <a:pt x="1702" y="34"/>
                  </a:cubicBezTo>
                  <a:lnTo>
                    <a:pt x="1869" y="67"/>
                  </a:lnTo>
                  <a:cubicBezTo>
                    <a:pt x="4270" y="768"/>
                    <a:pt x="6539" y="1501"/>
                    <a:pt x="8507" y="2235"/>
                  </a:cubicBezTo>
                  <a:lnTo>
                    <a:pt x="9040" y="2435"/>
                  </a:lnTo>
                  <a:lnTo>
                    <a:pt x="10341" y="3002"/>
                  </a:lnTo>
                  <a:cubicBezTo>
                    <a:pt x="14344" y="4604"/>
                    <a:pt x="23284" y="8373"/>
                    <a:pt x="30089" y="11242"/>
                  </a:cubicBezTo>
                  <a:lnTo>
                    <a:pt x="32957" y="12443"/>
                  </a:lnTo>
                  <a:cubicBezTo>
                    <a:pt x="32724" y="12076"/>
                    <a:pt x="32691" y="11675"/>
                    <a:pt x="32757" y="11375"/>
                  </a:cubicBezTo>
                  <a:cubicBezTo>
                    <a:pt x="32891" y="10941"/>
                    <a:pt x="33258" y="10708"/>
                    <a:pt x="33691" y="10708"/>
                  </a:cubicBezTo>
                  <a:lnTo>
                    <a:pt x="33791" y="10708"/>
                  </a:lnTo>
                  <a:lnTo>
                    <a:pt x="34025" y="10741"/>
                  </a:lnTo>
                  <a:cubicBezTo>
                    <a:pt x="35059" y="11042"/>
                    <a:pt x="35960" y="11375"/>
                    <a:pt x="36793" y="11675"/>
                  </a:cubicBezTo>
                  <a:cubicBezTo>
                    <a:pt x="37227" y="11842"/>
                    <a:pt x="38762" y="12443"/>
                    <a:pt x="41363" y="13543"/>
                  </a:cubicBezTo>
                  <a:cubicBezTo>
                    <a:pt x="42965" y="10575"/>
                    <a:pt x="46033" y="8740"/>
                    <a:pt x="49336" y="8740"/>
                  </a:cubicBezTo>
                  <a:lnTo>
                    <a:pt x="49402" y="8740"/>
                  </a:lnTo>
                  <a:cubicBezTo>
                    <a:pt x="49869" y="7572"/>
                    <a:pt x="50470" y="5771"/>
                    <a:pt x="51037" y="4370"/>
                  </a:cubicBezTo>
                  <a:cubicBezTo>
                    <a:pt x="51371" y="3536"/>
                    <a:pt x="51604" y="2836"/>
                    <a:pt x="51771" y="2402"/>
                  </a:cubicBezTo>
                  <a:cubicBezTo>
                    <a:pt x="52405" y="901"/>
                    <a:pt x="53172" y="100"/>
                    <a:pt x="54039" y="100"/>
                  </a:cubicBezTo>
                  <a:cubicBezTo>
                    <a:pt x="54406" y="100"/>
                    <a:pt x="54773" y="267"/>
                    <a:pt x="55040" y="601"/>
                  </a:cubicBezTo>
                  <a:cubicBezTo>
                    <a:pt x="55607" y="1335"/>
                    <a:pt x="55540" y="2569"/>
                    <a:pt x="55373" y="3503"/>
                  </a:cubicBezTo>
                  <a:cubicBezTo>
                    <a:pt x="55273" y="3936"/>
                    <a:pt x="55107" y="4704"/>
                    <a:pt x="54940" y="5538"/>
                  </a:cubicBezTo>
                  <a:cubicBezTo>
                    <a:pt x="54606" y="7039"/>
                    <a:pt x="54206" y="8873"/>
                    <a:pt x="53939" y="10108"/>
                  </a:cubicBezTo>
                  <a:cubicBezTo>
                    <a:pt x="56741" y="11875"/>
                    <a:pt x="58342" y="15111"/>
                    <a:pt x="58075" y="18547"/>
                  </a:cubicBezTo>
                  <a:cubicBezTo>
                    <a:pt x="60844" y="19047"/>
                    <a:pt x="62445" y="19348"/>
                    <a:pt x="62912" y="19414"/>
                  </a:cubicBezTo>
                  <a:cubicBezTo>
                    <a:pt x="63779" y="19614"/>
                    <a:pt x="64747" y="19881"/>
                    <a:pt x="65781" y="20181"/>
                  </a:cubicBezTo>
                  <a:lnTo>
                    <a:pt x="65881" y="20181"/>
                  </a:lnTo>
                  <a:cubicBezTo>
                    <a:pt x="66348" y="20282"/>
                    <a:pt x="66581" y="20749"/>
                    <a:pt x="66548" y="21216"/>
                  </a:cubicBezTo>
                  <a:cubicBezTo>
                    <a:pt x="66515" y="21549"/>
                    <a:pt x="66248" y="21949"/>
                    <a:pt x="65747" y="22183"/>
                  </a:cubicBezTo>
                  <a:cubicBezTo>
                    <a:pt x="67282" y="22450"/>
                    <a:pt x="77089" y="24218"/>
                    <a:pt x="77089" y="24218"/>
                  </a:cubicBezTo>
                  <a:lnTo>
                    <a:pt x="85762" y="25785"/>
                  </a:lnTo>
                  <a:lnTo>
                    <a:pt x="89965" y="26586"/>
                  </a:lnTo>
                  <a:lnTo>
                    <a:pt x="91366" y="26853"/>
                  </a:lnTo>
                  <a:lnTo>
                    <a:pt x="91899" y="26953"/>
                  </a:lnTo>
                  <a:cubicBezTo>
                    <a:pt x="93968" y="27420"/>
                    <a:pt x="96236" y="28020"/>
                    <a:pt x="98638" y="28754"/>
                  </a:cubicBezTo>
                  <a:lnTo>
                    <a:pt x="98804" y="28788"/>
                  </a:lnTo>
                  <a:cubicBezTo>
                    <a:pt x="99305" y="28954"/>
                    <a:pt x="99638" y="29455"/>
                    <a:pt x="99572" y="30022"/>
                  </a:cubicBezTo>
                  <a:cubicBezTo>
                    <a:pt x="99472" y="30722"/>
                    <a:pt x="98804" y="31556"/>
                    <a:pt x="97137" y="31590"/>
                  </a:cubicBezTo>
                  <a:lnTo>
                    <a:pt x="97070" y="31590"/>
                  </a:lnTo>
                  <a:lnTo>
                    <a:pt x="96936" y="31590"/>
                  </a:lnTo>
                  <a:lnTo>
                    <a:pt x="96936" y="30756"/>
                  </a:lnTo>
                  <a:lnTo>
                    <a:pt x="96903" y="31590"/>
                  </a:lnTo>
                  <a:lnTo>
                    <a:pt x="96569" y="31590"/>
                  </a:lnTo>
                  <a:lnTo>
                    <a:pt x="95168" y="31523"/>
                  </a:lnTo>
                  <a:lnTo>
                    <a:pt x="87563" y="30889"/>
                  </a:lnTo>
                  <a:lnTo>
                    <a:pt x="82826" y="30455"/>
                  </a:lnTo>
                  <a:cubicBezTo>
                    <a:pt x="81292" y="30355"/>
                    <a:pt x="79724" y="30189"/>
                    <a:pt x="78123" y="30055"/>
                  </a:cubicBezTo>
                  <a:cubicBezTo>
                    <a:pt x="78390" y="30789"/>
                    <a:pt x="78423" y="31623"/>
                    <a:pt x="78156" y="32424"/>
                  </a:cubicBezTo>
                  <a:cubicBezTo>
                    <a:pt x="77656" y="34058"/>
                    <a:pt x="76155" y="35226"/>
                    <a:pt x="74420" y="35226"/>
                  </a:cubicBezTo>
                  <a:cubicBezTo>
                    <a:pt x="74053" y="35226"/>
                    <a:pt x="73653" y="35192"/>
                    <a:pt x="73286" y="35059"/>
                  </a:cubicBezTo>
                  <a:cubicBezTo>
                    <a:pt x="72285" y="34759"/>
                    <a:pt x="71452" y="34091"/>
                    <a:pt x="70951" y="33191"/>
                  </a:cubicBezTo>
                  <a:cubicBezTo>
                    <a:pt x="70451" y="32257"/>
                    <a:pt x="70317" y="31223"/>
                    <a:pt x="70618" y="30222"/>
                  </a:cubicBezTo>
                  <a:cubicBezTo>
                    <a:pt x="70718" y="29922"/>
                    <a:pt x="70818" y="29688"/>
                    <a:pt x="70951" y="29421"/>
                  </a:cubicBezTo>
                  <a:lnTo>
                    <a:pt x="67716" y="29121"/>
                  </a:lnTo>
                  <a:cubicBezTo>
                    <a:pt x="68149" y="30255"/>
                    <a:pt x="68249" y="31523"/>
                    <a:pt x="67916" y="32724"/>
                  </a:cubicBezTo>
                  <a:cubicBezTo>
                    <a:pt x="67349" y="34925"/>
                    <a:pt x="65214" y="36526"/>
                    <a:pt x="62879" y="36526"/>
                  </a:cubicBezTo>
                  <a:close/>
                </a:path>
              </a:pathLst>
            </a:custGeom>
            <a:solidFill>
              <a:srgbClr val="BD6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7" name="Google Shape;1767;p41"/>
            <p:cNvSpPr/>
            <p:nvPr/>
          </p:nvSpPr>
          <p:spPr>
            <a:xfrm>
              <a:off x="1442875" y="614225"/>
              <a:ext cx="2536000" cy="958200"/>
            </a:xfrm>
            <a:custGeom>
              <a:avLst/>
              <a:gdLst/>
              <a:ahLst/>
              <a:cxnLst/>
              <a:rect l="l" t="t" r="r" b="b"/>
              <a:pathLst>
                <a:path w="101440" h="38328" extrusionOk="0">
                  <a:moveTo>
                    <a:pt x="2402" y="2068"/>
                  </a:moveTo>
                  <a:cubicBezTo>
                    <a:pt x="2769" y="2168"/>
                    <a:pt x="5904" y="3002"/>
                    <a:pt x="9173" y="4270"/>
                  </a:cubicBezTo>
                  <a:cubicBezTo>
                    <a:pt x="9207" y="4303"/>
                    <a:pt x="9274" y="4303"/>
                    <a:pt x="9374" y="4337"/>
                  </a:cubicBezTo>
                  <a:cubicBezTo>
                    <a:pt x="9407" y="4337"/>
                    <a:pt x="9407" y="4403"/>
                    <a:pt x="9440" y="4403"/>
                  </a:cubicBezTo>
                  <a:cubicBezTo>
                    <a:pt x="9507" y="4437"/>
                    <a:pt x="9574" y="4437"/>
                    <a:pt x="9674" y="4470"/>
                  </a:cubicBezTo>
                  <a:cubicBezTo>
                    <a:pt x="9707" y="4470"/>
                    <a:pt x="9707" y="4503"/>
                    <a:pt x="9741" y="4503"/>
                  </a:cubicBezTo>
                  <a:cubicBezTo>
                    <a:pt x="9841" y="4570"/>
                    <a:pt x="9941" y="4603"/>
                    <a:pt x="10041" y="4637"/>
                  </a:cubicBezTo>
                  <a:cubicBezTo>
                    <a:pt x="10174" y="4670"/>
                    <a:pt x="10274" y="4737"/>
                    <a:pt x="10408" y="4804"/>
                  </a:cubicBezTo>
                  <a:cubicBezTo>
                    <a:pt x="10441" y="4804"/>
                    <a:pt x="10508" y="4837"/>
                    <a:pt x="10508" y="4837"/>
                  </a:cubicBezTo>
                  <a:cubicBezTo>
                    <a:pt x="10608" y="4904"/>
                    <a:pt x="10741" y="4937"/>
                    <a:pt x="10875" y="5004"/>
                  </a:cubicBezTo>
                  <a:cubicBezTo>
                    <a:pt x="10908" y="5004"/>
                    <a:pt x="10908" y="5070"/>
                    <a:pt x="10941" y="5070"/>
                  </a:cubicBezTo>
                  <a:cubicBezTo>
                    <a:pt x="14878" y="6638"/>
                    <a:pt x="23417" y="10241"/>
                    <a:pt x="30722" y="13310"/>
                  </a:cubicBezTo>
                  <a:cubicBezTo>
                    <a:pt x="30789" y="13343"/>
                    <a:pt x="30922" y="13410"/>
                    <a:pt x="31022" y="13443"/>
                  </a:cubicBezTo>
                  <a:cubicBezTo>
                    <a:pt x="31089" y="13476"/>
                    <a:pt x="31189" y="13510"/>
                    <a:pt x="31256" y="13510"/>
                  </a:cubicBezTo>
                  <a:cubicBezTo>
                    <a:pt x="32423" y="14010"/>
                    <a:pt x="33558" y="14477"/>
                    <a:pt x="34625" y="14944"/>
                  </a:cubicBezTo>
                  <a:cubicBezTo>
                    <a:pt x="37961" y="16345"/>
                    <a:pt x="40696" y="17479"/>
                    <a:pt x="42097" y="18113"/>
                  </a:cubicBezTo>
                  <a:cubicBezTo>
                    <a:pt x="42097" y="18013"/>
                    <a:pt x="42130" y="17946"/>
                    <a:pt x="42130" y="17846"/>
                  </a:cubicBezTo>
                  <a:cubicBezTo>
                    <a:pt x="42164" y="17746"/>
                    <a:pt x="42164" y="17613"/>
                    <a:pt x="42230" y="17513"/>
                  </a:cubicBezTo>
                  <a:cubicBezTo>
                    <a:pt x="38494" y="15578"/>
                    <a:pt x="35192" y="13810"/>
                    <a:pt x="34925" y="13610"/>
                  </a:cubicBezTo>
                  <a:cubicBezTo>
                    <a:pt x="34391" y="13243"/>
                    <a:pt x="34492" y="12843"/>
                    <a:pt x="34692" y="12843"/>
                  </a:cubicBezTo>
                  <a:lnTo>
                    <a:pt x="34725" y="12843"/>
                  </a:lnTo>
                  <a:cubicBezTo>
                    <a:pt x="34892" y="12909"/>
                    <a:pt x="36159" y="13276"/>
                    <a:pt x="37560" y="13777"/>
                  </a:cubicBezTo>
                  <a:cubicBezTo>
                    <a:pt x="38061" y="13977"/>
                    <a:pt x="40262" y="14911"/>
                    <a:pt x="42764" y="15945"/>
                  </a:cubicBezTo>
                  <a:cubicBezTo>
                    <a:pt x="44132" y="12843"/>
                    <a:pt x="47134" y="10908"/>
                    <a:pt x="50303" y="10908"/>
                  </a:cubicBezTo>
                  <a:cubicBezTo>
                    <a:pt x="50503" y="10908"/>
                    <a:pt x="50736" y="10908"/>
                    <a:pt x="50970" y="10941"/>
                  </a:cubicBezTo>
                  <a:cubicBezTo>
                    <a:pt x="51404" y="9807"/>
                    <a:pt x="52171" y="7639"/>
                    <a:pt x="52805" y="5971"/>
                  </a:cubicBezTo>
                  <a:cubicBezTo>
                    <a:pt x="53105" y="5137"/>
                    <a:pt x="53405" y="4437"/>
                    <a:pt x="53572" y="4003"/>
                  </a:cubicBezTo>
                  <a:cubicBezTo>
                    <a:pt x="54072" y="2802"/>
                    <a:pt x="54606" y="2235"/>
                    <a:pt x="55006" y="2235"/>
                  </a:cubicBezTo>
                  <a:cubicBezTo>
                    <a:pt x="55507" y="2235"/>
                    <a:pt x="55807" y="3069"/>
                    <a:pt x="55507" y="4603"/>
                  </a:cubicBezTo>
                  <a:cubicBezTo>
                    <a:pt x="55440" y="5070"/>
                    <a:pt x="55273" y="5771"/>
                    <a:pt x="55106" y="6638"/>
                  </a:cubicBezTo>
                  <a:cubicBezTo>
                    <a:pt x="54739" y="8406"/>
                    <a:pt x="54239" y="10641"/>
                    <a:pt x="53972" y="11809"/>
                  </a:cubicBezTo>
                  <a:cubicBezTo>
                    <a:pt x="57041" y="13443"/>
                    <a:pt x="58709" y="16912"/>
                    <a:pt x="58142" y="20481"/>
                  </a:cubicBezTo>
                  <a:cubicBezTo>
                    <a:pt x="60810" y="20982"/>
                    <a:pt x="63145" y="21415"/>
                    <a:pt x="63712" y="21516"/>
                  </a:cubicBezTo>
                  <a:cubicBezTo>
                    <a:pt x="65113" y="21816"/>
                    <a:pt x="66414" y="22249"/>
                    <a:pt x="66581" y="22283"/>
                  </a:cubicBezTo>
                  <a:cubicBezTo>
                    <a:pt x="66748" y="22316"/>
                    <a:pt x="66648" y="22750"/>
                    <a:pt x="65947" y="22783"/>
                  </a:cubicBezTo>
                  <a:lnTo>
                    <a:pt x="65914" y="22783"/>
                  </a:lnTo>
                  <a:cubicBezTo>
                    <a:pt x="65480" y="22783"/>
                    <a:pt x="61811" y="22450"/>
                    <a:pt x="57708" y="22116"/>
                  </a:cubicBezTo>
                  <a:cubicBezTo>
                    <a:pt x="57641" y="22249"/>
                    <a:pt x="57608" y="22349"/>
                    <a:pt x="57575" y="22450"/>
                  </a:cubicBezTo>
                  <a:cubicBezTo>
                    <a:pt x="57541" y="22516"/>
                    <a:pt x="57541" y="22616"/>
                    <a:pt x="57475" y="22650"/>
                  </a:cubicBezTo>
                  <a:cubicBezTo>
                    <a:pt x="59776" y="23083"/>
                    <a:pt x="65314" y="24017"/>
                    <a:pt x="71418" y="25118"/>
                  </a:cubicBezTo>
                  <a:cubicBezTo>
                    <a:pt x="71451" y="25118"/>
                    <a:pt x="71485" y="25118"/>
                    <a:pt x="71585" y="25151"/>
                  </a:cubicBezTo>
                  <a:cubicBezTo>
                    <a:pt x="71918" y="25185"/>
                    <a:pt x="72218" y="25285"/>
                    <a:pt x="72552" y="25318"/>
                  </a:cubicBezTo>
                  <a:cubicBezTo>
                    <a:pt x="72585" y="25318"/>
                    <a:pt x="72619" y="25318"/>
                    <a:pt x="72719" y="25352"/>
                  </a:cubicBezTo>
                  <a:cubicBezTo>
                    <a:pt x="72952" y="25418"/>
                    <a:pt x="73253" y="25452"/>
                    <a:pt x="73553" y="25485"/>
                  </a:cubicBezTo>
                  <a:cubicBezTo>
                    <a:pt x="73619" y="25485"/>
                    <a:pt x="73720" y="25518"/>
                    <a:pt x="73786" y="25518"/>
                  </a:cubicBezTo>
                  <a:cubicBezTo>
                    <a:pt x="74787" y="25685"/>
                    <a:pt x="75788" y="25919"/>
                    <a:pt x="76755" y="26085"/>
                  </a:cubicBezTo>
                  <a:cubicBezTo>
                    <a:pt x="76822" y="26085"/>
                    <a:pt x="76888" y="26119"/>
                    <a:pt x="76955" y="26119"/>
                  </a:cubicBezTo>
                  <a:cubicBezTo>
                    <a:pt x="77255" y="26152"/>
                    <a:pt x="77556" y="26186"/>
                    <a:pt x="77822" y="26286"/>
                  </a:cubicBezTo>
                  <a:cubicBezTo>
                    <a:pt x="77889" y="26286"/>
                    <a:pt x="77923" y="26286"/>
                    <a:pt x="77956" y="26319"/>
                  </a:cubicBezTo>
                  <a:cubicBezTo>
                    <a:pt x="78623" y="26452"/>
                    <a:pt x="79290" y="26586"/>
                    <a:pt x="79924" y="26653"/>
                  </a:cubicBezTo>
                  <a:cubicBezTo>
                    <a:pt x="79991" y="26653"/>
                    <a:pt x="80091" y="26686"/>
                    <a:pt x="80157" y="26686"/>
                  </a:cubicBezTo>
                  <a:cubicBezTo>
                    <a:pt x="80391" y="26719"/>
                    <a:pt x="80624" y="26786"/>
                    <a:pt x="80825" y="26819"/>
                  </a:cubicBezTo>
                  <a:cubicBezTo>
                    <a:pt x="80925" y="26819"/>
                    <a:pt x="81058" y="26853"/>
                    <a:pt x="81125" y="26853"/>
                  </a:cubicBezTo>
                  <a:cubicBezTo>
                    <a:pt x="81759" y="26986"/>
                    <a:pt x="82326" y="27053"/>
                    <a:pt x="82926" y="27186"/>
                  </a:cubicBezTo>
                  <a:cubicBezTo>
                    <a:pt x="82993" y="27186"/>
                    <a:pt x="83060" y="27220"/>
                    <a:pt x="83126" y="27220"/>
                  </a:cubicBezTo>
                  <a:lnTo>
                    <a:pt x="83760" y="27353"/>
                  </a:lnTo>
                  <a:cubicBezTo>
                    <a:pt x="83893" y="27353"/>
                    <a:pt x="83960" y="27386"/>
                    <a:pt x="84094" y="27386"/>
                  </a:cubicBezTo>
                  <a:lnTo>
                    <a:pt x="84727" y="27520"/>
                  </a:lnTo>
                  <a:cubicBezTo>
                    <a:pt x="84794" y="27520"/>
                    <a:pt x="84827" y="27553"/>
                    <a:pt x="84928" y="27553"/>
                  </a:cubicBezTo>
                  <a:cubicBezTo>
                    <a:pt x="85161" y="27620"/>
                    <a:pt x="85461" y="27653"/>
                    <a:pt x="85728" y="27687"/>
                  </a:cubicBezTo>
                  <a:cubicBezTo>
                    <a:pt x="85795" y="27687"/>
                    <a:pt x="85828" y="27720"/>
                    <a:pt x="85928" y="27720"/>
                  </a:cubicBezTo>
                  <a:cubicBezTo>
                    <a:pt x="86162" y="27787"/>
                    <a:pt x="86395" y="27820"/>
                    <a:pt x="86629" y="27853"/>
                  </a:cubicBezTo>
                  <a:lnTo>
                    <a:pt x="86662" y="27853"/>
                  </a:lnTo>
                  <a:cubicBezTo>
                    <a:pt x="86929" y="27887"/>
                    <a:pt x="87162" y="27953"/>
                    <a:pt x="87396" y="27987"/>
                  </a:cubicBezTo>
                  <a:lnTo>
                    <a:pt x="87496" y="27987"/>
                  </a:lnTo>
                  <a:cubicBezTo>
                    <a:pt x="87763" y="28020"/>
                    <a:pt x="87996" y="28054"/>
                    <a:pt x="88230" y="28120"/>
                  </a:cubicBezTo>
                  <a:lnTo>
                    <a:pt x="88297" y="28120"/>
                  </a:lnTo>
                  <a:lnTo>
                    <a:pt x="88930" y="28220"/>
                  </a:lnTo>
                  <a:lnTo>
                    <a:pt x="88997" y="28220"/>
                  </a:lnTo>
                  <a:cubicBezTo>
                    <a:pt x="89231" y="28287"/>
                    <a:pt x="89431" y="28320"/>
                    <a:pt x="89598" y="28354"/>
                  </a:cubicBezTo>
                  <a:lnTo>
                    <a:pt x="89631" y="28354"/>
                  </a:lnTo>
                  <a:lnTo>
                    <a:pt x="90265" y="28487"/>
                  </a:lnTo>
                  <a:cubicBezTo>
                    <a:pt x="90431" y="28521"/>
                    <a:pt x="90598" y="28554"/>
                    <a:pt x="90765" y="28554"/>
                  </a:cubicBezTo>
                  <a:cubicBezTo>
                    <a:pt x="90798" y="28554"/>
                    <a:pt x="90832" y="28554"/>
                    <a:pt x="90932" y="28621"/>
                  </a:cubicBezTo>
                  <a:cubicBezTo>
                    <a:pt x="91065" y="28654"/>
                    <a:pt x="91165" y="28654"/>
                    <a:pt x="91265" y="28687"/>
                  </a:cubicBezTo>
                  <a:cubicBezTo>
                    <a:pt x="91299" y="28687"/>
                    <a:pt x="91332" y="28687"/>
                    <a:pt x="91399" y="28721"/>
                  </a:cubicBezTo>
                  <a:cubicBezTo>
                    <a:pt x="91666" y="28787"/>
                    <a:pt x="91933" y="28854"/>
                    <a:pt x="92133" y="28887"/>
                  </a:cubicBezTo>
                  <a:lnTo>
                    <a:pt x="92233" y="28887"/>
                  </a:lnTo>
                  <a:cubicBezTo>
                    <a:pt x="92299" y="28887"/>
                    <a:pt x="92400" y="28954"/>
                    <a:pt x="92433" y="28954"/>
                  </a:cubicBezTo>
                  <a:lnTo>
                    <a:pt x="92500" y="28954"/>
                  </a:lnTo>
                  <a:cubicBezTo>
                    <a:pt x="92600" y="28954"/>
                    <a:pt x="92666" y="28988"/>
                    <a:pt x="92733" y="28988"/>
                  </a:cubicBezTo>
                  <a:cubicBezTo>
                    <a:pt x="96136" y="29721"/>
                    <a:pt x="99238" y="30689"/>
                    <a:pt x="99605" y="30789"/>
                  </a:cubicBezTo>
                  <a:cubicBezTo>
                    <a:pt x="99972" y="30889"/>
                    <a:pt x="99838" y="31890"/>
                    <a:pt x="98137" y="31990"/>
                  </a:cubicBezTo>
                  <a:lnTo>
                    <a:pt x="95769" y="31990"/>
                  </a:lnTo>
                  <a:cubicBezTo>
                    <a:pt x="95669" y="31990"/>
                    <a:pt x="95602" y="31990"/>
                    <a:pt x="95468" y="31956"/>
                  </a:cubicBezTo>
                  <a:cubicBezTo>
                    <a:pt x="95402" y="31956"/>
                    <a:pt x="95268" y="31956"/>
                    <a:pt x="95168" y="31890"/>
                  </a:cubicBezTo>
                  <a:cubicBezTo>
                    <a:pt x="95101" y="31890"/>
                    <a:pt x="95001" y="31890"/>
                    <a:pt x="94901" y="31856"/>
                  </a:cubicBezTo>
                  <a:cubicBezTo>
                    <a:pt x="94768" y="31856"/>
                    <a:pt x="94634" y="31856"/>
                    <a:pt x="94501" y="31823"/>
                  </a:cubicBezTo>
                  <a:lnTo>
                    <a:pt x="94268" y="31823"/>
                  </a:lnTo>
                  <a:cubicBezTo>
                    <a:pt x="94134" y="31823"/>
                    <a:pt x="94001" y="31790"/>
                    <a:pt x="93901" y="31790"/>
                  </a:cubicBezTo>
                  <a:cubicBezTo>
                    <a:pt x="93801" y="31790"/>
                    <a:pt x="93667" y="31790"/>
                    <a:pt x="93600" y="31723"/>
                  </a:cubicBezTo>
                  <a:cubicBezTo>
                    <a:pt x="93467" y="31723"/>
                    <a:pt x="93334" y="31689"/>
                    <a:pt x="93167" y="31689"/>
                  </a:cubicBezTo>
                  <a:cubicBezTo>
                    <a:pt x="93067" y="31689"/>
                    <a:pt x="92967" y="31689"/>
                    <a:pt x="92833" y="31656"/>
                  </a:cubicBezTo>
                  <a:cubicBezTo>
                    <a:pt x="92666" y="31656"/>
                    <a:pt x="92566" y="31623"/>
                    <a:pt x="92400" y="31623"/>
                  </a:cubicBezTo>
                  <a:cubicBezTo>
                    <a:pt x="92299" y="31623"/>
                    <a:pt x="92233" y="31623"/>
                    <a:pt x="92099" y="31556"/>
                  </a:cubicBezTo>
                  <a:cubicBezTo>
                    <a:pt x="91933" y="31556"/>
                    <a:pt x="91732" y="31523"/>
                    <a:pt x="91566" y="31523"/>
                  </a:cubicBezTo>
                  <a:lnTo>
                    <a:pt x="91332" y="31523"/>
                  </a:lnTo>
                  <a:cubicBezTo>
                    <a:pt x="91165" y="31523"/>
                    <a:pt x="90965" y="31489"/>
                    <a:pt x="90765" y="31489"/>
                  </a:cubicBezTo>
                  <a:cubicBezTo>
                    <a:pt x="90665" y="31489"/>
                    <a:pt x="90565" y="31489"/>
                    <a:pt x="90465" y="31456"/>
                  </a:cubicBezTo>
                  <a:cubicBezTo>
                    <a:pt x="90298" y="31456"/>
                    <a:pt x="90131" y="31423"/>
                    <a:pt x="89964" y="31423"/>
                  </a:cubicBezTo>
                  <a:cubicBezTo>
                    <a:pt x="89831" y="31423"/>
                    <a:pt x="89731" y="31423"/>
                    <a:pt x="89598" y="31356"/>
                  </a:cubicBezTo>
                  <a:cubicBezTo>
                    <a:pt x="89397" y="31356"/>
                    <a:pt x="89231" y="31323"/>
                    <a:pt x="88997" y="31323"/>
                  </a:cubicBezTo>
                  <a:cubicBezTo>
                    <a:pt x="88930" y="31323"/>
                    <a:pt x="88830" y="31323"/>
                    <a:pt x="88764" y="31289"/>
                  </a:cubicBezTo>
                  <a:cubicBezTo>
                    <a:pt x="88563" y="31289"/>
                    <a:pt x="88297" y="31256"/>
                    <a:pt x="88063" y="31256"/>
                  </a:cubicBezTo>
                  <a:cubicBezTo>
                    <a:pt x="87963" y="31256"/>
                    <a:pt x="87896" y="31256"/>
                    <a:pt x="87796" y="31189"/>
                  </a:cubicBezTo>
                  <a:cubicBezTo>
                    <a:pt x="87563" y="31156"/>
                    <a:pt x="87296" y="31156"/>
                    <a:pt x="87062" y="31122"/>
                  </a:cubicBezTo>
                  <a:lnTo>
                    <a:pt x="86896" y="31122"/>
                  </a:lnTo>
                  <a:cubicBezTo>
                    <a:pt x="86595" y="31089"/>
                    <a:pt x="86329" y="31089"/>
                    <a:pt x="86062" y="31022"/>
                  </a:cubicBezTo>
                  <a:lnTo>
                    <a:pt x="85828" y="31022"/>
                  </a:lnTo>
                  <a:cubicBezTo>
                    <a:pt x="85561" y="30989"/>
                    <a:pt x="85261" y="30989"/>
                    <a:pt x="84961" y="30956"/>
                  </a:cubicBezTo>
                  <a:lnTo>
                    <a:pt x="84894" y="30956"/>
                  </a:lnTo>
                  <a:cubicBezTo>
                    <a:pt x="84594" y="30922"/>
                    <a:pt x="84260" y="30922"/>
                    <a:pt x="83960" y="30856"/>
                  </a:cubicBezTo>
                  <a:lnTo>
                    <a:pt x="83827" y="30856"/>
                  </a:lnTo>
                  <a:cubicBezTo>
                    <a:pt x="81792" y="30689"/>
                    <a:pt x="79624" y="30489"/>
                    <a:pt x="77422" y="30288"/>
                  </a:cubicBezTo>
                  <a:lnTo>
                    <a:pt x="77422" y="30288"/>
                  </a:lnTo>
                  <a:cubicBezTo>
                    <a:pt x="78256" y="31022"/>
                    <a:pt x="78623" y="32257"/>
                    <a:pt x="78256" y="33357"/>
                  </a:cubicBezTo>
                  <a:cubicBezTo>
                    <a:pt x="77889" y="34692"/>
                    <a:pt x="76622" y="35592"/>
                    <a:pt x="75321" y="35592"/>
                  </a:cubicBezTo>
                  <a:cubicBezTo>
                    <a:pt x="75054" y="35592"/>
                    <a:pt x="74754" y="35526"/>
                    <a:pt x="74453" y="35459"/>
                  </a:cubicBezTo>
                  <a:cubicBezTo>
                    <a:pt x="72819" y="34992"/>
                    <a:pt x="71918" y="33291"/>
                    <a:pt x="72385" y="31656"/>
                  </a:cubicBezTo>
                  <a:cubicBezTo>
                    <a:pt x="72585" y="30922"/>
                    <a:pt x="73052" y="30322"/>
                    <a:pt x="73653" y="29955"/>
                  </a:cubicBezTo>
                  <a:cubicBezTo>
                    <a:pt x="73086" y="29922"/>
                    <a:pt x="72485" y="29821"/>
                    <a:pt x="71918" y="29788"/>
                  </a:cubicBezTo>
                  <a:cubicBezTo>
                    <a:pt x="70284" y="29621"/>
                    <a:pt x="68649" y="29488"/>
                    <a:pt x="67081" y="29321"/>
                  </a:cubicBezTo>
                  <a:lnTo>
                    <a:pt x="67081" y="29321"/>
                  </a:lnTo>
                  <a:cubicBezTo>
                    <a:pt x="68116" y="30455"/>
                    <a:pt x="68549" y="32090"/>
                    <a:pt x="68082" y="33658"/>
                  </a:cubicBezTo>
                  <a:cubicBezTo>
                    <a:pt x="67482" y="35626"/>
                    <a:pt x="65714" y="36927"/>
                    <a:pt x="63746" y="36927"/>
                  </a:cubicBezTo>
                  <a:cubicBezTo>
                    <a:pt x="63312" y="36927"/>
                    <a:pt x="62878" y="36860"/>
                    <a:pt x="62445" y="36760"/>
                  </a:cubicBezTo>
                  <a:cubicBezTo>
                    <a:pt x="60076" y="36026"/>
                    <a:pt x="58709" y="33524"/>
                    <a:pt x="59409" y="31122"/>
                  </a:cubicBezTo>
                  <a:cubicBezTo>
                    <a:pt x="59710" y="30155"/>
                    <a:pt x="60277" y="29354"/>
                    <a:pt x="60977" y="28821"/>
                  </a:cubicBezTo>
                  <a:cubicBezTo>
                    <a:pt x="55406" y="28320"/>
                    <a:pt x="50970" y="27920"/>
                    <a:pt x="49469" y="27787"/>
                  </a:cubicBezTo>
                  <a:lnTo>
                    <a:pt x="49235" y="27787"/>
                  </a:lnTo>
                  <a:cubicBezTo>
                    <a:pt x="49035" y="27787"/>
                    <a:pt x="48935" y="27753"/>
                    <a:pt x="48935" y="27753"/>
                  </a:cubicBezTo>
                  <a:cubicBezTo>
                    <a:pt x="48868" y="27753"/>
                    <a:pt x="48768" y="27687"/>
                    <a:pt x="48635" y="27687"/>
                  </a:cubicBezTo>
                  <a:cubicBezTo>
                    <a:pt x="48568" y="27687"/>
                    <a:pt x="48535" y="27653"/>
                    <a:pt x="48435" y="27653"/>
                  </a:cubicBezTo>
                  <a:cubicBezTo>
                    <a:pt x="48201" y="27620"/>
                    <a:pt x="47934" y="27587"/>
                    <a:pt x="47734" y="27486"/>
                  </a:cubicBezTo>
                  <a:cubicBezTo>
                    <a:pt x="47467" y="27420"/>
                    <a:pt x="47267" y="27320"/>
                    <a:pt x="47034" y="27253"/>
                  </a:cubicBezTo>
                  <a:cubicBezTo>
                    <a:pt x="46934" y="27186"/>
                    <a:pt x="46900" y="27186"/>
                    <a:pt x="46800" y="27153"/>
                  </a:cubicBezTo>
                  <a:lnTo>
                    <a:pt x="46567" y="27019"/>
                  </a:lnTo>
                  <a:lnTo>
                    <a:pt x="46300" y="26919"/>
                  </a:lnTo>
                  <a:cubicBezTo>
                    <a:pt x="46267" y="26853"/>
                    <a:pt x="46233" y="26853"/>
                    <a:pt x="46200" y="26819"/>
                  </a:cubicBezTo>
                  <a:cubicBezTo>
                    <a:pt x="46133" y="26819"/>
                    <a:pt x="46133" y="26786"/>
                    <a:pt x="46100" y="26786"/>
                  </a:cubicBezTo>
                  <a:cubicBezTo>
                    <a:pt x="44766" y="26085"/>
                    <a:pt x="40863" y="24017"/>
                    <a:pt x="35893" y="21415"/>
                  </a:cubicBezTo>
                  <a:lnTo>
                    <a:pt x="35893" y="21415"/>
                  </a:lnTo>
                  <a:cubicBezTo>
                    <a:pt x="36226" y="22283"/>
                    <a:pt x="36259" y="23250"/>
                    <a:pt x="35959" y="24184"/>
                  </a:cubicBezTo>
                  <a:cubicBezTo>
                    <a:pt x="35392" y="26152"/>
                    <a:pt x="33591" y="27453"/>
                    <a:pt x="31623" y="27453"/>
                  </a:cubicBezTo>
                  <a:cubicBezTo>
                    <a:pt x="31223" y="27453"/>
                    <a:pt x="30756" y="27420"/>
                    <a:pt x="30355" y="27286"/>
                  </a:cubicBezTo>
                  <a:cubicBezTo>
                    <a:pt x="27954" y="26586"/>
                    <a:pt x="26586" y="24084"/>
                    <a:pt x="27286" y="21649"/>
                  </a:cubicBezTo>
                  <a:cubicBezTo>
                    <a:pt x="27753" y="20081"/>
                    <a:pt x="29021" y="18947"/>
                    <a:pt x="30455" y="18580"/>
                  </a:cubicBezTo>
                  <a:cubicBezTo>
                    <a:pt x="29054" y="17813"/>
                    <a:pt x="27620" y="17079"/>
                    <a:pt x="26186" y="16312"/>
                  </a:cubicBezTo>
                  <a:cubicBezTo>
                    <a:pt x="25685" y="16012"/>
                    <a:pt x="25118" y="15778"/>
                    <a:pt x="24618" y="15478"/>
                  </a:cubicBezTo>
                  <a:lnTo>
                    <a:pt x="24618" y="15478"/>
                  </a:lnTo>
                  <a:cubicBezTo>
                    <a:pt x="24918" y="16112"/>
                    <a:pt x="25018" y="16845"/>
                    <a:pt x="24785" y="17613"/>
                  </a:cubicBezTo>
                  <a:cubicBezTo>
                    <a:pt x="24418" y="18947"/>
                    <a:pt x="23183" y="19814"/>
                    <a:pt x="21883" y="19814"/>
                  </a:cubicBezTo>
                  <a:cubicBezTo>
                    <a:pt x="21582" y="19814"/>
                    <a:pt x="21282" y="19781"/>
                    <a:pt x="21015" y="19681"/>
                  </a:cubicBezTo>
                  <a:cubicBezTo>
                    <a:pt x="19381" y="19247"/>
                    <a:pt x="18447" y="17513"/>
                    <a:pt x="18914" y="15911"/>
                  </a:cubicBezTo>
                  <a:cubicBezTo>
                    <a:pt x="19247" y="14744"/>
                    <a:pt x="20215" y="13943"/>
                    <a:pt x="21349" y="13777"/>
                  </a:cubicBezTo>
                  <a:cubicBezTo>
                    <a:pt x="14944" y="10341"/>
                    <a:pt x="9073" y="7239"/>
                    <a:pt x="5738" y="5437"/>
                  </a:cubicBezTo>
                  <a:cubicBezTo>
                    <a:pt x="5704" y="5437"/>
                    <a:pt x="5638" y="5404"/>
                    <a:pt x="5638" y="5404"/>
                  </a:cubicBezTo>
                  <a:cubicBezTo>
                    <a:pt x="5538" y="5304"/>
                    <a:pt x="5371" y="5237"/>
                    <a:pt x="5237" y="5170"/>
                  </a:cubicBezTo>
                  <a:cubicBezTo>
                    <a:pt x="5204" y="5170"/>
                    <a:pt x="5204" y="5137"/>
                    <a:pt x="5137" y="5137"/>
                  </a:cubicBezTo>
                  <a:cubicBezTo>
                    <a:pt x="5037" y="5070"/>
                    <a:pt x="4904" y="5004"/>
                    <a:pt x="4770" y="4937"/>
                  </a:cubicBezTo>
                  <a:cubicBezTo>
                    <a:pt x="4737" y="4937"/>
                    <a:pt x="4737" y="4904"/>
                    <a:pt x="4704" y="4904"/>
                  </a:cubicBezTo>
                  <a:cubicBezTo>
                    <a:pt x="4570" y="4804"/>
                    <a:pt x="4437" y="4770"/>
                    <a:pt x="4370" y="4737"/>
                  </a:cubicBezTo>
                  <a:cubicBezTo>
                    <a:pt x="4303" y="4737"/>
                    <a:pt x="4270" y="4670"/>
                    <a:pt x="4237" y="4670"/>
                  </a:cubicBezTo>
                  <a:lnTo>
                    <a:pt x="3970" y="4570"/>
                  </a:lnTo>
                  <a:cubicBezTo>
                    <a:pt x="3936" y="4503"/>
                    <a:pt x="3903" y="4503"/>
                    <a:pt x="3870" y="4470"/>
                  </a:cubicBezTo>
                  <a:cubicBezTo>
                    <a:pt x="3770" y="4437"/>
                    <a:pt x="3736" y="4370"/>
                    <a:pt x="3670" y="4337"/>
                  </a:cubicBezTo>
                  <a:cubicBezTo>
                    <a:pt x="3603" y="4303"/>
                    <a:pt x="3569" y="4303"/>
                    <a:pt x="3569" y="4303"/>
                  </a:cubicBezTo>
                  <a:cubicBezTo>
                    <a:pt x="3536" y="4270"/>
                    <a:pt x="3436" y="4236"/>
                    <a:pt x="3403" y="4236"/>
                  </a:cubicBezTo>
                  <a:cubicBezTo>
                    <a:pt x="3369" y="4236"/>
                    <a:pt x="3369" y="4170"/>
                    <a:pt x="3303" y="4170"/>
                  </a:cubicBezTo>
                  <a:cubicBezTo>
                    <a:pt x="3269" y="4136"/>
                    <a:pt x="3236" y="4136"/>
                    <a:pt x="3203" y="4103"/>
                  </a:cubicBezTo>
                  <a:cubicBezTo>
                    <a:pt x="3136" y="4103"/>
                    <a:pt x="3136" y="4036"/>
                    <a:pt x="3102" y="4036"/>
                  </a:cubicBezTo>
                  <a:cubicBezTo>
                    <a:pt x="3069" y="4036"/>
                    <a:pt x="3069" y="4003"/>
                    <a:pt x="3036" y="4003"/>
                  </a:cubicBezTo>
                  <a:cubicBezTo>
                    <a:pt x="2969" y="3970"/>
                    <a:pt x="2936" y="3970"/>
                    <a:pt x="2936" y="3970"/>
                  </a:cubicBezTo>
                  <a:cubicBezTo>
                    <a:pt x="1668" y="2936"/>
                    <a:pt x="1935" y="2068"/>
                    <a:pt x="2335" y="2068"/>
                  </a:cubicBezTo>
                  <a:close/>
                  <a:moveTo>
                    <a:pt x="55006" y="0"/>
                  </a:moveTo>
                  <a:cubicBezTo>
                    <a:pt x="54139" y="0"/>
                    <a:pt x="52938" y="500"/>
                    <a:pt x="52037" y="2835"/>
                  </a:cubicBezTo>
                  <a:cubicBezTo>
                    <a:pt x="51871" y="3236"/>
                    <a:pt x="51604" y="3903"/>
                    <a:pt x="51270" y="4804"/>
                  </a:cubicBezTo>
                  <a:cubicBezTo>
                    <a:pt x="50803" y="6071"/>
                    <a:pt x="50236" y="7572"/>
                    <a:pt x="49802" y="8673"/>
                  </a:cubicBezTo>
                  <a:cubicBezTo>
                    <a:pt x="46667" y="8840"/>
                    <a:pt x="43832" y="10508"/>
                    <a:pt x="42097" y="13176"/>
                  </a:cubicBezTo>
                  <a:lnTo>
                    <a:pt x="41296" y="12976"/>
                  </a:lnTo>
                  <a:cubicBezTo>
                    <a:pt x="39562" y="12242"/>
                    <a:pt x="38494" y="11809"/>
                    <a:pt x="38127" y="11675"/>
                  </a:cubicBezTo>
                  <a:cubicBezTo>
                    <a:pt x="37260" y="11342"/>
                    <a:pt x="36293" y="11075"/>
                    <a:pt x="35259" y="10741"/>
                  </a:cubicBezTo>
                  <a:lnTo>
                    <a:pt x="35225" y="10741"/>
                  </a:lnTo>
                  <a:cubicBezTo>
                    <a:pt x="35059" y="10674"/>
                    <a:pt x="34892" y="10641"/>
                    <a:pt x="34725" y="10641"/>
                  </a:cubicBezTo>
                  <a:cubicBezTo>
                    <a:pt x="33924" y="10641"/>
                    <a:pt x="33257" y="11141"/>
                    <a:pt x="33024" y="11909"/>
                  </a:cubicBezTo>
                  <a:lnTo>
                    <a:pt x="31956" y="11442"/>
                  </a:lnTo>
                  <a:lnTo>
                    <a:pt x="31723" y="11342"/>
                  </a:lnTo>
                  <a:lnTo>
                    <a:pt x="31423" y="11241"/>
                  </a:lnTo>
                  <a:cubicBezTo>
                    <a:pt x="24618" y="8339"/>
                    <a:pt x="15678" y="4603"/>
                    <a:pt x="11675" y="2969"/>
                  </a:cubicBezTo>
                  <a:lnTo>
                    <a:pt x="11609" y="2936"/>
                  </a:lnTo>
                  <a:lnTo>
                    <a:pt x="11575" y="2936"/>
                  </a:lnTo>
                  <a:lnTo>
                    <a:pt x="11175" y="3302"/>
                  </a:lnTo>
                  <a:lnTo>
                    <a:pt x="11075" y="3269"/>
                  </a:lnTo>
                  <a:cubicBezTo>
                    <a:pt x="10941" y="3236"/>
                    <a:pt x="10841" y="3169"/>
                    <a:pt x="10708" y="3102"/>
                  </a:cubicBezTo>
                  <a:lnTo>
                    <a:pt x="10675" y="3102"/>
                  </a:lnTo>
                  <a:lnTo>
                    <a:pt x="10341" y="2969"/>
                  </a:lnTo>
                  <a:lnTo>
                    <a:pt x="10274" y="2969"/>
                  </a:lnTo>
                  <a:lnTo>
                    <a:pt x="10241" y="2936"/>
                  </a:lnTo>
                  <a:lnTo>
                    <a:pt x="10041" y="2835"/>
                  </a:lnTo>
                  <a:lnTo>
                    <a:pt x="9941" y="2835"/>
                  </a:lnTo>
                  <a:lnTo>
                    <a:pt x="9741" y="2769"/>
                  </a:lnTo>
                  <a:cubicBezTo>
                    <a:pt x="7739" y="2002"/>
                    <a:pt x="5471" y="1268"/>
                    <a:pt x="3036" y="567"/>
                  </a:cubicBezTo>
                  <a:lnTo>
                    <a:pt x="2869" y="500"/>
                  </a:lnTo>
                  <a:cubicBezTo>
                    <a:pt x="2702" y="434"/>
                    <a:pt x="2502" y="400"/>
                    <a:pt x="2335" y="400"/>
                  </a:cubicBezTo>
                  <a:cubicBezTo>
                    <a:pt x="1501" y="400"/>
                    <a:pt x="734" y="967"/>
                    <a:pt x="434" y="1801"/>
                  </a:cubicBezTo>
                  <a:cubicBezTo>
                    <a:pt x="334" y="2268"/>
                    <a:pt x="0" y="3803"/>
                    <a:pt x="2002" y="5204"/>
                  </a:cubicBezTo>
                  <a:cubicBezTo>
                    <a:pt x="2035" y="5271"/>
                    <a:pt x="2102" y="5304"/>
                    <a:pt x="2168" y="5337"/>
                  </a:cubicBezTo>
                  <a:lnTo>
                    <a:pt x="2235" y="5371"/>
                  </a:lnTo>
                  <a:lnTo>
                    <a:pt x="2269" y="5371"/>
                  </a:lnTo>
                  <a:lnTo>
                    <a:pt x="2369" y="5437"/>
                  </a:lnTo>
                  <a:lnTo>
                    <a:pt x="2502" y="5504"/>
                  </a:lnTo>
                  <a:lnTo>
                    <a:pt x="2535" y="5504"/>
                  </a:lnTo>
                  <a:lnTo>
                    <a:pt x="2569" y="5571"/>
                  </a:lnTo>
                  <a:lnTo>
                    <a:pt x="2736" y="5637"/>
                  </a:lnTo>
                  <a:lnTo>
                    <a:pt x="2769" y="5671"/>
                  </a:lnTo>
                  <a:lnTo>
                    <a:pt x="2869" y="5738"/>
                  </a:lnTo>
                  <a:lnTo>
                    <a:pt x="3036" y="5804"/>
                  </a:lnTo>
                  <a:lnTo>
                    <a:pt x="3102" y="5804"/>
                  </a:lnTo>
                  <a:lnTo>
                    <a:pt x="3203" y="5838"/>
                  </a:lnTo>
                  <a:lnTo>
                    <a:pt x="3336" y="5938"/>
                  </a:lnTo>
                  <a:lnTo>
                    <a:pt x="3436" y="6004"/>
                  </a:lnTo>
                  <a:lnTo>
                    <a:pt x="3503" y="6004"/>
                  </a:lnTo>
                  <a:lnTo>
                    <a:pt x="3569" y="6071"/>
                  </a:lnTo>
                  <a:lnTo>
                    <a:pt x="3903" y="6238"/>
                  </a:lnTo>
                  <a:lnTo>
                    <a:pt x="3936" y="6271"/>
                  </a:lnTo>
                  <a:lnTo>
                    <a:pt x="4237" y="6438"/>
                  </a:lnTo>
                  <a:lnTo>
                    <a:pt x="4337" y="6471"/>
                  </a:lnTo>
                  <a:lnTo>
                    <a:pt x="4370" y="6471"/>
                  </a:lnTo>
                  <a:lnTo>
                    <a:pt x="4403" y="6505"/>
                  </a:lnTo>
                  <a:lnTo>
                    <a:pt x="4837" y="6738"/>
                  </a:lnTo>
                  <a:lnTo>
                    <a:pt x="4904" y="6772"/>
                  </a:lnTo>
                  <a:cubicBezTo>
                    <a:pt x="7506" y="8173"/>
                    <a:pt x="11875" y="10508"/>
                    <a:pt x="17913" y="13677"/>
                  </a:cubicBezTo>
                  <a:cubicBezTo>
                    <a:pt x="17579" y="14144"/>
                    <a:pt x="17346" y="14644"/>
                    <a:pt x="17179" y="15178"/>
                  </a:cubicBezTo>
                  <a:cubicBezTo>
                    <a:pt x="16779" y="16412"/>
                    <a:pt x="16946" y="17679"/>
                    <a:pt x="17546" y="18780"/>
                  </a:cubicBezTo>
                  <a:cubicBezTo>
                    <a:pt x="18113" y="19914"/>
                    <a:pt x="19114" y="20682"/>
                    <a:pt x="20348" y="21082"/>
                  </a:cubicBezTo>
                  <a:cubicBezTo>
                    <a:pt x="20748" y="21182"/>
                    <a:pt x="21215" y="21282"/>
                    <a:pt x="21682" y="21282"/>
                  </a:cubicBezTo>
                  <a:cubicBezTo>
                    <a:pt x="23684" y="21282"/>
                    <a:pt x="25518" y="19981"/>
                    <a:pt x="26119" y="18080"/>
                  </a:cubicBezTo>
                  <a:lnTo>
                    <a:pt x="26919" y="18480"/>
                  </a:lnTo>
                  <a:cubicBezTo>
                    <a:pt x="26252" y="19181"/>
                    <a:pt x="25785" y="20014"/>
                    <a:pt x="25518" y="20982"/>
                  </a:cubicBezTo>
                  <a:cubicBezTo>
                    <a:pt x="24551" y="24284"/>
                    <a:pt x="26419" y="27687"/>
                    <a:pt x="29688" y="28654"/>
                  </a:cubicBezTo>
                  <a:cubicBezTo>
                    <a:pt x="30255" y="28821"/>
                    <a:pt x="30856" y="28921"/>
                    <a:pt x="31423" y="28921"/>
                  </a:cubicBezTo>
                  <a:cubicBezTo>
                    <a:pt x="34125" y="28921"/>
                    <a:pt x="36593" y="27086"/>
                    <a:pt x="37360" y="24484"/>
                  </a:cubicBezTo>
                  <a:cubicBezTo>
                    <a:pt x="37394" y="24318"/>
                    <a:pt x="37427" y="24184"/>
                    <a:pt x="37460" y="24017"/>
                  </a:cubicBezTo>
                  <a:cubicBezTo>
                    <a:pt x="41096" y="25952"/>
                    <a:pt x="43898" y="27420"/>
                    <a:pt x="45066" y="27987"/>
                  </a:cubicBezTo>
                  <a:lnTo>
                    <a:pt x="45099" y="27987"/>
                  </a:lnTo>
                  <a:lnTo>
                    <a:pt x="45199" y="28020"/>
                  </a:lnTo>
                  <a:lnTo>
                    <a:pt x="45233" y="28087"/>
                  </a:lnTo>
                  <a:cubicBezTo>
                    <a:pt x="45266" y="28087"/>
                    <a:pt x="45299" y="28120"/>
                    <a:pt x="45366" y="28120"/>
                  </a:cubicBezTo>
                  <a:lnTo>
                    <a:pt x="45399" y="28120"/>
                  </a:lnTo>
                  <a:lnTo>
                    <a:pt x="45633" y="28254"/>
                  </a:lnTo>
                  <a:lnTo>
                    <a:pt x="45733" y="28254"/>
                  </a:lnTo>
                  <a:lnTo>
                    <a:pt x="45966" y="28354"/>
                  </a:lnTo>
                  <a:lnTo>
                    <a:pt x="46066" y="28387"/>
                  </a:lnTo>
                  <a:lnTo>
                    <a:pt x="46100" y="28454"/>
                  </a:lnTo>
                  <a:cubicBezTo>
                    <a:pt x="46167" y="28487"/>
                    <a:pt x="46233" y="28487"/>
                    <a:pt x="46300" y="28521"/>
                  </a:cubicBezTo>
                  <a:cubicBezTo>
                    <a:pt x="46600" y="28654"/>
                    <a:pt x="46900" y="28721"/>
                    <a:pt x="47167" y="28821"/>
                  </a:cubicBezTo>
                  <a:cubicBezTo>
                    <a:pt x="47434" y="28921"/>
                    <a:pt x="47734" y="28988"/>
                    <a:pt x="48068" y="29021"/>
                  </a:cubicBezTo>
                  <a:cubicBezTo>
                    <a:pt x="48135" y="29021"/>
                    <a:pt x="48168" y="29054"/>
                    <a:pt x="48268" y="29054"/>
                  </a:cubicBezTo>
                  <a:lnTo>
                    <a:pt x="48401" y="29054"/>
                  </a:lnTo>
                  <a:cubicBezTo>
                    <a:pt x="48468" y="29054"/>
                    <a:pt x="48568" y="29121"/>
                    <a:pt x="48635" y="29121"/>
                  </a:cubicBezTo>
                  <a:lnTo>
                    <a:pt x="48735" y="29121"/>
                  </a:lnTo>
                  <a:lnTo>
                    <a:pt x="49002" y="29154"/>
                  </a:lnTo>
                  <a:lnTo>
                    <a:pt x="49335" y="29154"/>
                  </a:lnTo>
                  <a:cubicBezTo>
                    <a:pt x="50636" y="29288"/>
                    <a:pt x="53772" y="29555"/>
                    <a:pt x="57908" y="29955"/>
                  </a:cubicBezTo>
                  <a:cubicBezTo>
                    <a:pt x="57842" y="30055"/>
                    <a:pt x="57808" y="30222"/>
                    <a:pt x="57741" y="30389"/>
                  </a:cubicBezTo>
                  <a:cubicBezTo>
                    <a:pt x="56774" y="33691"/>
                    <a:pt x="58642" y="37127"/>
                    <a:pt x="61911" y="38061"/>
                  </a:cubicBezTo>
                  <a:cubicBezTo>
                    <a:pt x="62478" y="38227"/>
                    <a:pt x="63079" y="38328"/>
                    <a:pt x="63646" y="38328"/>
                  </a:cubicBezTo>
                  <a:cubicBezTo>
                    <a:pt x="66348" y="38328"/>
                    <a:pt x="68816" y="36493"/>
                    <a:pt x="69583" y="33891"/>
                  </a:cubicBezTo>
                  <a:cubicBezTo>
                    <a:pt x="69850" y="32957"/>
                    <a:pt x="69917" y="31990"/>
                    <a:pt x="69750" y="31022"/>
                  </a:cubicBezTo>
                  <a:lnTo>
                    <a:pt x="69750" y="31022"/>
                  </a:lnTo>
                  <a:cubicBezTo>
                    <a:pt x="70017" y="31056"/>
                    <a:pt x="70350" y="31056"/>
                    <a:pt x="70651" y="31122"/>
                  </a:cubicBezTo>
                  <a:cubicBezTo>
                    <a:pt x="70350" y="32290"/>
                    <a:pt x="70517" y="33491"/>
                    <a:pt x="71084" y="34525"/>
                  </a:cubicBezTo>
                  <a:cubicBezTo>
                    <a:pt x="71651" y="35659"/>
                    <a:pt x="72652" y="36460"/>
                    <a:pt x="73853" y="36826"/>
                  </a:cubicBezTo>
                  <a:cubicBezTo>
                    <a:pt x="74287" y="36960"/>
                    <a:pt x="74754" y="37027"/>
                    <a:pt x="75187" y="37027"/>
                  </a:cubicBezTo>
                  <a:cubicBezTo>
                    <a:pt x="77289" y="37027"/>
                    <a:pt x="79157" y="35659"/>
                    <a:pt x="79757" y="33658"/>
                  </a:cubicBezTo>
                  <a:cubicBezTo>
                    <a:pt x="79924" y="33124"/>
                    <a:pt x="79957" y="32523"/>
                    <a:pt x="79924" y="31990"/>
                  </a:cubicBezTo>
                  <a:lnTo>
                    <a:pt x="79924" y="31990"/>
                  </a:lnTo>
                  <a:cubicBezTo>
                    <a:pt x="81158" y="32123"/>
                    <a:pt x="82359" y="32190"/>
                    <a:pt x="83527" y="32323"/>
                  </a:cubicBezTo>
                  <a:lnTo>
                    <a:pt x="83660" y="32323"/>
                  </a:lnTo>
                  <a:lnTo>
                    <a:pt x="83960" y="32357"/>
                  </a:lnTo>
                  <a:lnTo>
                    <a:pt x="84594" y="32390"/>
                  </a:lnTo>
                  <a:lnTo>
                    <a:pt x="84661" y="32390"/>
                  </a:lnTo>
                  <a:lnTo>
                    <a:pt x="85194" y="32457"/>
                  </a:lnTo>
                  <a:lnTo>
                    <a:pt x="85528" y="32490"/>
                  </a:lnTo>
                  <a:lnTo>
                    <a:pt x="85695" y="32490"/>
                  </a:lnTo>
                  <a:lnTo>
                    <a:pt x="86529" y="32557"/>
                  </a:lnTo>
                  <a:lnTo>
                    <a:pt x="86662" y="32557"/>
                  </a:lnTo>
                  <a:lnTo>
                    <a:pt x="87329" y="32623"/>
                  </a:lnTo>
                  <a:lnTo>
                    <a:pt x="87696" y="32623"/>
                  </a:lnTo>
                  <a:lnTo>
                    <a:pt x="88297" y="32657"/>
                  </a:lnTo>
                  <a:lnTo>
                    <a:pt x="88697" y="32657"/>
                  </a:lnTo>
                  <a:lnTo>
                    <a:pt x="88997" y="32690"/>
                  </a:lnTo>
                  <a:lnTo>
                    <a:pt x="89297" y="32724"/>
                  </a:lnTo>
                  <a:lnTo>
                    <a:pt x="89831" y="32724"/>
                  </a:lnTo>
                  <a:lnTo>
                    <a:pt x="90165" y="32790"/>
                  </a:lnTo>
                  <a:lnTo>
                    <a:pt x="90698" y="32790"/>
                  </a:lnTo>
                  <a:lnTo>
                    <a:pt x="91099" y="32824"/>
                  </a:lnTo>
                  <a:lnTo>
                    <a:pt x="91299" y="32824"/>
                  </a:lnTo>
                  <a:lnTo>
                    <a:pt x="91632" y="32857"/>
                  </a:lnTo>
                  <a:lnTo>
                    <a:pt x="92133" y="32857"/>
                  </a:lnTo>
                  <a:lnTo>
                    <a:pt x="92433" y="32890"/>
                  </a:lnTo>
                  <a:lnTo>
                    <a:pt x="92600" y="32890"/>
                  </a:lnTo>
                  <a:lnTo>
                    <a:pt x="92933" y="32957"/>
                  </a:lnTo>
                  <a:lnTo>
                    <a:pt x="92967" y="32957"/>
                  </a:lnTo>
                  <a:lnTo>
                    <a:pt x="93334" y="32990"/>
                  </a:lnTo>
                  <a:lnTo>
                    <a:pt x="93634" y="33024"/>
                  </a:lnTo>
                  <a:lnTo>
                    <a:pt x="94001" y="33057"/>
                  </a:lnTo>
                  <a:lnTo>
                    <a:pt x="94268" y="33057"/>
                  </a:lnTo>
                  <a:lnTo>
                    <a:pt x="94634" y="33124"/>
                  </a:lnTo>
                  <a:lnTo>
                    <a:pt x="98104" y="33124"/>
                  </a:lnTo>
                  <a:cubicBezTo>
                    <a:pt x="100272" y="33024"/>
                    <a:pt x="101172" y="31823"/>
                    <a:pt x="101306" y="30789"/>
                  </a:cubicBezTo>
                  <a:cubicBezTo>
                    <a:pt x="101439" y="29821"/>
                    <a:pt x="100839" y="28887"/>
                    <a:pt x="99972" y="28654"/>
                  </a:cubicBezTo>
                  <a:lnTo>
                    <a:pt x="99805" y="28621"/>
                  </a:lnTo>
                  <a:cubicBezTo>
                    <a:pt x="97370" y="27853"/>
                    <a:pt x="95035" y="27286"/>
                    <a:pt x="92967" y="26819"/>
                  </a:cubicBezTo>
                  <a:cubicBezTo>
                    <a:pt x="92867" y="26819"/>
                    <a:pt x="92800" y="26786"/>
                    <a:pt x="92700" y="26786"/>
                  </a:cubicBezTo>
                  <a:lnTo>
                    <a:pt x="92633" y="26786"/>
                  </a:lnTo>
                  <a:lnTo>
                    <a:pt x="92433" y="26719"/>
                  </a:lnTo>
                  <a:lnTo>
                    <a:pt x="92333" y="26719"/>
                  </a:lnTo>
                  <a:cubicBezTo>
                    <a:pt x="92133" y="26686"/>
                    <a:pt x="91832" y="26653"/>
                    <a:pt x="91566" y="26552"/>
                  </a:cubicBezTo>
                  <a:lnTo>
                    <a:pt x="91466" y="26552"/>
                  </a:lnTo>
                  <a:lnTo>
                    <a:pt x="91099" y="26486"/>
                  </a:lnTo>
                  <a:lnTo>
                    <a:pt x="91065" y="26486"/>
                  </a:lnTo>
                  <a:lnTo>
                    <a:pt x="90932" y="26452"/>
                  </a:lnTo>
                  <a:lnTo>
                    <a:pt x="90798" y="26386"/>
                  </a:lnTo>
                  <a:lnTo>
                    <a:pt x="90431" y="26319"/>
                  </a:lnTo>
                  <a:lnTo>
                    <a:pt x="90265" y="26286"/>
                  </a:lnTo>
                  <a:lnTo>
                    <a:pt x="89831" y="26186"/>
                  </a:lnTo>
                  <a:lnTo>
                    <a:pt x="89798" y="26186"/>
                  </a:lnTo>
                  <a:lnTo>
                    <a:pt x="89331" y="26119"/>
                  </a:lnTo>
                  <a:lnTo>
                    <a:pt x="89197" y="26052"/>
                  </a:lnTo>
                  <a:lnTo>
                    <a:pt x="89131" y="26052"/>
                  </a:lnTo>
                  <a:lnTo>
                    <a:pt x="88830" y="26019"/>
                  </a:lnTo>
                  <a:lnTo>
                    <a:pt x="88497" y="25985"/>
                  </a:lnTo>
                  <a:lnTo>
                    <a:pt x="88430" y="25985"/>
                  </a:lnTo>
                  <a:lnTo>
                    <a:pt x="87830" y="25852"/>
                  </a:lnTo>
                  <a:lnTo>
                    <a:pt x="87696" y="25819"/>
                  </a:lnTo>
                  <a:lnTo>
                    <a:pt x="87596" y="25819"/>
                  </a:lnTo>
                  <a:lnTo>
                    <a:pt x="86896" y="25685"/>
                  </a:lnTo>
                  <a:lnTo>
                    <a:pt x="86829" y="25685"/>
                  </a:lnTo>
                  <a:lnTo>
                    <a:pt x="86662" y="25652"/>
                  </a:lnTo>
                  <a:lnTo>
                    <a:pt x="86128" y="25552"/>
                  </a:lnTo>
                  <a:lnTo>
                    <a:pt x="86062" y="25552"/>
                  </a:lnTo>
                  <a:lnTo>
                    <a:pt x="85928" y="25518"/>
                  </a:lnTo>
                  <a:lnTo>
                    <a:pt x="85128" y="25385"/>
                  </a:lnTo>
                  <a:lnTo>
                    <a:pt x="85061" y="25385"/>
                  </a:lnTo>
                  <a:lnTo>
                    <a:pt x="84928" y="25352"/>
                  </a:lnTo>
                  <a:lnTo>
                    <a:pt x="84794" y="25318"/>
                  </a:lnTo>
                  <a:lnTo>
                    <a:pt x="84294" y="25218"/>
                  </a:lnTo>
                  <a:lnTo>
                    <a:pt x="84127" y="25185"/>
                  </a:lnTo>
                  <a:lnTo>
                    <a:pt x="83960" y="25151"/>
                  </a:lnTo>
                  <a:lnTo>
                    <a:pt x="83527" y="25051"/>
                  </a:lnTo>
                  <a:lnTo>
                    <a:pt x="83326" y="25018"/>
                  </a:lnTo>
                  <a:lnTo>
                    <a:pt x="83160" y="24985"/>
                  </a:lnTo>
                  <a:lnTo>
                    <a:pt x="83126" y="24985"/>
                  </a:lnTo>
                  <a:lnTo>
                    <a:pt x="81325" y="24651"/>
                  </a:lnTo>
                  <a:lnTo>
                    <a:pt x="81258" y="24651"/>
                  </a:lnTo>
                  <a:lnTo>
                    <a:pt x="81025" y="24618"/>
                  </a:lnTo>
                  <a:lnTo>
                    <a:pt x="80758" y="24584"/>
                  </a:lnTo>
                  <a:lnTo>
                    <a:pt x="80324" y="24484"/>
                  </a:lnTo>
                  <a:lnTo>
                    <a:pt x="80157" y="24451"/>
                  </a:lnTo>
                  <a:lnTo>
                    <a:pt x="80091" y="24451"/>
                  </a:lnTo>
                  <a:lnTo>
                    <a:pt x="78123" y="24117"/>
                  </a:lnTo>
                  <a:lnTo>
                    <a:pt x="77989" y="24117"/>
                  </a:lnTo>
                  <a:lnTo>
                    <a:pt x="77722" y="24084"/>
                  </a:lnTo>
                  <a:lnTo>
                    <a:pt x="77155" y="23984"/>
                  </a:lnTo>
                  <a:lnTo>
                    <a:pt x="76989" y="23984"/>
                  </a:lnTo>
                  <a:lnTo>
                    <a:pt x="74053" y="23450"/>
                  </a:lnTo>
                  <a:lnTo>
                    <a:pt x="73920" y="23417"/>
                  </a:lnTo>
                  <a:lnTo>
                    <a:pt x="73786" y="23350"/>
                  </a:lnTo>
                  <a:lnTo>
                    <a:pt x="73253" y="23283"/>
                  </a:lnTo>
                  <a:lnTo>
                    <a:pt x="72952" y="23250"/>
                  </a:lnTo>
                  <a:lnTo>
                    <a:pt x="72786" y="23183"/>
                  </a:lnTo>
                  <a:lnTo>
                    <a:pt x="71952" y="23017"/>
                  </a:lnTo>
                  <a:lnTo>
                    <a:pt x="71818" y="23017"/>
                  </a:lnTo>
                  <a:lnTo>
                    <a:pt x="71685" y="22983"/>
                  </a:lnTo>
                  <a:lnTo>
                    <a:pt x="68182" y="22349"/>
                  </a:lnTo>
                  <a:cubicBezTo>
                    <a:pt x="68249" y="22283"/>
                    <a:pt x="68249" y="22183"/>
                    <a:pt x="68249" y="22083"/>
                  </a:cubicBezTo>
                  <a:cubicBezTo>
                    <a:pt x="68349" y="21182"/>
                    <a:pt x="67815" y="20348"/>
                    <a:pt x="66981" y="20148"/>
                  </a:cubicBezTo>
                  <a:lnTo>
                    <a:pt x="66948" y="20148"/>
                  </a:lnTo>
                  <a:cubicBezTo>
                    <a:pt x="65914" y="19814"/>
                    <a:pt x="64913" y="19581"/>
                    <a:pt x="64013" y="19347"/>
                  </a:cubicBezTo>
                  <a:cubicBezTo>
                    <a:pt x="63646" y="19281"/>
                    <a:pt x="62512" y="19080"/>
                    <a:pt x="60610" y="18747"/>
                  </a:cubicBezTo>
                  <a:lnTo>
                    <a:pt x="60744" y="18413"/>
                  </a:lnTo>
                  <a:lnTo>
                    <a:pt x="60744" y="18413"/>
                  </a:lnTo>
                  <a:lnTo>
                    <a:pt x="60243" y="18647"/>
                  </a:lnTo>
                  <a:cubicBezTo>
                    <a:pt x="60110" y="18647"/>
                    <a:pt x="60043" y="18613"/>
                    <a:pt x="59910" y="18613"/>
                  </a:cubicBezTo>
                  <a:cubicBezTo>
                    <a:pt x="59910" y="15411"/>
                    <a:pt x="58409" y="12409"/>
                    <a:pt x="55840" y="10508"/>
                  </a:cubicBezTo>
                  <a:lnTo>
                    <a:pt x="56741" y="6471"/>
                  </a:lnTo>
                  <a:cubicBezTo>
                    <a:pt x="56941" y="5504"/>
                    <a:pt x="57108" y="4804"/>
                    <a:pt x="57141" y="4403"/>
                  </a:cubicBezTo>
                  <a:cubicBezTo>
                    <a:pt x="57441" y="2802"/>
                    <a:pt x="57274" y="1601"/>
                    <a:pt x="56641" y="801"/>
                  </a:cubicBezTo>
                  <a:cubicBezTo>
                    <a:pt x="56240" y="300"/>
                    <a:pt x="55640" y="0"/>
                    <a:pt x="55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8" name="Google Shape;1768;p41"/>
            <p:cNvSpPr/>
            <p:nvPr/>
          </p:nvSpPr>
          <p:spPr>
            <a:xfrm>
              <a:off x="2105850" y="1059525"/>
              <a:ext cx="251875" cy="252725"/>
            </a:xfrm>
            <a:custGeom>
              <a:avLst/>
              <a:gdLst/>
              <a:ahLst/>
              <a:cxnLst/>
              <a:rect l="l" t="t" r="r" b="b"/>
              <a:pathLst>
                <a:path w="10075" h="10109" extrusionOk="0">
                  <a:moveTo>
                    <a:pt x="6338" y="701"/>
                  </a:moveTo>
                  <a:cubicBezTo>
                    <a:pt x="3936" y="1"/>
                    <a:pt x="1401" y="1369"/>
                    <a:pt x="701" y="3770"/>
                  </a:cubicBezTo>
                  <a:cubicBezTo>
                    <a:pt x="0" y="6139"/>
                    <a:pt x="1368" y="8674"/>
                    <a:pt x="3736" y="9374"/>
                  </a:cubicBezTo>
                  <a:cubicBezTo>
                    <a:pt x="6105" y="10108"/>
                    <a:pt x="8673" y="8707"/>
                    <a:pt x="9374" y="6339"/>
                  </a:cubicBezTo>
                  <a:cubicBezTo>
                    <a:pt x="10074" y="3937"/>
                    <a:pt x="8706" y="1435"/>
                    <a:pt x="6338" y="7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9" name="Google Shape;1769;p41"/>
            <p:cNvSpPr/>
            <p:nvPr/>
          </p:nvSpPr>
          <p:spPr>
            <a:xfrm>
              <a:off x="2165050" y="1117900"/>
              <a:ext cx="134300" cy="134300"/>
            </a:xfrm>
            <a:custGeom>
              <a:avLst/>
              <a:gdLst/>
              <a:ahLst/>
              <a:cxnLst/>
              <a:rect l="l" t="t" r="r" b="b"/>
              <a:pathLst>
                <a:path w="5372" h="5372" extrusionOk="0">
                  <a:moveTo>
                    <a:pt x="3370" y="368"/>
                  </a:moveTo>
                  <a:cubicBezTo>
                    <a:pt x="2069" y="1"/>
                    <a:pt x="734" y="701"/>
                    <a:pt x="367" y="2002"/>
                  </a:cubicBezTo>
                  <a:cubicBezTo>
                    <a:pt x="1" y="3303"/>
                    <a:pt x="701" y="4638"/>
                    <a:pt x="2002" y="5004"/>
                  </a:cubicBezTo>
                  <a:cubicBezTo>
                    <a:pt x="3303" y="5371"/>
                    <a:pt x="4637" y="4671"/>
                    <a:pt x="5004" y="3370"/>
                  </a:cubicBezTo>
                  <a:cubicBezTo>
                    <a:pt x="5371" y="2136"/>
                    <a:pt x="4637" y="768"/>
                    <a:pt x="3370" y="3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0" name="Google Shape;1770;p41"/>
            <p:cNvSpPr/>
            <p:nvPr/>
          </p:nvSpPr>
          <p:spPr>
            <a:xfrm>
              <a:off x="1901525" y="946125"/>
              <a:ext cx="170975" cy="169300"/>
            </a:xfrm>
            <a:custGeom>
              <a:avLst/>
              <a:gdLst/>
              <a:ahLst/>
              <a:cxnLst/>
              <a:rect l="l" t="t" r="r" b="b"/>
              <a:pathLst>
                <a:path w="6839" h="6772" extrusionOk="0">
                  <a:moveTo>
                    <a:pt x="4270" y="467"/>
                  </a:moveTo>
                  <a:cubicBezTo>
                    <a:pt x="2636" y="0"/>
                    <a:pt x="935" y="901"/>
                    <a:pt x="501" y="2535"/>
                  </a:cubicBezTo>
                  <a:cubicBezTo>
                    <a:pt x="1" y="4170"/>
                    <a:pt x="935" y="5871"/>
                    <a:pt x="2569" y="6338"/>
                  </a:cubicBezTo>
                  <a:cubicBezTo>
                    <a:pt x="4204" y="6772"/>
                    <a:pt x="5905" y="5871"/>
                    <a:pt x="6372" y="4237"/>
                  </a:cubicBezTo>
                  <a:cubicBezTo>
                    <a:pt x="6839" y="2635"/>
                    <a:pt x="5905" y="968"/>
                    <a:pt x="4270" y="4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1" name="Google Shape;1771;p41"/>
            <p:cNvSpPr/>
            <p:nvPr/>
          </p:nvSpPr>
          <p:spPr>
            <a:xfrm>
              <a:off x="1940725" y="985325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2302" y="267"/>
                  </a:moveTo>
                  <a:cubicBezTo>
                    <a:pt x="1435" y="0"/>
                    <a:pt x="501" y="500"/>
                    <a:pt x="234" y="1401"/>
                  </a:cubicBezTo>
                  <a:cubicBezTo>
                    <a:pt x="0" y="2268"/>
                    <a:pt x="501" y="3169"/>
                    <a:pt x="1368" y="3436"/>
                  </a:cubicBezTo>
                  <a:cubicBezTo>
                    <a:pt x="2235" y="3669"/>
                    <a:pt x="3169" y="3169"/>
                    <a:pt x="3436" y="2302"/>
                  </a:cubicBezTo>
                  <a:cubicBezTo>
                    <a:pt x="3670" y="1434"/>
                    <a:pt x="3169" y="500"/>
                    <a:pt x="2302" y="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2" name="Google Shape;1772;p41"/>
            <p:cNvSpPr/>
            <p:nvPr/>
          </p:nvSpPr>
          <p:spPr>
            <a:xfrm>
              <a:off x="2908925" y="1297200"/>
              <a:ext cx="252700" cy="252700"/>
            </a:xfrm>
            <a:custGeom>
              <a:avLst/>
              <a:gdLst/>
              <a:ahLst/>
              <a:cxnLst/>
              <a:rect l="l" t="t" r="r" b="b"/>
              <a:pathLst>
                <a:path w="10108" h="10108" extrusionOk="0">
                  <a:moveTo>
                    <a:pt x="6338" y="701"/>
                  </a:moveTo>
                  <a:cubicBezTo>
                    <a:pt x="8740" y="1435"/>
                    <a:pt x="10107" y="3937"/>
                    <a:pt x="9407" y="6339"/>
                  </a:cubicBezTo>
                  <a:cubicBezTo>
                    <a:pt x="8673" y="8707"/>
                    <a:pt x="6171" y="10108"/>
                    <a:pt x="3769" y="9374"/>
                  </a:cubicBezTo>
                  <a:cubicBezTo>
                    <a:pt x="1401" y="8674"/>
                    <a:pt x="0" y="6172"/>
                    <a:pt x="734" y="3770"/>
                  </a:cubicBezTo>
                  <a:cubicBezTo>
                    <a:pt x="1434" y="1368"/>
                    <a:pt x="3970" y="1"/>
                    <a:pt x="6338" y="7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3" name="Google Shape;1773;p41"/>
            <p:cNvSpPr/>
            <p:nvPr/>
          </p:nvSpPr>
          <p:spPr>
            <a:xfrm>
              <a:off x="2968950" y="1355575"/>
              <a:ext cx="134300" cy="134300"/>
            </a:xfrm>
            <a:custGeom>
              <a:avLst/>
              <a:gdLst/>
              <a:ahLst/>
              <a:cxnLst/>
              <a:rect l="l" t="t" r="r" b="b"/>
              <a:pathLst>
                <a:path w="5372" h="5372" extrusionOk="0">
                  <a:moveTo>
                    <a:pt x="3370" y="368"/>
                  </a:moveTo>
                  <a:cubicBezTo>
                    <a:pt x="4671" y="768"/>
                    <a:pt x="5371" y="2069"/>
                    <a:pt x="5004" y="3370"/>
                  </a:cubicBezTo>
                  <a:cubicBezTo>
                    <a:pt x="4604" y="4671"/>
                    <a:pt x="3270" y="5371"/>
                    <a:pt x="2002" y="5004"/>
                  </a:cubicBezTo>
                  <a:cubicBezTo>
                    <a:pt x="701" y="4637"/>
                    <a:pt x="1" y="3303"/>
                    <a:pt x="368" y="2002"/>
                  </a:cubicBezTo>
                  <a:cubicBezTo>
                    <a:pt x="735" y="768"/>
                    <a:pt x="2069" y="1"/>
                    <a:pt x="3370" y="3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4" name="Google Shape;1774;p41"/>
            <p:cNvSpPr/>
            <p:nvPr/>
          </p:nvSpPr>
          <p:spPr>
            <a:xfrm>
              <a:off x="3240825" y="1341400"/>
              <a:ext cx="170150" cy="170150"/>
            </a:xfrm>
            <a:custGeom>
              <a:avLst/>
              <a:gdLst/>
              <a:ahLst/>
              <a:cxnLst/>
              <a:rect l="l" t="t" r="r" b="b"/>
              <a:pathLst>
                <a:path w="6806" h="6806" extrusionOk="0">
                  <a:moveTo>
                    <a:pt x="4237" y="501"/>
                  </a:moveTo>
                  <a:cubicBezTo>
                    <a:pt x="5871" y="935"/>
                    <a:pt x="6805" y="2669"/>
                    <a:pt x="6338" y="4270"/>
                  </a:cubicBezTo>
                  <a:cubicBezTo>
                    <a:pt x="5871" y="5905"/>
                    <a:pt x="4170" y="6805"/>
                    <a:pt x="2535" y="6372"/>
                  </a:cubicBezTo>
                  <a:cubicBezTo>
                    <a:pt x="901" y="5905"/>
                    <a:pt x="0" y="4204"/>
                    <a:pt x="467" y="2569"/>
                  </a:cubicBezTo>
                  <a:cubicBezTo>
                    <a:pt x="901" y="935"/>
                    <a:pt x="2635" y="1"/>
                    <a:pt x="4237" y="5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5" name="Google Shape;1775;p41"/>
            <p:cNvSpPr/>
            <p:nvPr/>
          </p:nvSpPr>
          <p:spPr>
            <a:xfrm>
              <a:off x="3279175" y="1381425"/>
              <a:ext cx="91750" cy="917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2302" y="268"/>
                  </a:moveTo>
                  <a:cubicBezTo>
                    <a:pt x="3170" y="501"/>
                    <a:pt x="3670" y="1435"/>
                    <a:pt x="3436" y="2302"/>
                  </a:cubicBezTo>
                  <a:cubicBezTo>
                    <a:pt x="3170" y="3170"/>
                    <a:pt x="2269" y="3670"/>
                    <a:pt x="1368" y="3437"/>
                  </a:cubicBezTo>
                  <a:cubicBezTo>
                    <a:pt x="501" y="3170"/>
                    <a:pt x="1" y="2269"/>
                    <a:pt x="268" y="1402"/>
                  </a:cubicBezTo>
                  <a:cubicBezTo>
                    <a:pt x="534" y="468"/>
                    <a:pt x="1468" y="1"/>
                    <a:pt x="2302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6" name="Google Shape;1776;p41"/>
            <p:cNvSpPr/>
            <p:nvPr/>
          </p:nvSpPr>
          <p:spPr>
            <a:xfrm>
              <a:off x="2666250" y="1175450"/>
              <a:ext cx="1273425" cy="241025"/>
            </a:xfrm>
            <a:custGeom>
              <a:avLst/>
              <a:gdLst/>
              <a:ahLst/>
              <a:cxnLst/>
              <a:rect l="l" t="t" r="r" b="b"/>
              <a:pathLst>
                <a:path w="50937" h="9641" extrusionOk="0">
                  <a:moveTo>
                    <a:pt x="7472" y="1"/>
                  </a:moveTo>
                  <a:cubicBezTo>
                    <a:pt x="7472" y="1"/>
                    <a:pt x="40296" y="5805"/>
                    <a:pt x="43698" y="6539"/>
                  </a:cubicBezTo>
                  <a:cubicBezTo>
                    <a:pt x="47134" y="7306"/>
                    <a:pt x="50203" y="8240"/>
                    <a:pt x="50570" y="8340"/>
                  </a:cubicBezTo>
                  <a:cubicBezTo>
                    <a:pt x="50937" y="8473"/>
                    <a:pt x="50836" y="9474"/>
                    <a:pt x="49102" y="9541"/>
                  </a:cubicBezTo>
                  <a:cubicBezTo>
                    <a:pt x="47401" y="9641"/>
                    <a:pt x="0" y="5204"/>
                    <a:pt x="0" y="5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7" name="Google Shape;1777;p41"/>
            <p:cNvSpPr/>
            <p:nvPr/>
          </p:nvSpPr>
          <p:spPr>
            <a:xfrm>
              <a:off x="2666250" y="1273025"/>
              <a:ext cx="1273425" cy="144300"/>
            </a:xfrm>
            <a:custGeom>
              <a:avLst/>
              <a:gdLst/>
              <a:ahLst/>
              <a:cxnLst/>
              <a:rect l="l" t="t" r="r" b="b"/>
              <a:pathLst>
                <a:path w="50937" h="5772" extrusionOk="0">
                  <a:moveTo>
                    <a:pt x="50570" y="4470"/>
                  </a:moveTo>
                  <a:cubicBezTo>
                    <a:pt x="50937" y="4604"/>
                    <a:pt x="50836" y="5604"/>
                    <a:pt x="49102" y="5671"/>
                  </a:cubicBezTo>
                  <a:cubicBezTo>
                    <a:pt x="47401" y="5771"/>
                    <a:pt x="0" y="1335"/>
                    <a:pt x="0" y="1335"/>
                  </a:cubicBezTo>
                  <a:lnTo>
                    <a:pt x="1468" y="301"/>
                  </a:lnTo>
                  <a:lnTo>
                    <a:pt x="2168" y="634"/>
                  </a:lnTo>
                  <a:lnTo>
                    <a:pt x="40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8" name="Google Shape;1778;p41"/>
            <p:cNvSpPr/>
            <p:nvPr/>
          </p:nvSpPr>
          <p:spPr>
            <a:xfrm>
              <a:off x="2785500" y="1108725"/>
              <a:ext cx="325250" cy="74250"/>
            </a:xfrm>
            <a:custGeom>
              <a:avLst/>
              <a:gdLst/>
              <a:ahLst/>
              <a:cxnLst/>
              <a:rect l="l" t="t" r="r" b="b"/>
              <a:pathLst>
                <a:path w="13010" h="2970" extrusionOk="0">
                  <a:moveTo>
                    <a:pt x="567" y="1"/>
                  </a:moveTo>
                  <a:cubicBezTo>
                    <a:pt x="4537" y="701"/>
                    <a:pt x="9173" y="1535"/>
                    <a:pt x="9941" y="1702"/>
                  </a:cubicBezTo>
                  <a:cubicBezTo>
                    <a:pt x="11375" y="2002"/>
                    <a:pt x="12676" y="2403"/>
                    <a:pt x="12843" y="2469"/>
                  </a:cubicBezTo>
                  <a:cubicBezTo>
                    <a:pt x="13010" y="2503"/>
                    <a:pt x="12909" y="2903"/>
                    <a:pt x="12209" y="2970"/>
                  </a:cubicBezTo>
                  <a:cubicBezTo>
                    <a:pt x="11842" y="2970"/>
                    <a:pt x="5504" y="2403"/>
                    <a:pt x="0" y="1902"/>
                  </a:cubicBezTo>
                  <a:close/>
                </a:path>
              </a:pathLst>
            </a:custGeom>
            <a:solidFill>
              <a:srgbClr val="5038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9" name="Google Shape;1779;p41"/>
            <p:cNvSpPr/>
            <p:nvPr/>
          </p:nvSpPr>
          <p:spPr>
            <a:xfrm>
              <a:off x="2785500" y="1141250"/>
              <a:ext cx="325250" cy="41725"/>
            </a:xfrm>
            <a:custGeom>
              <a:avLst/>
              <a:gdLst/>
              <a:ahLst/>
              <a:cxnLst/>
              <a:rect l="l" t="t" r="r" b="b"/>
              <a:pathLst>
                <a:path w="13010" h="1669" extrusionOk="0">
                  <a:moveTo>
                    <a:pt x="12843" y="1168"/>
                  </a:moveTo>
                  <a:cubicBezTo>
                    <a:pt x="13010" y="1202"/>
                    <a:pt x="12909" y="1602"/>
                    <a:pt x="12209" y="1669"/>
                  </a:cubicBezTo>
                  <a:cubicBezTo>
                    <a:pt x="11842" y="1669"/>
                    <a:pt x="5504" y="1102"/>
                    <a:pt x="0" y="601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BD6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0" name="Google Shape;1780;p41"/>
            <p:cNvSpPr/>
            <p:nvPr/>
          </p:nvSpPr>
          <p:spPr>
            <a:xfrm>
              <a:off x="2708775" y="646750"/>
              <a:ext cx="135950" cy="280225"/>
            </a:xfrm>
            <a:custGeom>
              <a:avLst/>
              <a:gdLst/>
              <a:ahLst/>
              <a:cxnLst/>
              <a:rect l="l" t="t" r="r" b="b"/>
              <a:pathLst>
                <a:path w="5438" h="11209" extrusionOk="0">
                  <a:moveTo>
                    <a:pt x="4904" y="3269"/>
                  </a:moveTo>
                  <a:cubicBezTo>
                    <a:pt x="4570" y="4970"/>
                    <a:pt x="3136" y="11208"/>
                    <a:pt x="3136" y="11208"/>
                  </a:cubicBezTo>
                  <a:lnTo>
                    <a:pt x="1602" y="10674"/>
                  </a:lnTo>
                  <a:lnTo>
                    <a:pt x="0" y="10307"/>
                  </a:lnTo>
                  <a:cubicBezTo>
                    <a:pt x="0" y="10307"/>
                    <a:pt x="2235" y="4270"/>
                    <a:pt x="2902" y="2669"/>
                  </a:cubicBezTo>
                  <a:cubicBezTo>
                    <a:pt x="3970" y="0"/>
                    <a:pt x="5438" y="467"/>
                    <a:pt x="4904" y="32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1" name="Google Shape;1781;p41"/>
            <p:cNvSpPr/>
            <p:nvPr/>
          </p:nvSpPr>
          <p:spPr>
            <a:xfrm>
              <a:off x="1481225" y="663425"/>
              <a:ext cx="1124175" cy="625475"/>
            </a:xfrm>
            <a:custGeom>
              <a:avLst/>
              <a:gdLst/>
              <a:ahLst/>
              <a:cxnLst/>
              <a:rect l="l" t="t" r="r" b="b"/>
              <a:pathLst>
                <a:path w="44967" h="25019" extrusionOk="0">
                  <a:moveTo>
                    <a:pt x="41564" y="16545"/>
                  </a:moveTo>
                  <a:cubicBezTo>
                    <a:pt x="41564" y="16545"/>
                    <a:pt x="10842" y="3603"/>
                    <a:pt x="7573" y="2335"/>
                  </a:cubicBezTo>
                  <a:cubicBezTo>
                    <a:pt x="4337" y="1101"/>
                    <a:pt x="1202" y="267"/>
                    <a:pt x="835" y="134"/>
                  </a:cubicBezTo>
                  <a:cubicBezTo>
                    <a:pt x="434" y="0"/>
                    <a:pt x="1" y="934"/>
                    <a:pt x="1402" y="1935"/>
                  </a:cubicBezTo>
                  <a:cubicBezTo>
                    <a:pt x="2769" y="2936"/>
                    <a:pt x="44966" y="25018"/>
                    <a:pt x="44966" y="250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2" name="Google Shape;1782;p41"/>
            <p:cNvSpPr/>
            <p:nvPr/>
          </p:nvSpPr>
          <p:spPr>
            <a:xfrm>
              <a:off x="1482075" y="663425"/>
              <a:ext cx="1124975" cy="625475"/>
            </a:xfrm>
            <a:custGeom>
              <a:avLst/>
              <a:gdLst/>
              <a:ahLst/>
              <a:cxnLst/>
              <a:rect l="l" t="t" r="r" b="b"/>
              <a:pathLst>
                <a:path w="44999" h="25019" extrusionOk="0">
                  <a:moveTo>
                    <a:pt x="834" y="134"/>
                  </a:moveTo>
                  <a:cubicBezTo>
                    <a:pt x="467" y="0"/>
                    <a:pt x="0" y="934"/>
                    <a:pt x="1434" y="1935"/>
                  </a:cubicBezTo>
                  <a:cubicBezTo>
                    <a:pt x="2802" y="2936"/>
                    <a:pt x="44999" y="25018"/>
                    <a:pt x="44999" y="25018"/>
                  </a:cubicBezTo>
                  <a:lnTo>
                    <a:pt x="44332" y="23350"/>
                  </a:lnTo>
                  <a:lnTo>
                    <a:pt x="43531" y="23217"/>
                  </a:lnTo>
                  <a:lnTo>
                    <a:pt x="42230" y="216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3" name="Google Shape;1783;p41"/>
            <p:cNvSpPr/>
            <p:nvPr/>
          </p:nvSpPr>
          <p:spPr>
            <a:xfrm>
              <a:off x="2301825" y="933600"/>
              <a:ext cx="298550" cy="163475"/>
            </a:xfrm>
            <a:custGeom>
              <a:avLst/>
              <a:gdLst/>
              <a:ahLst/>
              <a:cxnLst/>
              <a:rect l="l" t="t" r="r" b="b"/>
              <a:pathLst>
                <a:path w="11942" h="6539" extrusionOk="0">
                  <a:moveTo>
                    <a:pt x="11942" y="4638"/>
                  </a:moveTo>
                  <a:cubicBezTo>
                    <a:pt x="8239" y="3070"/>
                    <a:pt x="3903" y="1235"/>
                    <a:pt x="3169" y="968"/>
                  </a:cubicBezTo>
                  <a:cubicBezTo>
                    <a:pt x="1768" y="468"/>
                    <a:pt x="500" y="68"/>
                    <a:pt x="334" y="34"/>
                  </a:cubicBezTo>
                  <a:cubicBezTo>
                    <a:pt x="167" y="1"/>
                    <a:pt x="0" y="368"/>
                    <a:pt x="567" y="768"/>
                  </a:cubicBezTo>
                  <a:cubicBezTo>
                    <a:pt x="901" y="1002"/>
                    <a:pt x="6505" y="3937"/>
                    <a:pt x="11408" y="6539"/>
                  </a:cubicBezTo>
                  <a:close/>
                </a:path>
              </a:pathLst>
            </a:custGeom>
            <a:solidFill>
              <a:srgbClr val="5038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4" name="Google Shape;1784;p41"/>
            <p:cNvSpPr/>
            <p:nvPr/>
          </p:nvSpPr>
          <p:spPr>
            <a:xfrm>
              <a:off x="2301825" y="933600"/>
              <a:ext cx="289400" cy="163475"/>
            </a:xfrm>
            <a:custGeom>
              <a:avLst/>
              <a:gdLst/>
              <a:ahLst/>
              <a:cxnLst/>
              <a:rect l="l" t="t" r="r" b="b"/>
              <a:pathLst>
                <a:path w="11576" h="6539" extrusionOk="0">
                  <a:moveTo>
                    <a:pt x="334" y="34"/>
                  </a:moveTo>
                  <a:cubicBezTo>
                    <a:pt x="167" y="1"/>
                    <a:pt x="0" y="368"/>
                    <a:pt x="567" y="768"/>
                  </a:cubicBezTo>
                  <a:cubicBezTo>
                    <a:pt x="901" y="1002"/>
                    <a:pt x="6505" y="3937"/>
                    <a:pt x="11408" y="6539"/>
                  </a:cubicBezTo>
                  <a:lnTo>
                    <a:pt x="11575" y="5905"/>
                  </a:lnTo>
                  <a:close/>
                </a:path>
              </a:pathLst>
            </a:custGeom>
            <a:solidFill>
              <a:srgbClr val="BD6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5" name="Google Shape;1785;p41"/>
            <p:cNvSpPr/>
            <p:nvPr/>
          </p:nvSpPr>
          <p:spPr>
            <a:xfrm>
              <a:off x="2468600" y="861900"/>
              <a:ext cx="452850" cy="469525"/>
            </a:xfrm>
            <a:custGeom>
              <a:avLst/>
              <a:gdLst/>
              <a:ahLst/>
              <a:cxnLst/>
              <a:rect l="l" t="t" r="r" b="b"/>
              <a:pathLst>
                <a:path w="18114" h="18781" extrusionOk="0">
                  <a:moveTo>
                    <a:pt x="11442" y="1268"/>
                  </a:moveTo>
                  <a:cubicBezTo>
                    <a:pt x="15745" y="2535"/>
                    <a:pt x="18113" y="7205"/>
                    <a:pt x="16846" y="11709"/>
                  </a:cubicBezTo>
                  <a:cubicBezTo>
                    <a:pt x="15512" y="16212"/>
                    <a:pt x="10942" y="18780"/>
                    <a:pt x="6672" y="17546"/>
                  </a:cubicBezTo>
                  <a:cubicBezTo>
                    <a:pt x="2369" y="16279"/>
                    <a:pt x="1" y="11609"/>
                    <a:pt x="1268" y="7105"/>
                  </a:cubicBezTo>
                  <a:cubicBezTo>
                    <a:pt x="2602" y="2602"/>
                    <a:pt x="7206" y="0"/>
                    <a:pt x="11442" y="12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6" name="Google Shape;1786;p41"/>
            <p:cNvSpPr/>
            <p:nvPr/>
          </p:nvSpPr>
          <p:spPr>
            <a:xfrm>
              <a:off x="2602025" y="956125"/>
              <a:ext cx="244375" cy="156800"/>
            </a:xfrm>
            <a:custGeom>
              <a:avLst/>
              <a:gdLst/>
              <a:ahLst/>
              <a:cxnLst/>
              <a:rect l="l" t="t" r="r" b="b"/>
              <a:pathLst>
                <a:path w="9775" h="6272" extrusionOk="0">
                  <a:moveTo>
                    <a:pt x="9274" y="2903"/>
                  </a:moveTo>
                  <a:cubicBezTo>
                    <a:pt x="9774" y="2803"/>
                    <a:pt x="9708" y="3270"/>
                    <a:pt x="9441" y="3536"/>
                  </a:cubicBezTo>
                  <a:cubicBezTo>
                    <a:pt x="6872" y="6272"/>
                    <a:pt x="568" y="4337"/>
                    <a:pt x="34" y="668"/>
                  </a:cubicBezTo>
                  <a:cubicBezTo>
                    <a:pt x="1" y="301"/>
                    <a:pt x="234" y="1"/>
                    <a:pt x="534" y="301"/>
                  </a:cubicBezTo>
                  <a:cubicBezTo>
                    <a:pt x="3003" y="2336"/>
                    <a:pt x="6138" y="3270"/>
                    <a:pt x="9274" y="29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7" name="Google Shape;1787;p41"/>
            <p:cNvSpPr/>
            <p:nvPr/>
          </p:nvSpPr>
          <p:spPr>
            <a:xfrm>
              <a:off x="2762975" y="646750"/>
              <a:ext cx="81750" cy="132600"/>
            </a:xfrm>
            <a:custGeom>
              <a:avLst/>
              <a:gdLst/>
              <a:ahLst/>
              <a:cxnLst/>
              <a:rect l="l" t="t" r="r" b="b"/>
              <a:pathLst>
                <a:path w="3270" h="5304" extrusionOk="0">
                  <a:moveTo>
                    <a:pt x="1" y="4637"/>
                  </a:moveTo>
                  <a:cubicBezTo>
                    <a:pt x="1068" y="2935"/>
                    <a:pt x="2402" y="3336"/>
                    <a:pt x="2302" y="5304"/>
                  </a:cubicBezTo>
                  <a:cubicBezTo>
                    <a:pt x="2469" y="4437"/>
                    <a:pt x="2636" y="3703"/>
                    <a:pt x="2736" y="3269"/>
                  </a:cubicBezTo>
                  <a:cubicBezTo>
                    <a:pt x="3270" y="434"/>
                    <a:pt x="1802" y="0"/>
                    <a:pt x="734" y="2669"/>
                  </a:cubicBezTo>
                  <a:cubicBezTo>
                    <a:pt x="601" y="3102"/>
                    <a:pt x="301" y="3803"/>
                    <a:pt x="1" y="4637"/>
                  </a:cubicBezTo>
                  <a:close/>
                </a:path>
              </a:pathLst>
            </a:custGeom>
            <a:solidFill>
              <a:srgbClr val="5038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8" name="Google Shape;1788;p41"/>
            <p:cNvSpPr/>
            <p:nvPr/>
          </p:nvSpPr>
          <p:spPr>
            <a:xfrm>
              <a:off x="2486125" y="1060375"/>
              <a:ext cx="395300" cy="249375"/>
            </a:xfrm>
            <a:custGeom>
              <a:avLst/>
              <a:gdLst/>
              <a:ahLst/>
              <a:cxnLst/>
              <a:rect l="l" t="t" r="r" b="b"/>
              <a:pathLst>
                <a:path w="15812" h="9975" extrusionOk="0">
                  <a:moveTo>
                    <a:pt x="13543" y="5404"/>
                  </a:moveTo>
                  <a:cubicBezTo>
                    <a:pt x="11642" y="5838"/>
                    <a:pt x="9473" y="5804"/>
                    <a:pt x="7239" y="5137"/>
                  </a:cubicBezTo>
                  <a:cubicBezTo>
                    <a:pt x="5070" y="4503"/>
                    <a:pt x="3202" y="3336"/>
                    <a:pt x="1835" y="1935"/>
                  </a:cubicBezTo>
                  <a:cubicBezTo>
                    <a:pt x="1368" y="1435"/>
                    <a:pt x="967" y="934"/>
                    <a:pt x="567" y="400"/>
                  </a:cubicBezTo>
                  <a:lnTo>
                    <a:pt x="334" y="0"/>
                  </a:lnTo>
                  <a:cubicBezTo>
                    <a:pt x="334" y="100"/>
                    <a:pt x="300" y="167"/>
                    <a:pt x="300" y="267"/>
                  </a:cubicBezTo>
                  <a:cubicBezTo>
                    <a:pt x="0" y="2002"/>
                    <a:pt x="234" y="3770"/>
                    <a:pt x="967" y="5271"/>
                  </a:cubicBezTo>
                  <a:cubicBezTo>
                    <a:pt x="1668" y="6772"/>
                    <a:pt x="2802" y="8039"/>
                    <a:pt x="4236" y="8873"/>
                  </a:cubicBezTo>
                  <a:lnTo>
                    <a:pt x="4737" y="9140"/>
                  </a:lnTo>
                  <a:cubicBezTo>
                    <a:pt x="5137" y="9307"/>
                    <a:pt x="5504" y="9474"/>
                    <a:pt x="5904" y="9607"/>
                  </a:cubicBezTo>
                  <a:cubicBezTo>
                    <a:pt x="6338" y="9707"/>
                    <a:pt x="6705" y="9807"/>
                    <a:pt x="7138" y="9841"/>
                  </a:cubicBezTo>
                  <a:cubicBezTo>
                    <a:pt x="7138" y="9841"/>
                    <a:pt x="7339" y="9841"/>
                    <a:pt x="7672" y="9874"/>
                  </a:cubicBezTo>
                  <a:cubicBezTo>
                    <a:pt x="9340" y="9974"/>
                    <a:pt x="11008" y="9507"/>
                    <a:pt x="12409" y="8640"/>
                  </a:cubicBezTo>
                  <a:cubicBezTo>
                    <a:pt x="13843" y="7772"/>
                    <a:pt x="15011" y="6438"/>
                    <a:pt x="15711" y="4804"/>
                  </a:cubicBezTo>
                  <a:cubicBezTo>
                    <a:pt x="15745" y="4704"/>
                    <a:pt x="15811" y="4637"/>
                    <a:pt x="15811" y="4537"/>
                  </a:cubicBezTo>
                  <a:cubicBezTo>
                    <a:pt x="15678" y="4637"/>
                    <a:pt x="15544" y="4670"/>
                    <a:pt x="15378" y="4770"/>
                  </a:cubicBezTo>
                  <a:cubicBezTo>
                    <a:pt x="14844" y="5004"/>
                    <a:pt x="14210" y="5237"/>
                    <a:pt x="13543" y="54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9" name="Google Shape;1789;p41"/>
            <p:cNvSpPr/>
            <p:nvPr/>
          </p:nvSpPr>
          <p:spPr>
            <a:xfrm>
              <a:off x="2567850" y="1074550"/>
              <a:ext cx="204325" cy="209325"/>
            </a:xfrm>
            <a:custGeom>
              <a:avLst/>
              <a:gdLst/>
              <a:ahLst/>
              <a:cxnLst/>
              <a:rect l="l" t="t" r="r" b="b"/>
              <a:pathLst>
                <a:path w="8173" h="8373" extrusionOk="0">
                  <a:moveTo>
                    <a:pt x="5204" y="534"/>
                  </a:moveTo>
                  <a:cubicBezTo>
                    <a:pt x="7105" y="1101"/>
                    <a:pt x="8173" y="3203"/>
                    <a:pt x="7572" y="5204"/>
                  </a:cubicBezTo>
                  <a:cubicBezTo>
                    <a:pt x="6972" y="7205"/>
                    <a:pt x="4937" y="8373"/>
                    <a:pt x="3002" y="7773"/>
                  </a:cubicBezTo>
                  <a:cubicBezTo>
                    <a:pt x="1101" y="7205"/>
                    <a:pt x="0" y="5104"/>
                    <a:pt x="634" y="3103"/>
                  </a:cubicBezTo>
                  <a:cubicBezTo>
                    <a:pt x="1268" y="1101"/>
                    <a:pt x="3269" y="0"/>
                    <a:pt x="5204" y="5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0" name="Google Shape;1790;p41"/>
            <p:cNvSpPr/>
            <p:nvPr/>
          </p:nvSpPr>
          <p:spPr>
            <a:xfrm>
              <a:off x="1482075" y="663425"/>
              <a:ext cx="826425" cy="356950"/>
            </a:xfrm>
            <a:custGeom>
              <a:avLst/>
              <a:gdLst/>
              <a:ahLst/>
              <a:cxnLst/>
              <a:rect l="l" t="t" r="r" b="b"/>
              <a:pathLst>
                <a:path w="33057" h="14278" extrusionOk="0">
                  <a:moveTo>
                    <a:pt x="33057" y="12976"/>
                  </a:moveTo>
                  <a:cubicBezTo>
                    <a:pt x="23717" y="9040"/>
                    <a:pt x="9707" y="3136"/>
                    <a:pt x="7605" y="2335"/>
                  </a:cubicBezTo>
                  <a:cubicBezTo>
                    <a:pt x="4336" y="1101"/>
                    <a:pt x="1201" y="267"/>
                    <a:pt x="834" y="134"/>
                  </a:cubicBezTo>
                  <a:cubicBezTo>
                    <a:pt x="467" y="0"/>
                    <a:pt x="0" y="934"/>
                    <a:pt x="1401" y="1935"/>
                  </a:cubicBezTo>
                  <a:cubicBezTo>
                    <a:pt x="2102" y="2435"/>
                    <a:pt x="13543" y="8473"/>
                    <a:pt x="24518" y="14277"/>
                  </a:cubicBezTo>
                  <a:lnTo>
                    <a:pt x="24985" y="1267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1" name="Google Shape;1791;p41"/>
            <p:cNvSpPr/>
            <p:nvPr/>
          </p:nvSpPr>
          <p:spPr>
            <a:xfrm>
              <a:off x="1482075" y="663425"/>
              <a:ext cx="624625" cy="356950"/>
            </a:xfrm>
            <a:custGeom>
              <a:avLst/>
              <a:gdLst/>
              <a:ahLst/>
              <a:cxnLst/>
              <a:rect l="l" t="t" r="r" b="b"/>
              <a:pathLst>
                <a:path w="24985" h="14278" extrusionOk="0">
                  <a:moveTo>
                    <a:pt x="834" y="134"/>
                  </a:moveTo>
                  <a:cubicBezTo>
                    <a:pt x="467" y="0"/>
                    <a:pt x="0" y="934"/>
                    <a:pt x="1434" y="1935"/>
                  </a:cubicBezTo>
                  <a:cubicBezTo>
                    <a:pt x="2102" y="2435"/>
                    <a:pt x="13543" y="8473"/>
                    <a:pt x="24518" y="14277"/>
                  </a:cubicBezTo>
                  <a:lnTo>
                    <a:pt x="24985" y="12676"/>
                  </a:lnTo>
                  <a:lnTo>
                    <a:pt x="24985" y="126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2" name="Google Shape;1792;p41"/>
            <p:cNvSpPr/>
            <p:nvPr/>
          </p:nvSpPr>
          <p:spPr>
            <a:xfrm>
              <a:off x="3079025" y="1216325"/>
              <a:ext cx="860650" cy="198500"/>
            </a:xfrm>
            <a:custGeom>
              <a:avLst/>
              <a:gdLst/>
              <a:ahLst/>
              <a:cxnLst/>
              <a:rect l="l" t="t" r="r" b="b"/>
              <a:pathLst>
                <a:path w="34426" h="7940" extrusionOk="0">
                  <a:moveTo>
                    <a:pt x="1" y="0"/>
                  </a:moveTo>
                  <a:cubicBezTo>
                    <a:pt x="9975" y="1768"/>
                    <a:pt x="24952" y="4437"/>
                    <a:pt x="27187" y="4904"/>
                  </a:cubicBezTo>
                  <a:cubicBezTo>
                    <a:pt x="30589" y="5671"/>
                    <a:pt x="33692" y="6605"/>
                    <a:pt x="34059" y="6705"/>
                  </a:cubicBezTo>
                  <a:cubicBezTo>
                    <a:pt x="34426" y="6805"/>
                    <a:pt x="34325" y="7839"/>
                    <a:pt x="32591" y="7906"/>
                  </a:cubicBezTo>
                  <a:cubicBezTo>
                    <a:pt x="31724" y="7939"/>
                    <a:pt x="18814" y="6838"/>
                    <a:pt x="6472" y="5704"/>
                  </a:cubicBezTo>
                  <a:lnTo>
                    <a:pt x="6939" y="410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3" name="Google Shape;1793;p41"/>
            <p:cNvSpPr/>
            <p:nvPr/>
          </p:nvSpPr>
          <p:spPr>
            <a:xfrm>
              <a:off x="3240825" y="1320550"/>
              <a:ext cx="698850" cy="95925"/>
            </a:xfrm>
            <a:custGeom>
              <a:avLst/>
              <a:gdLst/>
              <a:ahLst/>
              <a:cxnLst/>
              <a:rect l="l" t="t" r="r" b="b"/>
              <a:pathLst>
                <a:path w="27954" h="3837" extrusionOk="0">
                  <a:moveTo>
                    <a:pt x="27587" y="2569"/>
                  </a:moveTo>
                  <a:cubicBezTo>
                    <a:pt x="27954" y="2703"/>
                    <a:pt x="27853" y="3703"/>
                    <a:pt x="26119" y="3770"/>
                  </a:cubicBezTo>
                  <a:cubicBezTo>
                    <a:pt x="25252" y="3837"/>
                    <a:pt x="12342" y="2703"/>
                    <a:pt x="0" y="1568"/>
                  </a:cubicBezTo>
                  <a:lnTo>
                    <a:pt x="467" y="1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94" name="Google Shape;1794;p41"/>
          <p:cNvGrpSpPr/>
          <p:nvPr/>
        </p:nvGrpSpPr>
        <p:grpSpPr>
          <a:xfrm>
            <a:off x="973087" y="4187318"/>
            <a:ext cx="1445500" cy="1727933"/>
            <a:chOff x="4067250" y="610875"/>
            <a:chExt cx="1084125" cy="1295950"/>
          </a:xfrm>
        </p:grpSpPr>
        <p:sp>
          <p:nvSpPr>
            <p:cNvPr id="1795" name="Google Shape;1795;p41"/>
            <p:cNvSpPr/>
            <p:nvPr/>
          </p:nvSpPr>
          <p:spPr>
            <a:xfrm>
              <a:off x="4078925" y="631725"/>
              <a:ext cx="1031575" cy="1255925"/>
            </a:xfrm>
            <a:custGeom>
              <a:avLst/>
              <a:gdLst/>
              <a:ahLst/>
              <a:cxnLst/>
              <a:rect l="l" t="t" r="r" b="b"/>
              <a:pathLst>
                <a:path w="41263" h="50237" extrusionOk="0">
                  <a:moveTo>
                    <a:pt x="38761" y="50170"/>
                  </a:moveTo>
                  <a:cubicBezTo>
                    <a:pt x="38328" y="50170"/>
                    <a:pt x="37894" y="50003"/>
                    <a:pt x="37594" y="49636"/>
                  </a:cubicBezTo>
                  <a:lnTo>
                    <a:pt x="37527" y="49569"/>
                  </a:lnTo>
                  <a:lnTo>
                    <a:pt x="37427" y="49636"/>
                  </a:lnTo>
                  <a:cubicBezTo>
                    <a:pt x="37160" y="49970"/>
                    <a:pt x="36726" y="50136"/>
                    <a:pt x="36259" y="50136"/>
                  </a:cubicBezTo>
                  <a:lnTo>
                    <a:pt x="35425" y="50136"/>
                  </a:lnTo>
                  <a:cubicBezTo>
                    <a:pt x="34992" y="50136"/>
                    <a:pt x="34558" y="49970"/>
                    <a:pt x="34258" y="49636"/>
                  </a:cubicBezTo>
                  <a:lnTo>
                    <a:pt x="34191" y="49569"/>
                  </a:lnTo>
                  <a:lnTo>
                    <a:pt x="34091" y="49636"/>
                  </a:lnTo>
                  <a:cubicBezTo>
                    <a:pt x="33824" y="49970"/>
                    <a:pt x="33391" y="50136"/>
                    <a:pt x="32924" y="50136"/>
                  </a:cubicBezTo>
                  <a:lnTo>
                    <a:pt x="32090" y="50136"/>
                  </a:lnTo>
                  <a:cubicBezTo>
                    <a:pt x="31656" y="50136"/>
                    <a:pt x="31222" y="49970"/>
                    <a:pt x="30922" y="49603"/>
                  </a:cubicBezTo>
                  <a:lnTo>
                    <a:pt x="30856" y="49503"/>
                  </a:lnTo>
                  <a:lnTo>
                    <a:pt x="30755" y="49603"/>
                  </a:lnTo>
                  <a:cubicBezTo>
                    <a:pt x="30489" y="49936"/>
                    <a:pt x="30055" y="50103"/>
                    <a:pt x="29588" y="50103"/>
                  </a:cubicBezTo>
                  <a:lnTo>
                    <a:pt x="28754" y="50103"/>
                  </a:lnTo>
                  <a:cubicBezTo>
                    <a:pt x="28320" y="50103"/>
                    <a:pt x="27887" y="49936"/>
                    <a:pt x="27587" y="49536"/>
                  </a:cubicBezTo>
                  <a:lnTo>
                    <a:pt x="27520" y="49469"/>
                  </a:lnTo>
                  <a:lnTo>
                    <a:pt x="27420" y="49536"/>
                  </a:lnTo>
                  <a:cubicBezTo>
                    <a:pt x="27153" y="49870"/>
                    <a:pt x="26719" y="50103"/>
                    <a:pt x="26252" y="50103"/>
                  </a:cubicBezTo>
                  <a:lnTo>
                    <a:pt x="25418" y="50103"/>
                  </a:lnTo>
                  <a:cubicBezTo>
                    <a:pt x="24985" y="50103"/>
                    <a:pt x="24551" y="49936"/>
                    <a:pt x="24251" y="49603"/>
                  </a:cubicBezTo>
                  <a:lnTo>
                    <a:pt x="24184" y="49503"/>
                  </a:lnTo>
                  <a:lnTo>
                    <a:pt x="24084" y="49603"/>
                  </a:lnTo>
                  <a:cubicBezTo>
                    <a:pt x="23817" y="49936"/>
                    <a:pt x="23384" y="50136"/>
                    <a:pt x="22917" y="50136"/>
                  </a:cubicBezTo>
                  <a:lnTo>
                    <a:pt x="22083" y="50136"/>
                  </a:lnTo>
                  <a:cubicBezTo>
                    <a:pt x="21649" y="50136"/>
                    <a:pt x="21215" y="49970"/>
                    <a:pt x="20915" y="49603"/>
                  </a:cubicBezTo>
                  <a:lnTo>
                    <a:pt x="20848" y="49503"/>
                  </a:lnTo>
                  <a:lnTo>
                    <a:pt x="20748" y="49603"/>
                  </a:lnTo>
                  <a:cubicBezTo>
                    <a:pt x="20481" y="49936"/>
                    <a:pt x="20048" y="50136"/>
                    <a:pt x="19581" y="50136"/>
                  </a:cubicBezTo>
                  <a:lnTo>
                    <a:pt x="18747" y="50136"/>
                  </a:lnTo>
                  <a:cubicBezTo>
                    <a:pt x="18313" y="50136"/>
                    <a:pt x="17880" y="49970"/>
                    <a:pt x="17579" y="49636"/>
                  </a:cubicBezTo>
                  <a:lnTo>
                    <a:pt x="17513" y="49569"/>
                  </a:lnTo>
                  <a:lnTo>
                    <a:pt x="17413" y="49636"/>
                  </a:lnTo>
                  <a:cubicBezTo>
                    <a:pt x="17146" y="49970"/>
                    <a:pt x="16712" y="50170"/>
                    <a:pt x="16245" y="50170"/>
                  </a:cubicBezTo>
                  <a:lnTo>
                    <a:pt x="15411" y="50170"/>
                  </a:lnTo>
                  <a:cubicBezTo>
                    <a:pt x="14978" y="50170"/>
                    <a:pt x="14544" y="50003"/>
                    <a:pt x="14244" y="49636"/>
                  </a:cubicBezTo>
                  <a:lnTo>
                    <a:pt x="14177" y="49569"/>
                  </a:lnTo>
                  <a:lnTo>
                    <a:pt x="14077" y="49636"/>
                  </a:lnTo>
                  <a:cubicBezTo>
                    <a:pt x="13810" y="49970"/>
                    <a:pt x="13376" y="50170"/>
                    <a:pt x="12909" y="50170"/>
                  </a:cubicBezTo>
                  <a:lnTo>
                    <a:pt x="12075" y="50170"/>
                  </a:lnTo>
                  <a:cubicBezTo>
                    <a:pt x="11642" y="50170"/>
                    <a:pt x="11208" y="50003"/>
                    <a:pt x="10908" y="49669"/>
                  </a:cubicBezTo>
                  <a:lnTo>
                    <a:pt x="10841" y="49603"/>
                  </a:lnTo>
                  <a:lnTo>
                    <a:pt x="10741" y="49669"/>
                  </a:lnTo>
                  <a:cubicBezTo>
                    <a:pt x="10474" y="50003"/>
                    <a:pt x="10041" y="50237"/>
                    <a:pt x="9574" y="50237"/>
                  </a:cubicBezTo>
                  <a:lnTo>
                    <a:pt x="8740" y="50237"/>
                  </a:lnTo>
                  <a:cubicBezTo>
                    <a:pt x="8306" y="50237"/>
                    <a:pt x="7872" y="50070"/>
                    <a:pt x="7572" y="49736"/>
                  </a:cubicBezTo>
                  <a:lnTo>
                    <a:pt x="7506" y="49636"/>
                  </a:lnTo>
                  <a:lnTo>
                    <a:pt x="7405" y="49736"/>
                  </a:lnTo>
                  <a:cubicBezTo>
                    <a:pt x="7139" y="50070"/>
                    <a:pt x="6705" y="50237"/>
                    <a:pt x="6238" y="50237"/>
                  </a:cubicBezTo>
                  <a:lnTo>
                    <a:pt x="5404" y="50237"/>
                  </a:lnTo>
                  <a:cubicBezTo>
                    <a:pt x="4970" y="50237"/>
                    <a:pt x="4537" y="50070"/>
                    <a:pt x="4237" y="49736"/>
                  </a:cubicBezTo>
                  <a:lnTo>
                    <a:pt x="4170" y="49636"/>
                  </a:lnTo>
                  <a:lnTo>
                    <a:pt x="4070" y="49736"/>
                  </a:lnTo>
                  <a:cubicBezTo>
                    <a:pt x="3803" y="50070"/>
                    <a:pt x="3369" y="50237"/>
                    <a:pt x="2902" y="50237"/>
                  </a:cubicBezTo>
                  <a:lnTo>
                    <a:pt x="1568" y="50237"/>
                  </a:lnTo>
                  <a:cubicBezTo>
                    <a:pt x="701" y="50237"/>
                    <a:pt x="0" y="49503"/>
                    <a:pt x="0" y="48635"/>
                  </a:cubicBezTo>
                  <a:lnTo>
                    <a:pt x="0" y="47801"/>
                  </a:lnTo>
                  <a:cubicBezTo>
                    <a:pt x="0" y="47301"/>
                    <a:pt x="234" y="46834"/>
                    <a:pt x="634" y="46567"/>
                  </a:cubicBezTo>
                  <a:cubicBezTo>
                    <a:pt x="234" y="46267"/>
                    <a:pt x="0" y="45800"/>
                    <a:pt x="0" y="45300"/>
                  </a:cubicBezTo>
                  <a:lnTo>
                    <a:pt x="0" y="44499"/>
                  </a:lnTo>
                  <a:cubicBezTo>
                    <a:pt x="0" y="43999"/>
                    <a:pt x="234" y="43532"/>
                    <a:pt x="634" y="43265"/>
                  </a:cubicBezTo>
                  <a:cubicBezTo>
                    <a:pt x="234" y="42965"/>
                    <a:pt x="0" y="42498"/>
                    <a:pt x="0" y="41997"/>
                  </a:cubicBezTo>
                  <a:lnTo>
                    <a:pt x="0" y="41230"/>
                  </a:lnTo>
                  <a:cubicBezTo>
                    <a:pt x="0" y="40730"/>
                    <a:pt x="234" y="40263"/>
                    <a:pt x="634" y="39963"/>
                  </a:cubicBezTo>
                  <a:cubicBezTo>
                    <a:pt x="234" y="39662"/>
                    <a:pt x="0" y="39195"/>
                    <a:pt x="0" y="38728"/>
                  </a:cubicBezTo>
                  <a:lnTo>
                    <a:pt x="0" y="37928"/>
                  </a:lnTo>
                  <a:cubicBezTo>
                    <a:pt x="0" y="37427"/>
                    <a:pt x="234" y="36960"/>
                    <a:pt x="634" y="36660"/>
                  </a:cubicBezTo>
                  <a:cubicBezTo>
                    <a:pt x="234" y="36360"/>
                    <a:pt x="0" y="35926"/>
                    <a:pt x="0" y="35426"/>
                  </a:cubicBezTo>
                  <a:lnTo>
                    <a:pt x="0" y="34625"/>
                  </a:lnTo>
                  <a:cubicBezTo>
                    <a:pt x="0" y="34125"/>
                    <a:pt x="234" y="33658"/>
                    <a:pt x="634" y="33358"/>
                  </a:cubicBezTo>
                  <a:cubicBezTo>
                    <a:pt x="234" y="33091"/>
                    <a:pt x="0" y="32624"/>
                    <a:pt x="0" y="32124"/>
                  </a:cubicBezTo>
                  <a:lnTo>
                    <a:pt x="0" y="31323"/>
                  </a:lnTo>
                  <a:cubicBezTo>
                    <a:pt x="0" y="30823"/>
                    <a:pt x="234" y="30356"/>
                    <a:pt x="634" y="30089"/>
                  </a:cubicBezTo>
                  <a:cubicBezTo>
                    <a:pt x="234" y="29789"/>
                    <a:pt x="0" y="29322"/>
                    <a:pt x="0" y="28821"/>
                  </a:cubicBezTo>
                  <a:lnTo>
                    <a:pt x="0" y="28021"/>
                  </a:lnTo>
                  <a:cubicBezTo>
                    <a:pt x="0" y="27520"/>
                    <a:pt x="234" y="27087"/>
                    <a:pt x="634" y="26786"/>
                  </a:cubicBezTo>
                  <a:cubicBezTo>
                    <a:pt x="234" y="26486"/>
                    <a:pt x="0" y="26019"/>
                    <a:pt x="0" y="25519"/>
                  </a:cubicBezTo>
                  <a:lnTo>
                    <a:pt x="0" y="24718"/>
                  </a:lnTo>
                  <a:cubicBezTo>
                    <a:pt x="0" y="24218"/>
                    <a:pt x="234" y="23751"/>
                    <a:pt x="634" y="23451"/>
                  </a:cubicBezTo>
                  <a:cubicBezTo>
                    <a:pt x="234" y="23151"/>
                    <a:pt x="0" y="22717"/>
                    <a:pt x="0" y="22217"/>
                  </a:cubicBezTo>
                  <a:lnTo>
                    <a:pt x="0" y="21416"/>
                  </a:lnTo>
                  <a:cubicBezTo>
                    <a:pt x="0" y="20916"/>
                    <a:pt x="234" y="20449"/>
                    <a:pt x="634" y="20148"/>
                  </a:cubicBezTo>
                  <a:cubicBezTo>
                    <a:pt x="234" y="19882"/>
                    <a:pt x="0" y="19415"/>
                    <a:pt x="0" y="18914"/>
                  </a:cubicBezTo>
                  <a:lnTo>
                    <a:pt x="0" y="18114"/>
                  </a:lnTo>
                  <a:cubicBezTo>
                    <a:pt x="0" y="17613"/>
                    <a:pt x="234" y="17146"/>
                    <a:pt x="634" y="16846"/>
                  </a:cubicBezTo>
                  <a:cubicBezTo>
                    <a:pt x="234" y="16579"/>
                    <a:pt x="0" y="16112"/>
                    <a:pt x="0" y="15612"/>
                  </a:cubicBezTo>
                  <a:lnTo>
                    <a:pt x="0" y="14811"/>
                  </a:lnTo>
                  <a:cubicBezTo>
                    <a:pt x="0" y="14311"/>
                    <a:pt x="234" y="13844"/>
                    <a:pt x="634" y="13577"/>
                  </a:cubicBezTo>
                  <a:cubicBezTo>
                    <a:pt x="234" y="13277"/>
                    <a:pt x="0" y="12810"/>
                    <a:pt x="0" y="12309"/>
                  </a:cubicBezTo>
                  <a:lnTo>
                    <a:pt x="0" y="11509"/>
                  </a:lnTo>
                  <a:cubicBezTo>
                    <a:pt x="0" y="11008"/>
                    <a:pt x="234" y="10575"/>
                    <a:pt x="634" y="10275"/>
                  </a:cubicBezTo>
                  <a:cubicBezTo>
                    <a:pt x="234" y="9974"/>
                    <a:pt x="0" y="9507"/>
                    <a:pt x="0" y="9007"/>
                  </a:cubicBezTo>
                  <a:lnTo>
                    <a:pt x="0" y="8240"/>
                  </a:lnTo>
                  <a:cubicBezTo>
                    <a:pt x="0" y="7739"/>
                    <a:pt x="234" y="7272"/>
                    <a:pt x="634" y="6972"/>
                  </a:cubicBezTo>
                  <a:cubicBezTo>
                    <a:pt x="234" y="6672"/>
                    <a:pt x="0" y="6238"/>
                    <a:pt x="0" y="5738"/>
                  </a:cubicBezTo>
                  <a:lnTo>
                    <a:pt x="0" y="4937"/>
                  </a:lnTo>
                  <a:cubicBezTo>
                    <a:pt x="0" y="4437"/>
                    <a:pt x="234" y="3970"/>
                    <a:pt x="634" y="3670"/>
                  </a:cubicBezTo>
                  <a:cubicBezTo>
                    <a:pt x="234" y="3403"/>
                    <a:pt x="0" y="2936"/>
                    <a:pt x="0" y="2436"/>
                  </a:cubicBezTo>
                  <a:lnTo>
                    <a:pt x="0" y="1602"/>
                  </a:lnTo>
                  <a:cubicBezTo>
                    <a:pt x="0" y="734"/>
                    <a:pt x="701" y="1"/>
                    <a:pt x="1568" y="1"/>
                  </a:cubicBezTo>
                  <a:lnTo>
                    <a:pt x="2902" y="1"/>
                  </a:lnTo>
                  <a:cubicBezTo>
                    <a:pt x="3403" y="1"/>
                    <a:pt x="3870" y="267"/>
                    <a:pt x="4170" y="634"/>
                  </a:cubicBezTo>
                  <a:cubicBezTo>
                    <a:pt x="4470" y="267"/>
                    <a:pt x="4904" y="1"/>
                    <a:pt x="5404" y="1"/>
                  </a:cubicBezTo>
                  <a:lnTo>
                    <a:pt x="6205" y="1"/>
                  </a:lnTo>
                  <a:cubicBezTo>
                    <a:pt x="6705" y="1"/>
                    <a:pt x="7172" y="267"/>
                    <a:pt x="7472" y="634"/>
                  </a:cubicBezTo>
                  <a:cubicBezTo>
                    <a:pt x="7739" y="267"/>
                    <a:pt x="8206" y="1"/>
                    <a:pt x="8706" y="1"/>
                  </a:cubicBezTo>
                  <a:lnTo>
                    <a:pt x="9507" y="1"/>
                  </a:lnTo>
                  <a:cubicBezTo>
                    <a:pt x="10007" y="1"/>
                    <a:pt x="10474" y="267"/>
                    <a:pt x="10741" y="634"/>
                  </a:cubicBezTo>
                  <a:cubicBezTo>
                    <a:pt x="11041" y="267"/>
                    <a:pt x="11508" y="1"/>
                    <a:pt x="12009" y="1"/>
                  </a:cubicBezTo>
                  <a:lnTo>
                    <a:pt x="12776" y="1"/>
                  </a:lnTo>
                  <a:cubicBezTo>
                    <a:pt x="13276" y="1"/>
                    <a:pt x="13743" y="267"/>
                    <a:pt x="14044" y="634"/>
                  </a:cubicBezTo>
                  <a:cubicBezTo>
                    <a:pt x="14344" y="267"/>
                    <a:pt x="14777" y="1"/>
                    <a:pt x="15278" y="1"/>
                  </a:cubicBezTo>
                  <a:lnTo>
                    <a:pt x="16078" y="1"/>
                  </a:lnTo>
                  <a:cubicBezTo>
                    <a:pt x="16579" y="1"/>
                    <a:pt x="17046" y="267"/>
                    <a:pt x="17346" y="634"/>
                  </a:cubicBezTo>
                  <a:cubicBezTo>
                    <a:pt x="17613" y="267"/>
                    <a:pt x="18080" y="1"/>
                    <a:pt x="18580" y="1"/>
                  </a:cubicBezTo>
                  <a:lnTo>
                    <a:pt x="19381" y="1"/>
                  </a:lnTo>
                  <a:cubicBezTo>
                    <a:pt x="19881" y="1"/>
                    <a:pt x="20348" y="267"/>
                    <a:pt x="20615" y="634"/>
                  </a:cubicBezTo>
                  <a:cubicBezTo>
                    <a:pt x="20915" y="267"/>
                    <a:pt x="21382" y="1"/>
                    <a:pt x="21882" y="1"/>
                  </a:cubicBezTo>
                  <a:lnTo>
                    <a:pt x="22683" y="1"/>
                  </a:lnTo>
                  <a:cubicBezTo>
                    <a:pt x="23183" y="1"/>
                    <a:pt x="23617" y="267"/>
                    <a:pt x="23917" y="634"/>
                  </a:cubicBezTo>
                  <a:cubicBezTo>
                    <a:pt x="24217" y="267"/>
                    <a:pt x="24684" y="1"/>
                    <a:pt x="25185" y="1"/>
                  </a:cubicBezTo>
                  <a:lnTo>
                    <a:pt x="25952" y="1"/>
                  </a:lnTo>
                  <a:cubicBezTo>
                    <a:pt x="26452" y="1"/>
                    <a:pt x="26919" y="267"/>
                    <a:pt x="27220" y="634"/>
                  </a:cubicBezTo>
                  <a:cubicBezTo>
                    <a:pt x="27520" y="267"/>
                    <a:pt x="27953" y="1"/>
                    <a:pt x="28454" y="1"/>
                  </a:cubicBezTo>
                  <a:lnTo>
                    <a:pt x="29254" y="1"/>
                  </a:lnTo>
                  <a:cubicBezTo>
                    <a:pt x="29755" y="1"/>
                    <a:pt x="30222" y="267"/>
                    <a:pt x="30522" y="634"/>
                  </a:cubicBezTo>
                  <a:cubicBezTo>
                    <a:pt x="30789" y="267"/>
                    <a:pt x="31256" y="1"/>
                    <a:pt x="31756" y="1"/>
                  </a:cubicBezTo>
                  <a:lnTo>
                    <a:pt x="32557" y="1"/>
                  </a:lnTo>
                  <a:cubicBezTo>
                    <a:pt x="33057" y="1"/>
                    <a:pt x="33524" y="267"/>
                    <a:pt x="33791" y="634"/>
                  </a:cubicBezTo>
                  <a:cubicBezTo>
                    <a:pt x="34091" y="267"/>
                    <a:pt x="34558" y="1"/>
                    <a:pt x="35059" y="1"/>
                  </a:cubicBezTo>
                  <a:lnTo>
                    <a:pt x="35859" y="1"/>
                  </a:lnTo>
                  <a:cubicBezTo>
                    <a:pt x="36359" y="1"/>
                    <a:pt x="36793" y="267"/>
                    <a:pt x="37093" y="634"/>
                  </a:cubicBezTo>
                  <a:cubicBezTo>
                    <a:pt x="37394" y="267"/>
                    <a:pt x="37861" y="1"/>
                    <a:pt x="38361" y="1"/>
                  </a:cubicBezTo>
                  <a:lnTo>
                    <a:pt x="39695" y="1"/>
                  </a:lnTo>
                  <a:cubicBezTo>
                    <a:pt x="40562" y="1"/>
                    <a:pt x="41263" y="734"/>
                    <a:pt x="41263" y="1602"/>
                  </a:cubicBezTo>
                  <a:lnTo>
                    <a:pt x="41263" y="2302"/>
                  </a:lnTo>
                  <a:cubicBezTo>
                    <a:pt x="41263" y="2803"/>
                    <a:pt x="41029" y="3270"/>
                    <a:pt x="40629" y="3570"/>
                  </a:cubicBezTo>
                  <a:cubicBezTo>
                    <a:pt x="41029" y="3837"/>
                    <a:pt x="41263" y="4304"/>
                    <a:pt x="41263" y="4804"/>
                  </a:cubicBezTo>
                  <a:lnTo>
                    <a:pt x="41263" y="5605"/>
                  </a:lnTo>
                  <a:cubicBezTo>
                    <a:pt x="41263" y="6105"/>
                    <a:pt x="41029" y="6572"/>
                    <a:pt x="40629" y="6839"/>
                  </a:cubicBezTo>
                  <a:cubicBezTo>
                    <a:pt x="41029" y="7139"/>
                    <a:pt x="41263" y="7606"/>
                    <a:pt x="41263" y="8106"/>
                  </a:cubicBezTo>
                  <a:lnTo>
                    <a:pt x="41263" y="8907"/>
                  </a:lnTo>
                  <a:cubicBezTo>
                    <a:pt x="41263" y="9407"/>
                    <a:pt x="41029" y="9841"/>
                    <a:pt x="40629" y="10141"/>
                  </a:cubicBezTo>
                  <a:cubicBezTo>
                    <a:pt x="41029" y="10441"/>
                    <a:pt x="41263" y="10908"/>
                    <a:pt x="41263" y="11409"/>
                  </a:cubicBezTo>
                  <a:lnTo>
                    <a:pt x="41263" y="12209"/>
                  </a:lnTo>
                  <a:cubicBezTo>
                    <a:pt x="41263" y="12710"/>
                    <a:pt x="41029" y="13143"/>
                    <a:pt x="40629" y="13444"/>
                  </a:cubicBezTo>
                  <a:cubicBezTo>
                    <a:pt x="41029" y="13744"/>
                    <a:pt x="41263" y="14211"/>
                    <a:pt x="41263" y="14711"/>
                  </a:cubicBezTo>
                  <a:lnTo>
                    <a:pt x="41263" y="15478"/>
                  </a:lnTo>
                  <a:cubicBezTo>
                    <a:pt x="41263" y="15979"/>
                    <a:pt x="41029" y="16446"/>
                    <a:pt x="40629" y="16746"/>
                  </a:cubicBezTo>
                  <a:cubicBezTo>
                    <a:pt x="41029" y="17046"/>
                    <a:pt x="41263" y="17480"/>
                    <a:pt x="41263" y="17980"/>
                  </a:cubicBezTo>
                  <a:lnTo>
                    <a:pt x="41263" y="18781"/>
                  </a:lnTo>
                  <a:cubicBezTo>
                    <a:pt x="41263" y="19281"/>
                    <a:pt x="41029" y="19748"/>
                    <a:pt x="40629" y="20048"/>
                  </a:cubicBezTo>
                  <a:cubicBezTo>
                    <a:pt x="41029" y="20315"/>
                    <a:pt x="41263" y="20782"/>
                    <a:pt x="41263" y="21283"/>
                  </a:cubicBezTo>
                  <a:lnTo>
                    <a:pt x="41263" y="22083"/>
                  </a:lnTo>
                  <a:cubicBezTo>
                    <a:pt x="41263" y="22583"/>
                    <a:pt x="41029" y="23050"/>
                    <a:pt x="40629" y="23317"/>
                  </a:cubicBezTo>
                  <a:cubicBezTo>
                    <a:pt x="41029" y="23618"/>
                    <a:pt x="41263" y="24085"/>
                    <a:pt x="41263" y="24585"/>
                  </a:cubicBezTo>
                  <a:lnTo>
                    <a:pt x="41263" y="25385"/>
                  </a:lnTo>
                  <a:cubicBezTo>
                    <a:pt x="41263" y="25886"/>
                    <a:pt x="41029" y="26319"/>
                    <a:pt x="40629" y="26620"/>
                  </a:cubicBezTo>
                  <a:cubicBezTo>
                    <a:pt x="41029" y="26920"/>
                    <a:pt x="41263" y="27387"/>
                    <a:pt x="41263" y="27887"/>
                  </a:cubicBezTo>
                  <a:lnTo>
                    <a:pt x="41263" y="28654"/>
                  </a:lnTo>
                  <a:cubicBezTo>
                    <a:pt x="41263" y="29155"/>
                    <a:pt x="41029" y="29622"/>
                    <a:pt x="40629" y="29922"/>
                  </a:cubicBezTo>
                  <a:cubicBezTo>
                    <a:pt x="41029" y="30222"/>
                    <a:pt x="41263" y="30656"/>
                    <a:pt x="41263" y="31156"/>
                  </a:cubicBezTo>
                  <a:lnTo>
                    <a:pt x="41263" y="31957"/>
                  </a:lnTo>
                  <a:cubicBezTo>
                    <a:pt x="41263" y="32457"/>
                    <a:pt x="41029" y="32924"/>
                    <a:pt x="40629" y="33224"/>
                  </a:cubicBezTo>
                  <a:cubicBezTo>
                    <a:pt x="41029" y="33491"/>
                    <a:pt x="41263" y="33958"/>
                    <a:pt x="41263" y="34459"/>
                  </a:cubicBezTo>
                  <a:lnTo>
                    <a:pt x="41263" y="35259"/>
                  </a:lnTo>
                  <a:cubicBezTo>
                    <a:pt x="41263" y="35760"/>
                    <a:pt x="41029" y="36227"/>
                    <a:pt x="40629" y="36493"/>
                  </a:cubicBezTo>
                  <a:cubicBezTo>
                    <a:pt x="41029" y="36794"/>
                    <a:pt x="41263" y="37261"/>
                    <a:pt x="41263" y="37761"/>
                  </a:cubicBezTo>
                  <a:lnTo>
                    <a:pt x="41263" y="38562"/>
                  </a:lnTo>
                  <a:cubicBezTo>
                    <a:pt x="41263" y="39062"/>
                    <a:pt x="41029" y="39496"/>
                    <a:pt x="40629" y="39796"/>
                  </a:cubicBezTo>
                  <a:cubicBezTo>
                    <a:pt x="41029" y="40096"/>
                    <a:pt x="41263" y="40563"/>
                    <a:pt x="41263" y="41063"/>
                  </a:cubicBezTo>
                  <a:lnTo>
                    <a:pt x="41263" y="41831"/>
                  </a:lnTo>
                  <a:cubicBezTo>
                    <a:pt x="41263" y="42331"/>
                    <a:pt x="41029" y="42798"/>
                    <a:pt x="40629" y="43098"/>
                  </a:cubicBezTo>
                  <a:cubicBezTo>
                    <a:pt x="41029" y="43398"/>
                    <a:pt x="41263" y="43832"/>
                    <a:pt x="41263" y="44332"/>
                  </a:cubicBezTo>
                  <a:lnTo>
                    <a:pt x="41263" y="45133"/>
                  </a:lnTo>
                  <a:cubicBezTo>
                    <a:pt x="41263" y="45633"/>
                    <a:pt x="41029" y="46100"/>
                    <a:pt x="40629" y="46400"/>
                  </a:cubicBezTo>
                  <a:cubicBezTo>
                    <a:pt x="41029" y="46667"/>
                    <a:pt x="41263" y="47134"/>
                    <a:pt x="41263" y="47635"/>
                  </a:cubicBezTo>
                  <a:lnTo>
                    <a:pt x="41263" y="48602"/>
                  </a:lnTo>
                  <a:cubicBezTo>
                    <a:pt x="41263" y="49469"/>
                    <a:pt x="40562" y="50170"/>
                    <a:pt x="39695" y="50170"/>
                  </a:cubicBezTo>
                  <a:lnTo>
                    <a:pt x="38761" y="50170"/>
                  </a:lnTo>
                  <a:close/>
                </a:path>
              </a:pathLst>
            </a:custGeom>
            <a:solidFill>
              <a:srgbClr val="A073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6" name="Google Shape;1796;p41"/>
            <p:cNvSpPr/>
            <p:nvPr/>
          </p:nvSpPr>
          <p:spPr>
            <a:xfrm>
              <a:off x="4067250" y="610875"/>
              <a:ext cx="1084125" cy="1295950"/>
            </a:xfrm>
            <a:custGeom>
              <a:avLst/>
              <a:gdLst/>
              <a:ahLst/>
              <a:cxnLst/>
              <a:rect l="l" t="t" r="r" b="b"/>
              <a:pathLst>
                <a:path w="43365" h="51838" extrusionOk="0">
                  <a:moveTo>
                    <a:pt x="40562" y="1669"/>
                  </a:moveTo>
                  <a:cubicBezTo>
                    <a:pt x="40996" y="1669"/>
                    <a:pt x="41330" y="2002"/>
                    <a:pt x="41330" y="2436"/>
                  </a:cubicBezTo>
                  <a:lnTo>
                    <a:pt x="41330" y="3136"/>
                  </a:lnTo>
                  <a:cubicBezTo>
                    <a:pt x="41330" y="3570"/>
                    <a:pt x="40996" y="3903"/>
                    <a:pt x="40562" y="3903"/>
                  </a:cubicBezTo>
                  <a:cubicBezTo>
                    <a:pt x="40296" y="3903"/>
                    <a:pt x="40062" y="4104"/>
                    <a:pt x="40062" y="4404"/>
                  </a:cubicBezTo>
                  <a:cubicBezTo>
                    <a:pt x="40062" y="4704"/>
                    <a:pt x="40296" y="4904"/>
                    <a:pt x="40562" y="4904"/>
                  </a:cubicBezTo>
                  <a:cubicBezTo>
                    <a:pt x="40996" y="4904"/>
                    <a:pt x="41330" y="5238"/>
                    <a:pt x="41330" y="5638"/>
                  </a:cubicBezTo>
                  <a:lnTo>
                    <a:pt x="41330" y="6439"/>
                  </a:lnTo>
                  <a:cubicBezTo>
                    <a:pt x="41330" y="6872"/>
                    <a:pt x="40996" y="7172"/>
                    <a:pt x="40562" y="7172"/>
                  </a:cubicBezTo>
                  <a:cubicBezTo>
                    <a:pt x="40296" y="7172"/>
                    <a:pt x="40062" y="7406"/>
                    <a:pt x="40062" y="7706"/>
                  </a:cubicBezTo>
                  <a:cubicBezTo>
                    <a:pt x="40062" y="7973"/>
                    <a:pt x="40296" y="8207"/>
                    <a:pt x="40562" y="8207"/>
                  </a:cubicBezTo>
                  <a:cubicBezTo>
                    <a:pt x="40996" y="8207"/>
                    <a:pt x="41330" y="8540"/>
                    <a:pt x="41330" y="8940"/>
                  </a:cubicBezTo>
                  <a:lnTo>
                    <a:pt x="41330" y="9741"/>
                  </a:lnTo>
                  <a:cubicBezTo>
                    <a:pt x="41330" y="10141"/>
                    <a:pt x="40996" y="10475"/>
                    <a:pt x="40562" y="10475"/>
                  </a:cubicBezTo>
                  <a:cubicBezTo>
                    <a:pt x="40296" y="10475"/>
                    <a:pt x="40062" y="10675"/>
                    <a:pt x="40062" y="10975"/>
                  </a:cubicBezTo>
                  <a:cubicBezTo>
                    <a:pt x="40062" y="11275"/>
                    <a:pt x="40296" y="11476"/>
                    <a:pt x="40562" y="11476"/>
                  </a:cubicBezTo>
                  <a:cubicBezTo>
                    <a:pt x="40996" y="11476"/>
                    <a:pt x="41330" y="11809"/>
                    <a:pt x="41330" y="12243"/>
                  </a:cubicBezTo>
                  <a:lnTo>
                    <a:pt x="41330" y="13043"/>
                  </a:lnTo>
                  <a:cubicBezTo>
                    <a:pt x="41330" y="13444"/>
                    <a:pt x="40996" y="13777"/>
                    <a:pt x="40562" y="13777"/>
                  </a:cubicBezTo>
                  <a:cubicBezTo>
                    <a:pt x="40296" y="13777"/>
                    <a:pt x="40062" y="13977"/>
                    <a:pt x="40062" y="14278"/>
                  </a:cubicBezTo>
                  <a:cubicBezTo>
                    <a:pt x="40062" y="14578"/>
                    <a:pt x="40296" y="14778"/>
                    <a:pt x="40562" y="14778"/>
                  </a:cubicBezTo>
                  <a:cubicBezTo>
                    <a:pt x="40996" y="14778"/>
                    <a:pt x="41330" y="15111"/>
                    <a:pt x="41330" y="15545"/>
                  </a:cubicBezTo>
                  <a:lnTo>
                    <a:pt x="41330" y="16312"/>
                  </a:lnTo>
                  <a:cubicBezTo>
                    <a:pt x="41330" y="16746"/>
                    <a:pt x="40996" y="17080"/>
                    <a:pt x="40562" y="17080"/>
                  </a:cubicBezTo>
                  <a:cubicBezTo>
                    <a:pt x="40296" y="17080"/>
                    <a:pt x="40062" y="17280"/>
                    <a:pt x="40062" y="17580"/>
                  </a:cubicBezTo>
                  <a:cubicBezTo>
                    <a:pt x="40062" y="17880"/>
                    <a:pt x="40296" y="18080"/>
                    <a:pt x="40562" y="18080"/>
                  </a:cubicBezTo>
                  <a:cubicBezTo>
                    <a:pt x="40996" y="18080"/>
                    <a:pt x="41330" y="18414"/>
                    <a:pt x="41330" y="18814"/>
                  </a:cubicBezTo>
                  <a:lnTo>
                    <a:pt x="41330" y="19615"/>
                  </a:lnTo>
                  <a:cubicBezTo>
                    <a:pt x="41330" y="20048"/>
                    <a:pt x="40996" y="20382"/>
                    <a:pt x="40562" y="20382"/>
                  </a:cubicBezTo>
                  <a:cubicBezTo>
                    <a:pt x="40296" y="20382"/>
                    <a:pt x="40062" y="20582"/>
                    <a:pt x="40062" y="20882"/>
                  </a:cubicBezTo>
                  <a:cubicBezTo>
                    <a:pt x="40062" y="21149"/>
                    <a:pt x="40296" y="21383"/>
                    <a:pt x="40562" y="21383"/>
                  </a:cubicBezTo>
                  <a:cubicBezTo>
                    <a:pt x="40996" y="21383"/>
                    <a:pt x="41330" y="21716"/>
                    <a:pt x="41330" y="22117"/>
                  </a:cubicBezTo>
                  <a:lnTo>
                    <a:pt x="41330" y="22917"/>
                  </a:lnTo>
                  <a:cubicBezTo>
                    <a:pt x="41330" y="23317"/>
                    <a:pt x="40996" y="23651"/>
                    <a:pt x="40562" y="23651"/>
                  </a:cubicBezTo>
                  <a:cubicBezTo>
                    <a:pt x="40296" y="23651"/>
                    <a:pt x="40062" y="23884"/>
                    <a:pt x="40062" y="24151"/>
                  </a:cubicBezTo>
                  <a:cubicBezTo>
                    <a:pt x="40062" y="24452"/>
                    <a:pt x="40296" y="24652"/>
                    <a:pt x="40562" y="24652"/>
                  </a:cubicBezTo>
                  <a:cubicBezTo>
                    <a:pt x="40996" y="24652"/>
                    <a:pt x="41330" y="24985"/>
                    <a:pt x="41330" y="25419"/>
                  </a:cubicBezTo>
                  <a:lnTo>
                    <a:pt x="41330" y="26219"/>
                  </a:lnTo>
                  <a:cubicBezTo>
                    <a:pt x="41330" y="26620"/>
                    <a:pt x="40996" y="26953"/>
                    <a:pt x="40562" y="26953"/>
                  </a:cubicBezTo>
                  <a:cubicBezTo>
                    <a:pt x="40296" y="26953"/>
                    <a:pt x="40062" y="27153"/>
                    <a:pt x="40062" y="27454"/>
                  </a:cubicBezTo>
                  <a:cubicBezTo>
                    <a:pt x="40062" y="27754"/>
                    <a:pt x="40296" y="27954"/>
                    <a:pt x="40562" y="27954"/>
                  </a:cubicBezTo>
                  <a:cubicBezTo>
                    <a:pt x="40996" y="27954"/>
                    <a:pt x="41330" y="28288"/>
                    <a:pt x="41330" y="28721"/>
                  </a:cubicBezTo>
                  <a:lnTo>
                    <a:pt x="41330" y="29488"/>
                  </a:lnTo>
                  <a:cubicBezTo>
                    <a:pt x="41330" y="29922"/>
                    <a:pt x="40996" y="30256"/>
                    <a:pt x="40562" y="30256"/>
                  </a:cubicBezTo>
                  <a:cubicBezTo>
                    <a:pt x="40296" y="30256"/>
                    <a:pt x="40062" y="30456"/>
                    <a:pt x="40062" y="30756"/>
                  </a:cubicBezTo>
                  <a:cubicBezTo>
                    <a:pt x="40062" y="31056"/>
                    <a:pt x="40296" y="31256"/>
                    <a:pt x="40562" y="31256"/>
                  </a:cubicBezTo>
                  <a:cubicBezTo>
                    <a:pt x="40996" y="31256"/>
                    <a:pt x="41330" y="31590"/>
                    <a:pt x="41330" y="31990"/>
                  </a:cubicBezTo>
                  <a:lnTo>
                    <a:pt x="41330" y="32791"/>
                  </a:lnTo>
                  <a:cubicBezTo>
                    <a:pt x="41330" y="33224"/>
                    <a:pt x="40996" y="33558"/>
                    <a:pt x="40562" y="33558"/>
                  </a:cubicBezTo>
                  <a:cubicBezTo>
                    <a:pt x="40296" y="33558"/>
                    <a:pt x="40062" y="33758"/>
                    <a:pt x="40062" y="34058"/>
                  </a:cubicBezTo>
                  <a:cubicBezTo>
                    <a:pt x="40062" y="34325"/>
                    <a:pt x="40296" y="34559"/>
                    <a:pt x="40562" y="34559"/>
                  </a:cubicBezTo>
                  <a:cubicBezTo>
                    <a:pt x="40996" y="34559"/>
                    <a:pt x="41330" y="34892"/>
                    <a:pt x="41330" y="35293"/>
                  </a:cubicBezTo>
                  <a:lnTo>
                    <a:pt x="41330" y="36093"/>
                  </a:lnTo>
                  <a:cubicBezTo>
                    <a:pt x="41330" y="36493"/>
                    <a:pt x="40996" y="36827"/>
                    <a:pt x="40562" y="36827"/>
                  </a:cubicBezTo>
                  <a:cubicBezTo>
                    <a:pt x="40296" y="36827"/>
                    <a:pt x="40062" y="37061"/>
                    <a:pt x="40062" y="37327"/>
                  </a:cubicBezTo>
                  <a:cubicBezTo>
                    <a:pt x="40062" y="37628"/>
                    <a:pt x="40296" y="37828"/>
                    <a:pt x="40562" y="37828"/>
                  </a:cubicBezTo>
                  <a:cubicBezTo>
                    <a:pt x="40996" y="37828"/>
                    <a:pt x="41330" y="38161"/>
                    <a:pt x="41330" y="38595"/>
                  </a:cubicBezTo>
                  <a:lnTo>
                    <a:pt x="41330" y="39396"/>
                  </a:lnTo>
                  <a:cubicBezTo>
                    <a:pt x="41330" y="39796"/>
                    <a:pt x="40996" y="40129"/>
                    <a:pt x="40562" y="40129"/>
                  </a:cubicBezTo>
                  <a:cubicBezTo>
                    <a:pt x="40296" y="40129"/>
                    <a:pt x="40062" y="40330"/>
                    <a:pt x="40062" y="40630"/>
                  </a:cubicBezTo>
                  <a:cubicBezTo>
                    <a:pt x="40062" y="40930"/>
                    <a:pt x="40296" y="41130"/>
                    <a:pt x="40562" y="41130"/>
                  </a:cubicBezTo>
                  <a:cubicBezTo>
                    <a:pt x="40996" y="41130"/>
                    <a:pt x="41330" y="41464"/>
                    <a:pt x="41330" y="41897"/>
                  </a:cubicBezTo>
                  <a:lnTo>
                    <a:pt x="41330" y="42665"/>
                  </a:lnTo>
                  <a:cubicBezTo>
                    <a:pt x="41330" y="43098"/>
                    <a:pt x="40996" y="43432"/>
                    <a:pt x="40562" y="43432"/>
                  </a:cubicBezTo>
                  <a:cubicBezTo>
                    <a:pt x="40296" y="43432"/>
                    <a:pt x="40062" y="43632"/>
                    <a:pt x="40062" y="43932"/>
                  </a:cubicBezTo>
                  <a:cubicBezTo>
                    <a:pt x="40062" y="44232"/>
                    <a:pt x="40296" y="44432"/>
                    <a:pt x="40562" y="44432"/>
                  </a:cubicBezTo>
                  <a:cubicBezTo>
                    <a:pt x="40996" y="44432"/>
                    <a:pt x="41330" y="44766"/>
                    <a:pt x="41330" y="45166"/>
                  </a:cubicBezTo>
                  <a:lnTo>
                    <a:pt x="41330" y="45967"/>
                  </a:lnTo>
                  <a:cubicBezTo>
                    <a:pt x="41330" y="46401"/>
                    <a:pt x="40996" y="46734"/>
                    <a:pt x="40562" y="46734"/>
                  </a:cubicBezTo>
                  <a:cubicBezTo>
                    <a:pt x="40296" y="46734"/>
                    <a:pt x="40062" y="46934"/>
                    <a:pt x="40062" y="47234"/>
                  </a:cubicBezTo>
                  <a:cubicBezTo>
                    <a:pt x="40062" y="47501"/>
                    <a:pt x="40296" y="47735"/>
                    <a:pt x="40562" y="47735"/>
                  </a:cubicBezTo>
                  <a:cubicBezTo>
                    <a:pt x="40996" y="47735"/>
                    <a:pt x="41330" y="48068"/>
                    <a:pt x="41330" y="48469"/>
                  </a:cubicBezTo>
                  <a:lnTo>
                    <a:pt x="41330" y="49436"/>
                  </a:lnTo>
                  <a:cubicBezTo>
                    <a:pt x="41330" y="49836"/>
                    <a:pt x="40996" y="50170"/>
                    <a:pt x="40562" y="50170"/>
                  </a:cubicBezTo>
                  <a:lnTo>
                    <a:pt x="39228" y="50170"/>
                  </a:lnTo>
                  <a:cubicBezTo>
                    <a:pt x="39028" y="50170"/>
                    <a:pt x="38828" y="50103"/>
                    <a:pt x="38694" y="49936"/>
                  </a:cubicBezTo>
                  <a:cubicBezTo>
                    <a:pt x="38561" y="49770"/>
                    <a:pt x="38494" y="49569"/>
                    <a:pt x="38528" y="49336"/>
                  </a:cubicBezTo>
                  <a:lnTo>
                    <a:pt x="38528" y="49303"/>
                  </a:lnTo>
                  <a:cubicBezTo>
                    <a:pt x="38528" y="49002"/>
                    <a:pt x="38328" y="48802"/>
                    <a:pt x="38027" y="48802"/>
                  </a:cubicBezTo>
                  <a:cubicBezTo>
                    <a:pt x="37727" y="48802"/>
                    <a:pt x="37527" y="49002"/>
                    <a:pt x="37527" y="49303"/>
                  </a:cubicBezTo>
                  <a:lnTo>
                    <a:pt x="37527" y="49336"/>
                  </a:lnTo>
                  <a:cubicBezTo>
                    <a:pt x="37560" y="49569"/>
                    <a:pt x="37494" y="49770"/>
                    <a:pt x="37360" y="49936"/>
                  </a:cubicBezTo>
                  <a:cubicBezTo>
                    <a:pt x="37227" y="50103"/>
                    <a:pt x="37027" y="50170"/>
                    <a:pt x="36826" y="50170"/>
                  </a:cubicBezTo>
                  <a:lnTo>
                    <a:pt x="35993" y="50170"/>
                  </a:lnTo>
                  <a:cubicBezTo>
                    <a:pt x="35792" y="50170"/>
                    <a:pt x="35559" y="50103"/>
                    <a:pt x="35459" y="49936"/>
                  </a:cubicBezTo>
                  <a:cubicBezTo>
                    <a:pt x="35325" y="49770"/>
                    <a:pt x="35225" y="49569"/>
                    <a:pt x="35292" y="49336"/>
                  </a:cubicBezTo>
                  <a:lnTo>
                    <a:pt x="35292" y="49303"/>
                  </a:lnTo>
                  <a:cubicBezTo>
                    <a:pt x="35292" y="49002"/>
                    <a:pt x="35059" y="48802"/>
                    <a:pt x="34792" y="48802"/>
                  </a:cubicBezTo>
                  <a:cubicBezTo>
                    <a:pt x="34491" y="48802"/>
                    <a:pt x="34291" y="49002"/>
                    <a:pt x="34291" y="49303"/>
                  </a:cubicBezTo>
                  <a:lnTo>
                    <a:pt x="34291" y="49336"/>
                  </a:lnTo>
                  <a:cubicBezTo>
                    <a:pt x="34325" y="49569"/>
                    <a:pt x="34225" y="49770"/>
                    <a:pt x="34125" y="49936"/>
                  </a:cubicBezTo>
                  <a:cubicBezTo>
                    <a:pt x="33991" y="50103"/>
                    <a:pt x="33791" y="50170"/>
                    <a:pt x="33557" y="50170"/>
                  </a:cubicBezTo>
                  <a:lnTo>
                    <a:pt x="32724" y="50170"/>
                  </a:lnTo>
                  <a:cubicBezTo>
                    <a:pt x="32523" y="50170"/>
                    <a:pt x="32323" y="50103"/>
                    <a:pt x="32190" y="49936"/>
                  </a:cubicBezTo>
                  <a:cubicBezTo>
                    <a:pt x="32056" y="49770"/>
                    <a:pt x="31990" y="49569"/>
                    <a:pt x="32023" y="49336"/>
                  </a:cubicBezTo>
                  <a:lnTo>
                    <a:pt x="32023" y="49303"/>
                  </a:lnTo>
                  <a:cubicBezTo>
                    <a:pt x="32023" y="49002"/>
                    <a:pt x="31823" y="48802"/>
                    <a:pt x="31523" y="48802"/>
                  </a:cubicBezTo>
                  <a:cubicBezTo>
                    <a:pt x="31222" y="48802"/>
                    <a:pt x="31022" y="49002"/>
                    <a:pt x="31022" y="49303"/>
                  </a:cubicBezTo>
                  <a:lnTo>
                    <a:pt x="31022" y="49336"/>
                  </a:lnTo>
                  <a:cubicBezTo>
                    <a:pt x="31056" y="49569"/>
                    <a:pt x="30989" y="49770"/>
                    <a:pt x="30856" y="49936"/>
                  </a:cubicBezTo>
                  <a:cubicBezTo>
                    <a:pt x="30722" y="50103"/>
                    <a:pt x="30522" y="50170"/>
                    <a:pt x="30322" y="50170"/>
                  </a:cubicBezTo>
                  <a:lnTo>
                    <a:pt x="29488" y="50170"/>
                  </a:lnTo>
                  <a:cubicBezTo>
                    <a:pt x="29288" y="50170"/>
                    <a:pt x="29054" y="50103"/>
                    <a:pt x="28954" y="49936"/>
                  </a:cubicBezTo>
                  <a:cubicBezTo>
                    <a:pt x="28821" y="49770"/>
                    <a:pt x="28721" y="49569"/>
                    <a:pt x="28787" y="49336"/>
                  </a:cubicBezTo>
                  <a:lnTo>
                    <a:pt x="28787" y="49303"/>
                  </a:lnTo>
                  <a:cubicBezTo>
                    <a:pt x="28787" y="49002"/>
                    <a:pt x="28554" y="48802"/>
                    <a:pt x="28287" y="48802"/>
                  </a:cubicBezTo>
                  <a:cubicBezTo>
                    <a:pt x="27987" y="48802"/>
                    <a:pt x="27787" y="49002"/>
                    <a:pt x="27787" y="49303"/>
                  </a:cubicBezTo>
                  <a:lnTo>
                    <a:pt x="27787" y="49336"/>
                  </a:lnTo>
                  <a:cubicBezTo>
                    <a:pt x="27820" y="49569"/>
                    <a:pt x="27720" y="49770"/>
                    <a:pt x="27620" y="49936"/>
                  </a:cubicBezTo>
                  <a:cubicBezTo>
                    <a:pt x="27486" y="50103"/>
                    <a:pt x="27286" y="50170"/>
                    <a:pt x="27053" y="50170"/>
                  </a:cubicBezTo>
                  <a:lnTo>
                    <a:pt x="26219" y="50170"/>
                  </a:lnTo>
                  <a:cubicBezTo>
                    <a:pt x="26019" y="50170"/>
                    <a:pt x="25819" y="50103"/>
                    <a:pt x="25685" y="49936"/>
                  </a:cubicBezTo>
                  <a:cubicBezTo>
                    <a:pt x="25552" y="49770"/>
                    <a:pt x="25485" y="49569"/>
                    <a:pt x="25518" y="49336"/>
                  </a:cubicBezTo>
                  <a:lnTo>
                    <a:pt x="25518" y="49303"/>
                  </a:lnTo>
                  <a:cubicBezTo>
                    <a:pt x="25518" y="49002"/>
                    <a:pt x="25318" y="48802"/>
                    <a:pt x="25018" y="48802"/>
                  </a:cubicBezTo>
                  <a:cubicBezTo>
                    <a:pt x="24718" y="48802"/>
                    <a:pt x="24518" y="49002"/>
                    <a:pt x="24518" y="49303"/>
                  </a:cubicBezTo>
                  <a:lnTo>
                    <a:pt x="24518" y="49336"/>
                  </a:lnTo>
                  <a:cubicBezTo>
                    <a:pt x="24551" y="49569"/>
                    <a:pt x="24484" y="49770"/>
                    <a:pt x="24351" y="49936"/>
                  </a:cubicBezTo>
                  <a:cubicBezTo>
                    <a:pt x="24217" y="50103"/>
                    <a:pt x="24017" y="50170"/>
                    <a:pt x="23817" y="50170"/>
                  </a:cubicBezTo>
                  <a:lnTo>
                    <a:pt x="22983" y="50170"/>
                  </a:lnTo>
                  <a:cubicBezTo>
                    <a:pt x="22783" y="50170"/>
                    <a:pt x="22550" y="50103"/>
                    <a:pt x="22450" y="49936"/>
                  </a:cubicBezTo>
                  <a:cubicBezTo>
                    <a:pt x="22316" y="49770"/>
                    <a:pt x="22216" y="49569"/>
                    <a:pt x="22283" y="49336"/>
                  </a:cubicBezTo>
                  <a:lnTo>
                    <a:pt x="22283" y="49303"/>
                  </a:lnTo>
                  <a:cubicBezTo>
                    <a:pt x="22283" y="49002"/>
                    <a:pt x="22049" y="48802"/>
                    <a:pt x="21782" y="48802"/>
                  </a:cubicBezTo>
                  <a:cubicBezTo>
                    <a:pt x="21482" y="48802"/>
                    <a:pt x="21282" y="49002"/>
                    <a:pt x="21282" y="49303"/>
                  </a:cubicBezTo>
                  <a:lnTo>
                    <a:pt x="21282" y="49336"/>
                  </a:lnTo>
                  <a:cubicBezTo>
                    <a:pt x="21315" y="49569"/>
                    <a:pt x="21215" y="49770"/>
                    <a:pt x="21115" y="49936"/>
                  </a:cubicBezTo>
                  <a:cubicBezTo>
                    <a:pt x="20982" y="50103"/>
                    <a:pt x="20782" y="50170"/>
                    <a:pt x="20548" y="50170"/>
                  </a:cubicBezTo>
                  <a:lnTo>
                    <a:pt x="19714" y="50170"/>
                  </a:lnTo>
                  <a:cubicBezTo>
                    <a:pt x="19514" y="50170"/>
                    <a:pt x="19314" y="50103"/>
                    <a:pt x="19181" y="49936"/>
                  </a:cubicBezTo>
                  <a:cubicBezTo>
                    <a:pt x="19047" y="49770"/>
                    <a:pt x="18980" y="49569"/>
                    <a:pt x="19014" y="49336"/>
                  </a:cubicBezTo>
                  <a:lnTo>
                    <a:pt x="19014" y="49303"/>
                  </a:lnTo>
                  <a:cubicBezTo>
                    <a:pt x="19014" y="49002"/>
                    <a:pt x="18814" y="48802"/>
                    <a:pt x="18513" y="48802"/>
                  </a:cubicBezTo>
                  <a:cubicBezTo>
                    <a:pt x="18213" y="48802"/>
                    <a:pt x="18013" y="49002"/>
                    <a:pt x="18013" y="49303"/>
                  </a:cubicBezTo>
                  <a:lnTo>
                    <a:pt x="18013" y="49336"/>
                  </a:lnTo>
                  <a:cubicBezTo>
                    <a:pt x="18046" y="49569"/>
                    <a:pt x="17980" y="49770"/>
                    <a:pt x="17846" y="49936"/>
                  </a:cubicBezTo>
                  <a:cubicBezTo>
                    <a:pt x="17713" y="50103"/>
                    <a:pt x="17513" y="50170"/>
                    <a:pt x="17313" y="50170"/>
                  </a:cubicBezTo>
                  <a:lnTo>
                    <a:pt x="16479" y="50170"/>
                  </a:lnTo>
                  <a:cubicBezTo>
                    <a:pt x="16278" y="50170"/>
                    <a:pt x="16045" y="50103"/>
                    <a:pt x="15945" y="49936"/>
                  </a:cubicBezTo>
                  <a:cubicBezTo>
                    <a:pt x="15811" y="49770"/>
                    <a:pt x="15711" y="49569"/>
                    <a:pt x="15778" y="49336"/>
                  </a:cubicBezTo>
                  <a:lnTo>
                    <a:pt x="15778" y="49303"/>
                  </a:lnTo>
                  <a:cubicBezTo>
                    <a:pt x="15778" y="49002"/>
                    <a:pt x="15545" y="48802"/>
                    <a:pt x="15278" y="48802"/>
                  </a:cubicBezTo>
                  <a:cubicBezTo>
                    <a:pt x="14978" y="48802"/>
                    <a:pt x="14777" y="49002"/>
                    <a:pt x="14777" y="49303"/>
                  </a:cubicBezTo>
                  <a:lnTo>
                    <a:pt x="14777" y="49336"/>
                  </a:lnTo>
                  <a:cubicBezTo>
                    <a:pt x="14811" y="49569"/>
                    <a:pt x="14711" y="49770"/>
                    <a:pt x="14611" y="49936"/>
                  </a:cubicBezTo>
                  <a:cubicBezTo>
                    <a:pt x="14477" y="50103"/>
                    <a:pt x="14277" y="50170"/>
                    <a:pt x="14044" y="50170"/>
                  </a:cubicBezTo>
                  <a:lnTo>
                    <a:pt x="13210" y="50170"/>
                  </a:lnTo>
                  <a:cubicBezTo>
                    <a:pt x="13009" y="50170"/>
                    <a:pt x="12809" y="50103"/>
                    <a:pt x="12676" y="49936"/>
                  </a:cubicBezTo>
                  <a:cubicBezTo>
                    <a:pt x="12542" y="49770"/>
                    <a:pt x="12476" y="49569"/>
                    <a:pt x="12509" y="49336"/>
                  </a:cubicBezTo>
                  <a:lnTo>
                    <a:pt x="12509" y="49303"/>
                  </a:lnTo>
                  <a:cubicBezTo>
                    <a:pt x="12509" y="49002"/>
                    <a:pt x="12309" y="48802"/>
                    <a:pt x="12009" y="48802"/>
                  </a:cubicBezTo>
                  <a:cubicBezTo>
                    <a:pt x="11709" y="48802"/>
                    <a:pt x="11508" y="49002"/>
                    <a:pt x="11508" y="49303"/>
                  </a:cubicBezTo>
                  <a:lnTo>
                    <a:pt x="11508" y="49336"/>
                  </a:lnTo>
                  <a:cubicBezTo>
                    <a:pt x="11542" y="49569"/>
                    <a:pt x="11475" y="49770"/>
                    <a:pt x="11342" y="49936"/>
                  </a:cubicBezTo>
                  <a:cubicBezTo>
                    <a:pt x="11208" y="50103"/>
                    <a:pt x="11008" y="50170"/>
                    <a:pt x="10808" y="50170"/>
                  </a:cubicBezTo>
                  <a:lnTo>
                    <a:pt x="9974" y="50170"/>
                  </a:lnTo>
                  <a:cubicBezTo>
                    <a:pt x="9774" y="50170"/>
                    <a:pt x="9540" y="50103"/>
                    <a:pt x="9440" y="49936"/>
                  </a:cubicBezTo>
                  <a:cubicBezTo>
                    <a:pt x="9307" y="49770"/>
                    <a:pt x="9207" y="49569"/>
                    <a:pt x="9273" y="49336"/>
                  </a:cubicBezTo>
                  <a:lnTo>
                    <a:pt x="9273" y="49303"/>
                  </a:lnTo>
                  <a:cubicBezTo>
                    <a:pt x="9273" y="49002"/>
                    <a:pt x="9040" y="48802"/>
                    <a:pt x="8773" y="48802"/>
                  </a:cubicBezTo>
                  <a:cubicBezTo>
                    <a:pt x="8473" y="48802"/>
                    <a:pt x="8273" y="49002"/>
                    <a:pt x="8273" y="49303"/>
                  </a:cubicBezTo>
                  <a:lnTo>
                    <a:pt x="8273" y="49336"/>
                  </a:lnTo>
                  <a:cubicBezTo>
                    <a:pt x="8306" y="49569"/>
                    <a:pt x="8206" y="49770"/>
                    <a:pt x="8106" y="49936"/>
                  </a:cubicBezTo>
                  <a:cubicBezTo>
                    <a:pt x="7973" y="50103"/>
                    <a:pt x="7772" y="50170"/>
                    <a:pt x="7539" y="50170"/>
                  </a:cubicBezTo>
                  <a:lnTo>
                    <a:pt x="6705" y="50170"/>
                  </a:lnTo>
                  <a:cubicBezTo>
                    <a:pt x="6505" y="50170"/>
                    <a:pt x="6305" y="50103"/>
                    <a:pt x="6171" y="49936"/>
                  </a:cubicBezTo>
                  <a:cubicBezTo>
                    <a:pt x="6038" y="49770"/>
                    <a:pt x="5971" y="49569"/>
                    <a:pt x="6004" y="49336"/>
                  </a:cubicBezTo>
                  <a:lnTo>
                    <a:pt x="6004" y="49303"/>
                  </a:lnTo>
                  <a:cubicBezTo>
                    <a:pt x="6004" y="49002"/>
                    <a:pt x="5804" y="48802"/>
                    <a:pt x="5504" y="48802"/>
                  </a:cubicBezTo>
                  <a:cubicBezTo>
                    <a:pt x="5204" y="48802"/>
                    <a:pt x="5004" y="49002"/>
                    <a:pt x="5004" y="49303"/>
                  </a:cubicBezTo>
                  <a:lnTo>
                    <a:pt x="5004" y="49336"/>
                  </a:lnTo>
                  <a:cubicBezTo>
                    <a:pt x="5037" y="49569"/>
                    <a:pt x="4970" y="49770"/>
                    <a:pt x="4837" y="49936"/>
                  </a:cubicBezTo>
                  <a:cubicBezTo>
                    <a:pt x="4704" y="50103"/>
                    <a:pt x="4503" y="50170"/>
                    <a:pt x="4303" y="50170"/>
                  </a:cubicBezTo>
                  <a:lnTo>
                    <a:pt x="2969" y="50170"/>
                  </a:lnTo>
                  <a:cubicBezTo>
                    <a:pt x="2535" y="50170"/>
                    <a:pt x="2202" y="49836"/>
                    <a:pt x="2202" y="49436"/>
                  </a:cubicBezTo>
                  <a:lnTo>
                    <a:pt x="2202" y="48602"/>
                  </a:lnTo>
                  <a:cubicBezTo>
                    <a:pt x="2202" y="48168"/>
                    <a:pt x="2535" y="47835"/>
                    <a:pt x="2969" y="47835"/>
                  </a:cubicBezTo>
                  <a:cubicBezTo>
                    <a:pt x="3269" y="47835"/>
                    <a:pt x="3469" y="47635"/>
                    <a:pt x="3469" y="47335"/>
                  </a:cubicBezTo>
                  <a:cubicBezTo>
                    <a:pt x="3469" y="47068"/>
                    <a:pt x="3269" y="46834"/>
                    <a:pt x="2969" y="46834"/>
                  </a:cubicBezTo>
                  <a:cubicBezTo>
                    <a:pt x="2535" y="46834"/>
                    <a:pt x="2202" y="46501"/>
                    <a:pt x="2202" y="46100"/>
                  </a:cubicBezTo>
                  <a:lnTo>
                    <a:pt x="2202" y="45300"/>
                  </a:lnTo>
                  <a:cubicBezTo>
                    <a:pt x="2202" y="44899"/>
                    <a:pt x="2535" y="44566"/>
                    <a:pt x="2969" y="44566"/>
                  </a:cubicBezTo>
                  <a:cubicBezTo>
                    <a:pt x="3269" y="44566"/>
                    <a:pt x="3469" y="44332"/>
                    <a:pt x="3469" y="44066"/>
                  </a:cubicBezTo>
                  <a:cubicBezTo>
                    <a:pt x="3469" y="43765"/>
                    <a:pt x="3269" y="43565"/>
                    <a:pt x="2969" y="43565"/>
                  </a:cubicBezTo>
                  <a:cubicBezTo>
                    <a:pt x="2535" y="43565"/>
                    <a:pt x="2202" y="43232"/>
                    <a:pt x="2202" y="42798"/>
                  </a:cubicBezTo>
                  <a:lnTo>
                    <a:pt x="2202" y="41997"/>
                  </a:lnTo>
                  <a:cubicBezTo>
                    <a:pt x="2202" y="41597"/>
                    <a:pt x="2535" y="41264"/>
                    <a:pt x="2969" y="41264"/>
                  </a:cubicBezTo>
                  <a:cubicBezTo>
                    <a:pt x="3269" y="41264"/>
                    <a:pt x="3469" y="41063"/>
                    <a:pt x="3469" y="40763"/>
                  </a:cubicBezTo>
                  <a:cubicBezTo>
                    <a:pt x="3469" y="40463"/>
                    <a:pt x="3269" y="40263"/>
                    <a:pt x="2969" y="40263"/>
                  </a:cubicBezTo>
                  <a:cubicBezTo>
                    <a:pt x="2535" y="40263"/>
                    <a:pt x="2202" y="39929"/>
                    <a:pt x="2202" y="39496"/>
                  </a:cubicBezTo>
                  <a:lnTo>
                    <a:pt x="2202" y="38728"/>
                  </a:lnTo>
                  <a:cubicBezTo>
                    <a:pt x="2202" y="38295"/>
                    <a:pt x="2535" y="37961"/>
                    <a:pt x="2969" y="37961"/>
                  </a:cubicBezTo>
                  <a:cubicBezTo>
                    <a:pt x="3269" y="37961"/>
                    <a:pt x="3469" y="37761"/>
                    <a:pt x="3469" y="37461"/>
                  </a:cubicBezTo>
                  <a:cubicBezTo>
                    <a:pt x="3469" y="37161"/>
                    <a:pt x="3269" y="36960"/>
                    <a:pt x="2969" y="36960"/>
                  </a:cubicBezTo>
                  <a:cubicBezTo>
                    <a:pt x="2535" y="36960"/>
                    <a:pt x="2202" y="36627"/>
                    <a:pt x="2202" y="36227"/>
                  </a:cubicBezTo>
                  <a:lnTo>
                    <a:pt x="2202" y="35426"/>
                  </a:lnTo>
                  <a:cubicBezTo>
                    <a:pt x="2202" y="34992"/>
                    <a:pt x="2535" y="34659"/>
                    <a:pt x="2969" y="34659"/>
                  </a:cubicBezTo>
                  <a:cubicBezTo>
                    <a:pt x="3269" y="34659"/>
                    <a:pt x="3469" y="34459"/>
                    <a:pt x="3469" y="34158"/>
                  </a:cubicBezTo>
                  <a:cubicBezTo>
                    <a:pt x="3469" y="33892"/>
                    <a:pt x="3269" y="33658"/>
                    <a:pt x="2969" y="33658"/>
                  </a:cubicBezTo>
                  <a:cubicBezTo>
                    <a:pt x="2535" y="33658"/>
                    <a:pt x="2202" y="33325"/>
                    <a:pt x="2202" y="32924"/>
                  </a:cubicBezTo>
                  <a:lnTo>
                    <a:pt x="2202" y="32124"/>
                  </a:lnTo>
                  <a:cubicBezTo>
                    <a:pt x="2202" y="31723"/>
                    <a:pt x="2535" y="31390"/>
                    <a:pt x="2969" y="31390"/>
                  </a:cubicBezTo>
                  <a:cubicBezTo>
                    <a:pt x="3269" y="31390"/>
                    <a:pt x="3469" y="31156"/>
                    <a:pt x="3469" y="30889"/>
                  </a:cubicBezTo>
                  <a:cubicBezTo>
                    <a:pt x="3469" y="30589"/>
                    <a:pt x="3269" y="30389"/>
                    <a:pt x="2969" y="30389"/>
                  </a:cubicBezTo>
                  <a:cubicBezTo>
                    <a:pt x="2535" y="30389"/>
                    <a:pt x="2202" y="30056"/>
                    <a:pt x="2202" y="29622"/>
                  </a:cubicBezTo>
                  <a:lnTo>
                    <a:pt x="2202" y="28821"/>
                  </a:lnTo>
                  <a:cubicBezTo>
                    <a:pt x="2202" y="28421"/>
                    <a:pt x="2535" y="28087"/>
                    <a:pt x="2969" y="28087"/>
                  </a:cubicBezTo>
                  <a:cubicBezTo>
                    <a:pt x="3269" y="28087"/>
                    <a:pt x="3469" y="27887"/>
                    <a:pt x="3469" y="27587"/>
                  </a:cubicBezTo>
                  <a:cubicBezTo>
                    <a:pt x="3469" y="27287"/>
                    <a:pt x="3269" y="27087"/>
                    <a:pt x="2969" y="27087"/>
                  </a:cubicBezTo>
                  <a:cubicBezTo>
                    <a:pt x="2535" y="27087"/>
                    <a:pt x="2202" y="26753"/>
                    <a:pt x="2202" y="26320"/>
                  </a:cubicBezTo>
                  <a:lnTo>
                    <a:pt x="2202" y="25552"/>
                  </a:lnTo>
                  <a:cubicBezTo>
                    <a:pt x="2202" y="25119"/>
                    <a:pt x="2535" y="24785"/>
                    <a:pt x="2969" y="24785"/>
                  </a:cubicBezTo>
                  <a:cubicBezTo>
                    <a:pt x="3269" y="24785"/>
                    <a:pt x="3469" y="24585"/>
                    <a:pt x="3469" y="24285"/>
                  </a:cubicBezTo>
                  <a:cubicBezTo>
                    <a:pt x="3469" y="23985"/>
                    <a:pt x="3269" y="23784"/>
                    <a:pt x="2969" y="23784"/>
                  </a:cubicBezTo>
                  <a:cubicBezTo>
                    <a:pt x="2535" y="23784"/>
                    <a:pt x="2202" y="23451"/>
                    <a:pt x="2202" y="23051"/>
                  </a:cubicBezTo>
                  <a:lnTo>
                    <a:pt x="2202" y="22250"/>
                  </a:lnTo>
                  <a:cubicBezTo>
                    <a:pt x="2202" y="21816"/>
                    <a:pt x="2535" y="21483"/>
                    <a:pt x="2969" y="21483"/>
                  </a:cubicBezTo>
                  <a:cubicBezTo>
                    <a:pt x="3269" y="21483"/>
                    <a:pt x="3469" y="21283"/>
                    <a:pt x="3469" y="20982"/>
                  </a:cubicBezTo>
                  <a:cubicBezTo>
                    <a:pt x="3469" y="20716"/>
                    <a:pt x="3269" y="20482"/>
                    <a:pt x="2969" y="20482"/>
                  </a:cubicBezTo>
                  <a:cubicBezTo>
                    <a:pt x="2535" y="20482"/>
                    <a:pt x="2202" y="20148"/>
                    <a:pt x="2202" y="19748"/>
                  </a:cubicBezTo>
                  <a:lnTo>
                    <a:pt x="2202" y="18948"/>
                  </a:lnTo>
                  <a:cubicBezTo>
                    <a:pt x="2202" y="18514"/>
                    <a:pt x="2535" y="18180"/>
                    <a:pt x="2969" y="18180"/>
                  </a:cubicBezTo>
                  <a:cubicBezTo>
                    <a:pt x="3269" y="18180"/>
                    <a:pt x="3469" y="17980"/>
                    <a:pt x="3469" y="17680"/>
                  </a:cubicBezTo>
                  <a:cubicBezTo>
                    <a:pt x="3469" y="17413"/>
                    <a:pt x="3269" y="17180"/>
                    <a:pt x="2969" y="17180"/>
                  </a:cubicBezTo>
                  <a:cubicBezTo>
                    <a:pt x="2535" y="17180"/>
                    <a:pt x="2202" y="16846"/>
                    <a:pt x="2202" y="16446"/>
                  </a:cubicBezTo>
                  <a:lnTo>
                    <a:pt x="2202" y="15645"/>
                  </a:lnTo>
                  <a:cubicBezTo>
                    <a:pt x="2202" y="15245"/>
                    <a:pt x="2535" y="14911"/>
                    <a:pt x="2969" y="14911"/>
                  </a:cubicBezTo>
                  <a:cubicBezTo>
                    <a:pt x="3269" y="14911"/>
                    <a:pt x="3469" y="14678"/>
                    <a:pt x="3469" y="14411"/>
                  </a:cubicBezTo>
                  <a:cubicBezTo>
                    <a:pt x="3469" y="14111"/>
                    <a:pt x="3269" y="13911"/>
                    <a:pt x="2969" y="13911"/>
                  </a:cubicBezTo>
                  <a:cubicBezTo>
                    <a:pt x="2535" y="13911"/>
                    <a:pt x="2202" y="13577"/>
                    <a:pt x="2202" y="13143"/>
                  </a:cubicBezTo>
                  <a:lnTo>
                    <a:pt x="2202" y="12343"/>
                  </a:lnTo>
                  <a:cubicBezTo>
                    <a:pt x="2202" y="11943"/>
                    <a:pt x="2535" y="11609"/>
                    <a:pt x="2969" y="11609"/>
                  </a:cubicBezTo>
                  <a:cubicBezTo>
                    <a:pt x="3269" y="11609"/>
                    <a:pt x="3469" y="11409"/>
                    <a:pt x="3469" y="11109"/>
                  </a:cubicBezTo>
                  <a:cubicBezTo>
                    <a:pt x="3469" y="10808"/>
                    <a:pt x="3269" y="10608"/>
                    <a:pt x="2969" y="10608"/>
                  </a:cubicBezTo>
                  <a:cubicBezTo>
                    <a:pt x="2535" y="10608"/>
                    <a:pt x="2202" y="10275"/>
                    <a:pt x="2202" y="9841"/>
                  </a:cubicBezTo>
                  <a:lnTo>
                    <a:pt x="2202" y="9074"/>
                  </a:lnTo>
                  <a:cubicBezTo>
                    <a:pt x="2202" y="8640"/>
                    <a:pt x="2535" y="8307"/>
                    <a:pt x="2969" y="8307"/>
                  </a:cubicBezTo>
                  <a:cubicBezTo>
                    <a:pt x="3269" y="8307"/>
                    <a:pt x="3469" y="8106"/>
                    <a:pt x="3469" y="7806"/>
                  </a:cubicBezTo>
                  <a:cubicBezTo>
                    <a:pt x="3469" y="7506"/>
                    <a:pt x="3269" y="7306"/>
                    <a:pt x="2969" y="7306"/>
                  </a:cubicBezTo>
                  <a:cubicBezTo>
                    <a:pt x="2535" y="7306"/>
                    <a:pt x="2202" y="6972"/>
                    <a:pt x="2202" y="6572"/>
                  </a:cubicBezTo>
                  <a:lnTo>
                    <a:pt x="2202" y="5771"/>
                  </a:lnTo>
                  <a:cubicBezTo>
                    <a:pt x="2202" y="5338"/>
                    <a:pt x="2535" y="5004"/>
                    <a:pt x="2969" y="5004"/>
                  </a:cubicBezTo>
                  <a:cubicBezTo>
                    <a:pt x="3269" y="5004"/>
                    <a:pt x="3469" y="4804"/>
                    <a:pt x="3469" y="4504"/>
                  </a:cubicBezTo>
                  <a:cubicBezTo>
                    <a:pt x="3469" y="4237"/>
                    <a:pt x="3269" y="4004"/>
                    <a:pt x="2969" y="4004"/>
                  </a:cubicBezTo>
                  <a:cubicBezTo>
                    <a:pt x="2535" y="4004"/>
                    <a:pt x="2202" y="3670"/>
                    <a:pt x="2202" y="3270"/>
                  </a:cubicBezTo>
                  <a:lnTo>
                    <a:pt x="2202" y="2436"/>
                  </a:lnTo>
                  <a:cubicBezTo>
                    <a:pt x="2202" y="2002"/>
                    <a:pt x="2535" y="1669"/>
                    <a:pt x="2969" y="1669"/>
                  </a:cubicBezTo>
                  <a:lnTo>
                    <a:pt x="4303" y="1669"/>
                  </a:lnTo>
                  <a:cubicBezTo>
                    <a:pt x="4704" y="1669"/>
                    <a:pt x="5037" y="2002"/>
                    <a:pt x="5037" y="2436"/>
                  </a:cubicBezTo>
                  <a:cubicBezTo>
                    <a:pt x="5037" y="2736"/>
                    <a:pt x="5271" y="2936"/>
                    <a:pt x="5537" y="2936"/>
                  </a:cubicBezTo>
                  <a:cubicBezTo>
                    <a:pt x="5838" y="2936"/>
                    <a:pt x="6038" y="2736"/>
                    <a:pt x="6038" y="2436"/>
                  </a:cubicBezTo>
                  <a:cubicBezTo>
                    <a:pt x="6038" y="2002"/>
                    <a:pt x="6371" y="1669"/>
                    <a:pt x="6805" y="1669"/>
                  </a:cubicBezTo>
                  <a:lnTo>
                    <a:pt x="7606" y="1669"/>
                  </a:lnTo>
                  <a:cubicBezTo>
                    <a:pt x="8006" y="1669"/>
                    <a:pt x="8339" y="2002"/>
                    <a:pt x="8339" y="2436"/>
                  </a:cubicBezTo>
                  <a:cubicBezTo>
                    <a:pt x="8339" y="2736"/>
                    <a:pt x="8540" y="2936"/>
                    <a:pt x="8840" y="2936"/>
                  </a:cubicBezTo>
                  <a:cubicBezTo>
                    <a:pt x="9140" y="2936"/>
                    <a:pt x="9340" y="2736"/>
                    <a:pt x="9340" y="2436"/>
                  </a:cubicBezTo>
                  <a:cubicBezTo>
                    <a:pt x="9340" y="2002"/>
                    <a:pt x="9674" y="1669"/>
                    <a:pt x="10107" y="1669"/>
                  </a:cubicBezTo>
                  <a:lnTo>
                    <a:pt x="10875" y="1669"/>
                  </a:lnTo>
                  <a:cubicBezTo>
                    <a:pt x="11308" y="1669"/>
                    <a:pt x="11642" y="2002"/>
                    <a:pt x="11642" y="2436"/>
                  </a:cubicBezTo>
                  <a:cubicBezTo>
                    <a:pt x="11642" y="2736"/>
                    <a:pt x="11842" y="2936"/>
                    <a:pt x="12142" y="2936"/>
                  </a:cubicBezTo>
                  <a:cubicBezTo>
                    <a:pt x="12442" y="2936"/>
                    <a:pt x="12643" y="2736"/>
                    <a:pt x="12643" y="2436"/>
                  </a:cubicBezTo>
                  <a:cubicBezTo>
                    <a:pt x="12643" y="2002"/>
                    <a:pt x="12976" y="1669"/>
                    <a:pt x="13376" y="1669"/>
                  </a:cubicBezTo>
                  <a:lnTo>
                    <a:pt x="14177" y="1669"/>
                  </a:lnTo>
                  <a:cubicBezTo>
                    <a:pt x="14611" y="1669"/>
                    <a:pt x="14944" y="2002"/>
                    <a:pt x="14944" y="2436"/>
                  </a:cubicBezTo>
                  <a:cubicBezTo>
                    <a:pt x="14944" y="2736"/>
                    <a:pt x="15144" y="2936"/>
                    <a:pt x="15445" y="2936"/>
                  </a:cubicBezTo>
                  <a:cubicBezTo>
                    <a:pt x="15711" y="2936"/>
                    <a:pt x="15945" y="2736"/>
                    <a:pt x="15945" y="2436"/>
                  </a:cubicBezTo>
                  <a:cubicBezTo>
                    <a:pt x="15945" y="2002"/>
                    <a:pt x="16278" y="1669"/>
                    <a:pt x="16679" y="1669"/>
                  </a:cubicBezTo>
                  <a:lnTo>
                    <a:pt x="17479" y="1669"/>
                  </a:lnTo>
                  <a:cubicBezTo>
                    <a:pt x="17880" y="1669"/>
                    <a:pt x="18213" y="2002"/>
                    <a:pt x="18213" y="2436"/>
                  </a:cubicBezTo>
                  <a:cubicBezTo>
                    <a:pt x="18213" y="2736"/>
                    <a:pt x="18447" y="2936"/>
                    <a:pt x="18714" y="2936"/>
                  </a:cubicBezTo>
                  <a:cubicBezTo>
                    <a:pt x="19014" y="2936"/>
                    <a:pt x="19214" y="2736"/>
                    <a:pt x="19214" y="2436"/>
                  </a:cubicBezTo>
                  <a:cubicBezTo>
                    <a:pt x="19214" y="2002"/>
                    <a:pt x="19547" y="1669"/>
                    <a:pt x="19981" y="1669"/>
                  </a:cubicBezTo>
                  <a:lnTo>
                    <a:pt x="20782" y="1669"/>
                  </a:lnTo>
                  <a:cubicBezTo>
                    <a:pt x="21182" y="1669"/>
                    <a:pt x="21516" y="2002"/>
                    <a:pt x="21516" y="2436"/>
                  </a:cubicBezTo>
                  <a:cubicBezTo>
                    <a:pt x="21516" y="2736"/>
                    <a:pt x="21716" y="2936"/>
                    <a:pt x="22016" y="2936"/>
                  </a:cubicBezTo>
                  <a:cubicBezTo>
                    <a:pt x="22316" y="2936"/>
                    <a:pt x="22516" y="2736"/>
                    <a:pt x="22516" y="2436"/>
                  </a:cubicBezTo>
                  <a:cubicBezTo>
                    <a:pt x="22516" y="2002"/>
                    <a:pt x="22850" y="1669"/>
                    <a:pt x="23283" y="1669"/>
                  </a:cubicBezTo>
                  <a:lnTo>
                    <a:pt x="24051" y="1669"/>
                  </a:lnTo>
                  <a:cubicBezTo>
                    <a:pt x="24484" y="1669"/>
                    <a:pt x="24818" y="2002"/>
                    <a:pt x="24818" y="2436"/>
                  </a:cubicBezTo>
                  <a:cubicBezTo>
                    <a:pt x="24818" y="2736"/>
                    <a:pt x="25018" y="2936"/>
                    <a:pt x="25318" y="2936"/>
                  </a:cubicBezTo>
                  <a:cubicBezTo>
                    <a:pt x="25618" y="2936"/>
                    <a:pt x="25819" y="2736"/>
                    <a:pt x="25819" y="2436"/>
                  </a:cubicBezTo>
                  <a:cubicBezTo>
                    <a:pt x="25819" y="2002"/>
                    <a:pt x="26152" y="1669"/>
                    <a:pt x="26552" y="1669"/>
                  </a:cubicBezTo>
                  <a:lnTo>
                    <a:pt x="27353" y="1669"/>
                  </a:lnTo>
                  <a:cubicBezTo>
                    <a:pt x="27787" y="1669"/>
                    <a:pt x="28120" y="2002"/>
                    <a:pt x="28120" y="2436"/>
                  </a:cubicBezTo>
                  <a:cubicBezTo>
                    <a:pt x="28120" y="2736"/>
                    <a:pt x="28320" y="2936"/>
                    <a:pt x="28621" y="2936"/>
                  </a:cubicBezTo>
                  <a:cubicBezTo>
                    <a:pt x="28887" y="2936"/>
                    <a:pt x="29121" y="2736"/>
                    <a:pt x="29121" y="2436"/>
                  </a:cubicBezTo>
                  <a:cubicBezTo>
                    <a:pt x="29121" y="2002"/>
                    <a:pt x="29455" y="1669"/>
                    <a:pt x="29855" y="1669"/>
                  </a:cubicBezTo>
                  <a:lnTo>
                    <a:pt x="30655" y="1669"/>
                  </a:lnTo>
                  <a:cubicBezTo>
                    <a:pt x="31056" y="1669"/>
                    <a:pt x="31389" y="2002"/>
                    <a:pt x="31389" y="2436"/>
                  </a:cubicBezTo>
                  <a:cubicBezTo>
                    <a:pt x="31389" y="2736"/>
                    <a:pt x="31623" y="2936"/>
                    <a:pt x="31890" y="2936"/>
                  </a:cubicBezTo>
                  <a:cubicBezTo>
                    <a:pt x="32190" y="2936"/>
                    <a:pt x="32390" y="2736"/>
                    <a:pt x="32390" y="2436"/>
                  </a:cubicBezTo>
                  <a:cubicBezTo>
                    <a:pt x="32390" y="2002"/>
                    <a:pt x="32724" y="1669"/>
                    <a:pt x="33157" y="1669"/>
                  </a:cubicBezTo>
                  <a:lnTo>
                    <a:pt x="33958" y="1669"/>
                  </a:lnTo>
                  <a:cubicBezTo>
                    <a:pt x="34358" y="1669"/>
                    <a:pt x="34692" y="2002"/>
                    <a:pt x="34692" y="2436"/>
                  </a:cubicBezTo>
                  <a:cubicBezTo>
                    <a:pt x="34692" y="2736"/>
                    <a:pt x="34892" y="2936"/>
                    <a:pt x="35192" y="2936"/>
                  </a:cubicBezTo>
                  <a:cubicBezTo>
                    <a:pt x="35492" y="2936"/>
                    <a:pt x="35692" y="2736"/>
                    <a:pt x="35692" y="2436"/>
                  </a:cubicBezTo>
                  <a:cubicBezTo>
                    <a:pt x="35692" y="2002"/>
                    <a:pt x="36026" y="1669"/>
                    <a:pt x="36460" y="1669"/>
                  </a:cubicBezTo>
                  <a:lnTo>
                    <a:pt x="37227" y="1669"/>
                  </a:lnTo>
                  <a:cubicBezTo>
                    <a:pt x="37660" y="1669"/>
                    <a:pt x="37994" y="2002"/>
                    <a:pt x="37994" y="2436"/>
                  </a:cubicBezTo>
                  <a:cubicBezTo>
                    <a:pt x="37994" y="2736"/>
                    <a:pt x="38194" y="2936"/>
                    <a:pt x="38494" y="2936"/>
                  </a:cubicBezTo>
                  <a:cubicBezTo>
                    <a:pt x="38795" y="2936"/>
                    <a:pt x="38995" y="2736"/>
                    <a:pt x="38995" y="2436"/>
                  </a:cubicBezTo>
                  <a:cubicBezTo>
                    <a:pt x="38995" y="2002"/>
                    <a:pt x="39328" y="1669"/>
                    <a:pt x="39729" y="1669"/>
                  </a:cubicBezTo>
                  <a:close/>
                  <a:moveTo>
                    <a:pt x="2435" y="1"/>
                  </a:moveTo>
                  <a:cubicBezTo>
                    <a:pt x="1101" y="1"/>
                    <a:pt x="0" y="1101"/>
                    <a:pt x="0" y="2436"/>
                  </a:cubicBezTo>
                  <a:lnTo>
                    <a:pt x="0" y="3270"/>
                  </a:lnTo>
                  <a:cubicBezTo>
                    <a:pt x="0" y="3737"/>
                    <a:pt x="134" y="4137"/>
                    <a:pt x="334" y="4504"/>
                  </a:cubicBezTo>
                  <a:cubicBezTo>
                    <a:pt x="134" y="4904"/>
                    <a:pt x="0" y="5304"/>
                    <a:pt x="0" y="5771"/>
                  </a:cubicBezTo>
                  <a:lnTo>
                    <a:pt x="0" y="6572"/>
                  </a:lnTo>
                  <a:cubicBezTo>
                    <a:pt x="0" y="7006"/>
                    <a:pt x="134" y="7439"/>
                    <a:pt x="334" y="7806"/>
                  </a:cubicBezTo>
                  <a:cubicBezTo>
                    <a:pt x="134" y="8173"/>
                    <a:pt x="0" y="8607"/>
                    <a:pt x="0" y="9074"/>
                  </a:cubicBezTo>
                  <a:lnTo>
                    <a:pt x="0" y="9841"/>
                  </a:lnTo>
                  <a:cubicBezTo>
                    <a:pt x="0" y="10308"/>
                    <a:pt x="134" y="10742"/>
                    <a:pt x="334" y="11109"/>
                  </a:cubicBezTo>
                  <a:cubicBezTo>
                    <a:pt x="134" y="11476"/>
                    <a:pt x="0" y="11909"/>
                    <a:pt x="0" y="12343"/>
                  </a:cubicBezTo>
                  <a:lnTo>
                    <a:pt x="0" y="13143"/>
                  </a:lnTo>
                  <a:cubicBezTo>
                    <a:pt x="0" y="13610"/>
                    <a:pt x="134" y="14011"/>
                    <a:pt x="334" y="14411"/>
                  </a:cubicBezTo>
                  <a:cubicBezTo>
                    <a:pt x="134" y="14778"/>
                    <a:pt x="0" y="15212"/>
                    <a:pt x="0" y="15645"/>
                  </a:cubicBezTo>
                  <a:lnTo>
                    <a:pt x="0" y="16446"/>
                  </a:lnTo>
                  <a:cubicBezTo>
                    <a:pt x="0" y="16913"/>
                    <a:pt x="134" y="17313"/>
                    <a:pt x="334" y="17713"/>
                  </a:cubicBezTo>
                  <a:cubicBezTo>
                    <a:pt x="134" y="18080"/>
                    <a:pt x="0" y="18481"/>
                    <a:pt x="0" y="18948"/>
                  </a:cubicBezTo>
                  <a:lnTo>
                    <a:pt x="0" y="19748"/>
                  </a:lnTo>
                  <a:cubicBezTo>
                    <a:pt x="0" y="20215"/>
                    <a:pt x="134" y="20615"/>
                    <a:pt x="334" y="20982"/>
                  </a:cubicBezTo>
                  <a:cubicBezTo>
                    <a:pt x="134" y="21383"/>
                    <a:pt x="0" y="21783"/>
                    <a:pt x="0" y="22250"/>
                  </a:cubicBezTo>
                  <a:lnTo>
                    <a:pt x="0" y="23051"/>
                  </a:lnTo>
                  <a:cubicBezTo>
                    <a:pt x="0" y="23484"/>
                    <a:pt x="134" y="23918"/>
                    <a:pt x="334" y="24285"/>
                  </a:cubicBezTo>
                  <a:cubicBezTo>
                    <a:pt x="134" y="24652"/>
                    <a:pt x="0" y="25085"/>
                    <a:pt x="0" y="25552"/>
                  </a:cubicBezTo>
                  <a:lnTo>
                    <a:pt x="0" y="26320"/>
                  </a:lnTo>
                  <a:cubicBezTo>
                    <a:pt x="0" y="26787"/>
                    <a:pt x="134" y="27220"/>
                    <a:pt x="334" y="27587"/>
                  </a:cubicBezTo>
                  <a:cubicBezTo>
                    <a:pt x="134" y="27954"/>
                    <a:pt x="0" y="28388"/>
                    <a:pt x="0" y="28821"/>
                  </a:cubicBezTo>
                  <a:lnTo>
                    <a:pt x="0" y="29622"/>
                  </a:lnTo>
                  <a:cubicBezTo>
                    <a:pt x="0" y="30089"/>
                    <a:pt x="134" y="30489"/>
                    <a:pt x="334" y="30889"/>
                  </a:cubicBezTo>
                  <a:cubicBezTo>
                    <a:pt x="134" y="31256"/>
                    <a:pt x="0" y="31657"/>
                    <a:pt x="0" y="32124"/>
                  </a:cubicBezTo>
                  <a:lnTo>
                    <a:pt x="0" y="32924"/>
                  </a:lnTo>
                  <a:cubicBezTo>
                    <a:pt x="0" y="33391"/>
                    <a:pt x="134" y="33792"/>
                    <a:pt x="334" y="34158"/>
                  </a:cubicBezTo>
                  <a:cubicBezTo>
                    <a:pt x="134" y="34559"/>
                    <a:pt x="0" y="34959"/>
                    <a:pt x="0" y="35426"/>
                  </a:cubicBezTo>
                  <a:lnTo>
                    <a:pt x="0" y="36227"/>
                  </a:lnTo>
                  <a:cubicBezTo>
                    <a:pt x="0" y="36660"/>
                    <a:pt x="134" y="37094"/>
                    <a:pt x="334" y="37461"/>
                  </a:cubicBezTo>
                  <a:cubicBezTo>
                    <a:pt x="134" y="37828"/>
                    <a:pt x="0" y="38261"/>
                    <a:pt x="0" y="38728"/>
                  </a:cubicBezTo>
                  <a:lnTo>
                    <a:pt x="0" y="39496"/>
                  </a:lnTo>
                  <a:cubicBezTo>
                    <a:pt x="0" y="39963"/>
                    <a:pt x="134" y="40396"/>
                    <a:pt x="334" y="40763"/>
                  </a:cubicBezTo>
                  <a:cubicBezTo>
                    <a:pt x="134" y="41130"/>
                    <a:pt x="0" y="41564"/>
                    <a:pt x="0" y="41997"/>
                  </a:cubicBezTo>
                  <a:lnTo>
                    <a:pt x="0" y="42798"/>
                  </a:lnTo>
                  <a:cubicBezTo>
                    <a:pt x="0" y="43265"/>
                    <a:pt x="134" y="43665"/>
                    <a:pt x="334" y="44066"/>
                  </a:cubicBezTo>
                  <a:cubicBezTo>
                    <a:pt x="134" y="44432"/>
                    <a:pt x="0" y="44833"/>
                    <a:pt x="0" y="45300"/>
                  </a:cubicBezTo>
                  <a:lnTo>
                    <a:pt x="0" y="46100"/>
                  </a:lnTo>
                  <a:cubicBezTo>
                    <a:pt x="0" y="46567"/>
                    <a:pt x="134" y="46968"/>
                    <a:pt x="334" y="47335"/>
                  </a:cubicBezTo>
                  <a:cubicBezTo>
                    <a:pt x="134" y="47735"/>
                    <a:pt x="0" y="48135"/>
                    <a:pt x="0" y="48602"/>
                  </a:cubicBezTo>
                  <a:lnTo>
                    <a:pt x="0" y="49436"/>
                  </a:lnTo>
                  <a:cubicBezTo>
                    <a:pt x="0" y="50770"/>
                    <a:pt x="1101" y="51838"/>
                    <a:pt x="2435" y="51838"/>
                  </a:cubicBezTo>
                  <a:lnTo>
                    <a:pt x="3770" y="51838"/>
                  </a:lnTo>
                  <a:cubicBezTo>
                    <a:pt x="4203" y="51838"/>
                    <a:pt x="4637" y="51738"/>
                    <a:pt x="5004" y="51504"/>
                  </a:cubicBezTo>
                  <a:cubicBezTo>
                    <a:pt x="5371" y="51738"/>
                    <a:pt x="5804" y="51838"/>
                    <a:pt x="6271" y="51838"/>
                  </a:cubicBezTo>
                  <a:lnTo>
                    <a:pt x="7105" y="51838"/>
                  </a:lnTo>
                  <a:cubicBezTo>
                    <a:pt x="7539" y="51838"/>
                    <a:pt x="7973" y="51738"/>
                    <a:pt x="8339" y="51504"/>
                  </a:cubicBezTo>
                  <a:cubicBezTo>
                    <a:pt x="8706" y="51738"/>
                    <a:pt x="9140" y="51838"/>
                    <a:pt x="9607" y="51838"/>
                  </a:cubicBezTo>
                  <a:lnTo>
                    <a:pt x="10441" y="51838"/>
                  </a:lnTo>
                  <a:cubicBezTo>
                    <a:pt x="10875" y="51838"/>
                    <a:pt x="11308" y="51738"/>
                    <a:pt x="11675" y="51504"/>
                  </a:cubicBezTo>
                  <a:cubicBezTo>
                    <a:pt x="12042" y="51738"/>
                    <a:pt x="12476" y="51838"/>
                    <a:pt x="12943" y="51838"/>
                  </a:cubicBezTo>
                  <a:lnTo>
                    <a:pt x="13777" y="51838"/>
                  </a:lnTo>
                  <a:cubicBezTo>
                    <a:pt x="14210" y="51838"/>
                    <a:pt x="14644" y="51738"/>
                    <a:pt x="15011" y="51504"/>
                  </a:cubicBezTo>
                  <a:cubicBezTo>
                    <a:pt x="15378" y="51738"/>
                    <a:pt x="15811" y="51838"/>
                    <a:pt x="16278" y="51838"/>
                  </a:cubicBezTo>
                  <a:lnTo>
                    <a:pt x="17112" y="51838"/>
                  </a:lnTo>
                  <a:cubicBezTo>
                    <a:pt x="17546" y="51838"/>
                    <a:pt x="17980" y="51738"/>
                    <a:pt x="18347" y="51504"/>
                  </a:cubicBezTo>
                  <a:cubicBezTo>
                    <a:pt x="18714" y="51738"/>
                    <a:pt x="19147" y="51838"/>
                    <a:pt x="19614" y="51838"/>
                  </a:cubicBezTo>
                  <a:lnTo>
                    <a:pt x="20448" y="51838"/>
                  </a:lnTo>
                  <a:cubicBezTo>
                    <a:pt x="20882" y="51838"/>
                    <a:pt x="21315" y="51738"/>
                    <a:pt x="21682" y="51504"/>
                  </a:cubicBezTo>
                  <a:cubicBezTo>
                    <a:pt x="22049" y="51738"/>
                    <a:pt x="22483" y="51838"/>
                    <a:pt x="22950" y="51838"/>
                  </a:cubicBezTo>
                  <a:lnTo>
                    <a:pt x="23784" y="51838"/>
                  </a:lnTo>
                  <a:cubicBezTo>
                    <a:pt x="24217" y="51838"/>
                    <a:pt x="24651" y="51738"/>
                    <a:pt x="25018" y="51504"/>
                  </a:cubicBezTo>
                  <a:cubicBezTo>
                    <a:pt x="25385" y="51738"/>
                    <a:pt x="25819" y="51838"/>
                    <a:pt x="26286" y="51838"/>
                  </a:cubicBezTo>
                  <a:lnTo>
                    <a:pt x="27120" y="51838"/>
                  </a:lnTo>
                  <a:cubicBezTo>
                    <a:pt x="27553" y="51838"/>
                    <a:pt x="27987" y="51738"/>
                    <a:pt x="28354" y="51504"/>
                  </a:cubicBezTo>
                  <a:cubicBezTo>
                    <a:pt x="28721" y="51738"/>
                    <a:pt x="29154" y="51838"/>
                    <a:pt x="29621" y="51838"/>
                  </a:cubicBezTo>
                  <a:lnTo>
                    <a:pt x="30455" y="51838"/>
                  </a:lnTo>
                  <a:cubicBezTo>
                    <a:pt x="30889" y="51838"/>
                    <a:pt x="31323" y="51738"/>
                    <a:pt x="31689" y="51504"/>
                  </a:cubicBezTo>
                  <a:cubicBezTo>
                    <a:pt x="32056" y="51738"/>
                    <a:pt x="32490" y="51838"/>
                    <a:pt x="32957" y="51838"/>
                  </a:cubicBezTo>
                  <a:lnTo>
                    <a:pt x="33791" y="51838"/>
                  </a:lnTo>
                  <a:cubicBezTo>
                    <a:pt x="34225" y="51838"/>
                    <a:pt x="34658" y="51738"/>
                    <a:pt x="35025" y="51504"/>
                  </a:cubicBezTo>
                  <a:cubicBezTo>
                    <a:pt x="35392" y="51738"/>
                    <a:pt x="35826" y="51838"/>
                    <a:pt x="36293" y="51838"/>
                  </a:cubicBezTo>
                  <a:lnTo>
                    <a:pt x="37127" y="51838"/>
                  </a:lnTo>
                  <a:cubicBezTo>
                    <a:pt x="37560" y="51838"/>
                    <a:pt x="37994" y="51738"/>
                    <a:pt x="38361" y="51504"/>
                  </a:cubicBezTo>
                  <a:cubicBezTo>
                    <a:pt x="38728" y="51738"/>
                    <a:pt x="39161" y="51838"/>
                    <a:pt x="39628" y="51838"/>
                  </a:cubicBezTo>
                  <a:lnTo>
                    <a:pt x="40963" y="51838"/>
                  </a:lnTo>
                  <a:cubicBezTo>
                    <a:pt x="42297" y="51838"/>
                    <a:pt x="43364" y="50770"/>
                    <a:pt x="43364" y="49436"/>
                  </a:cubicBezTo>
                  <a:lnTo>
                    <a:pt x="43364" y="48469"/>
                  </a:lnTo>
                  <a:cubicBezTo>
                    <a:pt x="43364" y="48002"/>
                    <a:pt x="43231" y="47601"/>
                    <a:pt x="43031" y="47234"/>
                  </a:cubicBezTo>
                  <a:cubicBezTo>
                    <a:pt x="43231" y="46834"/>
                    <a:pt x="43364" y="46434"/>
                    <a:pt x="43364" y="45967"/>
                  </a:cubicBezTo>
                  <a:lnTo>
                    <a:pt x="43364" y="45166"/>
                  </a:lnTo>
                  <a:cubicBezTo>
                    <a:pt x="43364" y="44733"/>
                    <a:pt x="43231" y="44299"/>
                    <a:pt x="43031" y="43932"/>
                  </a:cubicBezTo>
                  <a:cubicBezTo>
                    <a:pt x="43231" y="43532"/>
                    <a:pt x="43364" y="43132"/>
                    <a:pt x="43364" y="42665"/>
                  </a:cubicBezTo>
                  <a:lnTo>
                    <a:pt x="43364" y="41864"/>
                  </a:lnTo>
                  <a:cubicBezTo>
                    <a:pt x="43364" y="41430"/>
                    <a:pt x="43231" y="40997"/>
                    <a:pt x="43031" y="40630"/>
                  </a:cubicBezTo>
                  <a:cubicBezTo>
                    <a:pt x="43231" y="40263"/>
                    <a:pt x="43364" y="39829"/>
                    <a:pt x="43364" y="39362"/>
                  </a:cubicBezTo>
                  <a:lnTo>
                    <a:pt x="43364" y="38595"/>
                  </a:lnTo>
                  <a:cubicBezTo>
                    <a:pt x="43364" y="38128"/>
                    <a:pt x="43231" y="37694"/>
                    <a:pt x="43031" y="37327"/>
                  </a:cubicBezTo>
                  <a:cubicBezTo>
                    <a:pt x="43231" y="36960"/>
                    <a:pt x="43364" y="36527"/>
                    <a:pt x="43364" y="36093"/>
                  </a:cubicBezTo>
                  <a:lnTo>
                    <a:pt x="43364" y="35293"/>
                  </a:lnTo>
                  <a:cubicBezTo>
                    <a:pt x="43364" y="34826"/>
                    <a:pt x="43231" y="34425"/>
                    <a:pt x="43031" y="34025"/>
                  </a:cubicBezTo>
                  <a:cubicBezTo>
                    <a:pt x="43231" y="33658"/>
                    <a:pt x="43364" y="33258"/>
                    <a:pt x="43364" y="32791"/>
                  </a:cubicBezTo>
                  <a:lnTo>
                    <a:pt x="43364" y="31990"/>
                  </a:lnTo>
                  <a:cubicBezTo>
                    <a:pt x="43364" y="31523"/>
                    <a:pt x="43231" y="31123"/>
                    <a:pt x="43031" y="30756"/>
                  </a:cubicBezTo>
                  <a:cubicBezTo>
                    <a:pt x="43231" y="30356"/>
                    <a:pt x="43364" y="29955"/>
                    <a:pt x="43364" y="29488"/>
                  </a:cubicBezTo>
                  <a:lnTo>
                    <a:pt x="43364" y="28688"/>
                  </a:lnTo>
                  <a:cubicBezTo>
                    <a:pt x="43364" y="28254"/>
                    <a:pt x="43231" y="27821"/>
                    <a:pt x="43031" y="27454"/>
                  </a:cubicBezTo>
                  <a:cubicBezTo>
                    <a:pt x="43231" y="27087"/>
                    <a:pt x="43364" y="26653"/>
                    <a:pt x="43364" y="26186"/>
                  </a:cubicBezTo>
                  <a:lnTo>
                    <a:pt x="43364" y="25419"/>
                  </a:lnTo>
                  <a:cubicBezTo>
                    <a:pt x="43364" y="24952"/>
                    <a:pt x="43231" y="24518"/>
                    <a:pt x="43031" y="24151"/>
                  </a:cubicBezTo>
                  <a:cubicBezTo>
                    <a:pt x="43231" y="23784"/>
                    <a:pt x="43364" y="23351"/>
                    <a:pt x="43364" y="22917"/>
                  </a:cubicBezTo>
                  <a:lnTo>
                    <a:pt x="43364" y="22117"/>
                  </a:lnTo>
                  <a:cubicBezTo>
                    <a:pt x="43364" y="21650"/>
                    <a:pt x="43231" y="21249"/>
                    <a:pt x="43031" y="20849"/>
                  </a:cubicBezTo>
                  <a:cubicBezTo>
                    <a:pt x="43231" y="20482"/>
                    <a:pt x="43364" y="20082"/>
                    <a:pt x="43364" y="19615"/>
                  </a:cubicBezTo>
                  <a:lnTo>
                    <a:pt x="43364" y="18814"/>
                  </a:lnTo>
                  <a:cubicBezTo>
                    <a:pt x="43364" y="18347"/>
                    <a:pt x="43231" y="17947"/>
                    <a:pt x="43031" y="17580"/>
                  </a:cubicBezTo>
                  <a:cubicBezTo>
                    <a:pt x="43231" y="17180"/>
                    <a:pt x="43364" y="16779"/>
                    <a:pt x="43364" y="16312"/>
                  </a:cubicBezTo>
                  <a:lnTo>
                    <a:pt x="43364" y="15545"/>
                  </a:lnTo>
                  <a:cubicBezTo>
                    <a:pt x="43364" y="15078"/>
                    <a:pt x="43231" y="14644"/>
                    <a:pt x="43031" y="14278"/>
                  </a:cubicBezTo>
                  <a:cubicBezTo>
                    <a:pt x="43231" y="13911"/>
                    <a:pt x="43364" y="13477"/>
                    <a:pt x="43364" y="13043"/>
                  </a:cubicBezTo>
                  <a:lnTo>
                    <a:pt x="43364" y="12243"/>
                  </a:lnTo>
                  <a:cubicBezTo>
                    <a:pt x="43364" y="11776"/>
                    <a:pt x="43231" y="11342"/>
                    <a:pt x="43031" y="10975"/>
                  </a:cubicBezTo>
                  <a:cubicBezTo>
                    <a:pt x="43231" y="10608"/>
                    <a:pt x="43364" y="10208"/>
                    <a:pt x="43364" y="9741"/>
                  </a:cubicBezTo>
                  <a:lnTo>
                    <a:pt x="43364" y="8940"/>
                  </a:lnTo>
                  <a:cubicBezTo>
                    <a:pt x="43364" y="8473"/>
                    <a:pt x="43231" y="8073"/>
                    <a:pt x="43031" y="7706"/>
                  </a:cubicBezTo>
                  <a:cubicBezTo>
                    <a:pt x="43231" y="7306"/>
                    <a:pt x="43364" y="6906"/>
                    <a:pt x="43364" y="6439"/>
                  </a:cubicBezTo>
                  <a:lnTo>
                    <a:pt x="43364" y="5638"/>
                  </a:lnTo>
                  <a:cubicBezTo>
                    <a:pt x="43364" y="5204"/>
                    <a:pt x="43231" y="4771"/>
                    <a:pt x="43031" y="4404"/>
                  </a:cubicBezTo>
                  <a:cubicBezTo>
                    <a:pt x="43231" y="4037"/>
                    <a:pt x="43364" y="3603"/>
                    <a:pt x="43364" y="3136"/>
                  </a:cubicBezTo>
                  <a:lnTo>
                    <a:pt x="43364" y="2436"/>
                  </a:lnTo>
                  <a:cubicBezTo>
                    <a:pt x="42964" y="1101"/>
                    <a:pt x="41863" y="1"/>
                    <a:pt x="40562" y="1"/>
                  </a:cubicBezTo>
                  <a:lnTo>
                    <a:pt x="39228" y="1"/>
                  </a:lnTo>
                  <a:cubicBezTo>
                    <a:pt x="38795" y="1"/>
                    <a:pt x="38361" y="134"/>
                    <a:pt x="37994" y="334"/>
                  </a:cubicBezTo>
                  <a:cubicBezTo>
                    <a:pt x="37627" y="134"/>
                    <a:pt x="37193" y="1"/>
                    <a:pt x="36726" y="1"/>
                  </a:cubicBezTo>
                  <a:lnTo>
                    <a:pt x="35959" y="1"/>
                  </a:lnTo>
                  <a:cubicBezTo>
                    <a:pt x="35492" y="1"/>
                    <a:pt x="35059" y="134"/>
                    <a:pt x="34692" y="334"/>
                  </a:cubicBezTo>
                  <a:cubicBezTo>
                    <a:pt x="34325" y="134"/>
                    <a:pt x="33891" y="1"/>
                    <a:pt x="33457" y="1"/>
                  </a:cubicBezTo>
                  <a:lnTo>
                    <a:pt x="32657" y="1"/>
                  </a:lnTo>
                  <a:cubicBezTo>
                    <a:pt x="32190" y="1"/>
                    <a:pt x="31790" y="134"/>
                    <a:pt x="31389" y="334"/>
                  </a:cubicBezTo>
                  <a:cubicBezTo>
                    <a:pt x="31022" y="134"/>
                    <a:pt x="30622" y="1"/>
                    <a:pt x="30155" y="1"/>
                  </a:cubicBezTo>
                  <a:lnTo>
                    <a:pt x="29354" y="1"/>
                  </a:lnTo>
                  <a:cubicBezTo>
                    <a:pt x="28887" y="1"/>
                    <a:pt x="28487" y="134"/>
                    <a:pt x="28120" y="334"/>
                  </a:cubicBezTo>
                  <a:cubicBezTo>
                    <a:pt x="27720" y="134"/>
                    <a:pt x="27320" y="1"/>
                    <a:pt x="26853" y="1"/>
                  </a:cubicBezTo>
                  <a:lnTo>
                    <a:pt x="26052" y="1"/>
                  </a:lnTo>
                  <a:cubicBezTo>
                    <a:pt x="25618" y="1"/>
                    <a:pt x="25185" y="134"/>
                    <a:pt x="24818" y="334"/>
                  </a:cubicBezTo>
                  <a:cubicBezTo>
                    <a:pt x="24451" y="134"/>
                    <a:pt x="24017" y="1"/>
                    <a:pt x="23550" y="1"/>
                  </a:cubicBezTo>
                  <a:lnTo>
                    <a:pt x="22783" y="1"/>
                  </a:lnTo>
                  <a:cubicBezTo>
                    <a:pt x="22316" y="1"/>
                    <a:pt x="21882" y="134"/>
                    <a:pt x="21516" y="334"/>
                  </a:cubicBezTo>
                  <a:cubicBezTo>
                    <a:pt x="21149" y="134"/>
                    <a:pt x="20715" y="1"/>
                    <a:pt x="20281" y="1"/>
                  </a:cubicBezTo>
                  <a:lnTo>
                    <a:pt x="19481" y="1"/>
                  </a:lnTo>
                  <a:cubicBezTo>
                    <a:pt x="19014" y="1"/>
                    <a:pt x="18613" y="134"/>
                    <a:pt x="18213" y="334"/>
                  </a:cubicBezTo>
                  <a:cubicBezTo>
                    <a:pt x="17846" y="134"/>
                    <a:pt x="17446" y="1"/>
                    <a:pt x="16979" y="1"/>
                  </a:cubicBezTo>
                  <a:lnTo>
                    <a:pt x="16178" y="1"/>
                  </a:lnTo>
                  <a:cubicBezTo>
                    <a:pt x="15711" y="1"/>
                    <a:pt x="15311" y="134"/>
                    <a:pt x="14944" y="334"/>
                  </a:cubicBezTo>
                  <a:cubicBezTo>
                    <a:pt x="14544" y="134"/>
                    <a:pt x="14144" y="1"/>
                    <a:pt x="13677" y="1"/>
                  </a:cubicBezTo>
                  <a:lnTo>
                    <a:pt x="12876" y="1"/>
                  </a:lnTo>
                  <a:cubicBezTo>
                    <a:pt x="12442" y="1"/>
                    <a:pt x="12009" y="134"/>
                    <a:pt x="11642" y="334"/>
                  </a:cubicBezTo>
                  <a:cubicBezTo>
                    <a:pt x="11275" y="134"/>
                    <a:pt x="10841" y="1"/>
                    <a:pt x="10374" y="1"/>
                  </a:cubicBezTo>
                  <a:lnTo>
                    <a:pt x="9607" y="1"/>
                  </a:lnTo>
                  <a:cubicBezTo>
                    <a:pt x="9140" y="1"/>
                    <a:pt x="8706" y="134"/>
                    <a:pt x="8339" y="334"/>
                  </a:cubicBezTo>
                  <a:cubicBezTo>
                    <a:pt x="7973" y="134"/>
                    <a:pt x="7539" y="1"/>
                    <a:pt x="7105" y="1"/>
                  </a:cubicBezTo>
                  <a:lnTo>
                    <a:pt x="6271" y="1"/>
                  </a:lnTo>
                  <a:cubicBezTo>
                    <a:pt x="5804" y="1"/>
                    <a:pt x="5371" y="134"/>
                    <a:pt x="5004" y="334"/>
                  </a:cubicBezTo>
                  <a:cubicBezTo>
                    <a:pt x="4637" y="134"/>
                    <a:pt x="4203" y="1"/>
                    <a:pt x="3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7" name="Google Shape;1797;p41"/>
            <p:cNvSpPr/>
            <p:nvPr/>
          </p:nvSpPr>
          <p:spPr>
            <a:xfrm>
              <a:off x="4109775" y="652575"/>
              <a:ext cx="990725" cy="1212550"/>
            </a:xfrm>
            <a:custGeom>
              <a:avLst/>
              <a:gdLst/>
              <a:ahLst/>
              <a:cxnLst/>
              <a:rect l="l" t="t" r="r" b="b"/>
              <a:pathLst>
                <a:path w="39629" h="48502" extrusionOk="0">
                  <a:moveTo>
                    <a:pt x="768" y="1"/>
                  </a:moveTo>
                  <a:lnTo>
                    <a:pt x="2102" y="1"/>
                  </a:lnTo>
                  <a:cubicBezTo>
                    <a:pt x="2502" y="1"/>
                    <a:pt x="2836" y="334"/>
                    <a:pt x="2836" y="768"/>
                  </a:cubicBezTo>
                  <a:cubicBezTo>
                    <a:pt x="2836" y="1068"/>
                    <a:pt x="3036" y="1268"/>
                    <a:pt x="3336" y="1268"/>
                  </a:cubicBezTo>
                  <a:cubicBezTo>
                    <a:pt x="3636" y="1268"/>
                    <a:pt x="3836" y="1068"/>
                    <a:pt x="3836" y="768"/>
                  </a:cubicBezTo>
                  <a:cubicBezTo>
                    <a:pt x="3836" y="334"/>
                    <a:pt x="4170" y="1"/>
                    <a:pt x="4604" y="1"/>
                  </a:cubicBezTo>
                  <a:lnTo>
                    <a:pt x="5371" y="1"/>
                  </a:lnTo>
                  <a:cubicBezTo>
                    <a:pt x="5805" y="1"/>
                    <a:pt x="6138" y="334"/>
                    <a:pt x="6138" y="768"/>
                  </a:cubicBezTo>
                  <a:cubicBezTo>
                    <a:pt x="6138" y="1068"/>
                    <a:pt x="6338" y="1268"/>
                    <a:pt x="6638" y="1268"/>
                  </a:cubicBezTo>
                  <a:cubicBezTo>
                    <a:pt x="6939" y="1268"/>
                    <a:pt x="7139" y="1068"/>
                    <a:pt x="7139" y="768"/>
                  </a:cubicBezTo>
                  <a:cubicBezTo>
                    <a:pt x="7139" y="334"/>
                    <a:pt x="7472" y="1"/>
                    <a:pt x="7873" y="1"/>
                  </a:cubicBezTo>
                  <a:lnTo>
                    <a:pt x="8673" y="1"/>
                  </a:lnTo>
                  <a:cubicBezTo>
                    <a:pt x="9107" y="1"/>
                    <a:pt x="9440" y="334"/>
                    <a:pt x="9440" y="768"/>
                  </a:cubicBezTo>
                  <a:cubicBezTo>
                    <a:pt x="9440" y="1068"/>
                    <a:pt x="9641" y="1268"/>
                    <a:pt x="9941" y="1268"/>
                  </a:cubicBezTo>
                  <a:cubicBezTo>
                    <a:pt x="10208" y="1268"/>
                    <a:pt x="10441" y="1068"/>
                    <a:pt x="10441" y="768"/>
                  </a:cubicBezTo>
                  <a:cubicBezTo>
                    <a:pt x="10441" y="334"/>
                    <a:pt x="10775" y="1"/>
                    <a:pt x="11175" y="1"/>
                  </a:cubicBezTo>
                  <a:lnTo>
                    <a:pt x="11976" y="1"/>
                  </a:lnTo>
                  <a:cubicBezTo>
                    <a:pt x="12376" y="1"/>
                    <a:pt x="12709" y="334"/>
                    <a:pt x="12709" y="768"/>
                  </a:cubicBezTo>
                  <a:cubicBezTo>
                    <a:pt x="12709" y="1068"/>
                    <a:pt x="12943" y="1268"/>
                    <a:pt x="13210" y="1268"/>
                  </a:cubicBezTo>
                  <a:cubicBezTo>
                    <a:pt x="13510" y="1268"/>
                    <a:pt x="13710" y="1068"/>
                    <a:pt x="13710" y="768"/>
                  </a:cubicBezTo>
                  <a:cubicBezTo>
                    <a:pt x="13710" y="334"/>
                    <a:pt x="14044" y="1"/>
                    <a:pt x="14477" y="1"/>
                  </a:cubicBezTo>
                  <a:lnTo>
                    <a:pt x="15278" y="1"/>
                  </a:lnTo>
                  <a:cubicBezTo>
                    <a:pt x="15678" y="1"/>
                    <a:pt x="16012" y="334"/>
                    <a:pt x="16012" y="768"/>
                  </a:cubicBezTo>
                  <a:cubicBezTo>
                    <a:pt x="16012" y="1068"/>
                    <a:pt x="16212" y="1268"/>
                    <a:pt x="16512" y="1268"/>
                  </a:cubicBezTo>
                  <a:cubicBezTo>
                    <a:pt x="16812" y="1268"/>
                    <a:pt x="17013" y="1068"/>
                    <a:pt x="17013" y="768"/>
                  </a:cubicBezTo>
                  <a:cubicBezTo>
                    <a:pt x="17013" y="334"/>
                    <a:pt x="17346" y="1"/>
                    <a:pt x="17780" y="1"/>
                  </a:cubicBezTo>
                  <a:lnTo>
                    <a:pt x="18547" y="1"/>
                  </a:lnTo>
                  <a:cubicBezTo>
                    <a:pt x="18981" y="1"/>
                    <a:pt x="19314" y="334"/>
                    <a:pt x="19314" y="768"/>
                  </a:cubicBezTo>
                  <a:cubicBezTo>
                    <a:pt x="19314" y="1068"/>
                    <a:pt x="19514" y="1268"/>
                    <a:pt x="19815" y="1268"/>
                  </a:cubicBezTo>
                  <a:cubicBezTo>
                    <a:pt x="20115" y="1268"/>
                    <a:pt x="20315" y="1068"/>
                    <a:pt x="20315" y="768"/>
                  </a:cubicBezTo>
                  <a:cubicBezTo>
                    <a:pt x="20315" y="334"/>
                    <a:pt x="20648" y="1"/>
                    <a:pt x="21049" y="1"/>
                  </a:cubicBezTo>
                  <a:lnTo>
                    <a:pt x="21849" y="1"/>
                  </a:lnTo>
                  <a:cubicBezTo>
                    <a:pt x="22283" y="1"/>
                    <a:pt x="22617" y="334"/>
                    <a:pt x="22617" y="768"/>
                  </a:cubicBezTo>
                  <a:cubicBezTo>
                    <a:pt x="22617" y="1068"/>
                    <a:pt x="22817" y="1268"/>
                    <a:pt x="23117" y="1268"/>
                  </a:cubicBezTo>
                  <a:cubicBezTo>
                    <a:pt x="23384" y="1268"/>
                    <a:pt x="23617" y="1068"/>
                    <a:pt x="23617" y="768"/>
                  </a:cubicBezTo>
                  <a:cubicBezTo>
                    <a:pt x="23617" y="334"/>
                    <a:pt x="23951" y="1"/>
                    <a:pt x="24351" y="1"/>
                  </a:cubicBezTo>
                  <a:lnTo>
                    <a:pt x="25152" y="1"/>
                  </a:lnTo>
                  <a:cubicBezTo>
                    <a:pt x="25552" y="1"/>
                    <a:pt x="25886" y="334"/>
                    <a:pt x="25886" y="768"/>
                  </a:cubicBezTo>
                  <a:cubicBezTo>
                    <a:pt x="25886" y="1068"/>
                    <a:pt x="26119" y="1268"/>
                    <a:pt x="26386" y="1268"/>
                  </a:cubicBezTo>
                  <a:cubicBezTo>
                    <a:pt x="26686" y="1268"/>
                    <a:pt x="26886" y="1068"/>
                    <a:pt x="26886" y="768"/>
                  </a:cubicBezTo>
                  <a:cubicBezTo>
                    <a:pt x="26886" y="334"/>
                    <a:pt x="27220" y="1"/>
                    <a:pt x="27653" y="1"/>
                  </a:cubicBezTo>
                  <a:lnTo>
                    <a:pt x="28454" y="1"/>
                  </a:lnTo>
                  <a:cubicBezTo>
                    <a:pt x="28854" y="1"/>
                    <a:pt x="29188" y="334"/>
                    <a:pt x="29188" y="768"/>
                  </a:cubicBezTo>
                  <a:cubicBezTo>
                    <a:pt x="29188" y="1068"/>
                    <a:pt x="29388" y="1268"/>
                    <a:pt x="29688" y="1268"/>
                  </a:cubicBezTo>
                  <a:cubicBezTo>
                    <a:pt x="29988" y="1268"/>
                    <a:pt x="30189" y="1068"/>
                    <a:pt x="30189" y="768"/>
                  </a:cubicBezTo>
                  <a:cubicBezTo>
                    <a:pt x="30189" y="334"/>
                    <a:pt x="30522" y="1"/>
                    <a:pt x="30956" y="1"/>
                  </a:cubicBezTo>
                  <a:lnTo>
                    <a:pt x="31723" y="1"/>
                  </a:lnTo>
                  <a:cubicBezTo>
                    <a:pt x="32157" y="1"/>
                    <a:pt x="32490" y="334"/>
                    <a:pt x="32490" y="768"/>
                  </a:cubicBezTo>
                  <a:cubicBezTo>
                    <a:pt x="32490" y="1068"/>
                    <a:pt x="32690" y="1268"/>
                    <a:pt x="32991" y="1268"/>
                  </a:cubicBezTo>
                  <a:cubicBezTo>
                    <a:pt x="33291" y="1268"/>
                    <a:pt x="33491" y="1068"/>
                    <a:pt x="33491" y="768"/>
                  </a:cubicBezTo>
                  <a:cubicBezTo>
                    <a:pt x="33491" y="334"/>
                    <a:pt x="33825" y="1"/>
                    <a:pt x="34225" y="1"/>
                  </a:cubicBezTo>
                  <a:lnTo>
                    <a:pt x="35025" y="1"/>
                  </a:lnTo>
                  <a:cubicBezTo>
                    <a:pt x="35459" y="1"/>
                    <a:pt x="35793" y="334"/>
                    <a:pt x="35793" y="768"/>
                  </a:cubicBezTo>
                  <a:cubicBezTo>
                    <a:pt x="35793" y="1068"/>
                    <a:pt x="35993" y="1268"/>
                    <a:pt x="36293" y="1268"/>
                  </a:cubicBezTo>
                  <a:cubicBezTo>
                    <a:pt x="36560" y="1268"/>
                    <a:pt x="36793" y="1068"/>
                    <a:pt x="36793" y="768"/>
                  </a:cubicBezTo>
                  <a:cubicBezTo>
                    <a:pt x="36793" y="334"/>
                    <a:pt x="37127" y="1"/>
                    <a:pt x="37527" y="1"/>
                  </a:cubicBezTo>
                  <a:lnTo>
                    <a:pt x="38861" y="1"/>
                  </a:lnTo>
                  <a:cubicBezTo>
                    <a:pt x="39295" y="1"/>
                    <a:pt x="39629" y="334"/>
                    <a:pt x="39629" y="768"/>
                  </a:cubicBezTo>
                  <a:lnTo>
                    <a:pt x="39629" y="1468"/>
                  </a:lnTo>
                  <a:cubicBezTo>
                    <a:pt x="39629" y="1902"/>
                    <a:pt x="39295" y="2235"/>
                    <a:pt x="38861" y="2235"/>
                  </a:cubicBezTo>
                  <a:cubicBezTo>
                    <a:pt x="38561" y="2235"/>
                    <a:pt x="38361" y="2436"/>
                    <a:pt x="38361" y="2736"/>
                  </a:cubicBezTo>
                  <a:cubicBezTo>
                    <a:pt x="38361" y="3036"/>
                    <a:pt x="38561" y="3236"/>
                    <a:pt x="38861" y="3236"/>
                  </a:cubicBezTo>
                  <a:cubicBezTo>
                    <a:pt x="39295" y="3236"/>
                    <a:pt x="39629" y="3570"/>
                    <a:pt x="39629" y="3970"/>
                  </a:cubicBezTo>
                  <a:lnTo>
                    <a:pt x="39629" y="4771"/>
                  </a:lnTo>
                  <a:cubicBezTo>
                    <a:pt x="39629" y="5204"/>
                    <a:pt x="39295" y="5504"/>
                    <a:pt x="38861" y="5504"/>
                  </a:cubicBezTo>
                  <a:cubicBezTo>
                    <a:pt x="38561" y="5504"/>
                    <a:pt x="38361" y="5738"/>
                    <a:pt x="38361" y="6038"/>
                  </a:cubicBezTo>
                  <a:cubicBezTo>
                    <a:pt x="38361" y="6305"/>
                    <a:pt x="38561" y="6539"/>
                    <a:pt x="38861" y="6539"/>
                  </a:cubicBezTo>
                  <a:cubicBezTo>
                    <a:pt x="39295" y="6539"/>
                    <a:pt x="39629" y="6872"/>
                    <a:pt x="39629" y="7272"/>
                  </a:cubicBezTo>
                  <a:lnTo>
                    <a:pt x="39629" y="8073"/>
                  </a:lnTo>
                  <a:cubicBezTo>
                    <a:pt x="39629" y="8473"/>
                    <a:pt x="39295" y="8807"/>
                    <a:pt x="38861" y="8807"/>
                  </a:cubicBezTo>
                  <a:cubicBezTo>
                    <a:pt x="38561" y="8807"/>
                    <a:pt x="38361" y="9007"/>
                    <a:pt x="38361" y="9307"/>
                  </a:cubicBezTo>
                  <a:cubicBezTo>
                    <a:pt x="38361" y="9607"/>
                    <a:pt x="38561" y="9808"/>
                    <a:pt x="38861" y="9808"/>
                  </a:cubicBezTo>
                  <a:cubicBezTo>
                    <a:pt x="39295" y="9808"/>
                    <a:pt x="39629" y="10141"/>
                    <a:pt x="39629" y="10575"/>
                  </a:cubicBezTo>
                  <a:lnTo>
                    <a:pt x="39629" y="11375"/>
                  </a:lnTo>
                  <a:cubicBezTo>
                    <a:pt x="39629" y="11776"/>
                    <a:pt x="39295" y="12109"/>
                    <a:pt x="38861" y="12109"/>
                  </a:cubicBezTo>
                  <a:cubicBezTo>
                    <a:pt x="38561" y="12109"/>
                    <a:pt x="38361" y="12309"/>
                    <a:pt x="38361" y="12610"/>
                  </a:cubicBezTo>
                  <a:cubicBezTo>
                    <a:pt x="38361" y="12910"/>
                    <a:pt x="38561" y="13110"/>
                    <a:pt x="38861" y="13110"/>
                  </a:cubicBezTo>
                  <a:cubicBezTo>
                    <a:pt x="39295" y="13110"/>
                    <a:pt x="39629" y="13443"/>
                    <a:pt x="39629" y="13877"/>
                  </a:cubicBezTo>
                  <a:lnTo>
                    <a:pt x="39629" y="14644"/>
                  </a:lnTo>
                  <a:cubicBezTo>
                    <a:pt x="39629" y="15078"/>
                    <a:pt x="39295" y="15412"/>
                    <a:pt x="38861" y="15412"/>
                  </a:cubicBezTo>
                  <a:cubicBezTo>
                    <a:pt x="38561" y="15412"/>
                    <a:pt x="38361" y="15612"/>
                    <a:pt x="38361" y="15912"/>
                  </a:cubicBezTo>
                  <a:cubicBezTo>
                    <a:pt x="38361" y="16212"/>
                    <a:pt x="38561" y="16412"/>
                    <a:pt x="38861" y="16412"/>
                  </a:cubicBezTo>
                  <a:cubicBezTo>
                    <a:pt x="39295" y="16412"/>
                    <a:pt x="39629" y="16746"/>
                    <a:pt x="39629" y="17146"/>
                  </a:cubicBezTo>
                  <a:lnTo>
                    <a:pt x="39629" y="17947"/>
                  </a:lnTo>
                  <a:cubicBezTo>
                    <a:pt x="39629" y="18380"/>
                    <a:pt x="39295" y="18714"/>
                    <a:pt x="38861" y="18714"/>
                  </a:cubicBezTo>
                  <a:cubicBezTo>
                    <a:pt x="38561" y="18714"/>
                    <a:pt x="38361" y="18914"/>
                    <a:pt x="38361" y="19214"/>
                  </a:cubicBezTo>
                  <a:cubicBezTo>
                    <a:pt x="38361" y="19481"/>
                    <a:pt x="38561" y="19715"/>
                    <a:pt x="38861" y="19715"/>
                  </a:cubicBezTo>
                  <a:cubicBezTo>
                    <a:pt x="39295" y="19715"/>
                    <a:pt x="39629" y="20048"/>
                    <a:pt x="39629" y="20449"/>
                  </a:cubicBezTo>
                  <a:lnTo>
                    <a:pt x="39629" y="21249"/>
                  </a:lnTo>
                  <a:cubicBezTo>
                    <a:pt x="39629" y="21649"/>
                    <a:pt x="39295" y="21983"/>
                    <a:pt x="38861" y="21983"/>
                  </a:cubicBezTo>
                  <a:cubicBezTo>
                    <a:pt x="38561" y="21983"/>
                    <a:pt x="38361" y="22216"/>
                    <a:pt x="38361" y="22483"/>
                  </a:cubicBezTo>
                  <a:cubicBezTo>
                    <a:pt x="38361" y="22784"/>
                    <a:pt x="38561" y="22984"/>
                    <a:pt x="38861" y="22984"/>
                  </a:cubicBezTo>
                  <a:cubicBezTo>
                    <a:pt x="39295" y="22984"/>
                    <a:pt x="39629" y="23317"/>
                    <a:pt x="39629" y="23751"/>
                  </a:cubicBezTo>
                  <a:lnTo>
                    <a:pt x="39629" y="24551"/>
                  </a:lnTo>
                  <a:cubicBezTo>
                    <a:pt x="39629" y="24952"/>
                    <a:pt x="39295" y="25285"/>
                    <a:pt x="38861" y="25285"/>
                  </a:cubicBezTo>
                  <a:cubicBezTo>
                    <a:pt x="38561" y="25285"/>
                    <a:pt x="38361" y="25485"/>
                    <a:pt x="38361" y="25786"/>
                  </a:cubicBezTo>
                  <a:cubicBezTo>
                    <a:pt x="38361" y="26086"/>
                    <a:pt x="38561" y="26286"/>
                    <a:pt x="38861" y="26286"/>
                  </a:cubicBezTo>
                  <a:cubicBezTo>
                    <a:pt x="39295" y="26286"/>
                    <a:pt x="39629" y="26620"/>
                    <a:pt x="39629" y="27053"/>
                  </a:cubicBezTo>
                  <a:lnTo>
                    <a:pt x="39629" y="27820"/>
                  </a:lnTo>
                  <a:cubicBezTo>
                    <a:pt x="39629" y="28254"/>
                    <a:pt x="39295" y="28588"/>
                    <a:pt x="38861" y="28588"/>
                  </a:cubicBezTo>
                  <a:cubicBezTo>
                    <a:pt x="38561" y="28588"/>
                    <a:pt x="38361" y="28788"/>
                    <a:pt x="38361" y="29088"/>
                  </a:cubicBezTo>
                  <a:cubicBezTo>
                    <a:pt x="38361" y="29388"/>
                    <a:pt x="38561" y="29588"/>
                    <a:pt x="38861" y="29588"/>
                  </a:cubicBezTo>
                  <a:cubicBezTo>
                    <a:pt x="39295" y="29588"/>
                    <a:pt x="39629" y="29922"/>
                    <a:pt x="39629" y="30322"/>
                  </a:cubicBezTo>
                  <a:lnTo>
                    <a:pt x="39629" y="31123"/>
                  </a:lnTo>
                  <a:cubicBezTo>
                    <a:pt x="39629" y="31556"/>
                    <a:pt x="39295" y="31890"/>
                    <a:pt x="38861" y="31890"/>
                  </a:cubicBezTo>
                  <a:cubicBezTo>
                    <a:pt x="38561" y="31890"/>
                    <a:pt x="38361" y="32090"/>
                    <a:pt x="38361" y="32390"/>
                  </a:cubicBezTo>
                  <a:cubicBezTo>
                    <a:pt x="38361" y="32657"/>
                    <a:pt x="38561" y="32891"/>
                    <a:pt x="38861" y="32891"/>
                  </a:cubicBezTo>
                  <a:cubicBezTo>
                    <a:pt x="39295" y="32891"/>
                    <a:pt x="39629" y="33224"/>
                    <a:pt x="39629" y="33625"/>
                  </a:cubicBezTo>
                  <a:lnTo>
                    <a:pt x="39629" y="34425"/>
                  </a:lnTo>
                  <a:cubicBezTo>
                    <a:pt x="39629" y="34825"/>
                    <a:pt x="39295" y="35159"/>
                    <a:pt x="38861" y="35159"/>
                  </a:cubicBezTo>
                  <a:cubicBezTo>
                    <a:pt x="38561" y="35159"/>
                    <a:pt x="38361" y="35393"/>
                    <a:pt x="38361" y="35659"/>
                  </a:cubicBezTo>
                  <a:cubicBezTo>
                    <a:pt x="38361" y="35960"/>
                    <a:pt x="38561" y="36160"/>
                    <a:pt x="38861" y="36160"/>
                  </a:cubicBezTo>
                  <a:cubicBezTo>
                    <a:pt x="39295" y="36160"/>
                    <a:pt x="39629" y="36493"/>
                    <a:pt x="39629" y="36927"/>
                  </a:cubicBezTo>
                  <a:lnTo>
                    <a:pt x="39629" y="37728"/>
                  </a:lnTo>
                  <a:cubicBezTo>
                    <a:pt x="39629" y="38128"/>
                    <a:pt x="39295" y="38461"/>
                    <a:pt x="38861" y="38461"/>
                  </a:cubicBezTo>
                  <a:cubicBezTo>
                    <a:pt x="38561" y="38461"/>
                    <a:pt x="38361" y="38662"/>
                    <a:pt x="38361" y="38962"/>
                  </a:cubicBezTo>
                  <a:cubicBezTo>
                    <a:pt x="38361" y="39262"/>
                    <a:pt x="38561" y="39462"/>
                    <a:pt x="38861" y="39462"/>
                  </a:cubicBezTo>
                  <a:cubicBezTo>
                    <a:pt x="39295" y="39462"/>
                    <a:pt x="39629" y="39796"/>
                    <a:pt x="39629" y="40229"/>
                  </a:cubicBezTo>
                  <a:lnTo>
                    <a:pt x="39629" y="40997"/>
                  </a:lnTo>
                  <a:cubicBezTo>
                    <a:pt x="39629" y="41430"/>
                    <a:pt x="39295" y="41764"/>
                    <a:pt x="38861" y="41764"/>
                  </a:cubicBezTo>
                  <a:cubicBezTo>
                    <a:pt x="38561" y="41764"/>
                    <a:pt x="38361" y="41964"/>
                    <a:pt x="38361" y="42264"/>
                  </a:cubicBezTo>
                  <a:cubicBezTo>
                    <a:pt x="38361" y="42564"/>
                    <a:pt x="38561" y="42764"/>
                    <a:pt x="38861" y="42764"/>
                  </a:cubicBezTo>
                  <a:cubicBezTo>
                    <a:pt x="39295" y="42764"/>
                    <a:pt x="39629" y="43098"/>
                    <a:pt x="39629" y="43498"/>
                  </a:cubicBezTo>
                  <a:lnTo>
                    <a:pt x="39629" y="44299"/>
                  </a:lnTo>
                  <a:cubicBezTo>
                    <a:pt x="39629" y="44733"/>
                    <a:pt x="39295" y="45066"/>
                    <a:pt x="38861" y="45066"/>
                  </a:cubicBezTo>
                  <a:cubicBezTo>
                    <a:pt x="38561" y="45066"/>
                    <a:pt x="38361" y="45266"/>
                    <a:pt x="38361" y="45566"/>
                  </a:cubicBezTo>
                  <a:cubicBezTo>
                    <a:pt x="38361" y="45833"/>
                    <a:pt x="38561" y="46067"/>
                    <a:pt x="38861" y="46067"/>
                  </a:cubicBezTo>
                  <a:cubicBezTo>
                    <a:pt x="39295" y="46067"/>
                    <a:pt x="39629" y="46400"/>
                    <a:pt x="39629" y="46801"/>
                  </a:cubicBezTo>
                  <a:lnTo>
                    <a:pt x="39629" y="47768"/>
                  </a:lnTo>
                  <a:cubicBezTo>
                    <a:pt x="39629" y="48168"/>
                    <a:pt x="39295" y="48502"/>
                    <a:pt x="38861" y="48502"/>
                  </a:cubicBezTo>
                  <a:lnTo>
                    <a:pt x="37527" y="48502"/>
                  </a:lnTo>
                  <a:cubicBezTo>
                    <a:pt x="37327" y="48502"/>
                    <a:pt x="37127" y="48435"/>
                    <a:pt x="36993" y="48268"/>
                  </a:cubicBezTo>
                  <a:cubicBezTo>
                    <a:pt x="36860" y="48102"/>
                    <a:pt x="36793" y="47901"/>
                    <a:pt x="36827" y="47668"/>
                  </a:cubicBezTo>
                  <a:lnTo>
                    <a:pt x="36827" y="47635"/>
                  </a:lnTo>
                  <a:cubicBezTo>
                    <a:pt x="36827" y="47334"/>
                    <a:pt x="36627" y="47134"/>
                    <a:pt x="36326" y="47134"/>
                  </a:cubicBezTo>
                  <a:cubicBezTo>
                    <a:pt x="36026" y="47134"/>
                    <a:pt x="35826" y="47334"/>
                    <a:pt x="35826" y="47635"/>
                  </a:cubicBezTo>
                  <a:lnTo>
                    <a:pt x="35826" y="47668"/>
                  </a:lnTo>
                  <a:cubicBezTo>
                    <a:pt x="35859" y="47901"/>
                    <a:pt x="35793" y="48102"/>
                    <a:pt x="35659" y="48268"/>
                  </a:cubicBezTo>
                  <a:cubicBezTo>
                    <a:pt x="35526" y="48435"/>
                    <a:pt x="35326" y="48502"/>
                    <a:pt x="35125" y="48502"/>
                  </a:cubicBezTo>
                  <a:lnTo>
                    <a:pt x="34292" y="48502"/>
                  </a:lnTo>
                  <a:cubicBezTo>
                    <a:pt x="34058" y="48502"/>
                    <a:pt x="33858" y="48435"/>
                    <a:pt x="33724" y="48268"/>
                  </a:cubicBezTo>
                  <a:cubicBezTo>
                    <a:pt x="33624" y="48102"/>
                    <a:pt x="33524" y="47901"/>
                    <a:pt x="33558" y="47668"/>
                  </a:cubicBezTo>
                  <a:lnTo>
                    <a:pt x="33558" y="47635"/>
                  </a:lnTo>
                  <a:cubicBezTo>
                    <a:pt x="33558" y="47334"/>
                    <a:pt x="33358" y="47134"/>
                    <a:pt x="33057" y="47134"/>
                  </a:cubicBezTo>
                  <a:cubicBezTo>
                    <a:pt x="32790" y="47134"/>
                    <a:pt x="32557" y="47334"/>
                    <a:pt x="32557" y="47635"/>
                  </a:cubicBezTo>
                  <a:lnTo>
                    <a:pt x="32557" y="47668"/>
                  </a:lnTo>
                  <a:cubicBezTo>
                    <a:pt x="32624" y="47901"/>
                    <a:pt x="32524" y="48102"/>
                    <a:pt x="32390" y="48268"/>
                  </a:cubicBezTo>
                  <a:cubicBezTo>
                    <a:pt x="32290" y="48435"/>
                    <a:pt x="32057" y="48502"/>
                    <a:pt x="31856" y="48502"/>
                  </a:cubicBezTo>
                  <a:lnTo>
                    <a:pt x="31023" y="48502"/>
                  </a:lnTo>
                  <a:cubicBezTo>
                    <a:pt x="30822" y="48502"/>
                    <a:pt x="30622" y="48435"/>
                    <a:pt x="30489" y="48268"/>
                  </a:cubicBezTo>
                  <a:cubicBezTo>
                    <a:pt x="30355" y="48102"/>
                    <a:pt x="30289" y="47901"/>
                    <a:pt x="30322" y="47668"/>
                  </a:cubicBezTo>
                  <a:lnTo>
                    <a:pt x="30322" y="47635"/>
                  </a:lnTo>
                  <a:cubicBezTo>
                    <a:pt x="30322" y="47334"/>
                    <a:pt x="30122" y="47134"/>
                    <a:pt x="29822" y="47134"/>
                  </a:cubicBezTo>
                  <a:cubicBezTo>
                    <a:pt x="29521" y="47134"/>
                    <a:pt x="29321" y="47334"/>
                    <a:pt x="29321" y="47635"/>
                  </a:cubicBezTo>
                  <a:lnTo>
                    <a:pt x="29321" y="47668"/>
                  </a:lnTo>
                  <a:cubicBezTo>
                    <a:pt x="29355" y="47901"/>
                    <a:pt x="29288" y="48102"/>
                    <a:pt x="29155" y="48268"/>
                  </a:cubicBezTo>
                  <a:cubicBezTo>
                    <a:pt x="29021" y="48435"/>
                    <a:pt x="28821" y="48502"/>
                    <a:pt x="28621" y="48502"/>
                  </a:cubicBezTo>
                  <a:lnTo>
                    <a:pt x="27787" y="48502"/>
                  </a:lnTo>
                  <a:cubicBezTo>
                    <a:pt x="27553" y="48502"/>
                    <a:pt x="27353" y="48435"/>
                    <a:pt x="27220" y="48268"/>
                  </a:cubicBezTo>
                  <a:cubicBezTo>
                    <a:pt x="27120" y="48102"/>
                    <a:pt x="27020" y="47901"/>
                    <a:pt x="27053" y="47668"/>
                  </a:cubicBezTo>
                  <a:lnTo>
                    <a:pt x="27053" y="47635"/>
                  </a:lnTo>
                  <a:cubicBezTo>
                    <a:pt x="27053" y="47334"/>
                    <a:pt x="26853" y="47134"/>
                    <a:pt x="26553" y="47134"/>
                  </a:cubicBezTo>
                  <a:cubicBezTo>
                    <a:pt x="26286" y="47134"/>
                    <a:pt x="26052" y="47334"/>
                    <a:pt x="26052" y="47635"/>
                  </a:cubicBezTo>
                  <a:lnTo>
                    <a:pt x="26052" y="47668"/>
                  </a:lnTo>
                  <a:cubicBezTo>
                    <a:pt x="26119" y="47901"/>
                    <a:pt x="26019" y="48102"/>
                    <a:pt x="25886" y="48268"/>
                  </a:cubicBezTo>
                  <a:cubicBezTo>
                    <a:pt x="25785" y="48435"/>
                    <a:pt x="25552" y="48502"/>
                    <a:pt x="25352" y="48502"/>
                  </a:cubicBezTo>
                  <a:lnTo>
                    <a:pt x="24518" y="48502"/>
                  </a:lnTo>
                  <a:cubicBezTo>
                    <a:pt x="24318" y="48502"/>
                    <a:pt x="24118" y="48435"/>
                    <a:pt x="23984" y="48268"/>
                  </a:cubicBezTo>
                  <a:cubicBezTo>
                    <a:pt x="23851" y="48102"/>
                    <a:pt x="23784" y="47901"/>
                    <a:pt x="23817" y="47668"/>
                  </a:cubicBezTo>
                  <a:lnTo>
                    <a:pt x="23817" y="47635"/>
                  </a:lnTo>
                  <a:cubicBezTo>
                    <a:pt x="23817" y="47334"/>
                    <a:pt x="23617" y="47134"/>
                    <a:pt x="23317" y="47134"/>
                  </a:cubicBezTo>
                  <a:cubicBezTo>
                    <a:pt x="23017" y="47134"/>
                    <a:pt x="22817" y="47334"/>
                    <a:pt x="22817" y="47635"/>
                  </a:cubicBezTo>
                  <a:lnTo>
                    <a:pt x="22817" y="47668"/>
                  </a:lnTo>
                  <a:cubicBezTo>
                    <a:pt x="22850" y="47901"/>
                    <a:pt x="22783" y="48102"/>
                    <a:pt x="22650" y="48268"/>
                  </a:cubicBezTo>
                  <a:cubicBezTo>
                    <a:pt x="22516" y="48435"/>
                    <a:pt x="22316" y="48502"/>
                    <a:pt x="22116" y="48502"/>
                  </a:cubicBezTo>
                  <a:lnTo>
                    <a:pt x="21282" y="48502"/>
                  </a:lnTo>
                  <a:cubicBezTo>
                    <a:pt x="21082" y="48502"/>
                    <a:pt x="20849" y="48435"/>
                    <a:pt x="20715" y="48268"/>
                  </a:cubicBezTo>
                  <a:cubicBezTo>
                    <a:pt x="20615" y="48102"/>
                    <a:pt x="20515" y="47901"/>
                    <a:pt x="20582" y="47668"/>
                  </a:cubicBezTo>
                  <a:lnTo>
                    <a:pt x="20582" y="47635"/>
                  </a:lnTo>
                  <a:cubicBezTo>
                    <a:pt x="20582" y="47334"/>
                    <a:pt x="20348" y="47134"/>
                    <a:pt x="20081" y="47134"/>
                  </a:cubicBezTo>
                  <a:cubicBezTo>
                    <a:pt x="19781" y="47134"/>
                    <a:pt x="19581" y="47334"/>
                    <a:pt x="19581" y="47635"/>
                  </a:cubicBezTo>
                  <a:lnTo>
                    <a:pt x="19581" y="47668"/>
                  </a:lnTo>
                  <a:cubicBezTo>
                    <a:pt x="19614" y="47901"/>
                    <a:pt x="19514" y="48102"/>
                    <a:pt x="19414" y="48268"/>
                  </a:cubicBezTo>
                  <a:cubicBezTo>
                    <a:pt x="19281" y="48435"/>
                    <a:pt x="19081" y="48502"/>
                    <a:pt x="18847" y="48502"/>
                  </a:cubicBezTo>
                  <a:lnTo>
                    <a:pt x="18013" y="48502"/>
                  </a:lnTo>
                  <a:cubicBezTo>
                    <a:pt x="17813" y="48502"/>
                    <a:pt x="17613" y="48435"/>
                    <a:pt x="17480" y="48268"/>
                  </a:cubicBezTo>
                  <a:cubicBezTo>
                    <a:pt x="17346" y="48102"/>
                    <a:pt x="17279" y="47901"/>
                    <a:pt x="17313" y="47668"/>
                  </a:cubicBezTo>
                  <a:lnTo>
                    <a:pt x="17313" y="47635"/>
                  </a:lnTo>
                  <a:cubicBezTo>
                    <a:pt x="17313" y="47334"/>
                    <a:pt x="17113" y="47134"/>
                    <a:pt x="16812" y="47134"/>
                  </a:cubicBezTo>
                  <a:cubicBezTo>
                    <a:pt x="16512" y="47134"/>
                    <a:pt x="16312" y="47334"/>
                    <a:pt x="16312" y="47635"/>
                  </a:cubicBezTo>
                  <a:lnTo>
                    <a:pt x="16312" y="47668"/>
                  </a:lnTo>
                  <a:cubicBezTo>
                    <a:pt x="16345" y="47901"/>
                    <a:pt x="16279" y="48102"/>
                    <a:pt x="16145" y="48268"/>
                  </a:cubicBezTo>
                  <a:cubicBezTo>
                    <a:pt x="16012" y="48435"/>
                    <a:pt x="15812" y="48502"/>
                    <a:pt x="15612" y="48502"/>
                  </a:cubicBezTo>
                  <a:lnTo>
                    <a:pt x="14778" y="48502"/>
                  </a:lnTo>
                  <a:cubicBezTo>
                    <a:pt x="14577" y="48502"/>
                    <a:pt x="14344" y="48435"/>
                    <a:pt x="14244" y="48268"/>
                  </a:cubicBezTo>
                  <a:cubicBezTo>
                    <a:pt x="14110" y="48102"/>
                    <a:pt x="14010" y="47901"/>
                    <a:pt x="14077" y="47668"/>
                  </a:cubicBezTo>
                  <a:lnTo>
                    <a:pt x="14077" y="47635"/>
                  </a:lnTo>
                  <a:cubicBezTo>
                    <a:pt x="14077" y="47334"/>
                    <a:pt x="13844" y="47134"/>
                    <a:pt x="13577" y="47134"/>
                  </a:cubicBezTo>
                  <a:cubicBezTo>
                    <a:pt x="13277" y="47134"/>
                    <a:pt x="13076" y="47334"/>
                    <a:pt x="13076" y="47635"/>
                  </a:cubicBezTo>
                  <a:lnTo>
                    <a:pt x="13076" y="47668"/>
                  </a:lnTo>
                  <a:cubicBezTo>
                    <a:pt x="13110" y="47901"/>
                    <a:pt x="13010" y="48102"/>
                    <a:pt x="12910" y="48268"/>
                  </a:cubicBezTo>
                  <a:cubicBezTo>
                    <a:pt x="12776" y="48435"/>
                    <a:pt x="12576" y="48502"/>
                    <a:pt x="12343" y="48502"/>
                  </a:cubicBezTo>
                  <a:lnTo>
                    <a:pt x="11509" y="48502"/>
                  </a:lnTo>
                  <a:cubicBezTo>
                    <a:pt x="11308" y="48502"/>
                    <a:pt x="11108" y="48435"/>
                    <a:pt x="10975" y="48268"/>
                  </a:cubicBezTo>
                  <a:cubicBezTo>
                    <a:pt x="10841" y="48102"/>
                    <a:pt x="10775" y="47901"/>
                    <a:pt x="10808" y="47668"/>
                  </a:cubicBezTo>
                  <a:lnTo>
                    <a:pt x="10808" y="47635"/>
                  </a:lnTo>
                  <a:cubicBezTo>
                    <a:pt x="10808" y="47334"/>
                    <a:pt x="10608" y="47134"/>
                    <a:pt x="10308" y="47134"/>
                  </a:cubicBezTo>
                  <a:cubicBezTo>
                    <a:pt x="10008" y="47134"/>
                    <a:pt x="9807" y="47334"/>
                    <a:pt x="9807" y="47635"/>
                  </a:cubicBezTo>
                  <a:lnTo>
                    <a:pt x="9807" y="47668"/>
                  </a:lnTo>
                  <a:cubicBezTo>
                    <a:pt x="9841" y="47901"/>
                    <a:pt x="9774" y="48102"/>
                    <a:pt x="9641" y="48268"/>
                  </a:cubicBezTo>
                  <a:cubicBezTo>
                    <a:pt x="9507" y="48435"/>
                    <a:pt x="9307" y="48502"/>
                    <a:pt x="9107" y="48502"/>
                  </a:cubicBezTo>
                  <a:lnTo>
                    <a:pt x="8273" y="48502"/>
                  </a:lnTo>
                  <a:cubicBezTo>
                    <a:pt x="8073" y="48502"/>
                    <a:pt x="7839" y="48435"/>
                    <a:pt x="7739" y="48268"/>
                  </a:cubicBezTo>
                  <a:cubicBezTo>
                    <a:pt x="7606" y="48102"/>
                    <a:pt x="7506" y="47901"/>
                    <a:pt x="7572" y="47668"/>
                  </a:cubicBezTo>
                  <a:lnTo>
                    <a:pt x="7572" y="47635"/>
                  </a:lnTo>
                  <a:cubicBezTo>
                    <a:pt x="7572" y="47334"/>
                    <a:pt x="7339" y="47134"/>
                    <a:pt x="7072" y="47134"/>
                  </a:cubicBezTo>
                  <a:cubicBezTo>
                    <a:pt x="6772" y="47134"/>
                    <a:pt x="6572" y="47334"/>
                    <a:pt x="6572" y="47635"/>
                  </a:cubicBezTo>
                  <a:lnTo>
                    <a:pt x="6572" y="47668"/>
                  </a:lnTo>
                  <a:cubicBezTo>
                    <a:pt x="6605" y="47901"/>
                    <a:pt x="6505" y="48102"/>
                    <a:pt x="6405" y="48268"/>
                  </a:cubicBezTo>
                  <a:cubicBezTo>
                    <a:pt x="6272" y="48435"/>
                    <a:pt x="6071" y="48502"/>
                    <a:pt x="5838" y="48502"/>
                  </a:cubicBezTo>
                  <a:lnTo>
                    <a:pt x="5004" y="48502"/>
                  </a:lnTo>
                  <a:cubicBezTo>
                    <a:pt x="4804" y="48502"/>
                    <a:pt x="4604" y="48435"/>
                    <a:pt x="4470" y="48268"/>
                  </a:cubicBezTo>
                  <a:cubicBezTo>
                    <a:pt x="4337" y="48102"/>
                    <a:pt x="4270" y="47901"/>
                    <a:pt x="4303" y="47668"/>
                  </a:cubicBezTo>
                  <a:lnTo>
                    <a:pt x="4303" y="47635"/>
                  </a:lnTo>
                  <a:cubicBezTo>
                    <a:pt x="4303" y="47334"/>
                    <a:pt x="4103" y="47134"/>
                    <a:pt x="3803" y="47134"/>
                  </a:cubicBezTo>
                  <a:cubicBezTo>
                    <a:pt x="3503" y="47134"/>
                    <a:pt x="3303" y="47334"/>
                    <a:pt x="3303" y="47635"/>
                  </a:cubicBezTo>
                  <a:lnTo>
                    <a:pt x="3303" y="47668"/>
                  </a:lnTo>
                  <a:cubicBezTo>
                    <a:pt x="3336" y="47901"/>
                    <a:pt x="3269" y="48102"/>
                    <a:pt x="3136" y="48268"/>
                  </a:cubicBezTo>
                  <a:cubicBezTo>
                    <a:pt x="3003" y="48435"/>
                    <a:pt x="2802" y="48502"/>
                    <a:pt x="2602" y="48502"/>
                  </a:cubicBezTo>
                  <a:lnTo>
                    <a:pt x="1268" y="48502"/>
                  </a:lnTo>
                  <a:cubicBezTo>
                    <a:pt x="834" y="48502"/>
                    <a:pt x="501" y="48168"/>
                    <a:pt x="501" y="47768"/>
                  </a:cubicBezTo>
                  <a:lnTo>
                    <a:pt x="501" y="46934"/>
                  </a:lnTo>
                  <a:cubicBezTo>
                    <a:pt x="501" y="46500"/>
                    <a:pt x="834" y="46167"/>
                    <a:pt x="1268" y="46167"/>
                  </a:cubicBezTo>
                  <a:cubicBezTo>
                    <a:pt x="1568" y="46167"/>
                    <a:pt x="1768" y="45967"/>
                    <a:pt x="1768" y="45667"/>
                  </a:cubicBezTo>
                  <a:cubicBezTo>
                    <a:pt x="1768" y="45400"/>
                    <a:pt x="1568" y="45166"/>
                    <a:pt x="1268" y="45166"/>
                  </a:cubicBezTo>
                  <a:cubicBezTo>
                    <a:pt x="834" y="45166"/>
                    <a:pt x="501" y="44833"/>
                    <a:pt x="501" y="44432"/>
                  </a:cubicBezTo>
                  <a:lnTo>
                    <a:pt x="501" y="43632"/>
                  </a:lnTo>
                  <a:cubicBezTo>
                    <a:pt x="501" y="43231"/>
                    <a:pt x="834" y="42898"/>
                    <a:pt x="1268" y="42898"/>
                  </a:cubicBezTo>
                  <a:cubicBezTo>
                    <a:pt x="1568" y="42898"/>
                    <a:pt x="1768" y="42664"/>
                    <a:pt x="1768" y="42398"/>
                  </a:cubicBezTo>
                  <a:cubicBezTo>
                    <a:pt x="1768" y="42097"/>
                    <a:pt x="1568" y="41897"/>
                    <a:pt x="1268" y="41897"/>
                  </a:cubicBezTo>
                  <a:cubicBezTo>
                    <a:pt x="834" y="41897"/>
                    <a:pt x="501" y="41564"/>
                    <a:pt x="501" y="41130"/>
                  </a:cubicBezTo>
                  <a:lnTo>
                    <a:pt x="501" y="40329"/>
                  </a:lnTo>
                  <a:cubicBezTo>
                    <a:pt x="501" y="39929"/>
                    <a:pt x="834" y="39596"/>
                    <a:pt x="1268" y="39596"/>
                  </a:cubicBezTo>
                  <a:cubicBezTo>
                    <a:pt x="1568" y="39596"/>
                    <a:pt x="1768" y="39395"/>
                    <a:pt x="1768" y="39095"/>
                  </a:cubicBezTo>
                  <a:cubicBezTo>
                    <a:pt x="1768" y="38795"/>
                    <a:pt x="1568" y="38595"/>
                    <a:pt x="1268" y="38595"/>
                  </a:cubicBezTo>
                  <a:cubicBezTo>
                    <a:pt x="834" y="38595"/>
                    <a:pt x="501" y="38261"/>
                    <a:pt x="501" y="37828"/>
                  </a:cubicBezTo>
                  <a:lnTo>
                    <a:pt x="501" y="37060"/>
                  </a:lnTo>
                  <a:cubicBezTo>
                    <a:pt x="501" y="36627"/>
                    <a:pt x="834" y="36293"/>
                    <a:pt x="1268" y="36293"/>
                  </a:cubicBezTo>
                  <a:cubicBezTo>
                    <a:pt x="1568" y="36293"/>
                    <a:pt x="1768" y="36093"/>
                    <a:pt x="1768" y="35793"/>
                  </a:cubicBezTo>
                  <a:cubicBezTo>
                    <a:pt x="1768" y="35493"/>
                    <a:pt x="1568" y="35292"/>
                    <a:pt x="1268" y="35292"/>
                  </a:cubicBezTo>
                  <a:cubicBezTo>
                    <a:pt x="834" y="35292"/>
                    <a:pt x="501" y="34959"/>
                    <a:pt x="501" y="34559"/>
                  </a:cubicBezTo>
                  <a:lnTo>
                    <a:pt x="501" y="33758"/>
                  </a:lnTo>
                  <a:cubicBezTo>
                    <a:pt x="501" y="33324"/>
                    <a:pt x="834" y="32991"/>
                    <a:pt x="1268" y="32991"/>
                  </a:cubicBezTo>
                  <a:cubicBezTo>
                    <a:pt x="1568" y="32991"/>
                    <a:pt x="1768" y="32791"/>
                    <a:pt x="1768" y="32490"/>
                  </a:cubicBezTo>
                  <a:cubicBezTo>
                    <a:pt x="1768" y="32224"/>
                    <a:pt x="1568" y="31990"/>
                    <a:pt x="1268" y="31990"/>
                  </a:cubicBezTo>
                  <a:cubicBezTo>
                    <a:pt x="834" y="31990"/>
                    <a:pt x="501" y="31657"/>
                    <a:pt x="501" y="31256"/>
                  </a:cubicBezTo>
                  <a:lnTo>
                    <a:pt x="501" y="30456"/>
                  </a:lnTo>
                  <a:cubicBezTo>
                    <a:pt x="501" y="30055"/>
                    <a:pt x="834" y="29722"/>
                    <a:pt x="1268" y="29722"/>
                  </a:cubicBezTo>
                  <a:cubicBezTo>
                    <a:pt x="1568" y="29722"/>
                    <a:pt x="1768" y="29488"/>
                    <a:pt x="1768" y="29221"/>
                  </a:cubicBezTo>
                  <a:cubicBezTo>
                    <a:pt x="1768" y="28921"/>
                    <a:pt x="1568" y="28721"/>
                    <a:pt x="1268" y="28721"/>
                  </a:cubicBezTo>
                  <a:cubicBezTo>
                    <a:pt x="834" y="28721"/>
                    <a:pt x="501" y="28388"/>
                    <a:pt x="501" y="27954"/>
                  </a:cubicBezTo>
                  <a:lnTo>
                    <a:pt x="501" y="27153"/>
                  </a:lnTo>
                  <a:cubicBezTo>
                    <a:pt x="501" y="26753"/>
                    <a:pt x="834" y="26419"/>
                    <a:pt x="1268" y="26419"/>
                  </a:cubicBezTo>
                  <a:cubicBezTo>
                    <a:pt x="1568" y="26419"/>
                    <a:pt x="1768" y="26219"/>
                    <a:pt x="1768" y="25919"/>
                  </a:cubicBezTo>
                  <a:cubicBezTo>
                    <a:pt x="1768" y="25619"/>
                    <a:pt x="1568" y="25419"/>
                    <a:pt x="1268" y="25419"/>
                  </a:cubicBezTo>
                  <a:cubicBezTo>
                    <a:pt x="834" y="25419"/>
                    <a:pt x="501" y="25085"/>
                    <a:pt x="501" y="24652"/>
                  </a:cubicBezTo>
                  <a:lnTo>
                    <a:pt x="501" y="23884"/>
                  </a:lnTo>
                  <a:cubicBezTo>
                    <a:pt x="501" y="23451"/>
                    <a:pt x="834" y="23117"/>
                    <a:pt x="1268" y="23117"/>
                  </a:cubicBezTo>
                  <a:cubicBezTo>
                    <a:pt x="1568" y="23117"/>
                    <a:pt x="1768" y="22917"/>
                    <a:pt x="1768" y="22617"/>
                  </a:cubicBezTo>
                  <a:cubicBezTo>
                    <a:pt x="1768" y="22317"/>
                    <a:pt x="1568" y="22116"/>
                    <a:pt x="1268" y="22116"/>
                  </a:cubicBezTo>
                  <a:cubicBezTo>
                    <a:pt x="834" y="22116"/>
                    <a:pt x="501" y="21783"/>
                    <a:pt x="501" y="21383"/>
                  </a:cubicBezTo>
                  <a:lnTo>
                    <a:pt x="501" y="20582"/>
                  </a:lnTo>
                  <a:cubicBezTo>
                    <a:pt x="501" y="20148"/>
                    <a:pt x="834" y="19815"/>
                    <a:pt x="1268" y="19815"/>
                  </a:cubicBezTo>
                  <a:cubicBezTo>
                    <a:pt x="1568" y="19815"/>
                    <a:pt x="1768" y="19615"/>
                    <a:pt x="1768" y="19314"/>
                  </a:cubicBezTo>
                  <a:cubicBezTo>
                    <a:pt x="1768" y="19048"/>
                    <a:pt x="1568" y="18814"/>
                    <a:pt x="1268" y="18814"/>
                  </a:cubicBezTo>
                  <a:cubicBezTo>
                    <a:pt x="834" y="18814"/>
                    <a:pt x="501" y="18480"/>
                    <a:pt x="501" y="18080"/>
                  </a:cubicBezTo>
                  <a:lnTo>
                    <a:pt x="501" y="17280"/>
                  </a:lnTo>
                  <a:cubicBezTo>
                    <a:pt x="501" y="16846"/>
                    <a:pt x="834" y="16512"/>
                    <a:pt x="1268" y="16512"/>
                  </a:cubicBezTo>
                  <a:cubicBezTo>
                    <a:pt x="1568" y="16512"/>
                    <a:pt x="1768" y="16312"/>
                    <a:pt x="1768" y="16012"/>
                  </a:cubicBezTo>
                  <a:cubicBezTo>
                    <a:pt x="1768" y="15745"/>
                    <a:pt x="1568" y="15512"/>
                    <a:pt x="1268" y="15512"/>
                  </a:cubicBezTo>
                  <a:cubicBezTo>
                    <a:pt x="834" y="15512"/>
                    <a:pt x="501" y="15178"/>
                    <a:pt x="501" y="14778"/>
                  </a:cubicBezTo>
                  <a:lnTo>
                    <a:pt x="501" y="13977"/>
                  </a:lnTo>
                  <a:cubicBezTo>
                    <a:pt x="501" y="13577"/>
                    <a:pt x="834" y="13243"/>
                    <a:pt x="1268" y="13243"/>
                  </a:cubicBezTo>
                  <a:cubicBezTo>
                    <a:pt x="1568" y="13243"/>
                    <a:pt x="1768" y="13010"/>
                    <a:pt x="1768" y="12743"/>
                  </a:cubicBezTo>
                  <a:cubicBezTo>
                    <a:pt x="1768" y="12443"/>
                    <a:pt x="1568" y="12243"/>
                    <a:pt x="1268" y="12243"/>
                  </a:cubicBezTo>
                  <a:cubicBezTo>
                    <a:pt x="834" y="12243"/>
                    <a:pt x="501" y="11909"/>
                    <a:pt x="501" y="11475"/>
                  </a:cubicBezTo>
                  <a:lnTo>
                    <a:pt x="501" y="10675"/>
                  </a:lnTo>
                  <a:cubicBezTo>
                    <a:pt x="501" y="10275"/>
                    <a:pt x="834" y="9941"/>
                    <a:pt x="1268" y="9941"/>
                  </a:cubicBezTo>
                  <a:cubicBezTo>
                    <a:pt x="1568" y="9941"/>
                    <a:pt x="1768" y="9741"/>
                    <a:pt x="1768" y="9441"/>
                  </a:cubicBezTo>
                  <a:cubicBezTo>
                    <a:pt x="1768" y="9140"/>
                    <a:pt x="1568" y="8940"/>
                    <a:pt x="1268" y="8940"/>
                  </a:cubicBezTo>
                  <a:cubicBezTo>
                    <a:pt x="834" y="8940"/>
                    <a:pt x="501" y="8607"/>
                    <a:pt x="501" y="8173"/>
                  </a:cubicBezTo>
                  <a:lnTo>
                    <a:pt x="501" y="7406"/>
                  </a:lnTo>
                  <a:cubicBezTo>
                    <a:pt x="501" y="6972"/>
                    <a:pt x="834" y="6639"/>
                    <a:pt x="1268" y="6639"/>
                  </a:cubicBezTo>
                  <a:cubicBezTo>
                    <a:pt x="1568" y="6639"/>
                    <a:pt x="1768" y="6438"/>
                    <a:pt x="1768" y="6138"/>
                  </a:cubicBezTo>
                  <a:cubicBezTo>
                    <a:pt x="1768" y="5838"/>
                    <a:pt x="1568" y="5638"/>
                    <a:pt x="1268" y="5638"/>
                  </a:cubicBezTo>
                  <a:cubicBezTo>
                    <a:pt x="834" y="5638"/>
                    <a:pt x="501" y="5304"/>
                    <a:pt x="501" y="4904"/>
                  </a:cubicBezTo>
                  <a:lnTo>
                    <a:pt x="501" y="4103"/>
                  </a:lnTo>
                  <a:cubicBezTo>
                    <a:pt x="501" y="3670"/>
                    <a:pt x="834" y="3336"/>
                    <a:pt x="1268" y="3336"/>
                  </a:cubicBezTo>
                  <a:cubicBezTo>
                    <a:pt x="1568" y="3336"/>
                    <a:pt x="1768" y="3136"/>
                    <a:pt x="1768" y="2836"/>
                  </a:cubicBezTo>
                  <a:cubicBezTo>
                    <a:pt x="1768" y="2569"/>
                    <a:pt x="1568" y="2336"/>
                    <a:pt x="1268" y="2336"/>
                  </a:cubicBezTo>
                  <a:cubicBezTo>
                    <a:pt x="834" y="2336"/>
                    <a:pt x="501" y="2002"/>
                    <a:pt x="501" y="1602"/>
                  </a:cubicBezTo>
                  <a:lnTo>
                    <a:pt x="501" y="768"/>
                  </a:lnTo>
                  <a:cubicBezTo>
                    <a:pt x="0" y="367"/>
                    <a:pt x="33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8" name="Google Shape;1798;p41"/>
            <p:cNvSpPr/>
            <p:nvPr/>
          </p:nvSpPr>
          <p:spPr>
            <a:xfrm>
              <a:off x="4204000" y="745975"/>
              <a:ext cx="802275" cy="1025750"/>
            </a:xfrm>
            <a:custGeom>
              <a:avLst/>
              <a:gdLst/>
              <a:ahLst/>
              <a:cxnLst/>
              <a:rect l="l" t="t" r="r" b="b"/>
              <a:pathLst>
                <a:path w="32091" h="41030" extrusionOk="0">
                  <a:moveTo>
                    <a:pt x="1" y="1"/>
                  </a:moveTo>
                  <a:lnTo>
                    <a:pt x="32090" y="1"/>
                  </a:lnTo>
                  <a:lnTo>
                    <a:pt x="32090" y="41030"/>
                  </a:lnTo>
                  <a:lnTo>
                    <a:pt x="1" y="410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9" name="Google Shape;1799;p41"/>
            <p:cNvSpPr/>
            <p:nvPr/>
          </p:nvSpPr>
          <p:spPr>
            <a:xfrm>
              <a:off x="4262375" y="809350"/>
              <a:ext cx="115125" cy="71750"/>
            </a:xfrm>
            <a:custGeom>
              <a:avLst/>
              <a:gdLst/>
              <a:ahLst/>
              <a:cxnLst/>
              <a:rect l="l" t="t" r="r" b="b"/>
              <a:pathLst>
                <a:path w="4605" h="2870" extrusionOk="0">
                  <a:moveTo>
                    <a:pt x="501" y="1"/>
                  </a:moveTo>
                  <a:cubicBezTo>
                    <a:pt x="401" y="34"/>
                    <a:pt x="334" y="34"/>
                    <a:pt x="234" y="101"/>
                  </a:cubicBezTo>
                  <a:cubicBezTo>
                    <a:pt x="168" y="134"/>
                    <a:pt x="101" y="201"/>
                    <a:pt x="67" y="268"/>
                  </a:cubicBezTo>
                  <a:cubicBezTo>
                    <a:pt x="34" y="301"/>
                    <a:pt x="1" y="368"/>
                    <a:pt x="1" y="501"/>
                  </a:cubicBezTo>
                  <a:cubicBezTo>
                    <a:pt x="1" y="601"/>
                    <a:pt x="34" y="668"/>
                    <a:pt x="67" y="768"/>
                  </a:cubicBezTo>
                  <a:cubicBezTo>
                    <a:pt x="101" y="835"/>
                    <a:pt x="168" y="868"/>
                    <a:pt x="234" y="935"/>
                  </a:cubicBezTo>
                  <a:cubicBezTo>
                    <a:pt x="334" y="968"/>
                    <a:pt x="401" y="1001"/>
                    <a:pt x="501" y="1001"/>
                  </a:cubicBezTo>
                  <a:lnTo>
                    <a:pt x="1869" y="1001"/>
                  </a:lnTo>
                  <a:lnTo>
                    <a:pt x="1869" y="1869"/>
                  </a:lnTo>
                  <a:lnTo>
                    <a:pt x="501" y="1869"/>
                  </a:lnTo>
                  <a:cubicBezTo>
                    <a:pt x="401" y="1935"/>
                    <a:pt x="334" y="1935"/>
                    <a:pt x="234" y="1969"/>
                  </a:cubicBezTo>
                  <a:cubicBezTo>
                    <a:pt x="168" y="2002"/>
                    <a:pt x="101" y="2102"/>
                    <a:pt x="67" y="2136"/>
                  </a:cubicBezTo>
                  <a:cubicBezTo>
                    <a:pt x="34" y="2169"/>
                    <a:pt x="1" y="2269"/>
                    <a:pt x="1" y="2369"/>
                  </a:cubicBezTo>
                  <a:cubicBezTo>
                    <a:pt x="1" y="2469"/>
                    <a:pt x="34" y="2536"/>
                    <a:pt x="67" y="2636"/>
                  </a:cubicBezTo>
                  <a:cubicBezTo>
                    <a:pt x="101" y="2703"/>
                    <a:pt x="168" y="2769"/>
                    <a:pt x="234" y="2803"/>
                  </a:cubicBezTo>
                  <a:cubicBezTo>
                    <a:pt x="334" y="2836"/>
                    <a:pt x="401" y="2869"/>
                    <a:pt x="501" y="2869"/>
                  </a:cubicBezTo>
                  <a:lnTo>
                    <a:pt x="4104" y="2869"/>
                  </a:lnTo>
                  <a:cubicBezTo>
                    <a:pt x="4204" y="2836"/>
                    <a:pt x="4304" y="2836"/>
                    <a:pt x="4371" y="2803"/>
                  </a:cubicBezTo>
                  <a:cubicBezTo>
                    <a:pt x="4437" y="2769"/>
                    <a:pt x="4504" y="2703"/>
                    <a:pt x="4537" y="2636"/>
                  </a:cubicBezTo>
                  <a:cubicBezTo>
                    <a:pt x="4571" y="2603"/>
                    <a:pt x="4604" y="2502"/>
                    <a:pt x="4604" y="2369"/>
                  </a:cubicBezTo>
                  <a:cubicBezTo>
                    <a:pt x="4604" y="2302"/>
                    <a:pt x="4571" y="2202"/>
                    <a:pt x="4537" y="2136"/>
                  </a:cubicBezTo>
                  <a:cubicBezTo>
                    <a:pt x="4504" y="2035"/>
                    <a:pt x="4437" y="2002"/>
                    <a:pt x="4371" y="1969"/>
                  </a:cubicBezTo>
                  <a:cubicBezTo>
                    <a:pt x="4270" y="1935"/>
                    <a:pt x="4204" y="1869"/>
                    <a:pt x="4104" y="1869"/>
                  </a:cubicBezTo>
                  <a:lnTo>
                    <a:pt x="2769" y="1869"/>
                  </a:lnTo>
                  <a:lnTo>
                    <a:pt x="2769" y="1001"/>
                  </a:lnTo>
                  <a:lnTo>
                    <a:pt x="4104" y="1001"/>
                  </a:lnTo>
                  <a:cubicBezTo>
                    <a:pt x="4204" y="968"/>
                    <a:pt x="4304" y="968"/>
                    <a:pt x="4371" y="935"/>
                  </a:cubicBezTo>
                  <a:cubicBezTo>
                    <a:pt x="4437" y="868"/>
                    <a:pt x="4504" y="835"/>
                    <a:pt x="4537" y="768"/>
                  </a:cubicBezTo>
                  <a:cubicBezTo>
                    <a:pt x="4571" y="701"/>
                    <a:pt x="4604" y="634"/>
                    <a:pt x="4604" y="501"/>
                  </a:cubicBezTo>
                  <a:cubicBezTo>
                    <a:pt x="4604" y="434"/>
                    <a:pt x="4571" y="334"/>
                    <a:pt x="4537" y="268"/>
                  </a:cubicBezTo>
                  <a:cubicBezTo>
                    <a:pt x="4504" y="167"/>
                    <a:pt x="4437" y="134"/>
                    <a:pt x="4371" y="101"/>
                  </a:cubicBezTo>
                  <a:cubicBezTo>
                    <a:pt x="4270" y="34"/>
                    <a:pt x="4204" y="1"/>
                    <a:pt x="4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0" name="Google Shape;1800;p41"/>
            <p:cNvSpPr/>
            <p:nvPr/>
          </p:nvSpPr>
          <p:spPr>
            <a:xfrm>
              <a:off x="4262375" y="946125"/>
              <a:ext cx="115950" cy="74250"/>
            </a:xfrm>
            <a:custGeom>
              <a:avLst/>
              <a:gdLst/>
              <a:ahLst/>
              <a:cxnLst/>
              <a:rect l="l" t="t" r="r" b="b"/>
              <a:pathLst>
                <a:path w="4638" h="2970" extrusionOk="0">
                  <a:moveTo>
                    <a:pt x="1935" y="901"/>
                  </a:moveTo>
                  <a:lnTo>
                    <a:pt x="3703" y="1368"/>
                  </a:lnTo>
                  <a:lnTo>
                    <a:pt x="3703" y="1435"/>
                  </a:lnTo>
                  <a:lnTo>
                    <a:pt x="1935" y="1935"/>
                  </a:lnTo>
                  <a:lnTo>
                    <a:pt x="1935" y="901"/>
                  </a:lnTo>
                  <a:close/>
                  <a:moveTo>
                    <a:pt x="401" y="0"/>
                  </a:moveTo>
                  <a:cubicBezTo>
                    <a:pt x="334" y="0"/>
                    <a:pt x="234" y="0"/>
                    <a:pt x="201" y="34"/>
                  </a:cubicBezTo>
                  <a:cubicBezTo>
                    <a:pt x="101" y="34"/>
                    <a:pt x="67" y="134"/>
                    <a:pt x="34" y="167"/>
                  </a:cubicBezTo>
                  <a:cubicBezTo>
                    <a:pt x="1" y="200"/>
                    <a:pt x="1" y="300"/>
                    <a:pt x="1" y="401"/>
                  </a:cubicBezTo>
                  <a:cubicBezTo>
                    <a:pt x="1" y="501"/>
                    <a:pt x="1" y="634"/>
                    <a:pt x="34" y="667"/>
                  </a:cubicBezTo>
                  <a:cubicBezTo>
                    <a:pt x="67" y="701"/>
                    <a:pt x="168" y="801"/>
                    <a:pt x="201" y="801"/>
                  </a:cubicBezTo>
                  <a:cubicBezTo>
                    <a:pt x="234" y="801"/>
                    <a:pt x="334" y="834"/>
                    <a:pt x="401" y="834"/>
                  </a:cubicBezTo>
                  <a:lnTo>
                    <a:pt x="1102" y="834"/>
                  </a:lnTo>
                  <a:lnTo>
                    <a:pt x="1102" y="2135"/>
                  </a:lnTo>
                  <a:lnTo>
                    <a:pt x="401" y="2135"/>
                  </a:lnTo>
                  <a:cubicBezTo>
                    <a:pt x="334" y="2135"/>
                    <a:pt x="268" y="2168"/>
                    <a:pt x="201" y="2168"/>
                  </a:cubicBezTo>
                  <a:cubicBezTo>
                    <a:pt x="101" y="2168"/>
                    <a:pt x="67" y="2235"/>
                    <a:pt x="34" y="2302"/>
                  </a:cubicBezTo>
                  <a:cubicBezTo>
                    <a:pt x="1" y="2335"/>
                    <a:pt x="1" y="2402"/>
                    <a:pt x="1" y="2535"/>
                  </a:cubicBezTo>
                  <a:cubicBezTo>
                    <a:pt x="1" y="2635"/>
                    <a:pt x="1" y="2736"/>
                    <a:pt x="34" y="2802"/>
                  </a:cubicBezTo>
                  <a:cubicBezTo>
                    <a:pt x="67" y="2836"/>
                    <a:pt x="168" y="2869"/>
                    <a:pt x="201" y="2902"/>
                  </a:cubicBezTo>
                  <a:cubicBezTo>
                    <a:pt x="234" y="2902"/>
                    <a:pt x="334" y="2969"/>
                    <a:pt x="401" y="2969"/>
                  </a:cubicBezTo>
                  <a:lnTo>
                    <a:pt x="1669" y="2969"/>
                  </a:lnTo>
                  <a:lnTo>
                    <a:pt x="4004" y="2402"/>
                  </a:lnTo>
                  <a:cubicBezTo>
                    <a:pt x="4070" y="2369"/>
                    <a:pt x="4170" y="2369"/>
                    <a:pt x="4237" y="2335"/>
                  </a:cubicBezTo>
                  <a:cubicBezTo>
                    <a:pt x="4337" y="2302"/>
                    <a:pt x="4404" y="2235"/>
                    <a:pt x="4471" y="2202"/>
                  </a:cubicBezTo>
                  <a:cubicBezTo>
                    <a:pt x="4504" y="2135"/>
                    <a:pt x="4537" y="2068"/>
                    <a:pt x="4571" y="2002"/>
                  </a:cubicBezTo>
                  <a:cubicBezTo>
                    <a:pt x="4637" y="1902"/>
                    <a:pt x="4637" y="1835"/>
                    <a:pt x="4637" y="1701"/>
                  </a:cubicBezTo>
                  <a:lnTo>
                    <a:pt x="4637" y="1368"/>
                  </a:lnTo>
                  <a:cubicBezTo>
                    <a:pt x="4637" y="1234"/>
                    <a:pt x="4637" y="1168"/>
                    <a:pt x="4571" y="1068"/>
                  </a:cubicBezTo>
                  <a:cubicBezTo>
                    <a:pt x="4537" y="1001"/>
                    <a:pt x="4504" y="901"/>
                    <a:pt x="4471" y="868"/>
                  </a:cubicBezTo>
                  <a:cubicBezTo>
                    <a:pt x="4371" y="834"/>
                    <a:pt x="4337" y="801"/>
                    <a:pt x="4237" y="734"/>
                  </a:cubicBezTo>
                  <a:cubicBezTo>
                    <a:pt x="4170" y="701"/>
                    <a:pt x="4070" y="701"/>
                    <a:pt x="4004" y="667"/>
                  </a:cubicBezTo>
                  <a:cubicBezTo>
                    <a:pt x="3603" y="567"/>
                    <a:pt x="3203" y="467"/>
                    <a:pt x="2836" y="334"/>
                  </a:cubicBezTo>
                  <a:cubicBezTo>
                    <a:pt x="2402" y="200"/>
                    <a:pt x="2036" y="134"/>
                    <a:pt x="1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1" name="Google Shape;1801;p41"/>
            <p:cNvSpPr/>
            <p:nvPr/>
          </p:nvSpPr>
          <p:spPr>
            <a:xfrm>
              <a:off x="4261550" y="1082875"/>
              <a:ext cx="115950" cy="73425"/>
            </a:xfrm>
            <a:custGeom>
              <a:avLst/>
              <a:gdLst/>
              <a:ahLst/>
              <a:cxnLst/>
              <a:rect l="l" t="t" r="r" b="b"/>
              <a:pathLst>
                <a:path w="4638" h="2937" extrusionOk="0">
                  <a:moveTo>
                    <a:pt x="3870" y="935"/>
                  </a:moveTo>
                  <a:lnTo>
                    <a:pt x="3870" y="1402"/>
                  </a:lnTo>
                  <a:cubicBezTo>
                    <a:pt x="3870" y="1535"/>
                    <a:pt x="3803" y="1602"/>
                    <a:pt x="3770" y="1702"/>
                  </a:cubicBezTo>
                  <a:cubicBezTo>
                    <a:pt x="3736" y="1702"/>
                    <a:pt x="3703" y="1735"/>
                    <a:pt x="3703" y="1769"/>
                  </a:cubicBezTo>
                  <a:cubicBezTo>
                    <a:pt x="3703" y="1836"/>
                    <a:pt x="3636" y="1836"/>
                    <a:pt x="3603" y="1869"/>
                  </a:cubicBezTo>
                  <a:cubicBezTo>
                    <a:pt x="3570" y="1902"/>
                    <a:pt x="3570" y="1902"/>
                    <a:pt x="3470" y="1936"/>
                  </a:cubicBezTo>
                  <a:cubicBezTo>
                    <a:pt x="3403" y="2002"/>
                    <a:pt x="3369" y="2002"/>
                    <a:pt x="3269" y="2002"/>
                  </a:cubicBezTo>
                  <a:cubicBezTo>
                    <a:pt x="3203" y="2002"/>
                    <a:pt x="3136" y="2002"/>
                    <a:pt x="3069" y="1936"/>
                  </a:cubicBezTo>
                  <a:cubicBezTo>
                    <a:pt x="2969" y="1902"/>
                    <a:pt x="2936" y="1902"/>
                    <a:pt x="2902" y="1869"/>
                  </a:cubicBezTo>
                  <a:cubicBezTo>
                    <a:pt x="2869" y="1869"/>
                    <a:pt x="2802" y="1836"/>
                    <a:pt x="2769" y="1769"/>
                  </a:cubicBezTo>
                  <a:cubicBezTo>
                    <a:pt x="2736" y="1735"/>
                    <a:pt x="2702" y="1702"/>
                    <a:pt x="2702" y="1669"/>
                  </a:cubicBezTo>
                  <a:cubicBezTo>
                    <a:pt x="2669" y="1569"/>
                    <a:pt x="2602" y="1502"/>
                    <a:pt x="2602" y="1369"/>
                  </a:cubicBezTo>
                  <a:lnTo>
                    <a:pt x="2636" y="1369"/>
                  </a:lnTo>
                  <a:lnTo>
                    <a:pt x="2636" y="935"/>
                  </a:lnTo>
                  <a:close/>
                  <a:moveTo>
                    <a:pt x="501" y="1"/>
                  </a:moveTo>
                  <a:cubicBezTo>
                    <a:pt x="401" y="1"/>
                    <a:pt x="301" y="1"/>
                    <a:pt x="234" y="34"/>
                  </a:cubicBezTo>
                  <a:cubicBezTo>
                    <a:pt x="167" y="34"/>
                    <a:pt x="100" y="68"/>
                    <a:pt x="67" y="134"/>
                  </a:cubicBezTo>
                  <a:cubicBezTo>
                    <a:pt x="34" y="234"/>
                    <a:pt x="0" y="334"/>
                    <a:pt x="0" y="435"/>
                  </a:cubicBezTo>
                  <a:cubicBezTo>
                    <a:pt x="0" y="568"/>
                    <a:pt x="34" y="668"/>
                    <a:pt x="67" y="735"/>
                  </a:cubicBezTo>
                  <a:cubicBezTo>
                    <a:pt x="100" y="835"/>
                    <a:pt x="167" y="868"/>
                    <a:pt x="234" y="902"/>
                  </a:cubicBezTo>
                  <a:cubicBezTo>
                    <a:pt x="334" y="902"/>
                    <a:pt x="401" y="935"/>
                    <a:pt x="501" y="935"/>
                  </a:cubicBezTo>
                  <a:lnTo>
                    <a:pt x="1868" y="935"/>
                  </a:lnTo>
                  <a:lnTo>
                    <a:pt x="1868" y="1302"/>
                  </a:lnTo>
                  <a:cubicBezTo>
                    <a:pt x="1868" y="1569"/>
                    <a:pt x="1902" y="1769"/>
                    <a:pt x="1935" y="1969"/>
                  </a:cubicBezTo>
                  <a:cubicBezTo>
                    <a:pt x="1968" y="2202"/>
                    <a:pt x="2069" y="2369"/>
                    <a:pt x="2202" y="2469"/>
                  </a:cubicBezTo>
                  <a:cubicBezTo>
                    <a:pt x="2302" y="2636"/>
                    <a:pt x="2469" y="2736"/>
                    <a:pt x="2636" y="2803"/>
                  </a:cubicBezTo>
                  <a:cubicBezTo>
                    <a:pt x="2869" y="2903"/>
                    <a:pt x="3036" y="2936"/>
                    <a:pt x="3269" y="2936"/>
                  </a:cubicBezTo>
                  <a:cubicBezTo>
                    <a:pt x="3436" y="2936"/>
                    <a:pt x="3603" y="2936"/>
                    <a:pt x="3736" y="2903"/>
                  </a:cubicBezTo>
                  <a:cubicBezTo>
                    <a:pt x="3870" y="2870"/>
                    <a:pt x="3937" y="2803"/>
                    <a:pt x="4070" y="2736"/>
                  </a:cubicBezTo>
                  <a:cubicBezTo>
                    <a:pt x="4203" y="2669"/>
                    <a:pt x="4237" y="2569"/>
                    <a:pt x="4337" y="2469"/>
                  </a:cubicBezTo>
                  <a:cubicBezTo>
                    <a:pt x="4404" y="2403"/>
                    <a:pt x="4437" y="2336"/>
                    <a:pt x="4470" y="2236"/>
                  </a:cubicBezTo>
                  <a:cubicBezTo>
                    <a:pt x="4570" y="2036"/>
                    <a:pt x="4637" y="1769"/>
                    <a:pt x="4637" y="1535"/>
                  </a:cubicBezTo>
                  <a:lnTo>
                    <a:pt x="4637" y="435"/>
                  </a:lnTo>
                  <a:cubicBezTo>
                    <a:pt x="4637" y="334"/>
                    <a:pt x="4604" y="234"/>
                    <a:pt x="4570" y="134"/>
                  </a:cubicBezTo>
                  <a:cubicBezTo>
                    <a:pt x="4537" y="101"/>
                    <a:pt x="4470" y="68"/>
                    <a:pt x="4404" y="34"/>
                  </a:cubicBezTo>
                  <a:cubicBezTo>
                    <a:pt x="4303" y="34"/>
                    <a:pt x="4237" y="1"/>
                    <a:pt x="41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2" name="Google Shape;1802;p41"/>
            <p:cNvSpPr/>
            <p:nvPr/>
          </p:nvSpPr>
          <p:spPr>
            <a:xfrm>
              <a:off x="4261550" y="1213800"/>
              <a:ext cx="115950" cy="74250"/>
            </a:xfrm>
            <a:custGeom>
              <a:avLst/>
              <a:gdLst/>
              <a:ahLst/>
              <a:cxnLst/>
              <a:rect l="l" t="t" r="r" b="b"/>
              <a:pathLst>
                <a:path w="4638" h="2970" extrusionOk="0">
                  <a:moveTo>
                    <a:pt x="3870" y="1002"/>
                  </a:moveTo>
                  <a:lnTo>
                    <a:pt x="3870" y="1469"/>
                  </a:lnTo>
                  <a:cubicBezTo>
                    <a:pt x="3870" y="1602"/>
                    <a:pt x="3803" y="1669"/>
                    <a:pt x="3770" y="1769"/>
                  </a:cubicBezTo>
                  <a:cubicBezTo>
                    <a:pt x="3736" y="1769"/>
                    <a:pt x="3703" y="1802"/>
                    <a:pt x="3703" y="1836"/>
                  </a:cubicBezTo>
                  <a:cubicBezTo>
                    <a:pt x="3703" y="1869"/>
                    <a:pt x="3636" y="1869"/>
                    <a:pt x="3603" y="1936"/>
                  </a:cubicBezTo>
                  <a:cubicBezTo>
                    <a:pt x="3570" y="1969"/>
                    <a:pt x="3570" y="1969"/>
                    <a:pt x="3470" y="2002"/>
                  </a:cubicBezTo>
                  <a:cubicBezTo>
                    <a:pt x="3403" y="2036"/>
                    <a:pt x="3369" y="2036"/>
                    <a:pt x="3269" y="2036"/>
                  </a:cubicBezTo>
                  <a:cubicBezTo>
                    <a:pt x="3203" y="2036"/>
                    <a:pt x="3136" y="2036"/>
                    <a:pt x="3069" y="2002"/>
                  </a:cubicBezTo>
                  <a:cubicBezTo>
                    <a:pt x="2969" y="1969"/>
                    <a:pt x="2936" y="1969"/>
                    <a:pt x="2902" y="1936"/>
                  </a:cubicBezTo>
                  <a:cubicBezTo>
                    <a:pt x="2869" y="1936"/>
                    <a:pt x="2802" y="1869"/>
                    <a:pt x="2769" y="1836"/>
                  </a:cubicBezTo>
                  <a:cubicBezTo>
                    <a:pt x="2736" y="1802"/>
                    <a:pt x="2702" y="1769"/>
                    <a:pt x="2702" y="1702"/>
                  </a:cubicBezTo>
                  <a:cubicBezTo>
                    <a:pt x="2669" y="1635"/>
                    <a:pt x="2602" y="1535"/>
                    <a:pt x="2602" y="1435"/>
                  </a:cubicBezTo>
                  <a:lnTo>
                    <a:pt x="2636" y="1435"/>
                  </a:lnTo>
                  <a:lnTo>
                    <a:pt x="2636" y="1002"/>
                  </a:lnTo>
                  <a:close/>
                  <a:moveTo>
                    <a:pt x="501" y="1"/>
                  </a:moveTo>
                  <a:cubicBezTo>
                    <a:pt x="401" y="1"/>
                    <a:pt x="301" y="1"/>
                    <a:pt x="234" y="34"/>
                  </a:cubicBezTo>
                  <a:cubicBezTo>
                    <a:pt x="167" y="34"/>
                    <a:pt x="100" y="101"/>
                    <a:pt x="67" y="168"/>
                  </a:cubicBezTo>
                  <a:cubicBezTo>
                    <a:pt x="34" y="268"/>
                    <a:pt x="0" y="335"/>
                    <a:pt x="0" y="468"/>
                  </a:cubicBezTo>
                  <a:cubicBezTo>
                    <a:pt x="0" y="601"/>
                    <a:pt x="34" y="668"/>
                    <a:pt x="67" y="768"/>
                  </a:cubicBezTo>
                  <a:cubicBezTo>
                    <a:pt x="100" y="835"/>
                    <a:pt x="167" y="868"/>
                    <a:pt x="234" y="935"/>
                  </a:cubicBezTo>
                  <a:cubicBezTo>
                    <a:pt x="334" y="935"/>
                    <a:pt x="401" y="968"/>
                    <a:pt x="501" y="968"/>
                  </a:cubicBezTo>
                  <a:lnTo>
                    <a:pt x="1868" y="968"/>
                  </a:lnTo>
                  <a:lnTo>
                    <a:pt x="1868" y="1335"/>
                  </a:lnTo>
                  <a:cubicBezTo>
                    <a:pt x="1868" y="1602"/>
                    <a:pt x="1902" y="1802"/>
                    <a:pt x="1935" y="2002"/>
                  </a:cubicBezTo>
                  <a:cubicBezTo>
                    <a:pt x="1968" y="2203"/>
                    <a:pt x="2069" y="2369"/>
                    <a:pt x="2202" y="2503"/>
                  </a:cubicBezTo>
                  <a:cubicBezTo>
                    <a:pt x="2302" y="2670"/>
                    <a:pt x="2469" y="2736"/>
                    <a:pt x="2636" y="2836"/>
                  </a:cubicBezTo>
                  <a:cubicBezTo>
                    <a:pt x="2869" y="2936"/>
                    <a:pt x="3036" y="2970"/>
                    <a:pt x="3269" y="2970"/>
                  </a:cubicBezTo>
                  <a:cubicBezTo>
                    <a:pt x="3436" y="2970"/>
                    <a:pt x="3603" y="2970"/>
                    <a:pt x="3736" y="2936"/>
                  </a:cubicBezTo>
                  <a:cubicBezTo>
                    <a:pt x="3870" y="2870"/>
                    <a:pt x="3937" y="2836"/>
                    <a:pt x="4070" y="2736"/>
                  </a:cubicBezTo>
                  <a:cubicBezTo>
                    <a:pt x="4203" y="2670"/>
                    <a:pt x="4237" y="2603"/>
                    <a:pt x="4337" y="2503"/>
                  </a:cubicBezTo>
                  <a:cubicBezTo>
                    <a:pt x="4404" y="2436"/>
                    <a:pt x="4437" y="2336"/>
                    <a:pt x="4470" y="2269"/>
                  </a:cubicBezTo>
                  <a:cubicBezTo>
                    <a:pt x="4570" y="2036"/>
                    <a:pt x="4637" y="1802"/>
                    <a:pt x="4637" y="1535"/>
                  </a:cubicBezTo>
                  <a:lnTo>
                    <a:pt x="4637" y="468"/>
                  </a:lnTo>
                  <a:cubicBezTo>
                    <a:pt x="4637" y="335"/>
                    <a:pt x="4604" y="268"/>
                    <a:pt x="4570" y="168"/>
                  </a:cubicBezTo>
                  <a:cubicBezTo>
                    <a:pt x="4537" y="134"/>
                    <a:pt x="4470" y="101"/>
                    <a:pt x="4404" y="34"/>
                  </a:cubicBezTo>
                  <a:cubicBezTo>
                    <a:pt x="4303" y="34"/>
                    <a:pt x="4237" y="1"/>
                    <a:pt x="41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3" name="Google Shape;1803;p41"/>
            <p:cNvSpPr/>
            <p:nvPr/>
          </p:nvSpPr>
          <p:spPr>
            <a:xfrm>
              <a:off x="4262375" y="1333075"/>
              <a:ext cx="113450" cy="80075"/>
            </a:xfrm>
            <a:custGeom>
              <a:avLst/>
              <a:gdLst/>
              <a:ahLst/>
              <a:cxnLst/>
              <a:rect l="l" t="t" r="r" b="b"/>
              <a:pathLst>
                <a:path w="4538" h="3203" extrusionOk="0">
                  <a:moveTo>
                    <a:pt x="4137" y="0"/>
                  </a:moveTo>
                  <a:cubicBezTo>
                    <a:pt x="4037" y="0"/>
                    <a:pt x="3970" y="0"/>
                    <a:pt x="3870" y="67"/>
                  </a:cubicBezTo>
                  <a:cubicBezTo>
                    <a:pt x="3770" y="167"/>
                    <a:pt x="3703" y="200"/>
                    <a:pt x="3603" y="234"/>
                  </a:cubicBezTo>
                  <a:lnTo>
                    <a:pt x="1869" y="1201"/>
                  </a:lnTo>
                  <a:lnTo>
                    <a:pt x="501" y="1201"/>
                  </a:lnTo>
                  <a:cubicBezTo>
                    <a:pt x="401" y="1234"/>
                    <a:pt x="334" y="1234"/>
                    <a:pt x="234" y="1268"/>
                  </a:cubicBezTo>
                  <a:cubicBezTo>
                    <a:pt x="168" y="1334"/>
                    <a:pt x="101" y="1401"/>
                    <a:pt x="67" y="1434"/>
                  </a:cubicBezTo>
                  <a:cubicBezTo>
                    <a:pt x="34" y="1501"/>
                    <a:pt x="1" y="1568"/>
                    <a:pt x="1" y="1701"/>
                  </a:cubicBezTo>
                  <a:cubicBezTo>
                    <a:pt x="1" y="1768"/>
                    <a:pt x="34" y="1868"/>
                    <a:pt x="67" y="1935"/>
                  </a:cubicBezTo>
                  <a:cubicBezTo>
                    <a:pt x="101" y="2035"/>
                    <a:pt x="168" y="2102"/>
                    <a:pt x="234" y="2102"/>
                  </a:cubicBezTo>
                  <a:cubicBezTo>
                    <a:pt x="334" y="2102"/>
                    <a:pt x="401" y="2168"/>
                    <a:pt x="501" y="2168"/>
                  </a:cubicBezTo>
                  <a:lnTo>
                    <a:pt x="735" y="2168"/>
                  </a:lnTo>
                  <a:lnTo>
                    <a:pt x="735" y="2035"/>
                  </a:lnTo>
                  <a:lnTo>
                    <a:pt x="1869" y="2035"/>
                  </a:lnTo>
                  <a:lnTo>
                    <a:pt x="3603" y="3002"/>
                  </a:lnTo>
                  <a:cubicBezTo>
                    <a:pt x="3737" y="3069"/>
                    <a:pt x="3870" y="3102"/>
                    <a:pt x="3970" y="3169"/>
                  </a:cubicBezTo>
                  <a:cubicBezTo>
                    <a:pt x="4070" y="3202"/>
                    <a:pt x="4104" y="3202"/>
                    <a:pt x="4170" y="3202"/>
                  </a:cubicBezTo>
                  <a:cubicBezTo>
                    <a:pt x="4204" y="3202"/>
                    <a:pt x="4304" y="3202"/>
                    <a:pt x="4337" y="3169"/>
                  </a:cubicBezTo>
                  <a:cubicBezTo>
                    <a:pt x="4371" y="3102"/>
                    <a:pt x="4437" y="3069"/>
                    <a:pt x="4504" y="3002"/>
                  </a:cubicBezTo>
                  <a:cubicBezTo>
                    <a:pt x="4504" y="2935"/>
                    <a:pt x="4537" y="2902"/>
                    <a:pt x="4537" y="2869"/>
                  </a:cubicBezTo>
                  <a:lnTo>
                    <a:pt x="4537" y="2735"/>
                  </a:lnTo>
                  <a:cubicBezTo>
                    <a:pt x="4537" y="2702"/>
                    <a:pt x="4537" y="2602"/>
                    <a:pt x="4504" y="2569"/>
                  </a:cubicBezTo>
                  <a:lnTo>
                    <a:pt x="4371" y="2435"/>
                  </a:lnTo>
                  <a:cubicBezTo>
                    <a:pt x="4337" y="2402"/>
                    <a:pt x="4237" y="2368"/>
                    <a:pt x="4204" y="2335"/>
                  </a:cubicBezTo>
                  <a:cubicBezTo>
                    <a:pt x="4170" y="2268"/>
                    <a:pt x="4070" y="2268"/>
                    <a:pt x="4037" y="2235"/>
                  </a:cubicBezTo>
                  <a:lnTo>
                    <a:pt x="2769" y="1668"/>
                  </a:lnTo>
                  <a:lnTo>
                    <a:pt x="2769" y="1568"/>
                  </a:lnTo>
                  <a:lnTo>
                    <a:pt x="4037" y="1001"/>
                  </a:lnTo>
                  <a:cubicBezTo>
                    <a:pt x="4070" y="1001"/>
                    <a:pt x="4170" y="934"/>
                    <a:pt x="4204" y="901"/>
                  </a:cubicBezTo>
                  <a:cubicBezTo>
                    <a:pt x="4270" y="867"/>
                    <a:pt x="4337" y="834"/>
                    <a:pt x="4371" y="767"/>
                  </a:cubicBezTo>
                  <a:lnTo>
                    <a:pt x="4504" y="667"/>
                  </a:lnTo>
                  <a:cubicBezTo>
                    <a:pt x="4537" y="600"/>
                    <a:pt x="4537" y="567"/>
                    <a:pt x="4537" y="500"/>
                  </a:cubicBezTo>
                  <a:cubicBezTo>
                    <a:pt x="4537" y="400"/>
                    <a:pt x="4504" y="267"/>
                    <a:pt x="4437" y="200"/>
                  </a:cubicBezTo>
                  <a:cubicBezTo>
                    <a:pt x="4404" y="100"/>
                    <a:pt x="4337" y="67"/>
                    <a:pt x="4304" y="33"/>
                  </a:cubicBezTo>
                  <a:cubicBezTo>
                    <a:pt x="4237" y="0"/>
                    <a:pt x="4170" y="0"/>
                    <a:pt x="41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4" name="Google Shape;1804;p41"/>
            <p:cNvSpPr/>
            <p:nvPr/>
          </p:nvSpPr>
          <p:spPr>
            <a:xfrm>
              <a:off x="4394975" y="813525"/>
              <a:ext cx="164300" cy="241875"/>
            </a:xfrm>
            <a:custGeom>
              <a:avLst/>
              <a:gdLst/>
              <a:ahLst/>
              <a:cxnLst/>
              <a:rect l="l" t="t" r="r" b="b"/>
              <a:pathLst>
                <a:path w="6572" h="9675" extrusionOk="0">
                  <a:moveTo>
                    <a:pt x="1001" y="0"/>
                  </a:moveTo>
                  <a:cubicBezTo>
                    <a:pt x="834" y="34"/>
                    <a:pt x="668" y="34"/>
                    <a:pt x="501" y="134"/>
                  </a:cubicBezTo>
                  <a:cubicBezTo>
                    <a:pt x="334" y="167"/>
                    <a:pt x="201" y="301"/>
                    <a:pt x="101" y="434"/>
                  </a:cubicBezTo>
                  <a:cubicBezTo>
                    <a:pt x="34" y="534"/>
                    <a:pt x="1" y="701"/>
                    <a:pt x="1" y="968"/>
                  </a:cubicBezTo>
                  <a:cubicBezTo>
                    <a:pt x="1" y="1201"/>
                    <a:pt x="34" y="1368"/>
                    <a:pt x="101" y="1502"/>
                  </a:cubicBezTo>
                  <a:cubicBezTo>
                    <a:pt x="201" y="1635"/>
                    <a:pt x="334" y="1702"/>
                    <a:pt x="501" y="1802"/>
                  </a:cubicBezTo>
                  <a:cubicBezTo>
                    <a:pt x="601" y="1868"/>
                    <a:pt x="834" y="1935"/>
                    <a:pt x="1001" y="1935"/>
                  </a:cubicBezTo>
                  <a:cubicBezTo>
                    <a:pt x="1168" y="1969"/>
                    <a:pt x="1368" y="1969"/>
                    <a:pt x="1535" y="1969"/>
                  </a:cubicBezTo>
                  <a:lnTo>
                    <a:pt x="2235" y="1969"/>
                  </a:lnTo>
                  <a:lnTo>
                    <a:pt x="2235" y="8073"/>
                  </a:lnTo>
                  <a:lnTo>
                    <a:pt x="2235" y="8673"/>
                  </a:lnTo>
                  <a:cubicBezTo>
                    <a:pt x="2269" y="8840"/>
                    <a:pt x="2269" y="9007"/>
                    <a:pt x="2369" y="9174"/>
                  </a:cubicBezTo>
                  <a:cubicBezTo>
                    <a:pt x="2402" y="9340"/>
                    <a:pt x="2502" y="9474"/>
                    <a:pt x="2669" y="9541"/>
                  </a:cubicBezTo>
                  <a:cubicBezTo>
                    <a:pt x="2836" y="9641"/>
                    <a:pt x="3003" y="9674"/>
                    <a:pt x="3270" y="9674"/>
                  </a:cubicBezTo>
                  <a:cubicBezTo>
                    <a:pt x="3570" y="9674"/>
                    <a:pt x="3770" y="9674"/>
                    <a:pt x="3903" y="9541"/>
                  </a:cubicBezTo>
                  <a:cubicBezTo>
                    <a:pt x="4037" y="9441"/>
                    <a:pt x="4103" y="9340"/>
                    <a:pt x="4204" y="9174"/>
                  </a:cubicBezTo>
                  <a:cubicBezTo>
                    <a:pt x="4270" y="9040"/>
                    <a:pt x="4337" y="8873"/>
                    <a:pt x="4337" y="8673"/>
                  </a:cubicBezTo>
                  <a:lnTo>
                    <a:pt x="4337" y="8073"/>
                  </a:lnTo>
                  <a:lnTo>
                    <a:pt x="4337" y="1969"/>
                  </a:lnTo>
                  <a:lnTo>
                    <a:pt x="5037" y="1969"/>
                  </a:lnTo>
                  <a:cubicBezTo>
                    <a:pt x="5204" y="1969"/>
                    <a:pt x="5404" y="1935"/>
                    <a:pt x="5571" y="1935"/>
                  </a:cubicBezTo>
                  <a:cubicBezTo>
                    <a:pt x="5738" y="1935"/>
                    <a:pt x="5905" y="1868"/>
                    <a:pt x="6072" y="1802"/>
                  </a:cubicBezTo>
                  <a:cubicBezTo>
                    <a:pt x="6238" y="1768"/>
                    <a:pt x="6372" y="1635"/>
                    <a:pt x="6438" y="1502"/>
                  </a:cubicBezTo>
                  <a:cubicBezTo>
                    <a:pt x="6539" y="1368"/>
                    <a:pt x="6572" y="1201"/>
                    <a:pt x="6572" y="968"/>
                  </a:cubicBezTo>
                  <a:cubicBezTo>
                    <a:pt x="6572" y="768"/>
                    <a:pt x="6539" y="534"/>
                    <a:pt x="6438" y="434"/>
                  </a:cubicBezTo>
                  <a:cubicBezTo>
                    <a:pt x="6372" y="301"/>
                    <a:pt x="6238" y="201"/>
                    <a:pt x="6072" y="134"/>
                  </a:cubicBezTo>
                  <a:cubicBezTo>
                    <a:pt x="5938" y="34"/>
                    <a:pt x="5738" y="0"/>
                    <a:pt x="55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5" name="Google Shape;1805;p41"/>
            <p:cNvSpPr/>
            <p:nvPr/>
          </p:nvSpPr>
          <p:spPr>
            <a:xfrm>
              <a:off x="4586775" y="813525"/>
              <a:ext cx="160975" cy="245200"/>
            </a:xfrm>
            <a:custGeom>
              <a:avLst/>
              <a:gdLst/>
              <a:ahLst/>
              <a:cxnLst/>
              <a:rect l="l" t="t" r="r" b="b"/>
              <a:pathLst>
                <a:path w="6439" h="9808" extrusionOk="0">
                  <a:moveTo>
                    <a:pt x="3070" y="1635"/>
                  </a:moveTo>
                  <a:cubicBezTo>
                    <a:pt x="3270" y="1668"/>
                    <a:pt x="3503" y="1702"/>
                    <a:pt x="3670" y="1802"/>
                  </a:cubicBezTo>
                  <a:cubicBezTo>
                    <a:pt x="3737" y="1802"/>
                    <a:pt x="3770" y="1868"/>
                    <a:pt x="3870" y="1902"/>
                  </a:cubicBezTo>
                  <a:cubicBezTo>
                    <a:pt x="3937" y="1969"/>
                    <a:pt x="4037" y="2035"/>
                    <a:pt x="4070" y="2135"/>
                  </a:cubicBezTo>
                  <a:cubicBezTo>
                    <a:pt x="4104" y="2202"/>
                    <a:pt x="4170" y="2302"/>
                    <a:pt x="4204" y="2402"/>
                  </a:cubicBezTo>
                  <a:cubicBezTo>
                    <a:pt x="4237" y="2536"/>
                    <a:pt x="4237" y="2669"/>
                    <a:pt x="4237" y="2836"/>
                  </a:cubicBezTo>
                  <a:cubicBezTo>
                    <a:pt x="4237" y="3003"/>
                    <a:pt x="4237" y="3169"/>
                    <a:pt x="4204" y="3303"/>
                  </a:cubicBezTo>
                  <a:cubicBezTo>
                    <a:pt x="4204" y="3403"/>
                    <a:pt x="4170" y="3503"/>
                    <a:pt x="4070" y="3636"/>
                  </a:cubicBezTo>
                  <a:cubicBezTo>
                    <a:pt x="4004" y="3736"/>
                    <a:pt x="3937" y="3803"/>
                    <a:pt x="3870" y="3870"/>
                  </a:cubicBezTo>
                  <a:cubicBezTo>
                    <a:pt x="3837" y="3970"/>
                    <a:pt x="3737" y="4003"/>
                    <a:pt x="3670" y="4037"/>
                  </a:cubicBezTo>
                  <a:cubicBezTo>
                    <a:pt x="3503" y="4137"/>
                    <a:pt x="3270" y="4203"/>
                    <a:pt x="3036" y="4203"/>
                  </a:cubicBezTo>
                  <a:lnTo>
                    <a:pt x="2069" y="4203"/>
                  </a:lnTo>
                  <a:lnTo>
                    <a:pt x="2069" y="1635"/>
                  </a:lnTo>
                  <a:close/>
                  <a:moveTo>
                    <a:pt x="1001" y="0"/>
                  </a:moveTo>
                  <a:cubicBezTo>
                    <a:pt x="735" y="0"/>
                    <a:pt x="534" y="34"/>
                    <a:pt x="401" y="134"/>
                  </a:cubicBezTo>
                  <a:cubicBezTo>
                    <a:pt x="268" y="267"/>
                    <a:pt x="201" y="334"/>
                    <a:pt x="101" y="501"/>
                  </a:cubicBezTo>
                  <a:cubicBezTo>
                    <a:pt x="34" y="634"/>
                    <a:pt x="1" y="801"/>
                    <a:pt x="1" y="1001"/>
                  </a:cubicBezTo>
                  <a:lnTo>
                    <a:pt x="1" y="1602"/>
                  </a:lnTo>
                  <a:lnTo>
                    <a:pt x="101" y="1602"/>
                  </a:lnTo>
                  <a:lnTo>
                    <a:pt x="101" y="8173"/>
                  </a:lnTo>
                  <a:lnTo>
                    <a:pt x="101" y="8773"/>
                  </a:lnTo>
                  <a:cubicBezTo>
                    <a:pt x="167" y="8940"/>
                    <a:pt x="167" y="9107"/>
                    <a:pt x="234" y="9274"/>
                  </a:cubicBezTo>
                  <a:cubicBezTo>
                    <a:pt x="268" y="9441"/>
                    <a:pt x="401" y="9541"/>
                    <a:pt x="534" y="9641"/>
                  </a:cubicBezTo>
                  <a:cubicBezTo>
                    <a:pt x="634" y="9707"/>
                    <a:pt x="868" y="9774"/>
                    <a:pt x="1101" y="9774"/>
                  </a:cubicBezTo>
                  <a:cubicBezTo>
                    <a:pt x="1402" y="9774"/>
                    <a:pt x="1602" y="9774"/>
                    <a:pt x="1735" y="9641"/>
                  </a:cubicBezTo>
                  <a:cubicBezTo>
                    <a:pt x="1869" y="9507"/>
                    <a:pt x="1935" y="9441"/>
                    <a:pt x="2035" y="9274"/>
                  </a:cubicBezTo>
                  <a:cubicBezTo>
                    <a:pt x="2102" y="9140"/>
                    <a:pt x="2169" y="8974"/>
                    <a:pt x="2169" y="8773"/>
                  </a:cubicBezTo>
                  <a:lnTo>
                    <a:pt x="2169" y="8173"/>
                  </a:lnTo>
                  <a:lnTo>
                    <a:pt x="2169" y="5871"/>
                  </a:lnTo>
                  <a:lnTo>
                    <a:pt x="2936" y="5871"/>
                  </a:lnTo>
                  <a:cubicBezTo>
                    <a:pt x="3170" y="5871"/>
                    <a:pt x="3303" y="5871"/>
                    <a:pt x="3503" y="5971"/>
                  </a:cubicBezTo>
                  <a:cubicBezTo>
                    <a:pt x="3670" y="6038"/>
                    <a:pt x="3737" y="6138"/>
                    <a:pt x="3837" y="6272"/>
                  </a:cubicBezTo>
                  <a:cubicBezTo>
                    <a:pt x="3903" y="6372"/>
                    <a:pt x="3937" y="6538"/>
                    <a:pt x="4004" y="6705"/>
                  </a:cubicBezTo>
                  <a:cubicBezTo>
                    <a:pt x="4037" y="6872"/>
                    <a:pt x="4037" y="7039"/>
                    <a:pt x="4037" y="7272"/>
                  </a:cubicBezTo>
                  <a:lnTo>
                    <a:pt x="4037" y="8707"/>
                  </a:lnTo>
                  <a:cubicBezTo>
                    <a:pt x="4037" y="8873"/>
                    <a:pt x="4070" y="9040"/>
                    <a:pt x="4170" y="9174"/>
                  </a:cubicBezTo>
                  <a:cubicBezTo>
                    <a:pt x="4237" y="9307"/>
                    <a:pt x="4370" y="9441"/>
                    <a:pt x="4504" y="9507"/>
                  </a:cubicBezTo>
                  <a:cubicBezTo>
                    <a:pt x="4604" y="9607"/>
                    <a:pt x="4737" y="9674"/>
                    <a:pt x="4904" y="9707"/>
                  </a:cubicBezTo>
                  <a:cubicBezTo>
                    <a:pt x="5071" y="9774"/>
                    <a:pt x="5204" y="9807"/>
                    <a:pt x="5371" y="9807"/>
                  </a:cubicBezTo>
                  <a:cubicBezTo>
                    <a:pt x="5538" y="9807"/>
                    <a:pt x="5671" y="9807"/>
                    <a:pt x="5771" y="9774"/>
                  </a:cubicBezTo>
                  <a:cubicBezTo>
                    <a:pt x="5905" y="9707"/>
                    <a:pt x="6038" y="9674"/>
                    <a:pt x="6105" y="9607"/>
                  </a:cubicBezTo>
                  <a:cubicBezTo>
                    <a:pt x="6205" y="9541"/>
                    <a:pt x="6339" y="9474"/>
                    <a:pt x="6372" y="9340"/>
                  </a:cubicBezTo>
                  <a:cubicBezTo>
                    <a:pt x="6405" y="9207"/>
                    <a:pt x="6439" y="9107"/>
                    <a:pt x="6439" y="8940"/>
                  </a:cubicBezTo>
                  <a:cubicBezTo>
                    <a:pt x="6439" y="8873"/>
                    <a:pt x="6405" y="8807"/>
                    <a:pt x="6405" y="8707"/>
                  </a:cubicBezTo>
                  <a:cubicBezTo>
                    <a:pt x="6372" y="8640"/>
                    <a:pt x="6339" y="8540"/>
                    <a:pt x="6205" y="8440"/>
                  </a:cubicBezTo>
                  <a:cubicBezTo>
                    <a:pt x="6172" y="8440"/>
                    <a:pt x="6172" y="8373"/>
                    <a:pt x="6105" y="8340"/>
                  </a:cubicBezTo>
                  <a:cubicBezTo>
                    <a:pt x="6072" y="8306"/>
                    <a:pt x="6072" y="8273"/>
                    <a:pt x="6072" y="8206"/>
                  </a:cubicBezTo>
                  <a:lnTo>
                    <a:pt x="6072" y="7206"/>
                  </a:lnTo>
                  <a:cubicBezTo>
                    <a:pt x="6072" y="6939"/>
                    <a:pt x="6038" y="6639"/>
                    <a:pt x="5938" y="6438"/>
                  </a:cubicBezTo>
                  <a:cubicBezTo>
                    <a:pt x="5872" y="6205"/>
                    <a:pt x="5738" y="6005"/>
                    <a:pt x="5605" y="5838"/>
                  </a:cubicBezTo>
                  <a:cubicBezTo>
                    <a:pt x="5505" y="5671"/>
                    <a:pt x="5338" y="5504"/>
                    <a:pt x="5171" y="5438"/>
                  </a:cubicBezTo>
                  <a:lnTo>
                    <a:pt x="4671" y="5171"/>
                  </a:lnTo>
                  <a:cubicBezTo>
                    <a:pt x="4904" y="5104"/>
                    <a:pt x="5171" y="5004"/>
                    <a:pt x="5338" y="4871"/>
                  </a:cubicBezTo>
                  <a:cubicBezTo>
                    <a:pt x="5505" y="4804"/>
                    <a:pt x="5671" y="4637"/>
                    <a:pt x="5771" y="4504"/>
                  </a:cubicBezTo>
                  <a:cubicBezTo>
                    <a:pt x="5905" y="4337"/>
                    <a:pt x="6005" y="4203"/>
                    <a:pt x="6072" y="4037"/>
                  </a:cubicBezTo>
                  <a:cubicBezTo>
                    <a:pt x="6105" y="3870"/>
                    <a:pt x="6205" y="3770"/>
                    <a:pt x="6238" y="3603"/>
                  </a:cubicBezTo>
                  <a:cubicBezTo>
                    <a:pt x="6272" y="3436"/>
                    <a:pt x="6339" y="3303"/>
                    <a:pt x="6339" y="3169"/>
                  </a:cubicBezTo>
                  <a:lnTo>
                    <a:pt x="6339" y="2869"/>
                  </a:lnTo>
                  <a:cubicBezTo>
                    <a:pt x="6339" y="2502"/>
                    <a:pt x="6272" y="2202"/>
                    <a:pt x="6205" y="1935"/>
                  </a:cubicBezTo>
                  <a:cubicBezTo>
                    <a:pt x="6105" y="1635"/>
                    <a:pt x="6038" y="1435"/>
                    <a:pt x="5872" y="1201"/>
                  </a:cubicBezTo>
                  <a:cubicBezTo>
                    <a:pt x="5705" y="1001"/>
                    <a:pt x="5538" y="834"/>
                    <a:pt x="5371" y="701"/>
                  </a:cubicBezTo>
                  <a:cubicBezTo>
                    <a:pt x="5204" y="601"/>
                    <a:pt x="5038" y="467"/>
                    <a:pt x="4837" y="367"/>
                  </a:cubicBezTo>
                  <a:cubicBezTo>
                    <a:pt x="4370" y="167"/>
                    <a:pt x="3870" y="34"/>
                    <a:pt x="32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6" name="Google Shape;1806;p41"/>
            <p:cNvSpPr/>
            <p:nvPr/>
          </p:nvSpPr>
          <p:spPr>
            <a:xfrm>
              <a:off x="4773575" y="811025"/>
              <a:ext cx="164325" cy="245200"/>
            </a:xfrm>
            <a:custGeom>
              <a:avLst/>
              <a:gdLst/>
              <a:ahLst/>
              <a:cxnLst/>
              <a:rect l="l" t="t" r="r" b="b"/>
              <a:pathLst>
                <a:path w="6573" h="9808" extrusionOk="0">
                  <a:moveTo>
                    <a:pt x="3303" y="1902"/>
                  </a:moveTo>
                  <a:lnTo>
                    <a:pt x="4370" y="5604"/>
                  </a:lnTo>
                  <a:lnTo>
                    <a:pt x="2136" y="5604"/>
                  </a:lnTo>
                  <a:lnTo>
                    <a:pt x="3136" y="1902"/>
                  </a:lnTo>
                  <a:close/>
                  <a:moveTo>
                    <a:pt x="2903" y="0"/>
                  </a:moveTo>
                  <a:cubicBezTo>
                    <a:pt x="2636" y="0"/>
                    <a:pt x="2436" y="67"/>
                    <a:pt x="2269" y="134"/>
                  </a:cubicBezTo>
                  <a:cubicBezTo>
                    <a:pt x="2102" y="234"/>
                    <a:pt x="1935" y="301"/>
                    <a:pt x="1835" y="434"/>
                  </a:cubicBezTo>
                  <a:cubicBezTo>
                    <a:pt x="1769" y="567"/>
                    <a:pt x="1669" y="668"/>
                    <a:pt x="1602" y="834"/>
                  </a:cubicBezTo>
                  <a:cubicBezTo>
                    <a:pt x="1502" y="1034"/>
                    <a:pt x="1468" y="1201"/>
                    <a:pt x="1435" y="1368"/>
                  </a:cubicBezTo>
                  <a:cubicBezTo>
                    <a:pt x="1235" y="2202"/>
                    <a:pt x="968" y="2969"/>
                    <a:pt x="735" y="3803"/>
                  </a:cubicBezTo>
                  <a:cubicBezTo>
                    <a:pt x="468" y="4637"/>
                    <a:pt x="268" y="5471"/>
                    <a:pt x="1" y="6272"/>
                  </a:cubicBezTo>
                  <a:lnTo>
                    <a:pt x="1" y="6739"/>
                  </a:lnTo>
                  <a:lnTo>
                    <a:pt x="1" y="7239"/>
                  </a:lnTo>
                  <a:lnTo>
                    <a:pt x="1" y="7739"/>
                  </a:lnTo>
                  <a:lnTo>
                    <a:pt x="1" y="8173"/>
                  </a:lnTo>
                  <a:lnTo>
                    <a:pt x="1" y="8406"/>
                  </a:lnTo>
                  <a:lnTo>
                    <a:pt x="1" y="8907"/>
                  </a:lnTo>
                  <a:cubicBezTo>
                    <a:pt x="1" y="9074"/>
                    <a:pt x="1" y="9207"/>
                    <a:pt x="101" y="9340"/>
                  </a:cubicBezTo>
                  <a:cubicBezTo>
                    <a:pt x="167" y="9507"/>
                    <a:pt x="268" y="9607"/>
                    <a:pt x="401" y="9674"/>
                  </a:cubicBezTo>
                  <a:cubicBezTo>
                    <a:pt x="501" y="9774"/>
                    <a:pt x="735" y="9807"/>
                    <a:pt x="935" y="9807"/>
                  </a:cubicBezTo>
                  <a:cubicBezTo>
                    <a:pt x="1135" y="9807"/>
                    <a:pt x="1335" y="9774"/>
                    <a:pt x="1468" y="9674"/>
                  </a:cubicBezTo>
                  <a:cubicBezTo>
                    <a:pt x="1602" y="9641"/>
                    <a:pt x="1669" y="9507"/>
                    <a:pt x="1769" y="9407"/>
                  </a:cubicBezTo>
                  <a:cubicBezTo>
                    <a:pt x="1835" y="9274"/>
                    <a:pt x="1902" y="9107"/>
                    <a:pt x="1902" y="8940"/>
                  </a:cubicBezTo>
                  <a:lnTo>
                    <a:pt x="1902" y="8440"/>
                  </a:lnTo>
                  <a:lnTo>
                    <a:pt x="1902" y="7472"/>
                  </a:lnTo>
                  <a:lnTo>
                    <a:pt x="4637" y="7472"/>
                  </a:lnTo>
                  <a:lnTo>
                    <a:pt x="4637" y="8440"/>
                  </a:lnTo>
                  <a:lnTo>
                    <a:pt x="4637" y="8940"/>
                  </a:lnTo>
                  <a:cubicBezTo>
                    <a:pt x="4704" y="9107"/>
                    <a:pt x="4737" y="9274"/>
                    <a:pt x="4771" y="9407"/>
                  </a:cubicBezTo>
                  <a:cubicBezTo>
                    <a:pt x="4871" y="9507"/>
                    <a:pt x="4938" y="9607"/>
                    <a:pt x="5071" y="9674"/>
                  </a:cubicBezTo>
                  <a:cubicBezTo>
                    <a:pt x="5204" y="9774"/>
                    <a:pt x="5371" y="9807"/>
                    <a:pt x="5605" y="9807"/>
                  </a:cubicBezTo>
                  <a:cubicBezTo>
                    <a:pt x="5872" y="9807"/>
                    <a:pt x="6038" y="9774"/>
                    <a:pt x="6138" y="9674"/>
                  </a:cubicBezTo>
                  <a:cubicBezTo>
                    <a:pt x="6272" y="9607"/>
                    <a:pt x="6372" y="9507"/>
                    <a:pt x="6439" y="9340"/>
                  </a:cubicBezTo>
                  <a:cubicBezTo>
                    <a:pt x="6539" y="9207"/>
                    <a:pt x="6572" y="9074"/>
                    <a:pt x="6572" y="8907"/>
                  </a:cubicBezTo>
                  <a:lnTo>
                    <a:pt x="6572" y="8406"/>
                  </a:lnTo>
                  <a:lnTo>
                    <a:pt x="6572" y="8173"/>
                  </a:lnTo>
                  <a:lnTo>
                    <a:pt x="6572" y="7239"/>
                  </a:lnTo>
                  <a:cubicBezTo>
                    <a:pt x="6539" y="6905"/>
                    <a:pt x="6539" y="6605"/>
                    <a:pt x="6539" y="6272"/>
                  </a:cubicBezTo>
                  <a:lnTo>
                    <a:pt x="5071" y="1368"/>
                  </a:lnTo>
                  <a:cubicBezTo>
                    <a:pt x="5004" y="1168"/>
                    <a:pt x="4938" y="1001"/>
                    <a:pt x="4904" y="834"/>
                  </a:cubicBezTo>
                  <a:cubicBezTo>
                    <a:pt x="4837" y="668"/>
                    <a:pt x="4771" y="567"/>
                    <a:pt x="4637" y="434"/>
                  </a:cubicBezTo>
                  <a:cubicBezTo>
                    <a:pt x="4504" y="301"/>
                    <a:pt x="4404" y="234"/>
                    <a:pt x="4237" y="134"/>
                  </a:cubicBezTo>
                  <a:cubicBezTo>
                    <a:pt x="4070" y="67"/>
                    <a:pt x="3837" y="0"/>
                    <a:pt x="3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7" name="Google Shape;1807;p41"/>
            <p:cNvSpPr/>
            <p:nvPr/>
          </p:nvSpPr>
          <p:spPr>
            <a:xfrm>
              <a:off x="4440000" y="1134600"/>
              <a:ext cx="169325" cy="241025"/>
            </a:xfrm>
            <a:custGeom>
              <a:avLst/>
              <a:gdLst/>
              <a:ahLst/>
              <a:cxnLst/>
              <a:rect l="l" t="t" r="r" b="b"/>
              <a:pathLst>
                <a:path w="6773" h="9641" extrusionOk="0">
                  <a:moveTo>
                    <a:pt x="5772" y="0"/>
                  </a:moveTo>
                  <a:cubicBezTo>
                    <a:pt x="5538" y="0"/>
                    <a:pt x="5471" y="33"/>
                    <a:pt x="5305" y="167"/>
                  </a:cubicBezTo>
                  <a:cubicBezTo>
                    <a:pt x="5138" y="300"/>
                    <a:pt x="5071" y="367"/>
                    <a:pt x="4971" y="500"/>
                  </a:cubicBezTo>
                  <a:cubicBezTo>
                    <a:pt x="4904" y="634"/>
                    <a:pt x="4804" y="801"/>
                    <a:pt x="4771" y="967"/>
                  </a:cubicBezTo>
                  <a:cubicBezTo>
                    <a:pt x="4738" y="1168"/>
                    <a:pt x="4637" y="1401"/>
                    <a:pt x="4604" y="1701"/>
                  </a:cubicBezTo>
                  <a:cubicBezTo>
                    <a:pt x="4571" y="2001"/>
                    <a:pt x="4504" y="2302"/>
                    <a:pt x="4437" y="2569"/>
                  </a:cubicBezTo>
                  <a:cubicBezTo>
                    <a:pt x="4371" y="2869"/>
                    <a:pt x="4304" y="3202"/>
                    <a:pt x="4237" y="3503"/>
                  </a:cubicBezTo>
                  <a:cubicBezTo>
                    <a:pt x="4137" y="3836"/>
                    <a:pt x="4070" y="4136"/>
                    <a:pt x="4004" y="4403"/>
                  </a:cubicBezTo>
                  <a:cubicBezTo>
                    <a:pt x="3837" y="5070"/>
                    <a:pt x="3737" y="5804"/>
                    <a:pt x="3570" y="6505"/>
                  </a:cubicBezTo>
                  <a:lnTo>
                    <a:pt x="3337" y="6505"/>
                  </a:lnTo>
                  <a:cubicBezTo>
                    <a:pt x="3236" y="5804"/>
                    <a:pt x="3070" y="5070"/>
                    <a:pt x="2936" y="4403"/>
                  </a:cubicBezTo>
                  <a:cubicBezTo>
                    <a:pt x="2836" y="4136"/>
                    <a:pt x="2803" y="3803"/>
                    <a:pt x="2736" y="3503"/>
                  </a:cubicBezTo>
                  <a:cubicBezTo>
                    <a:pt x="2636" y="3202"/>
                    <a:pt x="2603" y="2869"/>
                    <a:pt x="2503" y="2569"/>
                  </a:cubicBezTo>
                  <a:cubicBezTo>
                    <a:pt x="2436" y="2302"/>
                    <a:pt x="2403" y="2001"/>
                    <a:pt x="2302" y="1701"/>
                  </a:cubicBezTo>
                  <a:cubicBezTo>
                    <a:pt x="2269" y="1401"/>
                    <a:pt x="2202" y="1168"/>
                    <a:pt x="2136" y="967"/>
                  </a:cubicBezTo>
                  <a:cubicBezTo>
                    <a:pt x="2102" y="801"/>
                    <a:pt x="2002" y="634"/>
                    <a:pt x="1936" y="500"/>
                  </a:cubicBezTo>
                  <a:cubicBezTo>
                    <a:pt x="1869" y="367"/>
                    <a:pt x="1735" y="267"/>
                    <a:pt x="1602" y="167"/>
                  </a:cubicBezTo>
                  <a:cubicBezTo>
                    <a:pt x="1469" y="67"/>
                    <a:pt x="1268" y="33"/>
                    <a:pt x="1068" y="33"/>
                  </a:cubicBezTo>
                  <a:cubicBezTo>
                    <a:pt x="901" y="33"/>
                    <a:pt x="768" y="100"/>
                    <a:pt x="635" y="133"/>
                  </a:cubicBezTo>
                  <a:cubicBezTo>
                    <a:pt x="501" y="167"/>
                    <a:pt x="401" y="200"/>
                    <a:pt x="301" y="300"/>
                  </a:cubicBezTo>
                  <a:cubicBezTo>
                    <a:pt x="234" y="367"/>
                    <a:pt x="134" y="467"/>
                    <a:pt x="101" y="600"/>
                  </a:cubicBezTo>
                  <a:cubicBezTo>
                    <a:pt x="68" y="667"/>
                    <a:pt x="1" y="801"/>
                    <a:pt x="1" y="934"/>
                  </a:cubicBezTo>
                  <a:cubicBezTo>
                    <a:pt x="1" y="1001"/>
                    <a:pt x="1" y="1134"/>
                    <a:pt x="68" y="1201"/>
                  </a:cubicBezTo>
                  <a:cubicBezTo>
                    <a:pt x="68" y="1268"/>
                    <a:pt x="101" y="1301"/>
                    <a:pt x="101" y="1334"/>
                  </a:cubicBezTo>
                  <a:lnTo>
                    <a:pt x="2036" y="8806"/>
                  </a:lnTo>
                  <a:cubicBezTo>
                    <a:pt x="2069" y="8973"/>
                    <a:pt x="2136" y="9107"/>
                    <a:pt x="2269" y="9207"/>
                  </a:cubicBezTo>
                  <a:cubicBezTo>
                    <a:pt x="2369" y="9340"/>
                    <a:pt x="2469" y="9440"/>
                    <a:pt x="2636" y="9507"/>
                  </a:cubicBezTo>
                  <a:cubicBezTo>
                    <a:pt x="2803" y="9607"/>
                    <a:pt x="2970" y="9640"/>
                    <a:pt x="3236" y="9640"/>
                  </a:cubicBezTo>
                  <a:lnTo>
                    <a:pt x="3437" y="9640"/>
                  </a:lnTo>
                  <a:cubicBezTo>
                    <a:pt x="3703" y="9640"/>
                    <a:pt x="3870" y="9607"/>
                    <a:pt x="4037" y="9507"/>
                  </a:cubicBezTo>
                  <a:cubicBezTo>
                    <a:pt x="4204" y="9440"/>
                    <a:pt x="4304" y="9340"/>
                    <a:pt x="4404" y="9207"/>
                  </a:cubicBezTo>
                  <a:cubicBezTo>
                    <a:pt x="4537" y="9107"/>
                    <a:pt x="4604" y="8973"/>
                    <a:pt x="4704" y="8806"/>
                  </a:cubicBezTo>
                  <a:cubicBezTo>
                    <a:pt x="5004" y="7605"/>
                    <a:pt x="5305" y="6305"/>
                    <a:pt x="5672" y="5037"/>
                  </a:cubicBezTo>
                  <a:cubicBezTo>
                    <a:pt x="6072" y="3803"/>
                    <a:pt x="6339" y="2535"/>
                    <a:pt x="6672" y="1301"/>
                  </a:cubicBezTo>
                  <a:cubicBezTo>
                    <a:pt x="6672" y="1268"/>
                    <a:pt x="6739" y="1201"/>
                    <a:pt x="6739" y="1168"/>
                  </a:cubicBezTo>
                  <a:cubicBezTo>
                    <a:pt x="6772" y="1134"/>
                    <a:pt x="6772" y="1101"/>
                    <a:pt x="6772" y="1034"/>
                  </a:cubicBezTo>
                  <a:lnTo>
                    <a:pt x="6772" y="867"/>
                  </a:lnTo>
                  <a:cubicBezTo>
                    <a:pt x="6772" y="767"/>
                    <a:pt x="6739" y="667"/>
                    <a:pt x="6706" y="534"/>
                  </a:cubicBezTo>
                  <a:cubicBezTo>
                    <a:pt x="6639" y="434"/>
                    <a:pt x="6572" y="334"/>
                    <a:pt x="6472" y="267"/>
                  </a:cubicBezTo>
                  <a:cubicBezTo>
                    <a:pt x="6405" y="200"/>
                    <a:pt x="6272" y="133"/>
                    <a:pt x="6139" y="100"/>
                  </a:cubicBezTo>
                  <a:cubicBezTo>
                    <a:pt x="6038" y="33"/>
                    <a:pt x="5905" y="0"/>
                    <a:pt x="5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8" name="Google Shape;1808;p41"/>
            <p:cNvSpPr/>
            <p:nvPr/>
          </p:nvSpPr>
          <p:spPr>
            <a:xfrm>
              <a:off x="4636825" y="1134600"/>
              <a:ext cx="130950" cy="241400"/>
            </a:xfrm>
            <a:custGeom>
              <a:avLst/>
              <a:gdLst/>
              <a:ahLst/>
              <a:cxnLst/>
              <a:rect l="l" t="t" r="r" b="b"/>
              <a:pathLst>
                <a:path w="5238" h="9656" extrusionOk="0">
                  <a:moveTo>
                    <a:pt x="3703" y="0"/>
                  </a:moveTo>
                  <a:lnTo>
                    <a:pt x="3703" y="33"/>
                  </a:lnTo>
                  <a:lnTo>
                    <a:pt x="1001" y="33"/>
                  </a:lnTo>
                  <a:cubicBezTo>
                    <a:pt x="734" y="33"/>
                    <a:pt x="534" y="67"/>
                    <a:pt x="400" y="167"/>
                  </a:cubicBezTo>
                  <a:cubicBezTo>
                    <a:pt x="267" y="300"/>
                    <a:pt x="200" y="367"/>
                    <a:pt x="100" y="534"/>
                  </a:cubicBezTo>
                  <a:cubicBezTo>
                    <a:pt x="33" y="667"/>
                    <a:pt x="0" y="834"/>
                    <a:pt x="0" y="1034"/>
                  </a:cubicBezTo>
                  <a:lnTo>
                    <a:pt x="0" y="1635"/>
                  </a:lnTo>
                  <a:lnTo>
                    <a:pt x="0" y="8039"/>
                  </a:lnTo>
                  <a:lnTo>
                    <a:pt x="0" y="8640"/>
                  </a:lnTo>
                  <a:cubicBezTo>
                    <a:pt x="33" y="8806"/>
                    <a:pt x="33" y="8973"/>
                    <a:pt x="100" y="9140"/>
                  </a:cubicBezTo>
                  <a:cubicBezTo>
                    <a:pt x="167" y="9307"/>
                    <a:pt x="267" y="9407"/>
                    <a:pt x="400" y="9507"/>
                  </a:cubicBezTo>
                  <a:cubicBezTo>
                    <a:pt x="534" y="9574"/>
                    <a:pt x="734" y="9640"/>
                    <a:pt x="1001" y="9640"/>
                  </a:cubicBezTo>
                  <a:lnTo>
                    <a:pt x="3669" y="9640"/>
                  </a:lnTo>
                  <a:cubicBezTo>
                    <a:pt x="3781" y="9640"/>
                    <a:pt x="3907" y="9655"/>
                    <a:pt x="4028" y="9655"/>
                  </a:cubicBezTo>
                  <a:cubicBezTo>
                    <a:pt x="4088" y="9655"/>
                    <a:pt x="4148" y="9651"/>
                    <a:pt x="4203" y="9640"/>
                  </a:cubicBezTo>
                  <a:cubicBezTo>
                    <a:pt x="4370" y="9574"/>
                    <a:pt x="4537" y="9574"/>
                    <a:pt x="4703" y="9507"/>
                  </a:cubicBezTo>
                  <a:cubicBezTo>
                    <a:pt x="4870" y="9473"/>
                    <a:pt x="5004" y="9340"/>
                    <a:pt x="5070" y="9207"/>
                  </a:cubicBezTo>
                  <a:cubicBezTo>
                    <a:pt x="5204" y="9073"/>
                    <a:pt x="5237" y="8906"/>
                    <a:pt x="5237" y="8673"/>
                  </a:cubicBezTo>
                  <a:cubicBezTo>
                    <a:pt x="5237" y="8473"/>
                    <a:pt x="5204" y="8239"/>
                    <a:pt x="5104" y="8139"/>
                  </a:cubicBezTo>
                  <a:cubicBezTo>
                    <a:pt x="5037" y="8006"/>
                    <a:pt x="4870" y="7906"/>
                    <a:pt x="4737" y="7839"/>
                  </a:cubicBezTo>
                  <a:cubicBezTo>
                    <a:pt x="4603" y="7739"/>
                    <a:pt x="4403" y="7706"/>
                    <a:pt x="4236" y="7706"/>
                  </a:cubicBezTo>
                  <a:lnTo>
                    <a:pt x="2035" y="7706"/>
                  </a:lnTo>
                  <a:lnTo>
                    <a:pt x="2035" y="5704"/>
                  </a:lnTo>
                  <a:lnTo>
                    <a:pt x="3436" y="5704"/>
                  </a:lnTo>
                  <a:cubicBezTo>
                    <a:pt x="3669" y="5671"/>
                    <a:pt x="3836" y="5637"/>
                    <a:pt x="3936" y="5604"/>
                  </a:cubicBezTo>
                  <a:cubicBezTo>
                    <a:pt x="4103" y="5504"/>
                    <a:pt x="4236" y="5404"/>
                    <a:pt x="4337" y="5304"/>
                  </a:cubicBezTo>
                  <a:cubicBezTo>
                    <a:pt x="4403" y="5170"/>
                    <a:pt x="4437" y="5004"/>
                    <a:pt x="4437" y="4770"/>
                  </a:cubicBezTo>
                  <a:cubicBezTo>
                    <a:pt x="4437" y="4503"/>
                    <a:pt x="4403" y="4336"/>
                    <a:pt x="4337" y="4203"/>
                  </a:cubicBezTo>
                  <a:cubicBezTo>
                    <a:pt x="4203" y="4103"/>
                    <a:pt x="4070" y="3970"/>
                    <a:pt x="3936" y="3936"/>
                  </a:cubicBezTo>
                  <a:cubicBezTo>
                    <a:pt x="3769" y="3836"/>
                    <a:pt x="3603" y="3803"/>
                    <a:pt x="3436" y="3803"/>
                  </a:cubicBezTo>
                  <a:lnTo>
                    <a:pt x="2035" y="3803"/>
                  </a:lnTo>
                  <a:lnTo>
                    <a:pt x="2035" y="1935"/>
                  </a:lnTo>
                  <a:lnTo>
                    <a:pt x="3703" y="1935"/>
                  </a:lnTo>
                  <a:cubicBezTo>
                    <a:pt x="3814" y="1935"/>
                    <a:pt x="3940" y="1950"/>
                    <a:pt x="4061" y="1950"/>
                  </a:cubicBezTo>
                  <a:cubicBezTo>
                    <a:pt x="4122" y="1950"/>
                    <a:pt x="4181" y="1946"/>
                    <a:pt x="4236" y="1935"/>
                  </a:cubicBezTo>
                  <a:cubicBezTo>
                    <a:pt x="4403" y="1868"/>
                    <a:pt x="4570" y="1868"/>
                    <a:pt x="4737" y="1801"/>
                  </a:cubicBezTo>
                  <a:cubicBezTo>
                    <a:pt x="4904" y="1735"/>
                    <a:pt x="5037" y="1635"/>
                    <a:pt x="5104" y="1501"/>
                  </a:cubicBezTo>
                  <a:cubicBezTo>
                    <a:pt x="5204" y="1368"/>
                    <a:pt x="5237" y="1168"/>
                    <a:pt x="5237" y="967"/>
                  </a:cubicBezTo>
                  <a:cubicBezTo>
                    <a:pt x="5237" y="767"/>
                    <a:pt x="5204" y="534"/>
                    <a:pt x="5104" y="434"/>
                  </a:cubicBezTo>
                  <a:cubicBezTo>
                    <a:pt x="5037" y="300"/>
                    <a:pt x="4904" y="200"/>
                    <a:pt x="4737" y="133"/>
                  </a:cubicBezTo>
                  <a:cubicBezTo>
                    <a:pt x="4603" y="33"/>
                    <a:pt x="4403" y="0"/>
                    <a:pt x="4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9" name="Google Shape;1809;p41"/>
            <p:cNvSpPr/>
            <p:nvPr/>
          </p:nvSpPr>
          <p:spPr>
            <a:xfrm>
              <a:off x="4812775" y="1135425"/>
              <a:ext cx="126775" cy="241025"/>
            </a:xfrm>
            <a:custGeom>
              <a:avLst/>
              <a:gdLst/>
              <a:ahLst/>
              <a:cxnLst/>
              <a:rect l="l" t="t" r="r" b="b"/>
              <a:pathLst>
                <a:path w="5071" h="9641" extrusionOk="0">
                  <a:moveTo>
                    <a:pt x="1068" y="0"/>
                  </a:moveTo>
                  <a:cubicBezTo>
                    <a:pt x="834" y="0"/>
                    <a:pt x="634" y="34"/>
                    <a:pt x="501" y="134"/>
                  </a:cubicBezTo>
                  <a:cubicBezTo>
                    <a:pt x="334" y="267"/>
                    <a:pt x="234" y="334"/>
                    <a:pt x="167" y="501"/>
                  </a:cubicBezTo>
                  <a:cubicBezTo>
                    <a:pt x="134" y="634"/>
                    <a:pt x="34" y="801"/>
                    <a:pt x="34" y="1001"/>
                  </a:cubicBezTo>
                  <a:cubicBezTo>
                    <a:pt x="0" y="1235"/>
                    <a:pt x="0" y="1401"/>
                    <a:pt x="0" y="1602"/>
                  </a:cubicBezTo>
                  <a:lnTo>
                    <a:pt x="67" y="1602"/>
                  </a:lnTo>
                  <a:lnTo>
                    <a:pt x="67" y="8640"/>
                  </a:lnTo>
                  <a:cubicBezTo>
                    <a:pt x="67" y="8840"/>
                    <a:pt x="67" y="9074"/>
                    <a:pt x="167" y="9174"/>
                  </a:cubicBezTo>
                  <a:cubicBezTo>
                    <a:pt x="201" y="9307"/>
                    <a:pt x="334" y="9407"/>
                    <a:pt x="467" y="9474"/>
                  </a:cubicBezTo>
                  <a:cubicBezTo>
                    <a:pt x="634" y="9574"/>
                    <a:pt x="734" y="9607"/>
                    <a:pt x="968" y="9607"/>
                  </a:cubicBezTo>
                  <a:cubicBezTo>
                    <a:pt x="1168" y="9641"/>
                    <a:pt x="1368" y="9641"/>
                    <a:pt x="1635" y="9641"/>
                  </a:cubicBezTo>
                  <a:lnTo>
                    <a:pt x="3570" y="9641"/>
                  </a:lnTo>
                  <a:cubicBezTo>
                    <a:pt x="3736" y="9641"/>
                    <a:pt x="3970" y="9607"/>
                    <a:pt x="4137" y="9607"/>
                  </a:cubicBezTo>
                  <a:cubicBezTo>
                    <a:pt x="4337" y="9607"/>
                    <a:pt x="4504" y="9574"/>
                    <a:pt x="4637" y="9474"/>
                  </a:cubicBezTo>
                  <a:cubicBezTo>
                    <a:pt x="4737" y="9440"/>
                    <a:pt x="4871" y="9307"/>
                    <a:pt x="4971" y="9174"/>
                  </a:cubicBezTo>
                  <a:cubicBezTo>
                    <a:pt x="5037" y="9074"/>
                    <a:pt x="5071" y="8907"/>
                    <a:pt x="5071" y="8640"/>
                  </a:cubicBezTo>
                  <a:cubicBezTo>
                    <a:pt x="5071" y="8440"/>
                    <a:pt x="5037" y="8240"/>
                    <a:pt x="4971" y="8106"/>
                  </a:cubicBezTo>
                  <a:cubicBezTo>
                    <a:pt x="4871" y="7973"/>
                    <a:pt x="4737" y="7906"/>
                    <a:pt x="4637" y="7806"/>
                  </a:cubicBezTo>
                  <a:cubicBezTo>
                    <a:pt x="4470" y="7739"/>
                    <a:pt x="4304" y="7673"/>
                    <a:pt x="4137" y="7673"/>
                  </a:cubicBezTo>
                  <a:cubicBezTo>
                    <a:pt x="3970" y="7639"/>
                    <a:pt x="3803" y="7639"/>
                    <a:pt x="3570" y="7639"/>
                  </a:cubicBezTo>
                  <a:lnTo>
                    <a:pt x="2202" y="7639"/>
                  </a:lnTo>
                  <a:lnTo>
                    <a:pt x="2202" y="1602"/>
                  </a:lnTo>
                  <a:cubicBezTo>
                    <a:pt x="2202" y="1401"/>
                    <a:pt x="2169" y="1235"/>
                    <a:pt x="2169" y="1001"/>
                  </a:cubicBezTo>
                  <a:cubicBezTo>
                    <a:pt x="2169" y="834"/>
                    <a:pt x="2135" y="668"/>
                    <a:pt x="2035" y="501"/>
                  </a:cubicBezTo>
                  <a:cubicBezTo>
                    <a:pt x="1969" y="334"/>
                    <a:pt x="1868" y="234"/>
                    <a:pt x="1702" y="134"/>
                  </a:cubicBezTo>
                  <a:cubicBezTo>
                    <a:pt x="1535" y="34"/>
                    <a:pt x="1335" y="0"/>
                    <a:pt x="10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0" name="Google Shape;1810;p41"/>
            <p:cNvSpPr/>
            <p:nvPr/>
          </p:nvSpPr>
          <p:spPr>
            <a:xfrm>
              <a:off x="4262375" y="1465650"/>
              <a:ext cx="126800" cy="241050"/>
            </a:xfrm>
            <a:custGeom>
              <a:avLst/>
              <a:gdLst/>
              <a:ahLst/>
              <a:cxnLst/>
              <a:rect l="l" t="t" r="r" b="b"/>
              <a:pathLst>
                <a:path w="5072" h="9642" extrusionOk="0">
                  <a:moveTo>
                    <a:pt x="1068" y="1"/>
                  </a:moveTo>
                  <a:cubicBezTo>
                    <a:pt x="835" y="1"/>
                    <a:pt x="635" y="68"/>
                    <a:pt x="501" y="134"/>
                  </a:cubicBezTo>
                  <a:cubicBezTo>
                    <a:pt x="334" y="268"/>
                    <a:pt x="234" y="334"/>
                    <a:pt x="168" y="501"/>
                  </a:cubicBezTo>
                  <a:cubicBezTo>
                    <a:pt x="134" y="635"/>
                    <a:pt x="34" y="801"/>
                    <a:pt x="34" y="1002"/>
                  </a:cubicBezTo>
                  <a:cubicBezTo>
                    <a:pt x="1" y="1235"/>
                    <a:pt x="1" y="1402"/>
                    <a:pt x="1" y="1602"/>
                  </a:cubicBezTo>
                  <a:lnTo>
                    <a:pt x="67" y="1602"/>
                  </a:lnTo>
                  <a:lnTo>
                    <a:pt x="67" y="8640"/>
                  </a:lnTo>
                  <a:cubicBezTo>
                    <a:pt x="67" y="8874"/>
                    <a:pt x="67" y="9074"/>
                    <a:pt x="168" y="9207"/>
                  </a:cubicBezTo>
                  <a:cubicBezTo>
                    <a:pt x="201" y="9307"/>
                    <a:pt x="334" y="9408"/>
                    <a:pt x="468" y="9474"/>
                  </a:cubicBezTo>
                  <a:cubicBezTo>
                    <a:pt x="635" y="9574"/>
                    <a:pt x="735" y="9608"/>
                    <a:pt x="968" y="9608"/>
                  </a:cubicBezTo>
                  <a:cubicBezTo>
                    <a:pt x="1168" y="9641"/>
                    <a:pt x="1368" y="9641"/>
                    <a:pt x="1635" y="9641"/>
                  </a:cubicBezTo>
                  <a:lnTo>
                    <a:pt x="3570" y="9641"/>
                  </a:lnTo>
                  <a:cubicBezTo>
                    <a:pt x="3737" y="9641"/>
                    <a:pt x="3970" y="9608"/>
                    <a:pt x="4137" y="9608"/>
                  </a:cubicBezTo>
                  <a:cubicBezTo>
                    <a:pt x="4337" y="9608"/>
                    <a:pt x="4504" y="9574"/>
                    <a:pt x="4637" y="9474"/>
                  </a:cubicBezTo>
                  <a:cubicBezTo>
                    <a:pt x="4737" y="9441"/>
                    <a:pt x="4871" y="9307"/>
                    <a:pt x="4971" y="9207"/>
                  </a:cubicBezTo>
                  <a:cubicBezTo>
                    <a:pt x="5038" y="9074"/>
                    <a:pt x="5071" y="8907"/>
                    <a:pt x="5071" y="8640"/>
                  </a:cubicBezTo>
                  <a:cubicBezTo>
                    <a:pt x="5071" y="8440"/>
                    <a:pt x="5038" y="8240"/>
                    <a:pt x="4971" y="8107"/>
                  </a:cubicBezTo>
                  <a:cubicBezTo>
                    <a:pt x="4871" y="7973"/>
                    <a:pt x="4737" y="7906"/>
                    <a:pt x="4637" y="7806"/>
                  </a:cubicBezTo>
                  <a:cubicBezTo>
                    <a:pt x="4471" y="7740"/>
                    <a:pt x="4304" y="7673"/>
                    <a:pt x="4137" y="7673"/>
                  </a:cubicBezTo>
                  <a:cubicBezTo>
                    <a:pt x="3970" y="7640"/>
                    <a:pt x="3803" y="7640"/>
                    <a:pt x="3570" y="7640"/>
                  </a:cubicBezTo>
                  <a:lnTo>
                    <a:pt x="2202" y="7640"/>
                  </a:lnTo>
                  <a:lnTo>
                    <a:pt x="2202" y="1602"/>
                  </a:lnTo>
                  <a:cubicBezTo>
                    <a:pt x="2202" y="1402"/>
                    <a:pt x="2169" y="1235"/>
                    <a:pt x="2169" y="1002"/>
                  </a:cubicBezTo>
                  <a:cubicBezTo>
                    <a:pt x="2169" y="835"/>
                    <a:pt x="2136" y="701"/>
                    <a:pt x="2036" y="501"/>
                  </a:cubicBezTo>
                  <a:cubicBezTo>
                    <a:pt x="1969" y="334"/>
                    <a:pt x="1869" y="234"/>
                    <a:pt x="1702" y="134"/>
                  </a:cubicBezTo>
                  <a:cubicBezTo>
                    <a:pt x="1535" y="68"/>
                    <a:pt x="1335" y="1"/>
                    <a:pt x="10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1" name="Google Shape;1811;p41"/>
            <p:cNvSpPr/>
            <p:nvPr/>
          </p:nvSpPr>
          <p:spPr>
            <a:xfrm>
              <a:off x="4428325" y="1465650"/>
              <a:ext cx="55900" cy="242700"/>
            </a:xfrm>
            <a:custGeom>
              <a:avLst/>
              <a:gdLst/>
              <a:ahLst/>
              <a:cxnLst/>
              <a:rect l="l" t="t" r="r" b="b"/>
              <a:pathLst>
                <a:path w="2236" h="9708" extrusionOk="0">
                  <a:moveTo>
                    <a:pt x="1102" y="1"/>
                  </a:moveTo>
                  <a:cubicBezTo>
                    <a:pt x="868" y="1"/>
                    <a:pt x="668" y="68"/>
                    <a:pt x="501" y="134"/>
                  </a:cubicBezTo>
                  <a:cubicBezTo>
                    <a:pt x="368" y="268"/>
                    <a:pt x="234" y="334"/>
                    <a:pt x="168" y="501"/>
                  </a:cubicBezTo>
                  <a:cubicBezTo>
                    <a:pt x="101" y="635"/>
                    <a:pt x="68" y="801"/>
                    <a:pt x="34" y="1002"/>
                  </a:cubicBezTo>
                  <a:cubicBezTo>
                    <a:pt x="1" y="1235"/>
                    <a:pt x="1" y="1402"/>
                    <a:pt x="1" y="1602"/>
                  </a:cubicBezTo>
                  <a:lnTo>
                    <a:pt x="1" y="8107"/>
                  </a:lnTo>
                  <a:cubicBezTo>
                    <a:pt x="1" y="8307"/>
                    <a:pt x="34" y="8474"/>
                    <a:pt x="34" y="8707"/>
                  </a:cubicBezTo>
                  <a:cubicBezTo>
                    <a:pt x="34" y="8840"/>
                    <a:pt x="68" y="9007"/>
                    <a:pt x="168" y="9174"/>
                  </a:cubicBezTo>
                  <a:cubicBezTo>
                    <a:pt x="234" y="9341"/>
                    <a:pt x="334" y="9474"/>
                    <a:pt x="501" y="9574"/>
                  </a:cubicBezTo>
                  <a:cubicBezTo>
                    <a:pt x="668" y="9641"/>
                    <a:pt x="868" y="9708"/>
                    <a:pt x="1102" y="9708"/>
                  </a:cubicBezTo>
                  <a:cubicBezTo>
                    <a:pt x="1368" y="9708"/>
                    <a:pt x="1569" y="9641"/>
                    <a:pt x="1735" y="9574"/>
                  </a:cubicBezTo>
                  <a:cubicBezTo>
                    <a:pt x="1869" y="9441"/>
                    <a:pt x="2002" y="9341"/>
                    <a:pt x="2069" y="9174"/>
                  </a:cubicBezTo>
                  <a:cubicBezTo>
                    <a:pt x="2102" y="9074"/>
                    <a:pt x="2202" y="8907"/>
                    <a:pt x="2202" y="8707"/>
                  </a:cubicBezTo>
                  <a:cubicBezTo>
                    <a:pt x="2236" y="8507"/>
                    <a:pt x="2236" y="8307"/>
                    <a:pt x="2236" y="8107"/>
                  </a:cubicBezTo>
                  <a:lnTo>
                    <a:pt x="2236" y="1602"/>
                  </a:lnTo>
                  <a:cubicBezTo>
                    <a:pt x="2236" y="1402"/>
                    <a:pt x="2202" y="1235"/>
                    <a:pt x="2202" y="1002"/>
                  </a:cubicBezTo>
                  <a:cubicBezTo>
                    <a:pt x="2202" y="835"/>
                    <a:pt x="2169" y="701"/>
                    <a:pt x="2069" y="501"/>
                  </a:cubicBezTo>
                  <a:cubicBezTo>
                    <a:pt x="2002" y="334"/>
                    <a:pt x="1902" y="234"/>
                    <a:pt x="1735" y="134"/>
                  </a:cubicBezTo>
                  <a:cubicBezTo>
                    <a:pt x="1569" y="68"/>
                    <a:pt x="1368" y="1"/>
                    <a:pt x="1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2" name="Google Shape;1812;p41"/>
            <p:cNvSpPr/>
            <p:nvPr/>
          </p:nvSpPr>
          <p:spPr>
            <a:xfrm>
              <a:off x="4538400" y="1464825"/>
              <a:ext cx="186825" cy="243525"/>
            </a:xfrm>
            <a:custGeom>
              <a:avLst/>
              <a:gdLst/>
              <a:ahLst/>
              <a:cxnLst/>
              <a:rect l="l" t="t" r="r" b="b"/>
              <a:pathLst>
                <a:path w="7473" h="9741" extrusionOk="0">
                  <a:moveTo>
                    <a:pt x="6472" y="0"/>
                  </a:moveTo>
                  <a:cubicBezTo>
                    <a:pt x="6272" y="0"/>
                    <a:pt x="6105" y="67"/>
                    <a:pt x="5972" y="101"/>
                  </a:cubicBezTo>
                  <a:cubicBezTo>
                    <a:pt x="5838" y="167"/>
                    <a:pt x="5705" y="267"/>
                    <a:pt x="5672" y="334"/>
                  </a:cubicBezTo>
                  <a:cubicBezTo>
                    <a:pt x="5605" y="434"/>
                    <a:pt x="5605" y="568"/>
                    <a:pt x="5538" y="668"/>
                  </a:cubicBezTo>
                  <a:cubicBezTo>
                    <a:pt x="5505" y="801"/>
                    <a:pt x="5505" y="934"/>
                    <a:pt x="5505" y="1101"/>
                  </a:cubicBezTo>
                  <a:lnTo>
                    <a:pt x="5505" y="6839"/>
                  </a:lnTo>
                  <a:lnTo>
                    <a:pt x="5338" y="6839"/>
                  </a:lnTo>
                  <a:lnTo>
                    <a:pt x="3137" y="901"/>
                  </a:lnTo>
                  <a:cubicBezTo>
                    <a:pt x="3036" y="734"/>
                    <a:pt x="2970" y="601"/>
                    <a:pt x="2870" y="467"/>
                  </a:cubicBezTo>
                  <a:cubicBezTo>
                    <a:pt x="2736" y="401"/>
                    <a:pt x="2636" y="267"/>
                    <a:pt x="2503" y="167"/>
                  </a:cubicBezTo>
                  <a:cubicBezTo>
                    <a:pt x="2336" y="101"/>
                    <a:pt x="2169" y="67"/>
                    <a:pt x="1902" y="67"/>
                  </a:cubicBezTo>
                  <a:lnTo>
                    <a:pt x="1002" y="67"/>
                  </a:lnTo>
                  <a:cubicBezTo>
                    <a:pt x="768" y="67"/>
                    <a:pt x="535" y="101"/>
                    <a:pt x="435" y="167"/>
                  </a:cubicBezTo>
                  <a:cubicBezTo>
                    <a:pt x="301" y="301"/>
                    <a:pt x="201" y="401"/>
                    <a:pt x="134" y="568"/>
                  </a:cubicBezTo>
                  <a:cubicBezTo>
                    <a:pt x="34" y="668"/>
                    <a:pt x="1" y="834"/>
                    <a:pt x="1" y="1068"/>
                  </a:cubicBezTo>
                  <a:lnTo>
                    <a:pt x="1" y="1635"/>
                  </a:lnTo>
                  <a:lnTo>
                    <a:pt x="1" y="8640"/>
                  </a:lnTo>
                  <a:cubicBezTo>
                    <a:pt x="1" y="8807"/>
                    <a:pt x="34" y="8940"/>
                    <a:pt x="34" y="9074"/>
                  </a:cubicBezTo>
                  <a:cubicBezTo>
                    <a:pt x="34" y="9174"/>
                    <a:pt x="134" y="9274"/>
                    <a:pt x="168" y="9407"/>
                  </a:cubicBezTo>
                  <a:cubicBezTo>
                    <a:pt x="201" y="9507"/>
                    <a:pt x="335" y="9607"/>
                    <a:pt x="468" y="9641"/>
                  </a:cubicBezTo>
                  <a:cubicBezTo>
                    <a:pt x="635" y="9674"/>
                    <a:pt x="802" y="9741"/>
                    <a:pt x="1035" y="9741"/>
                  </a:cubicBezTo>
                  <a:cubicBezTo>
                    <a:pt x="1269" y="9741"/>
                    <a:pt x="1402" y="9674"/>
                    <a:pt x="1535" y="9641"/>
                  </a:cubicBezTo>
                  <a:cubicBezTo>
                    <a:pt x="1669" y="9574"/>
                    <a:pt x="1802" y="9474"/>
                    <a:pt x="1836" y="9407"/>
                  </a:cubicBezTo>
                  <a:cubicBezTo>
                    <a:pt x="1902" y="9307"/>
                    <a:pt x="1902" y="9174"/>
                    <a:pt x="1969" y="9074"/>
                  </a:cubicBezTo>
                  <a:cubicBezTo>
                    <a:pt x="2002" y="8940"/>
                    <a:pt x="2002" y="8807"/>
                    <a:pt x="2002" y="8640"/>
                  </a:cubicBezTo>
                  <a:lnTo>
                    <a:pt x="2002" y="2903"/>
                  </a:lnTo>
                  <a:lnTo>
                    <a:pt x="2169" y="2903"/>
                  </a:lnTo>
                  <a:lnTo>
                    <a:pt x="4271" y="8540"/>
                  </a:lnTo>
                  <a:cubicBezTo>
                    <a:pt x="4304" y="8640"/>
                    <a:pt x="4337" y="8773"/>
                    <a:pt x="4371" y="8907"/>
                  </a:cubicBezTo>
                  <a:lnTo>
                    <a:pt x="4638" y="9274"/>
                  </a:lnTo>
                  <a:cubicBezTo>
                    <a:pt x="4771" y="9340"/>
                    <a:pt x="4871" y="9474"/>
                    <a:pt x="5005" y="9574"/>
                  </a:cubicBezTo>
                  <a:cubicBezTo>
                    <a:pt x="5138" y="9641"/>
                    <a:pt x="5338" y="9674"/>
                    <a:pt x="5538" y="9674"/>
                  </a:cubicBezTo>
                  <a:lnTo>
                    <a:pt x="6472" y="9674"/>
                  </a:lnTo>
                  <a:cubicBezTo>
                    <a:pt x="6706" y="9674"/>
                    <a:pt x="6939" y="9641"/>
                    <a:pt x="7039" y="9574"/>
                  </a:cubicBezTo>
                  <a:cubicBezTo>
                    <a:pt x="7173" y="9441"/>
                    <a:pt x="7273" y="9340"/>
                    <a:pt x="7340" y="9174"/>
                  </a:cubicBezTo>
                  <a:cubicBezTo>
                    <a:pt x="7440" y="9074"/>
                    <a:pt x="7473" y="8907"/>
                    <a:pt x="7473" y="8673"/>
                  </a:cubicBezTo>
                  <a:lnTo>
                    <a:pt x="7473" y="8106"/>
                  </a:lnTo>
                  <a:lnTo>
                    <a:pt x="7473" y="1101"/>
                  </a:lnTo>
                  <a:cubicBezTo>
                    <a:pt x="7473" y="968"/>
                    <a:pt x="7440" y="801"/>
                    <a:pt x="7440" y="668"/>
                  </a:cubicBezTo>
                  <a:cubicBezTo>
                    <a:pt x="7440" y="568"/>
                    <a:pt x="7340" y="467"/>
                    <a:pt x="7306" y="334"/>
                  </a:cubicBezTo>
                  <a:cubicBezTo>
                    <a:pt x="7273" y="234"/>
                    <a:pt x="7139" y="134"/>
                    <a:pt x="7006" y="101"/>
                  </a:cubicBezTo>
                  <a:cubicBezTo>
                    <a:pt x="6873" y="67"/>
                    <a:pt x="6706" y="0"/>
                    <a:pt x="6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3" name="Google Shape;1813;p41"/>
            <p:cNvSpPr/>
            <p:nvPr/>
          </p:nvSpPr>
          <p:spPr>
            <a:xfrm>
              <a:off x="4767750" y="1464825"/>
              <a:ext cx="166800" cy="244375"/>
            </a:xfrm>
            <a:custGeom>
              <a:avLst/>
              <a:gdLst/>
              <a:ahLst/>
              <a:cxnLst/>
              <a:rect l="l" t="t" r="r" b="b"/>
              <a:pathLst>
                <a:path w="6672" h="9775" extrusionOk="0">
                  <a:moveTo>
                    <a:pt x="3202" y="0"/>
                  </a:moveTo>
                  <a:cubicBezTo>
                    <a:pt x="2569" y="34"/>
                    <a:pt x="2035" y="167"/>
                    <a:pt x="1568" y="367"/>
                  </a:cubicBezTo>
                  <a:cubicBezTo>
                    <a:pt x="1368" y="501"/>
                    <a:pt x="1168" y="601"/>
                    <a:pt x="1001" y="768"/>
                  </a:cubicBezTo>
                  <a:cubicBezTo>
                    <a:pt x="834" y="934"/>
                    <a:pt x="667" y="1101"/>
                    <a:pt x="501" y="1301"/>
                  </a:cubicBezTo>
                  <a:cubicBezTo>
                    <a:pt x="334" y="1502"/>
                    <a:pt x="200" y="1768"/>
                    <a:pt x="134" y="2035"/>
                  </a:cubicBezTo>
                  <a:cubicBezTo>
                    <a:pt x="34" y="2335"/>
                    <a:pt x="0" y="2669"/>
                    <a:pt x="0" y="3036"/>
                  </a:cubicBezTo>
                  <a:lnTo>
                    <a:pt x="0" y="6939"/>
                  </a:lnTo>
                  <a:cubicBezTo>
                    <a:pt x="0" y="7406"/>
                    <a:pt x="100" y="7773"/>
                    <a:pt x="200" y="8106"/>
                  </a:cubicBezTo>
                  <a:cubicBezTo>
                    <a:pt x="334" y="8406"/>
                    <a:pt x="501" y="8673"/>
                    <a:pt x="701" y="8907"/>
                  </a:cubicBezTo>
                  <a:cubicBezTo>
                    <a:pt x="934" y="9107"/>
                    <a:pt x="1134" y="9274"/>
                    <a:pt x="1368" y="9374"/>
                  </a:cubicBezTo>
                  <a:cubicBezTo>
                    <a:pt x="1635" y="9474"/>
                    <a:pt x="1835" y="9607"/>
                    <a:pt x="2102" y="9641"/>
                  </a:cubicBezTo>
                  <a:cubicBezTo>
                    <a:pt x="2335" y="9741"/>
                    <a:pt x="2502" y="9774"/>
                    <a:pt x="2702" y="9774"/>
                  </a:cubicBezTo>
                  <a:lnTo>
                    <a:pt x="3136" y="9774"/>
                  </a:lnTo>
                  <a:cubicBezTo>
                    <a:pt x="3636" y="9774"/>
                    <a:pt x="4036" y="9674"/>
                    <a:pt x="4370" y="9474"/>
                  </a:cubicBezTo>
                  <a:cubicBezTo>
                    <a:pt x="4704" y="9274"/>
                    <a:pt x="5004" y="9007"/>
                    <a:pt x="5204" y="8673"/>
                  </a:cubicBezTo>
                  <a:lnTo>
                    <a:pt x="5204" y="9107"/>
                  </a:lnTo>
                  <a:cubicBezTo>
                    <a:pt x="5204" y="9140"/>
                    <a:pt x="5271" y="9240"/>
                    <a:pt x="5271" y="9307"/>
                  </a:cubicBezTo>
                  <a:cubicBezTo>
                    <a:pt x="5271" y="9340"/>
                    <a:pt x="5304" y="9441"/>
                    <a:pt x="5337" y="9507"/>
                  </a:cubicBezTo>
                  <a:cubicBezTo>
                    <a:pt x="5437" y="9574"/>
                    <a:pt x="5504" y="9641"/>
                    <a:pt x="5604" y="9674"/>
                  </a:cubicBezTo>
                  <a:cubicBezTo>
                    <a:pt x="5671" y="9741"/>
                    <a:pt x="5838" y="9774"/>
                    <a:pt x="6004" y="9774"/>
                  </a:cubicBezTo>
                  <a:cubicBezTo>
                    <a:pt x="6171" y="9774"/>
                    <a:pt x="6305" y="9741"/>
                    <a:pt x="6371" y="9674"/>
                  </a:cubicBezTo>
                  <a:cubicBezTo>
                    <a:pt x="6471" y="9641"/>
                    <a:pt x="6538" y="9607"/>
                    <a:pt x="6605" y="9507"/>
                  </a:cubicBezTo>
                  <a:cubicBezTo>
                    <a:pt x="6638" y="9474"/>
                    <a:pt x="6672" y="9374"/>
                    <a:pt x="6672" y="9307"/>
                  </a:cubicBezTo>
                  <a:lnTo>
                    <a:pt x="6672" y="9107"/>
                  </a:lnTo>
                  <a:lnTo>
                    <a:pt x="6638" y="9107"/>
                  </a:lnTo>
                  <a:lnTo>
                    <a:pt x="6638" y="6105"/>
                  </a:lnTo>
                  <a:cubicBezTo>
                    <a:pt x="6638" y="5871"/>
                    <a:pt x="6572" y="5771"/>
                    <a:pt x="6538" y="5638"/>
                  </a:cubicBezTo>
                  <a:cubicBezTo>
                    <a:pt x="6471" y="5504"/>
                    <a:pt x="6405" y="5438"/>
                    <a:pt x="6338" y="5371"/>
                  </a:cubicBezTo>
                  <a:cubicBezTo>
                    <a:pt x="6238" y="5338"/>
                    <a:pt x="6205" y="5304"/>
                    <a:pt x="6138" y="5304"/>
                  </a:cubicBezTo>
                  <a:lnTo>
                    <a:pt x="4170" y="5304"/>
                  </a:lnTo>
                  <a:cubicBezTo>
                    <a:pt x="4036" y="5304"/>
                    <a:pt x="3903" y="5338"/>
                    <a:pt x="3836" y="5371"/>
                  </a:cubicBezTo>
                  <a:cubicBezTo>
                    <a:pt x="3736" y="5438"/>
                    <a:pt x="3669" y="5504"/>
                    <a:pt x="3569" y="5604"/>
                  </a:cubicBezTo>
                  <a:cubicBezTo>
                    <a:pt x="3503" y="5705"/>
                    <a:pt x="3469" y="5838"/>
                    <a:pt x="3469" y="6005"/>
                  </a:cubicBezTo>
                  <a:cubicBezTo>
                    <a:pt x="3469" y="6172"/>
                    <a:pt x="3503" y="6305"/>
                    <a:pt x="3569" y="6372"/>
                  </a:cubicBezTo>
                  <a:cubicBezTo>
                    <a:pt x="3669" y="6472"/>
                    <a:pt x="3736" y="6538"/>
                    <a:pt x="3836" y="6605"/>
                  </a:cubicBezTo>
                  <a:cubicBezTo>
                    <a:pt x="3903" y="6639"/>
                    <a:pt x="4036" y="6672"/>
                    <a:pt x="4170" y="6672"/>
                  </a:cubicBezTo>
                  <a:lnTo>
                    <a:pt x="4837" y="6672"/>
                  </a:lnTo>
                  <a:cubicBezTo>
                    <a:pt x="4737" y="6872"/>
                    <a:pt x="4670" y="7039"/>
                    <a:pt x="4570" y="7206"/>
                  </a:cubicBezTo>
                  <a:cubicBezTo>
                    <a:pt x="4470" y="7372"/>
                    <a:pt x="4370" y="7539"/>
                    <a:pt x="4237" y="7673"/>
                  </a:cubicBezTo>
                  <a:cubicBezTo>
                    <a:pt x="4136" y="7806"/>
                    <a:pt x="4003" y="7939"/>
                    <a:pt x="3836" y="8006"/>
                  </a:cubicBezTo>
                  <a:cubicBezTo>
                    <a:pt x="3669" y="8106"/>
                    <a:pt x="3503" y="8140"/>
                    <a:pt x="3336" y="8140"/>
                  </a:cubicBezTo>
                  <a:cubicBezTo>
                    <a:pt x="3202" y="8140"/>
                    <a:pt x="3036" y="8106"/>
                    <a:pt x="2902" y="8073"/>
                  </a:cubicBezTo>
                  <a:cubicBezTo>
                    <a:pt x="2802" y="8006"/>
                    <a:pt x="2669" y="7939"/>
                    <a:pt x="2569" y="7839"/>
                  </a:cubicBezTo>
                  <a:cubicBezTo>
                    <a:pt x="2502" y="7773"/>
                    <a:pt x="2402" y="7639"/>
                    <a:pt x="2369" y="7506"/>
                  </a:cubicBezTo>
                  <a:cubicBezTo>
                    <a:pt x="2335" y="7372"/>
                    <a:pt x="2302" y="7272"/>
                    <a:pt x="2302" y="7106"/>
                  </a:cubicBezTo>
                  <a:lnTo>
                    <a:pt x="2302" y="2669"/>
                  </a:lnTo>
                  <a:cubicBezTo>
                    <a:pt x="2335" y="2502"/>
                    <a:pt x="2335" y="2335"/>
                    <a:pt x="2402" y="2202"/>
                  </a:cubicBezTo>
                  <a:cubicBezTo>
                    <a:pt x="2469" y="2135"/>
                    <a:pt x="2535" y="2002"/>
                    <a:pt x="2669" y="1935"/>
                  </a:cubicBezTo>
                  <a:cubicBezTo>
                    <a:pt x="2802" y="1835"/>
                    <a:pt x="3002" y="1802"/>
                    <a:pt x="3202" y="1802"/>
                  </a:cubicBezTo>
                  <a:cubicBezTo>
                    <a:pt x="3403" y="1802"/>
                    <a:pt x="3636" y="1835"/>
                    <a:pt x="3736" y="1935"/>
                  </a:cubicBezTo>
                  <a:cubicBezTo>
                    <a:pt x="3903" y="2002"/>
                    <a:pt x="4003" y="2135"/>
                    <a:pt x="4070" y="2269"/>
                  </a:cubicBezTo>
                  <a:cubicBezTo>
                    <a:pt x="4170" y="2369"/>
                    <a:pt x="4203" y="2536"/>
                    <a:pt x="4237" y="2769"/>
                  </a:cubicBezTo>
                  <a:cubicBezTo>
                    <a:pt x="4303" y="2969"/>
                    <a:pt x="4303" y="3169"/>
                    <a:pt x="4303" y="3436"/>
                  </a:cubicBezTo>
                  <a:cubicBezTo>
                    <a:pt x="4303" y="3603"/>
                    <a:pt x="4337" y="3703"/>
                    <a:pt x="4403" y="3803"/>
                  </a:cubicBezTo>
                  <a:cubicBezTo>
                    <a:pt x="4503" y="3870"/>
                    <a:pt x="4637" y="3970"/>
                    <a:pt x="4737" y="4003"/>
                  </a:cubicBezTo>
                  <a:cubicBezTo>
                    <a:pt x="4870" y="4070"/>
                    <a:pt x="5037" y="4103"/>
                    <a:pt x="5171" y="4103"/>
                  </a:cubicBezTo>
                  <a:lnTo>
                    <a:pt x="5537" y="4103"/>
                  </a:lnTo>
                  <a:cubicBezTo>
                    <a:pt x="5804" y="4103"/>
                    <a:pt x="6004" y="4037"/>
                    <a:pt x="6171" y="4003"/>
                  </a:cubicBezTo>
                  <a:cubicBezTo>
                    <a:pt x="6338" y="3970"/>
                    <a:pt x="6405" y="3870"/>
                    <a:pt x="6505" y="3803"/>
                  </a:cubicBezTo>
                  <a:cubicBezTo>
                    <a:pt x="6572" y="3703"/>
                    <a:pt x="6638" y="3603"/>
                    <a:pt x="6638" y="3503"/>
                  </a:cubicBezTo>
                  <a:lnTo>
                    <a:pt x="6638" y="3269"/>
                  </a:lnTo>
                  <a:cubicBezTo>
                    <a:pt x="6638" y="3103"/>
                    <a:pt x="6638" y="2869"/>
                    <a:pt x="6572" y="2669"/>
                  </a:cubicBezTo>
                  <a:cubicBezTo>
                    <a:pt x="6538" y="2436"/>
                    <a:pt x="6505" y="2202"/>
                    <a:pt x="6405" y="1969"/>
                  </a:cubicBezTo>
                  <a:cubicBezTo>
                    <a:pt x="6338" y="1702"/>
                    <a:pt x="6238" y="1502"/>
                    <a:pt x="6071" y="1268"/>
                  </a:cubicBezTo>
                  <a:cubicBezTo>
                    <a:pt x="5904" y="1001"/>
                    <a:pt x="5704" y="801"/>
                    <a:pt x="5471" y="634"/>
                  </a:cubicBezTo>
                  <a:cubicBezTo>
                    <a:pt x="5204" y="434"/>
                    <a:pt x="4904" y="301"/>
                    <a:pt x="4537" y="167"/>
                  </a:cubicBezTo>
                  <a:cubicBezTo>
                    <a:pt x="4170" y="34"/>
                    <a:pt x="3703" y="0"/>
                    <a:pt x="3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860417" y="2051893"/>
            <a:ext cx="8471167" cy="294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b="1" dirty="0">
                <a:solidFill>
                  <a:srgbClr val="C00000"/>
                </a:solidFill>
              </a:rPr>
              <a:t>BÀI 6: TRƯỜNG HỢP BẰNG NHAU THỨ BA CỦA TAM GIÁC: GÓC – CẠNH – GÓC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37"/>
          <p:cNvSpPr/>
          <p:nvPr/>
        </p:nvSpPr>
        <p:spPr>
          <a:xfrm>
            <a:off x="4106900" y="918947"/>
            <a:ext cx="7173224" cy="5301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64" name="Google Shape;1564;p37"/>
          <p:cNvSpPr txBox="1">
            <a:spLocks noGrp="1"/>
          </p:cNvSpPr>
          <p:nvPr>
            <p:ph type="title"/>
          </p:nvPr>
        </p:nvSpPr>
        <p:spPr>
          <a:xfrm>
            <a:off x="551740" y="742102"/>
            <a:ext cx="3608104" cy="25890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267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NỘI DUNG BÀI HỌC</a:t>
            </a:r>
            <a:endParaRPr sz="4267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65" name="Google Shape;1565;p37"/>
          <p:cNvSpPr txBox="1">
            <a:spLocks noGrp="1"/>
          </p:cNvSpPr>
          <p:nvPr>
            <p:ph type="title" idx="3"/>
          </p:nvPr>
        </p:nvSpPr>
        <p:spPr>
          <a:xfrm>
            <a:off x="4118775" y="1699083"/>
            <a:ext cx="961600" cy="12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733" b="1" dirty="0">
                <a:solidFill>
                  <a:srgbClr val="0070C0"/>
                </a:solidFill>
                <a:latin typeface="+mn-lt"/>
              </a:rPr>
              <a:t>01</a:t>
            </a:r>
            <a:endParaRPr sz="3733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67" name="Google Shape;1567;p37"/>
          <p:cNvSpPr txBox="1">
            <a:spLocks noGrp="1"/>
          </p:cNvSpPr>
          <p:nvPr>
            <p:ph type="title" idx="6"/>
          </p:nvPr>
        </p:nvSpPr>
        <p:spPr>
          <a:xfrm>
            <a:off x="4129824" y="4223376"/>
            <a:ext cx="961600" cy="12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733" b="1" dirty="0">
                <a:solidFill>
                  <a:srgbClr val="0070C0"/>
                </a:solidFill>
                <a:latin typeface="+mn-lt"/>
              </a:rPr>
              <a:t>02</a:t>
            </a:r>
            <a:endParaRPr sz="3733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72" name="Google Shape;1572;p37"/>
          <p:cNvSpPr/>
          <p:nvPr/>
        </p:nvSpPr>
        <p:spPr>
          <a:xfrm rot="-241879">
            <a:off x="6982775" y="747660"/>
            <a:ext cx="1263125" cy="336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573" name="Google Shape;1573;p37"/>
          <p:cNvGrpSpPr/>
          <p:nvPr/>
        </p:nvGrpSpPr>
        <p:grpSpPr>
          <a:xfrm>
            <a:off x="10991975" y="5242284"/>
            <a:ext cx="982967" cy="1512233"/>
            <a:chOff x="3458475" y="3305300"/>
            <a:chExt cx="737225" cy="1134175"/>
          </a:xfrm>
        </p:grpSpPr>
        <p:sp>
          <p:nvSpPr>
            <p:cNvPr id="1574" name="Google Shape;1574;p37"/>
            <p:cNvSpPr/>
            <p:nvPr/>
          </p:nvSpPr>
          <p:spPr>
            <a:xfrm>
              <a:off x="3458475" y="3305300"/>
              <a:ext cx="399475" cy="894850"/>
            </a:xfrm>
            <a:custGeom>
              <a:avLst/>
              <a:gdLst/>
              <a:ahLst/>
              <a:cxnLst/>
              <a:rect l="l" t="t" r="r" b="b"/>
              <a:pathLst>
                <a:path w="15979" h="35794" extrusionOk="0">
                  <a:moveTo>
                    <a:pt x="11675" y="1"/>
                  </a:moveTo>
                  <a:cubicBezTo>
                    <a:pt x="10608" y="34"/>
                    <a:pt x="9641" y="601"/>
                    <a:pt x="8974" y="1569"/>
                  </a:cubicBezTo>
                  <a:cubicBezTo>
                    <a:pt x="8707" y="1902"/>
                    <a:pt x="8540" y="2269"/>
                    <a:pt x="8440" y="2703"/>
                  </a:cubicBezTo>
                  <a:lnTo>
                    <a:pt x="8140" y="2703"/>
                  </a:lnTo>
                  <a:cubicBezTo>
                    <a:pt x="7973" y="2703"/>
                    <a:pt x="7773" y="2703"/>
                    <a:pt x="7606" y="2736"/>
                  </a:cubicBezTo>
                  <a:cubicBezTo>
                    <a:pt x="6772" y="2903"/>
                    <a:pt x="6038" y="3537"/>
                    <a:pt x="5671" y="4371"/>
                  </a:cubicBezTo>
                  <a:cubicBezTo>
                    <a:pt x="5671" y="4404"/>
                    <a:pt x="5638" y="4437"/>
                    <a:pt x="5638" y="4504"/>
                  </a:cubicBezTo>
                  <a:cubicBezTo>
                    <a:pt x="4537" y="4637"/>
                    <a:pt x="3703" y="5438"/>
                    <a:pt x="3436" y="6539"/>
                  </a:cubicBezTo>
                  <a:cubicBezTo>
                    <a:pt x="2936" y="6672"/>
                    <a:pt x="2469" y="6939"/>
                    <a:pt x="2135" y="7373"/>
                  </a:cubicBezTo>
                  <a:cubicBezTo>
                    <a:pt x="1835" y="7740"/>
                    <a:pt x="1635" y="8207"/>
                    <a:pt x="1535" y="8707"/>
                  </a:cubicBezTo>
                  <a:cubicBezTo>
                    <a:pt x="1101" y="8907"/>
                    <a:pt x="668" y="9241"/>
                    <a:pt x="434" y="9708"/>
                  </a:cubicBezTo>
                  <a:cubicBezTo>
                    <a:pt x="134" y="10208"/>
                    <a:pt x="0" y="10809"/>
                    <a:pt x="101" y="11442"/>
                  </a:cubicBezTo>
                  <a:cubicBezTo>
                    <a:pt x="167" y="12210"/>
                    <a:pt x="501" y="12810"/>
                    <a:pt x="1001" y="13277"/>
                  </a:cubicBezTo>
                  <a:cubicBezTo>
                    <a:pt x="367" y="15712"/>
                    <a:pt x="1435" y="18714"/>
                    <a:pt x="2469" y="21816"/>
                  </a:cubicBezTo>
                  <a:cubicBezTo>
                    <a:pt x="3169" y="23951"/>
                    <a:pt x="3203" y="25286"/>
                    <a:pt x="3203" y="26820"/>
                  </a:cubicBezTo>
                  <a:cubicBezTo>
                    <a:pt x="3203" y="28121"/>
                    <a:pt x="3269" y="29622"/>
                    <a:pt x="3703" y="31623"/>
                  </a:cubicBezTo>
                  <a:cubicBezTo>
                    <a:pt x="4304" y="34225"/>
                    <a:pt x="6372" y="35793"/>
                    <a:pt x="9174" y="35793"/>
                  </a:cubicBezTo>
                  <a:cubicBezTo>
                    <a:pt x="11776" y="35793"/>
                    <a:pt x="14044" y="34425"/>
                    <a:pt x="14811" y="32457"/>
                  </a:cubicBezTo>
                  <a:cubicBezTo>
                    <a:pt x="15645" y="30256"/>
                    <a:pt x="14878" y="28555"/>
                    <a:pt x="14010" y="26553"/>
                  </a:cubicBezTo>
                  <a:cubicBezTo>
                    <a:pt x="13377" y="25419"/>
                    <a:pt x="12810" y="24051"/>
                    <a:pt x="12343" y="22183"/>
                  </a:cubicBezTo>
                  <a:cubicBezTo>
                    <a:pt x="11809" y="20082"/>
                    <a:pt x="12710" y="18781"/>
                    <a:pt x="13844" y="17213"/>
                  </a:cubicBezTo>
                  <a:cubicBezTo>
                    <a:pt x="14844" y="15779"/>
                    <a:pt x="15979" y="14211"/>
                    <a:pt x="15845" y="12009"/>
                  </a:cubicBezTo>
                  <a:cubicBezTo>
                    <a:pt x="15712" y="9941"/>
                    <a:pt x="15045" y="8540"/>
                    <a:pt x="14311" y="7673"/>
                  </a:cubicBezTo>
                  <a:cubicBezTo>
                    <a:pt x="14444" y="7540"/>
                    <a:pt x="14544" y="7406"/>
                    <a:pt x="14644" y="7239"/>
                  </a:cubicBezTo>
                  <a:cubicBezTo>
                    <a:pt x="15178" y="6405"/>
                    <a:pt x="15478" y="5371"/>
                    <a:pt x="15478" y="4271"/>
                  </a:cubicBezTo>
                  <a:cubicBezTo>
                    <a:pt x="15378" y="1869"/>
                    <a:pt x="13777" y="1"/>
                    <a:pt x="11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3681975" y="3547150"/>
              <a:ext cx="513725" cy="891500"/>
            </a:xfrm>
            <a:custGeom>
              <a:avLst/>
              <a:gdLst/>
              <a:ahLst/>
              <a:cxnLst/>
              <a:rect l="l" t="t" r="r" b="b"/>
              <a:pathLst>
                <a:path w="20549" h="35660" extrusionOk="0">
                  <a:moveTo>
                    <a:pt x="10908" y="0"/>
                  </a:moveTo>
                  <a:cubicBezTo>
                    <a:pt x="9240" y="0"/>
                    <a:pt x="7606" y="1335"/>
                    <a:pt x="7039" y="3269"/>
                  </a:cubicBezTo>
                  <a:cubicBezTo>
                    <a:pt x="6705" y="4337"/>
                    <a:pt x="6705" y="5404"/>
                    <a:pt x="7039" y="6372"/>
                  </a:cubicBezTo>
                  <a:cubicBezTo>
                    <a:pt x="7072" y="6538"/>
                    <a:pt x="7172" y="6705"/>
                    <a:pt x="7239" y="6872"/>
                  </a:cubicBezTo>
                  <a:cubicBezTo>
                    <a:pt x="6338" y="7506"/>
                    <a:pt x="5271" y="8607"/>
                    <a:pt x="4570" y="10675"/>
                  </a:cubicBezTo>
                  <a:cubicBezTo>
                    <a:pt x="3870" y="12743"/>
                    <a:pt x="4537" y="14611"/>
                    <a:pt x="5104" y="16245"/>
                  </a:cubicBezTo>
                  <a:cubicBezTo>
                    <a:pt x="5771" y="18080"/>
                    <a:pt x="6271" y="19548"/>
                    <a:pt x="5237" y="21416"/>
                  </a:cubicBezTo>
                  <a:cubicBezTo>
                    <a:pt x="4270" y="23084"/>
                    <a:pt x="3369" y="24251"/>
                    <a:pt x="2535" y="25252"/>
                  </a:cubicBezTo>
                  <a:cubicBezTo>
                    <a:pt x="1168" y="26920"/>
                    <a:pt x="0" y="28387"/>
                    <a:pt x="234" y="30756"/>
                  </a:cubicBezTo>
                  <a:cubicBezTo>
                    <a:pt x="501" y="33391"/>
                    <a:pt x="3403" y="35659"/>
                    <a:pt x="6505" y="35659"/>
                  </a:cubicBezTo>
                  <a:cubicBezTo>
                    <a:pt x="8473" y="35659"/>
                    <a:pt x="10207" y="34625"/>
                    <a:pt x="11175" y="32824"/>
                  </a:cubicBezTo>
                  <a:cubicBezTo>
                    <a:pt x="12109" y="30989"/>
                    <a:pt x="12542" y="29588"/>
                    <a:pt x="12909" y="28321"/>
                  </a:cubicBezTo>
                  <a:cubicBezTo>
                    <a:pt x="13343" y="26886"/>
                    <a:pt x="13710" y="25585"/>
                    <a:pt x="14944" y="23717"/>
                  </a:cubicBezTo>
                  <a:cubicBezTo>
                    <a:pt x="16812" y="20982"/>
                    <a:pt x="18580" y="18380"/>
                    <a:pt x="18613" y="15878"/>
                  </a:cubicBezTo>
                  <a:cubicBezTo>
                    <a:pt x="19214" y="15578"/>
                    <a:pt x="19714" y="15045"/>
                    <a:pt x="20014" y="14311"/>
                  </a:cubicBezTo>
                  <a:cubicBezTo>
                    <a:pt x="20548" y="13043"/>
                    <a:pt x="20248" y="11776"/>
                    <a:pt x="19381" y="11108"/>
                  </a:cubicBezTo>
                  <a:cubicBezTo>
                    <a:pt x="19414" y="10741"/>
                    <a:pt x="19381" y="10408"/>
                    <a:pt x="19281" y="10074"/>
                  </a:cubicBezTo>
                  <a:cubicBezTo>
                    <a:pt x="19114" y="9407"/>
                    <a:pt x="18714" y="8840"/>
                    <a:pt x="18113" y="8540"/>
                  </a:cubicBezTo>
                  <a:cubicBezTo>
                    <a:pt x="18113" y="8273"/>
                    <a:pt x="18080" y="8040"/>
                    <a:pt x="18046" y="7773"/>
                  </a:cubicBezTo>
                  <a:cubicBezTo>
                    <a:pt x="17846" y="6939"/>
                    <a:pt x="17279" y="6338"/>
                    <a:pt x="16545" y="6005"/>
                  </a:cubicBezTo>
                  <a:lnTo>
                    <a:pt x="16545" y="5871"/>
                  </a:lnTo>
                  <a:cubicBezTo>
                    <a:pt x="16412" y="4937"/>
                    <a:pt x="15912" y="4203"/>
                    <a:pt x="15111" y="3837"/>
                  </a:cubicBezTo>
                  <a:cubicBezTo>
                    <a:pt x="14877" y="3703"/>
                    <a:pt x="14577" y="3603"/>
                    <a:pt x="14277" y="3570"/>
                  </a:cubicBezTo>
                  <a:cubicBezTo>
                    <a:pt x="14244" y="3169"/>
                    <a:pt x="14210" y="2736"/>
                    <a:pt x="14044" y="2369"/>
                  </a:cubicBezTo>
                  <a:cubicBezTo>
                    <a:pt x="13677" y="1235"/>
                    <a:pt x="12876" y="434"/>
                    <a:pt x="11809" y="100"/>
                  </a:cubicBezTo>
                  <a:cubicBezTo>
                    <a:pt x="11542" y="34"/>
                    <a:pt x="11208" y="0"/>
                    <a:pt x="10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3496000" y="3487100"/>
              <a:ext cx="321925" cy="703875"/>
            </a:xfrm>
            <a:custGeom>
              <a:avLst/>
              <a:gdLst/>
              <a:ahLst/>
              <a:cxnLst/>
              <a:rect l="l" t="t" r="r" b="b"/>
              <a:pathLst>
                <a:path w="12877" h="28155" extrusionOk="0">
                  <a:moveTo>
                    <a:pt x="10308" y="601"/>
                  </a:moveTo>
                  <a:cubicBezTo>
                    <a:pt x="10308" y="601"/>
                    <a:pt x="12443" y="1101"/>
                    <a:pt x="12643" y="4804"/>
                  </a:cubicBezTo>
                  <a:cubicBezTo>
                    <a:pt x="12876" y="8507"/>
                    <a:pt x="7940" y="10241"/>
                    <a:pt x="9207" y="15278"/>
                  </a:cubicBezTo>
                  <a:cubicBezTo>
                    <a:pt x="10475" y="20315"/>
                    <a:pt x="12643" y="21950"/>
                    <a:pt x="11642" y="24618"/>
                  </a:cubicBezTo>
                  <a:cubicBezTo>
                    <a:pt x="10641" y="27254"/>
                    <a:pt x="4671" y="28154"/>
                    <a:pt x="3703" y="23985"/>
                  </a:cubicBezTo>
                  <a:cubicBezTo>
                    <a:pt x="2803" y="19815"/>
                    <a:pt x="3870" y="18280"/>
                    <a:pt x="2436" y="14011"/>
                  </a:cubicBezTo>
                  <a:cubicBezTo>
                    <a:pt x="968" y="9741"/>
                    <a:pt x="1" y="6639"/>
                    <a:pt x="1935" y="4804"/>
                  </a:cubicBezTo>
                  <a:cubicBezTo>
                    <a:pt x="3870" y="2936"/>
                    <a:pt x="7439" y="1"/>
                    <a:pt x="10308" y="6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3701150" y="3344500"/>
              <a:ext cx="102600" cy="138450"/>
            </a:xfrm>
            <a:custGeom>
              <a:avLst/>
              <a:gdLst/>
              <a:ahLst/>
              <a:cxnLst/>
              <a:rect l="l" t="t" r="r" b="b"/>
              <a:pathLst>
                <a:path w="4104" h="5538" extrusionOk="0">
                  <a:moveTo>
                    <a:pt x="1968" y="34"/>
                  </a:moveTo>
                  <a:cubicBezTo>
                    <a:pt x="3103" y="1"/>
                    <a:pt x="4003" y="1201"/>
                    <a:pt x="4070" y="2703"/>
                  </a:cubicBezTo>
                  <a:cubicBezTo>
                    <a:pt x="4103" y="4204"/>
                    <a:pt x="3269" y="5505"/>
                    <a:pt x="2135" y="5505"/>
                  </a:cubicBezTo>
                  <a:cubicBezTo>
                    <a:pt x="1001" y="5538"/>
                    <a:pt x="100" y="4337"/>
                    <a:pt x="67" y="2836"/>
                  </a:cubicBezTo>
                  <a:cubicBezTo>
                    <a:pt x="0" y="1335"/>
                    <a:pt x="834" y="101"/>
                    <a:pt x="1968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3629425" y="3410375"/>
              <a:ext cx="69250" cy="87600"/>
            </a:xfrm>
            <a:custGeom>
              <a:avLst/>
              <a:gdLst/>
              <a:ahLst/>
              <a:cxnLst/>
              <a:rect l="l" t="t" r="r" b="b"/>
              <a:pathLst>
                <a:path w="2770" h="3504" extrusionOk="0">
                  <a:moveTo>
                    <a:pt x="1001" y="134"/>
                  </a:moveTo>
                  <a:cubicBezTo>
                    <a:pt x="1669" y="1"/>
                    <a:pt x="2336" y="568"/>
                    <a:pt x="2536" y="1502"/>
                  </a:cubicBezTo>
                  <a:cubicBezTo>
                    <a:pt x="2769" y="2369"/>
                    <a:pt x="2369" y="3236"/>
                    <a:pt x="1702" y="3370"/>
                  </a:cubicBezTo>
                  <a:cubicBezTo>
                    <a:pt x="1035" y="3503"/>
                    <a:pt x="368" y="2903"/>
                    <a:pt x="167" y="2002"/>
                  </a:cubicBezTo>
                  <a:cubicBezTo>
                    <a:pt x="1" y="1135"/>
                    <a:pt x="334" y="301"/>
                    <a:pt x="1001" y="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3578550" y="3455425"/>
              <a:ext cx="58400" cy="77575"/>
            </a:xfrm>
            <a:custGeom>
              <a:avLst/>
              <a:gdLst/>
              <a:ahLst/>
              <a:cxnLst/>
              <a:rect l="l" t="t" r="r" b="b"/>
              <a:pathLst>
                <a:path w="2336" h="3103" extrusionOk="0">
                  <a:moveTo>
                    <a:pt x="1002" y="67"/>
                  </a:moveTo>
                  <a:cubicBezTo>
                    <a:pt x="1569" y="0"/>
                    <a:pt x="2169" y="601"/>
                    <a:pt x="2236" y="1434"/>
                  </a:cubicBezTo>
                  <a:cubicBezTo>
                    <a:pt x="2336" y="2268"/>
                    <a:pt x="1902" y="3002"/>
                    <a:pt x="1335" y="3036"/>
                  </a:cubicBezTo>
                  <a:cubicBezTo>
                    <a:pt x="735" y="3102"/>
                    <a:pt x="168" y="2502"/>
                    <a:pt x="68" y="1668"/>
                  </a:cubicBezTo>
                  <a:cubicBezTo>
                    <a:pt x="1" y="867"/>
                    <a:pt x="401" y="167"/>
                    <a:pt x="1002" y="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0" name="Google Shape;1580;p37"/>
            <p:cNvSpPr/>
            <p:nvPr/>
          </p:nvSpPr>
          <p:spPr>
            <a:xfrm>
              <a:off x="3533525" y="3506275"/>
              <a:ext cx="50075" cy="64250"/>
            </a:xfrm>
            <a:custGeom>
              <a:avLst/>
              <a:gdLst/>
              <a:ahLst/>
              <a:cxnLst/>
              <a:rect l="l" t="t" r="r" b="b"/>
              <a:pathLst>
                <a:path w="2003" h="2570" extrusionOk="0">
                  <a:moveTo>
                    <a:pt x="868" y="34"/>
                  </a:moveTo>
                  <a:cubicBezTo>
                    <a:pt x="1368" y="1"/>
                    <a:pt x="1835" y="501"/>
                    <a:pt x="1935" y="1202"/>
                  </a:cubicBezTo>
                  <a:cubicBezTo>
                    <a:pt x="2002" y="1902"/>
                    <a:pt x="1635" y="2503"/>
                    <a:pt x="1135" y="2536"/>
                  </a:cubicBezTo>
                  <a:cubicBezTo>
                    <a:pt x="634" y="2569"/>
                    <a:pt x="167" y="2069"/>
                    <a:pt x="101" y="1369"/>
                  </a:cubicBezTo>
                  <a:cubicBezTo>
                    <a:pt x="1" y="701"/>
                    <a:pt x="368" y="68"/>
                    <a:pt x="868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1" name="Google Shape;1581;p37"/>
            <p:cNvSpPr/>
            <p:nvPr/>
          </p:nvSpPr>
          <p:spPr>
            <a:xfrm>
              <a:off x="3498500" y="3558000"/>
              <a:ext cx="40050" cy="54225"/>
            </a:xfrm>
            <a:custGeom>
              <a:avLst/>
              <a:gdLst/>
              <a:ahLst/>
              <a:cxnLst/>
              <a:rect l="l" t="t" r="r" b="b"/>
              <a:pathLst>
                <a:path w="1602" h="2169" extrusionOk="0">
                  <a:moveTo>
                    <a:pt x="701" y="67"/>
                  </a:moveTo>
                  <a:cubicBezTo>
                    <a:pt x="1101" y="0"/>
                    <a:pt x="1502" y="434"/>
                    <a:pt x="1568" y="1001"/>
                  </a:cubicBezTo>
                  <a:cubicBezTo>
                    <a:pt x="1602" y="1601"/>
                    <a:pt x="1368" y="2102"/>
                    <a:pt x="935" y="2135"/>
                  </a:cubicBezTo>
                  <a:cubicBezTo>
                    <a:pt x="534" y="2168"/>
                    <a:pt x="167" y="1768"/>
                    <a:pt x="67" y="1168"/>
                  </a:cubicBezTo>
                  <a:cubicBezTo>
                    <a:pt x="1" y="600"/>
                    <a:pt x="267" y="100"/>
                    <a:pt x="701" y="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3725325" y="3735625"/>
              <a:ext cx="405325" cy="703850"/>
            </a:xfrm>
            <a:custGeom>
              <a:avLst/>
              <a:gdLst/>
              <a:ahLst/>
              <a:cxnLst/>
              <a:rect l="l" t="t" r="r" b="b"/>
              <a:pathLst>
                <a:path w="16213" h="28154" extrusionOk="0">
                  <a:moveTo>
                    <a:pt x="7873" y="67"/>
                  </a:moveTo>
                  <a:cubicBezTo>
                    <a:pt x="7873" y="67"/>
                    <a:pt x="5705" y="0"/>
                    <a:pt x="4504" y="3536"/>
                  </a:cubicBezTo>
                  <a:cubicBezTo>
                    <a:pt x="3303" y="7072"/>
                    <a:pt x="7606" y="10041"/>
                    <a:pt x="5038" y="14544"/>
                  </a:cubicBezTo>
                  <a:cubicBezTo>
                    <a:pt x="2503" y="19080"/>
                    <a:pt x="1" y="20081"/>
                    <a:pt x="268" y="22883"/>
                  </a:cubicBezTo>
                  <a:cubicBezTo>
                    <a:pt x="501" y="25685"/>
                    <a:pt x="6038" y="28154"/>
                    <a:pt x="8040" y="24351"/>
                  </a:cubicBezTo>
                  <a:cubicBezTo>
                    <a:pt x="10041" y="20548"/>
                    <a:pt x="9374" y="18814"/>
                    <a:pt x="11943" y="15078"/>
                  </a:cubicBezTo>
                  <a:cubicBezTo>
                    <a:pt x="14478" y="11342"/>
                    <a:pt x="16212" y="8640"/>
                    <a:pt x="14845" y="6338"/>
                  </a:cubicBezTo>
                  <a:cubicBezTo>
                    <a:pt x="13477" y="4036"/>
                    <a:pt x="10842" y="300"/>
                    <a:pt x="7873" y="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3887950" y="3579675"/>
              <a:ext cx="119275" cy="148450"/>
            </a:xfrm>
            <a:custGeom>
              <a:avLst/>
              <a:gdLst/>
              <a:ahLst/>
              <a:cxnLst/>
              <a:rect l="l" t="t" r="r" b="b"/>
              <a:pathLst>
                <a:path w="4771" h="5938" extrusionOk="0">
                  <a:moveTo>
                    <a:pt x="3169" y="334"/>
                  </a:moveTo>
                  <a:cubicBezTo>
                    <a:pt x="2135" y="0"/>
                    <a:pt x="868" y="934"/>
                    <a:pt x="467" y="2402"/>
                  </a:cubicBezTo>
                  <a:cubicBezTo>
                    <a:pt x="0" y="3836"/>
                    <a:pt x="501" y="5271"/>
                    <a:pt x="1568" y="5604"/>
                  </a:cubicBezTo>
                  <a:cubicBezTo>
                    <a:pt x="2636" y="5938"/>
                    <a:pt x="3870" y="5037"/>
                    <a:pt x="4303" y="3570"/>
                  </a:cubicBezTo>
                  <a:cubicBezTo>
                    <a:pt x="4770" y="2102"/>
                    <a:pt x="4270" y="634"/>
                    <a:pt x="3169" y="3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3986350" y="3670575"/>
              <a:ext cx="73400" cy="88425"/>
            </a:xfrm>
            <a:custGeom>
              <a:avLst/>
              <a:gdLst/>
              <a:ahLst/>
              <a:cxnLst/>
              <a:rect l="l" t="t" r="r" b="b"/>
              <a:pathLst>
                <a:path w="2936" h="3537" extrusionOk="0">
                  <a:moveTo>
                    <a:pt x="2235" y="301"/>
                  </a:moveTo>
                  <a:cubicBezTo>
                    <a:pt x="1668" y="0"/>
                    <a:pt x="834" y="401"/>
                    <a:pt x="401" y="1235"/>
                  </a:cubicBezTo>
                  <a:cubicBezTo>
                    <a:pt x="1" y="2002"/>
                    <a:pt x="101" y="2936"/>
                    <a:pt x="701" y="3269"/>
                  </a:cubicBezTo>
                  <a:cubicBezTo>
                    <a:pt x="1268" y="3536"/>
                    <a:pt x="2102" y="3169"/>
                    <a:pt x="2536" y="2335"/>
                  </a:cubicBezTo>
                  <a:cubicBezTo>
                    <a:pt x="2936" y="1568"/>
                    <a:pt x="2836" y="634"/>
                    <a:pt x="2235" y="3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4033875" y="3728950"/>
              <a:ext cx="65075" cy="80900"/>
            </a:xfrm>
            <a:custGeom>
              <a:avLst/>
              <a:gdLst/>
              <a:ahLst/>
              <a:cxnLst/>
              <a:rect l="l" t="t" r="r" b="b"/>
              <a:pathLst>
                <a:path w="2603" h="3236" extrusionOk="0">
                  <a:moveTo>
                    <a:pt x="1836" y="234"/>
                  </a:moveTo>
                  <a:cubicBezTo>
                    <a:pt x="1302" y="0"/>
                    <a:pt x="601" y="434"/>
                    <a:pt x="301" y="1201"/>
                  </a:cubicBezTo>
                  <a:cubicBezTo>
                    <a:pt x="1" y="1968"/>
                    <a:pt x="201" y="2802"/>
                    <a:pt x="768" y="3002"/>
                  </a:cubicBezTo>
                  <a:cubicBezTo>
                    <a:pt x="1302" y="3236"/>
                    <a:pt x="2002" y="2802"/>
                    <a:pt x="2303" y="2002"/>
                  </a:cubicBezTo>
                  <a:cubicBezTo>
                    <a:pt x="2603" y="1235"/>
                    <a:pt x="2369" y="434"/>
                    <a:pt x="1836" y="2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4073075" y="3790650"/>
              <a:ext cx="55900" cy="66750"/>
            </a:xfrm>
            <a:custGeom>
              <a:avLst/>
              <a:gdLst/>
              <a:ahLst/>
              <a:cxnLst/>
              <a:rect l="l" t="t" r="r" b="b"/>
              <a:pathLst>
                <a:path w="2236" h="2670" extrusionOk="0">
                  <a:moveTo>
                    <a:pt x="1602" y="168"/>
                  </a:moveTo>
                  <a:cubicBezTo>
                    <a:pt x="1135" y="1"/>
                    <a:pt x="501" y="334"/>
                    <a:pt x="268" y="1001"/>
                  </a:cubicBezTo>
                  <a:cubicBezTo>
                    <a:pt x="1" y="1669"/>
                    <a:pt x="201" y="2336"/>
                    <a:pt x="634" y="2503"/>
                  </a:cubicBezTo>
                  <a:cubicBezTo>
                    <a:pt x="1101" y="2669"/>
                    <a:pt x="1735" y="2336"/>
                    <a:pt x="1969" y="1669"/>
                  </a:cubicBezTo>
                  <a:cubicBezTo>
                    <a:pt x="2236" y="1035"/>
                    <a:pt x="2069" y="368"/>
                    <a:pt x="1602" y="1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4104775" y="3852375"/>
              <a:ext cx="45875" cy="55900"/>
            </a:xfrm>
            <a:custGeom>
              <a:avLst/>
              <a:gdLst/>
              <a:ahLst/>
              <a:cxnLst/>
              <a:rect l="l" t="t" r="r" b="b"/>
              <a:pathLst>
                <a:path w="1835" h="2236" extrusionOk="0">
                  <a:moveTo>
                    <a:pt x="1301" y="167"/>
                  </a:moveTo>
                  <a:cubicBezTo>
                    <a:pt x="934" y="0"/>
                    <a:pt x="401" y="334"/>
                    <a:pt x="200" y="834"/>
                  </a:cubicBezTo>
                  <a:cubicBezTo>
                    <a:pt x="0" y="1368"/>
                    <a:pt x="134" y="1902"/>
                    <a:pt x="534" y="2068"/>
                  </a:cubicBezTo>
                  <a:cubicBezTo>
                    <a:pt x="901" y="2235"/>
                    <a:pt x="1435" y="1902"/>
                    <a:pt x="1635" y="1401"/>
                  </a:cubicBezTo>
                  <a:cubicBezTo>
                    <a:pt x="1835" y="867"/>
                    <a:pt x="1701" y="300"/>
                    <a:pt x="1301" y="1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88" name="Google Shape;1588;p37"/>
          <p:cNvSpPr/>
          <p:nvPr/>
        </p:nvSpPr>
        <p:spPr>
          <a:xfrm>
            <a:off x="43033" y="25801"/>
            <a:ext cx="3913800" cy="3140767"/>
          </a:xfrm>
          <a:custGeom>
            <a:avLst/>
            <a:gdLst/>
            <a:ahLst/>
            <a:cxnLst/>
            <a:rect l="l" t="t" r="r" b="b"/>
            <a:pathLst>
              <a:path w="117414" h="94223" extrusionOk="0">
                <a:moveTo>
                  <a:pt x="115648" y="0"/>
                </a:moveTo>
                <a:cubicBezTo>
                  <a:pt x="118040" y="5263"/>
                  <a:pt x="118208" y="12984"/>
                  <a:pt x="114357" y="17296"/>
                </a:cubicBezTo>
                <a:cubicBezTo>
                  <a:pt x="103156" y="29840"/>
                  <a:pt x="75192" y="33221"/>
                  <a:pt x="64019" y="20652"/>
                </a:cubicBezTo>
                <a:cubicBezTo>
                  <a:pt x="62813" y="19295"/>
                  <a:pt x="62996" y="16193"/>
                  <a:pt x="64535" y="15231"/>
                </a:cubicBezTo>
                <a:cubicBezTo>
                  <a:pt x="66493" y="14008"/>
                  <a:pt x="70171" y="16089"/>
                  <a:pt x="70731" y="18329"/>
                </a:cubicBezTo>
                <a:cubicBezTo>
                  <a:pt x="71731" y="22326"/>
                  <a:pt x="68327" y="27051"/>
                  <a:pt x="64794" y="29171"/>
                </a:cubicBezTo>
                <a:cubicBezTo>
                  <a:pt x="51231" y="37308"/>
                  <a:pt x="32757" y="31561"/>
                  <a:pt x="18070" y="37431"/>
                </a:cubicBezTo>
                <a:cubicBezTo>
                  <a:pt x="11133" y="40204"/>
                  <a:pt x="5937" y="48805"/>
                  <a:pt x="5937" y="56276"/>
                </a:cubicBezTo>
                <a:cubicBezTo>
                  <a:pt x="5937" y="66114"/>
                  <a:pt x="13094" y="75425"/>
                  <a:pt x="11874" y="85188"/>
                </a:cubicBezTo>
                <a:cubicBezTo>
                  <a:pt x="11257" y="90123"/>
                  <a:pt x="4974" y="94223"/>
                  <a:pt x="0" y="94223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613" name="Google Shape;1613;p37"/>
          <p:cNvSpPr/>
          <p:nvPr/>
        </p:nvSpPr>
        <p:spPr>
          <a:xfrm rot="1164056">
            <a:off x="10907918" y="3272345"/>
            <a:ext cx="487692" cy="424945"/>
          </a:xfrm>
          <a:prstGeom prst="heart">
            <a:avLst/>
          </a:prstGeom>
          <a:solidFill>
            <a:schemeClr val="accent6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14" name="Google Shape;1614;p37"/>
          <p:cNvSpPr/>
          <p:nvPr/>
        </p:nvSpPr>
        <p:spPr>
          <a:xfrm rot="-258346">
            <a:off x="4988803" y="929809"/>
            <a:ext cx="378268" cy="339367"/>
          </a:xfrm>
          <a:prstGeom prst="heart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" name="TextBox 9"/>
          <p:cNvSpPr txBox="1"/>
          <p:nvPr/>
        </p:nvSpPr>
        <p:spPr>
          <a:xfrm>
            <a:off x="5123845" y="1731504"/>
            <a:ext cx="4087752" cy="126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/>
              <a:t>Trường</a:t>
            </a:r>
            <a:r>
              <a:rPr lang="en-US" sz="2667" dirty="0"/>
              <a:t> </a:t>
            </a:r>
            <a:r>
              <a:rPr lang="en-US" sz="2667" dirty="0" err="1"/>
              <a:t>hợp</a:t>
            </a:r>
            <a:r>
              <a:rPr lang="en-US" sz="2667" dirty="0"/>
              <a:t> </a:t>
            </a:r>
            <a:r>
              <a:rPr lang="en-US" sz="2667" dirty="0" err="1"/>
              <a:t>bằng</a:t>
            </a:r>
            <a:r>
              <a:rPr lang="en-US" sz="2667" dirty="0"/>
              <a:t> </a:t>
            </a:r>
            <a:r>
              <a:rPr lang="en-US" sz="2667" dirty="0" err="1"/>
              <a:t>nhau</a:t>
            </a:r>
            <a:r>
              <a:rPr lang="en-US" sz="2667" dirty="0"/>
              <a:t> </a:t>
            </a:r>
            <a:r>
              <a:rPr lang="en-US" sz="2667" dirty="0" err="1"/>
              <a:t>góc</a:t>
            </a:r>
            <a:r>
              <a:rPr lang="en-US" sz="2667" dirty="0"/>
              <a:t> – </a:t>
            </a:r>
            <a:r>
              <a:rPr lang="en-US" sz="2667" dirty="0" err="1"/>
              <a:t>cạnh</a:t>
            </a:r>
            <a:r>
              <a:rPr lang="en-US" sz="2667" dirty="0"/>
              <a:t> – </a:t>
            </a:r>
            <a:r>
              <a:rPr lang="en-US" sz="2667" dirty="0" err="1"/>
              <a:t>góc</a:t>
            </a:r>
            <a:r>
              <a:rPr lang="en-US" sz="2667" dirty="0"/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059303" y="3817358"/>
            <a:ext cx="6170639" cy="187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/>
              <a:t>Áp</a:t>
            </a:r>
            <a:r>
              <a:rPr lang="en-US" sz="2667" dirty="0"/>
              <a:t> </a:t>
            </a:r>
            <a:r>
              <a:rPr lang="en-US" sz="2667" dirty="0" err="1"/>
              <a:t>dụng</a:t>
            </a:r>
            <a:r>
              <a:rPr lang="en-US" sz="2667" dirty="0"/>
              <a:t> </a:t>
            </a:r>
            <a:r>
              <a:rPr lang="en-US" sz="2667" dirty="0" err="1"/>
              <a:t>vào</a:t>
            </a:r>
            <a:r>
              <a:rPr lang="en-US" sz="2667" dirty="0"/>
              <a:t> </a:t>
            </a:r>
            <a:r>
              <a:rPr lang="en-US" sz="2667" dirty="0" err="1"/>
              <a:t>trường</a:t>
            </a:r>
            <a:r>
              <a:rPr lang="en-US" sz="2667" dirty="0"/>
              <a:t> </a:t>
            </a:r>
            <a:r>
              <a:rPr lang="en-US" sz="2667" dirty="0" err="1"/>
              <a:t>hợp</a:t>
            </a:r>
            <a:r>
              <a:rPr lang="en-US" sz="2667" dirty="0"/>
              <a:t> </a:t>
            </a:r>
            <a:r>
              <a:rPr lang="en-US" sz="2667" dirty="0" err="1"/>
              <a:t>bằng</a:t>
            </a:r>
            <a:r>
              <a:rPr lang="en-US" sz="2667" dirty="0"/>
              <a:t> </a:t>
            </a:r>
            <a:r>
              <a:rPr lang="en-US" sz="2667" dirty="0" err="1"/>
              <a:t>nhau</a:t>
            </a:r>
            <a:r>
              <a:rPr lang="en-US" sz="2667" dirty="0"/>
              <a:t> </a:t>
            </a:r>
            <a:r>
              <a:rPr lang="en-US" sz="2667" dirty="0" err="1"/>
              <a:t>về</a:t>
            </a:r>
            <a:r>
              <a:rPr lang="en-US" sz="2667" dirty="0"/>
              <a:t> </a:t>
            </a:r>
            <a:r>
              <a:rPr lang="en-US" sz="2667" dirty="0" err="1"/>
              <a:t>cạnh</a:t>
            </a:r>
            <a:r>
              <a:rPr lang="en-US" sz="2667" dirty="0"/>
              <a:t> </a:t>
            </a:r>
            <a:r>
              <a:rPr lang="en-US" sz="2667" dirty="0" err="1"/>
              <a:t>góc</a:t>
            </a:r>
            <a:r>
              <a:rPr lang="en-US" sz="2667" dirty="0"/>
              <a:t> </a:t>
            </a:r>
            <a:r>
              <a:rPr lang="en-US" sz="2667" dirty="0" err="1"/>
              <a:t>vuông</a:t>
            </a:r>
            <a:r>
              <a:rPr lang="en-US" sz="2667" dirty="0"/>
              <a:t> (</a:t>
            </a:r>
            <a:r>
              <a:rPr lang="en-US" sz="2667" dirty="0" err="1"/>
              <a:t>hoặc</a:t>
            </a:r>
            <a:r>
              <a:rPr lang="en-US" sz="2667" dirty="0"/>
              <a:t> </a:t>
            </a:r>
            <a:r>
              <a:rPr lang="en-US" sz="2667" dirty="0" err="1"/>
              <a:t>cạnh</a:t>
            </a:r>
            <a:r>
              <a:rPr lang="en-US" sz="2667" dirty="0"/>
              <a:t> </a:t>
            </a:r>
            <a:r>
              <a:rPr lang="en-US" sz="2667" dirty="0" err="1"/>
              <a:t>huyền</a:t>
            </a:r>
            <a:r>
              <a:rPr lang="en-US" sz="2667" dirty="0"/>
              <a:t>) </a:t>
            </a:r>
            <a:r>
              <a:rPr lang="en-US" sz="2667" dirty="0" err="1"/>
              <a:t>và</a:t>
            </a:r>
            <a:r>
              <a:rPr lang="en-US" sz="2667" dirty="0"/>
              <a:t> </a:t>
            </a:r>
            <a:r>
              <a:rPr lang="en-US" sz="2667" dirty="0" err="1"/>
              <a:t>góc</a:t>
            </a:r>
            <a:r>
              <a:rPr lang="en-US" sz="2667" dirty="0"/>
              <a:t> </a:t>
            </a:r>
            <a:r>
              <a:rPr lang="en-US" sz="2667" dirty="0" err="1"/>
              <a:t>nhọn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tam </a:t>
            </a:r>
            <a:r>
              <a:rPr lang="en-US" sz="2667" dirty="0" err="1"/>
              <a:t>giác</a:t>
            </a:r>
            <a:r>
              <a:rPr lang="en-US" sz="2667" dirty="0"/>
              <a:t> </a:t>
            </a:r>
            <a:r>
              <a:rPr lang="en-US" sz="2667" dirty="0" err="1"/>
              <a:t>vuông</a:t>
            </a:r>
            <a:endParaRPr lang="en-US" sz="2667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2" y="2817286"/>
            <a:ext cx="4179172" cy="4179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8" grpId="0" animBg="1"/>
      <p:bldP spid="1564" grpId="0"/>
      <p:bldP spid="1565" grpId="0"/>
      <p:bldP spid="1567" grpId="0"/>
      <p:bldP spid="1572" grpId="0" animBg="1"/>
      <p:bldP spid="1613" grpId="0" animBg="1"/>
      <p:bldP spid="1614" grpId="0" animBg="1"/>
      <p:bldP spid="10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8">
          <a:extLst>
            <a:ext uri="{FF2B5EF4-FFF2-40B4-BE49-F238E27FC236}">
              <a16:creationId xmlns:a16="http://schemas.microsoft.com/office/drawing/2014/main" id="{83C53CBE-E2C7-5C65-CE5A-6F3528C13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39">
            <a:extLst>
              <a:ext uri="{FF2B5EF4-FFF2-40B4-BE49-F238E27FC236}">
                <a16:creationId xmlns:a16="http://schemas.microsoft.com/office/drawing/2014/main" id="{3E8C3D71-38DE-329F-ED42-6D022666EA2E}"/>
              </a:ext>
            </a:extLst>
          </p:cNvPr>
          <p:cNvSpPr/>
          <p:nvPr/>
        </p:nvSpPr>
        <p:spPr>
          <a:xfrm>
            <a:off x="844713" y="1556595"/>
            <a:ext cx="10502575" cy="462646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680" name="Google Shape;1680;p39">
            <a:extLst>
              <a:ext uri="{FF2B5EF4-FFF2-40B4-BE49-F238E27FC236}">
                <a16:creationId xmlns:a16="http://schemas.microsoft.com/office/drawing/2014/main" id="{49BD770D-9EB0-1A19-BCA4-A68E8773F7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241" y="497088"/>
            <a:ext cx="11086435" cy="5163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I. TRƯỜNG HỢP BẰNG NHAU GÓC CẠNH GÓC (G.C.G)</a:t>
            </a:r>
            <a:endParaRPr sz="32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1682" name="Google Shape;1682;p39">
            <a:extLst>
              <a:ext uri="{FF2B5EF4-FFF2-40B4-BE49-F238E27FC236}">
                <a16:creationId xmlns:a16="http://schemas.microsoft.com/office/drawing/2014/main" id="{10C7B384-0544-7909-8B6A-0EB610DEAC8D}"/>
              </a:ext>
            </a:extLst>
          </p:cNvPr>
          <p:cNvGrpSpPr/>
          <p:nvPr/>
        </p:nvGrpSpPr>
        <p:grpSpPr>
          <a:xfrm>
            <a:off x="594678" y="2011294"/>
            <a:ext cx="518063" cy="453837"/>
            <a:chOff x="3892238" y="1121453"/>
            <a:chExt cx="329669" cy="288798"/>
          </a:xfrm>
        </p:grpSpPr>
        <p:sp>
          <p:nvSpPr>
            <p:cNvPr id="1683" name="Google Shape;1683;p39">
              <a:extLst>
                <a:ext uri="{FF2B5EF4-FFF2-40B4-BE49-F238E27FC236}">
                  <a16:creationId xmlns:a16="http://schemas.microsoft.com/office/drawing/2014/main" id="{C8415461-ADDB-B53D-CF71-061DB3632D60}"/>
                </a:ext>
              </a:extLst>
            </p:cNvPr>
            <p:cNvSpPr/>
            <p:nvPr/>
          </p:nvSpPr>
          <p:spPr>
            <a:xfrm>
              <a:off x="3892238" y="1215351"/>
              <a:ext cx="213031" cy="194900"/>
            </a:xfrm>
            <a:custGeom>
              <a:avLst/>
              <a:gdLst/>
              <a:ahLst/>
              <a:cxnLst/>
              <a:rect l="l" t="t" r="r" b="b"/>
              <a:pathLst>
                <a:path w="5966" h="5459" extrusionOk="0">
                  <a:moveTo>
                    <a:pt x="1851" y="1"/>
                  </a:moveTo>
                  <a:cubicBezTo>
                    <a:pt x="1688" y="1"/>
                    <a:pt x="1522" y="25"/>
                    <a:pt x="1358" y="77"/>
                  </a:cubicBezTo>
                  <a:cubicBezTo>
                    <a:pt x="489" y="351"/>
                    <a:pt x="1" y="1291"/>
                    <a:pt x="274" y="2161"/>
                  </a:cubicBezTo>
                  <a:cubicBezTo>
                    <a:pt x="286" y="2208"/>
                    <a:pt x="310" y="2244"/>
                    <a:pt x="322" y="2292"/>
                  </a:cubicBezTo>
                  <a:lnTo>
                    <a:pt x="1310" y="5459"/>
                  </a:lnTo>
                  <a:lnTo>
                    <a:pt x="4477" y="4459"/>
                  </a:lnTo>
                  <a:lnTo>
                    <a:pt x="4465" y="4459"/>
                  </a:lnTo>
                  <a:cubicBezTo>
                    <a:pt x="4513" y="4447"/>
                    <a:pt x="4561" y="4435"/>
                    <a:pt x="4608" y="4411"/>
                  </a:cubicBezTo>
                  <a:cubicBezTo>
                    <a:pt x="5477" y="4137"/>
                    <a:pt x="5966" y="3208"/>
                    <a:pt x="5692" y="2339"/>
                  </a:cubicBezTo>
                  <a:cubicBezTo>
                    <a:pt x="5469" y="1634"/>
                    <a:pt x="4816" y="1180"/>
                    <a:pt x="4107" y="1180"/>
                  </a:cubicBezTo>
                  <a:cubicBezTo>
                    <a:pt x="3942" y="1180"/>
                    <a:pt x="3774" y="1204"/>
                    <a:pt x="3608" y="1256"/>
                  </a:cubicBezTo>
                  <a:cubicBezTo>
                    <a:pt x="3572" y="1268"/>
                    <a:pt x="3525" y="1291"/>
                    <a:pt x="3477" y="1303"/>
                  </a:cubicBezTo>
                  <a:lnTo>
                    <a:pt x="3465" y="1303"/>
                  </a:lnTo>
                  <a:cubicBezTo>
                    <a:pt x="3465" y="1256"/>
                    <a:pt x="3453" y="1208"/>
                    <a:pt x="3430" y="1161"/>
                  </a:cubicBezTo>
                  <a:cubicBezTo>
                    <a:pt x="3207" y="455"/>
                    <a:pt x="2554" y="1"/>
                    <a:pt x="1851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4" name="Google Shape;1684;p39">
              <a:extLst>
                <a:ext uri="{FF2B5EF4-FFF2-40B4-BE49-F238E27FC236}">
                  <a16:creationId xmlns:a16="http://schemas.microsoft.com/office/drawing/2014/main" id="{85ED4401-326F-E0B9-84D3-F79E81F25F1A}"/>
                </a:ext>
              </a:extLst>
            </p:cNvPr>
            <p:cNvSpPr/>
            <p:nvPr/>
          </p:nvSpPr>
          <p:spPr>
            <a:xfrm>
              <a:off x="4077029" y="1121453"/>
              <a:ext cx="144878" cy="133551"/>
            </a:xfrm>
            <a:custGeom>
              <a:avLst/>
              <a:gdLst/>
              <a:ahLst/>
              <a:cxnLst/>
              <a:rect l="l" t="t" r="r" b="b"/>
              <a:pathLst>
                <a:path w="3525" h="3250" extrusionOk="0">
                  <a:moveTo>
                    <a:pt x="2420" y="0"/>
                  </a:moveTo>
                  <a:cubicBezTo>
                    <a:pt x="1986" y="0"/>
                    <a:pt x="1584" y="290"/>
                    <a:pt x="1464" y="737"/>
                  </a:cubicBezTo>
                  <a:cubicBezTo>
                    <a:pt x="1464" y="761"/>
                    <a:pt x="1453" y="797"/>
                    <a:pt x="1453" y="821"/>
                  </a:cubicBezTo>
                  <a:lnTo>
                    <a:pt x="1441" y="821"/>
                  </a:lnTo>
                  <a:cubicBezTo>
                    <a:pt x="1417" y="809"/>
                    <a:pt x="1393" y="809"/>
                    <a:pt x="1357" y="797"/>
                  </a:cubicBezTo>
                  <a:cubicBezTo>
                    <a:pt x="1271" y="773"/>
                    <a:pt x="1184" y="762"/>
                    <a:pt x="1098" y="762"/>
                  </a:cubicBezTo>
                  <a:cubicBezTo>
                    <a:pt x="664" y="762"/>
                    <a:pt x="262" y="1052"/>
                    <a:pt x="143" y="1499"/>
                  </a:cubicBezTo>
                  <a:cubicBezTo>
                    <a:pt x="0" y="2023"/>
                    <a:pt x="321" y="2571"/>
                    <a:pt x="845" y="2714"/>
                  </a:cubicBezTo>
                  <a:cubicBezTo>
                    <a:pt x="869" y="2726"/>
                    <a:pt x="905" y="2726"/>
                    <a:pt x="929" y="2726"/>
                  </a:cubicBezTo>
                  <a:lnTo>
                    <a:pt x="929" y="2738"/>
                  </a:lnTo>
                  <a:lnTo>
                    <a:pt x="2846" y="3250"/>
                  </a:lnTo>
                  <a:lnTo>
                    <a:pt x="3358" y="1333"/>
                  </a:lnTo>
                  <a:cubicBezTo>
                    <a:pt x="3369" y="1309"/>
                    <a:pt x="3381" y="1285"/>
                    <a:pt x="3381" y="1249"/>
                  </a:cubicBezTo>
                  <a:cubicBezTo>
                    <a:pt x="3524" y="725"/>
                    <a:pt x="3215" y="178"/>
                    <a:pt x="2679" y="35"/>
                  </a:cubicBezTo>
                  <a:cubicBezTo>
                    <a:pt x="2593" y="11"/>
                    <a:pt x="2506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689" name="Google Shape;1689;p39">
            <a:extLst>
              <a:ext uri="{FF2B5EF4-FFF2-40B4-BE49-F238E27FC236}">
                <a16:creationId xmlns:a16="http://schemas.microsoft.com/office/drawing/2014/main" id="{9281A9D2-58C7-5E6D-1D96-A4E39A712A53}"/>
              </a:ext>
            </a:extLst>
          </p:cNvPr>
          <p:cNvSpPr/>
          <p:nvPr/>
        </p:nvSpPr>
        <p:spPr>
          <a:xfrm>
            <a:off x="8286400" y="3869827"/>
            <a:ext cx="3990800" cy="2988167"/>
          </a:xfrm>
          <a:custGeom>
            <a:avLst/>
            <a:gdLst/>
            <a:ahLst/>
            <a:cxnLst/>
            <a:rect l="l" t="t" r="r" b="b"/>
            <a:pathLst>
              <a:path w="119724" h="89645" extrusionOk="0">
                <a:moveTo>
                  <a:pt x="116939" y="1877"/>
                </a:moveTo>
                <a:cubicBezTo>
                  <a:pt x="107287" y="-1634"/>
                  <a:pt x="94239" y="-204"/>
                  <a:pt x="86478" y="6523"/>
                </a:cubicBezTo>
                <a:cubicBezTo>
                  <a:pt x="80380" y="11808"/>
                  <a:pt x="76940" y="20928"/>
                  <a:pt x="77443" y="28982"/>
                </a:cubicBezTo>
                <a:cubicBezTo>
                  <a:pt x="77905" y="36370"/>
                  <a:pt x="79574" y="44780"/>
                  <a:pt x="84929" y="49891"/>
                </a:cubicBezTo>
                <a:cubicBezTo>
                  <a:pt x="91311" y="55982"/>
                  <a:pt x="100903" y="58681"/>
                  <a:pt x="109711" y="59184"/>
                </a:cubicBezTo>
                <a:cubicBezTo>
                  <a:pt x="112777" y="59359"/>
                  <a:pt x="116985" y="59893"/>
                  <a:pt x="118746" y="57377"/>
                </a:cubicBezTo>
                <a:cubicBezTo>
                  <a:pt x="125187" y="48178"/>
                  <a:pt x="96873" y="45049"/>
                  <a:pt x="86220" y="48601"/>
                </a:cubicBezTo>
                <a:cubicBezTo>
                  <a:pt x="73211" y="52938"/>
                  <a:pt x="71238" y="73425"/>
                  <a:pt x="58857" y="79320"/>
                </a:cubicBezTo>
                <a:cubicBezTo>
                  <a:pt x="50543" y="83278"/>
                  <a:pt x="39698" y="82688"/>
                  <a:pt x="31235" y="79061"/>
                </a:cubicBezTo>
                <a:cubicBezTo>
                  <a:pt x="26121" y="76869"/>
                  <a:pt x="23726" y="69827"/>
                  <a:pt x="18328" y="68478"/>
                </a:cubicBezTo>
                <a:cubicBezTo>
                  <a:pt x="9273" y="66215"/>
                  <a:pt x="0" y="80312"/>
                  <a:pt x="0" y="89645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D83195D-7EEF-DD36-29C4-23B57D95BE85}"/>
                  </a:ext>
                </a:extLst>
              </p:cNvPr>
              <p:cNvSpPr/>
              <p:nvPr/>
            </p:nvSpPr>
            <p:spPr>
              <a:xfrm>
                <a:off x="2754684" y="1625135"/>
                <a:ext cx="8062273" cy="1259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dirty="0"/>
                  <a:t>Cho tam </a:t>
                </a:r>
                <a:r>
                  <a:rPr lang="en-US" sz="2667" dirty="0" err="1"/>
                  <a:t>giác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667" dirty="0"/>
                  <a:t> (</a:t>
                </a:r>
                <a:r>
                  <a:rPr lang="en-US" sz="2667" i="1" dirty="0" err="1"/>
                  <a:t>Hình</a:t>
                </a:r>
                <a:r>
                  <a:rPr lang="en-US" sz="2667" i="1" dirty="0"/>
                  <a:t> 56</a:t>
                </a:r>
                <a:r>
                  <a:rPr lang="en-US" sz="2667" dirty="0"/>
                  <a:t>). </a:t>
                </a:r>
                <a:r>
                  <a:rPr lang="en-US" sz="2667" dirty="0" err="1"/>
                  <a:t>Những</a:t>
                </a:r>
                <a:r>
                  <a:rPr lang="en-US" sz="2667" dirty="0"/>
                  <a:t> </a:t>
                </a:r>
                <a:r>
                  <a:rPr lang="en-US" sz="2667" dirty="0" err="1"/>
                  <a:t>góc</a:t>
                </a:r>
                <a:r>
                  <a:rPr lang="en-US" sz="2667" dirty="0"/>
                  <a:t> </a:t>
                </a:r>
                <a:r>
                  <a:rPr lang="en-US" sz="2667" dirty="0" err="1"/>
                  <a:t>nào</a:t>
                </a:r>
                <a:r>
                  <a:rPr lang="en-US" sz="2667" dirty="0"/>
                  <a:t> </a:t>
                </a:r>
                <a:r>
                  <a:rPr lang="en-US" sz="2667" dirty="0" err="1"/>
                  <a:t>của</a:t>
                </a:r>
                <a:r>
                  <a:rPr lang="en-US" sz="2667" dirty="0"/>
                  <a:t> tam </a:t>
                </a:r>
                <a:r>
                  <a:rPr lang="en-US" sz="2667" dirty="0" err="1"/>
                  <a:t>giác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667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sz="2667" dirty="0" err="1"/>
                  <a:t>có</a:t>
                </a:r>
                <a:r>
                  <a:rPr lang="en-US" sz="2667" dirty="0"/>
                  <a:t> </a:t>
                </a:r>
                <a:r>
                  <a:rPr lang="en-US" sz="2667" dirty="0" err="1"/>
                  <a:t>cạnh</a:t>
                </a:r>
                <a:r>
                  <a:rPr lang="en-US" sz="2667" dirty="0"/>
                  <a:t> </a:t>
                </a:r>
                <a:r>
                  <a:rPr lang="en-US" sz="2667" dirty="0" err="1"/>
                  <a:t>thuộc</a:t>
                </a:r>
                <a:r>
                  <a:rPr lang="en-US" sz="2667" dirty="0"/>
                  <a:t> </a:t>
                </a:r>
                <a:r>
                  <a:rPr lang="en-US" sz="2667" dirty="0" err="1"/>
                  <a:t>đường</a:t>
                </a:r>
                <a:r>
                  <a:rPr lang="en-US" sz="2667" dirty="0"/>
                  <a:t> </a:t>
                </a:r>
                <a:r>
                  <a:rPr lang="en-US" sz="2667" dirty="0" err="1"/>
                  <a:t>thẳng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2667" dirty="0"/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684" y="1625135"/>
                <a:ext cx="8062273" cy="1259063"/>
              </a:xfrm>
              <a:prstGeom prst="rect">
                <a:avLst/>
              </a:prstGeom>
              <a:blipFill>
                <a:blip r:embed="rId3"/>
                <a:stretch>
                  <a:fillRect l="-1437" r="-1437" b="-12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690;p39">
            <a:extLst>
              <a:ext uri="{FF2B5EF4-FFF2-40B4-BE49-F238E27FC236}">
                <a16:creationId xmlns:a16="http://schemas.microsoft.com/office/drawing/2014/main" id="{9EF877ED-812F-ACD8-FAC2-5545E69F4C05}"/>
              </a:ext>
            </a:extLst>
          </p:cNvPr>
          <p:cNvSpPr/>
          <p:nvPr/>
        </p:nvSpPr>
        <p:spPr>
          <a:xfrm rot="764009">
            <a:off x="10185424" y="1539213"/>
            <a:ext cx="1263064" cy="33702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A96B75-1C78-58CE-53BE-03FD8C1B1CE6}"/>
              </a:ext>
            </a:extLst>
          </p:cNvPr>
          <p:cNvSpPr/>
          <p:nvPr/>
        </p:nvSpPr>
        <p:spPr>
          <a:xfrm>
            <a:off x="1445341" y="1844211"/>
            <a:ext cx="1186528" cy="8400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HĐ1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238DA-82D9-1504-9518-B431145B32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823" t="15460" r="2986" b="5976"/>
          <a:stretch/>
        </p:blipFill>
        <p:spPr>
          <a:xfrm>
            <a:off x="8042787" y="3004889"/>
            <a:ext cx="2949676" cy="2708087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272E4E-A427-65D6-C25E-D2C075BC3F89}"/>
                  </a:ext>
                </a:extLst>
              </p:cNvPr>
              <p:cNvSpPr txBox="1"/>
              <p:nvPr/>
            </p:nvSpPr>
            <p:spPr>
              <a:xfrm>
                <a:off x="1794999" y="3310236"/>
                <a:ext cx="5873299" cy="1257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accent1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 và góc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accent1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</m:oMath>
                </a14:m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 của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accent1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 có cạnh thuộc đường thẳng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accent1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</m:t>
                    </m:r>
                  </m:oMath>
                </a14:m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.</a:t>
                </a:r>
                <a:endParaRPr lang="en-US" sz="2667" dirty="0">
                  <a:solidFill>
                    <a:schemeClr val="accent1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EA0F44-9752-8DEC-3FB7-ED963CE5D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999" y="3310236"/>
                <a:ext cx="5873299" cy="1257460"/>
              </a:xfrm>
              <a:prstGeom prst="rect">
                <a:avLst/>
              </a:prstGeom>
              <a:blipFill>
                <a:blip r:embed="rId5"/>
                <a:stretch>
                  <a:fillRect l="-1971" r="-1867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3ACB14-5265-5CF0-16AC-9FA13AF1E6E3}"/>
                  </a:ext>
                </a:extLst>
              </p:cNvPr>
              <p:cNvSpPr txBox="1"/>
              <p:nvPr/>
            </p:nvSpPr>
            <p:spPr>
              <a:xfrm>
                <a:off x="998904" y="4843467"/>
                <a:ext cx="7113339" cy="1257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2667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 ta gọi góc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và góc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góc kề cạnh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667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033A7A-D942-0065-3F46-476B1DC46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904" y="4843467"/>
                <a:ext cx="7113339" cy="1257460"/>
              </a:xfrm>
              <a:prstGeom prst="rect">
                <a:avLst/>
              </a:prstGeom>
              <a:blipFill>
                <a:blip r:embed="rId6"/>
                <a:stretch>
                  <a:fillRect l="-1628" b="-11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65132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" grpId="0" animBg="1"/>
      <p:bldP spid="1680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39"/>
          <p:cNvSpPr/>
          <p:nvPr/>
        </p:nvSpPr>
        <p:spPr>
          <a:xfrm>
            <a:off x="844713" y="1556595"/>
            <a:ext cx="10502575" cy="462646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680" name="Google Shape;1680;p39"/>
          <p:cNvSpPr txBox="1">
            <a:spLocks noGrp="1"/>
          </p:cNvSpPr>
          <p:nvPr>
            <p:ph type="title"/>
          </p:nvPr>
        </p:nvSpPr>
        <p:spPr>
          <a:xfrm>
            <a:off x="710241" y="497088"/>
            <a:ext cx="11086435" cy="5163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I. TRƯỜNG HỢP BẰNG NHAU GÓC CẠNH GÓC (G.C.G)</a:t>
            </a:r>
            <a:endParaRPr sz="32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1682" name="Google Shape;1682;p39"/>
          <p:cNvGrpSpPr/>
          <p:nvPr/>
        </p:nvGrpSpPr>
        <p:grpSpPr>
          <a:xfrm>
            <a:off x="594678" y="2011294"/>
            <a:ext cx="518063" cy="453837"/>
            <a:chOff x="3892238" y="1121453"/>
            <a:chExt cx="329669" cy="288798"/>
          </a:xfrm>
        </p:grpSpPr>
        <p:sp>
          <p:nvSpPr>
            <p:cNvPr id="1683" name="Google Shape;1683;p39"/>
            <p:cNvSpPr/>
            <p:nvPr/>
          </p:nvSpPr>
          <p:spPr>
            <a:xfrm>
              <a:off x="3892238" y="1215351"/>
              <a:ext cx="213031" cy="194900"/>
            </a:xfrm>
            <a:custGeom>
              <a:avLst/>
              <a:gdLst/>
              <a:ahLst/>
              <a:cxnLst/>
              <a:rect l="l" t="t" r="r" b="b"/>
              <a:pathLst>
                <a:path w="5966" h="5459" extrusionOk="0">
                  <a:moveTo>
                    <a:pt x="1851" y="1"/>
                  </a:moveTo>
                  <a:cubicBezTo>
                    <a:pt x="1688" y="1"/>
                    <a:pt x="1522" y="25"/>
                    <a:pt x="1358" y="77"/>
                  </a:cubicBezTo>
                  <a:cubicBezTo>
                    <a:pt x="489" y="351"/>
                    <a:pt x="1" y="1291"/>
                    <a:pt x="274" y="2161"/>
                  </a:cubicBezTo>
                  <a:cubicBezTo>
                    <a:pt x="286" y="2208"/>
                    <a:pt x="310" y="2244"/>
                    <a:pt x="322" y="2292"/>
                  </a:cubicBezTo>
                  <a:lnTo>
                    <a:pt x="1310" y="5459"/>
                  </a:lnTo>
                  <a:lnTo>
                    <a:pt x="4477" y="4459"/>
                  </a:lnTo>
                  <a:lnTo>
                    <a:pt x="4465" y="4459"/>
                  </a:lnTo>
                  <a:cubicBezTo>
                    <a:pt x="4513" y="4447"/>
                    <a:pt x="4561" y="4435"/>
                    <a:pt x="4608" y="4411"/>
                  </a:cubicBezTo>
                  <a:cubicBezTo>
                    <a:pt x="5477" y="4137"/>
                    <a:pt x="5966" y="3208"/>
                    <a:pt x="5692" y="2339"/>
                  </a:cubicBezTo>
                  <a:cubicBezTo>
                    <a:pt x="5469" y="1634"/>
                    <a:pt x="4816" y="1180"/>
                    <a:pt x="4107" y="1180"/>
                  </a:cubicBezTo>
                  <a:cubicBezTo>
                    <a:pt x="3942" y="1180"/>
                    <a:pt x="3774" y="1204"/>
                    <a:pt x="3608" y="1256"/>
                  </a:cubicBezTo>
                  <a:cubicBezTo>
                    <a:pt x="3572" y="1268"/>
                    <a:pt x="3525" y="1291"/>
                    <a:pt x="3477" y="1303"/>
                  </a:cubicBezTo>
                  <a:lnTo>
                    <a:pt x="3465" y="1303"/>
                  </a:lnTo>
                  <a:cubicBezTo>
                    <a:pt x="3465" y="1256"/>
                    <a:pt x="3453" y="1208"/>
                    <a:pt x="3430" y="1161"/>
                  </a:cubicBezTo>
                  <a:cubicBezTo>
                    <a:pt x="3207" y="455"/>
                    <a:pt x="2554" y="1"/>
                    <a:pt x="1851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4077029" y="1121453"/>
              <a:ext cx="144878" cy="133551"/>
            </a:xfrm>
            <a:custGeom>
              <a:avLst/>
              <a:gdLst/>
              <a:ahLst/>
              <a:cxnLst/>
              <a:rect l="l" t="t" r="r" b="b"/>
              <a:pathLst>
                <a:path w="3525" h="3250" extrusionOk="0">
                  <a:moveTo>
                    <a:pt x="2420" y="0"/>
                  </a:moveTo>
                  <a:cubicBezTo>
                    <a:pt x="1986" y="0"/>
                    <a:pt x="1584" y="290"/>
                    <a:pt x="1464" y="737"/>
                  </a:cubicBezTo>
                  <a:cubicBezTo>
                    <a:pt x="1464" y="761"/>
                    <a:pt x="1453" y="797"/>
                    <a:pt x="1453" y="821"/>
                  </a:cubicBezTo>
                  <a:lnTo>
                    <a:pt x="1441" y="821"/>
                  </a:lnTo>
                  <a:cubicBezTo>
                    <a:pt x="1417" y="809"/>
                    <a:pt x="1393" y="809"/>
                    <a:pt x="1357" y="797"/>
                  </a:cubicBezTo>
                  <a:cubicBezTo>
                    <a:pt x="1271" y="773"/>
                    <a:pt x="1184" y="762"/>
                    <a:pt x="1098" y="762"/>
                  </a:cubicBezTo>
                  <a:cubicBezTo>
                    <a:pt x="664" y="762"/>
                    <a:pt x="262" y="1052"/>
                    <a:pt x="143" y="1499"/>
                  </a:cubicBezTo>
                  <a:cubicBezTo>
                    <a:pt x="0" y="2023"/>
                    <a:pt x="321" y="2571"/>
                    <a:pt x="845" y="2714"/>
                  </a:cubicBezTo>
                  <a:cubicBezTo>
                    <a:pt x="869" y="2726"/>
                    <a:pt x="905" y="2726"/>
                    <a:pt x="929" y="2726"/>
                  </a:cubicBezTo>
                  <a:lnTo>
                    <a:pt x="929" y="2738"/>
                  </a:lnTo>
                  <a:lnTo>
                    <a:pt x="2846" y="3250"/>
                  </a:lnTo>
                  <a:lnTo>
                    <a:pt x="3358" y="1333"/>
                  </a:lnTo>
                  <a:cubicBezTo>
                    <a:pt x="3369" y="1309"/>
                    <a:pt x="3381" y="1285"/>
                    <a:pt x="3381" y="1249"/>
                  </a:cubicBezTo>
                  <a:cubicBezTo>
                    <a:pt x="3524" y="725"/>
                    <a:pt x="3215" y="178"/>
                    <a:pt x="2679" y="35"/>
                  </a:cubicBezTo>
                  <a:cubicBezTo>
                    <a:pt x="2593" y="11"/>
                    <a:pt x="2506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689" name="Google Shape;1689;p39"/>
          <p:cNvSpPr/>
          <p:nvPr/>
        </p:nvSpPr>
        <p:spPr>
          <a:xfrm>
            <a:off x="8286400" y="3869827"/>
            <a:ext cx="3990800" cy="2988167"/>
          </a:xfrm>
          <a:custGeom>
            <a:avLst/>
            <a:gdLst/>
            <a:ahLst/>
            <a:cxnLst/>
            <a:rect l="l" t="t" r="r" b="b"/>
            <a:pathLst>
              <a:path w="119724" h="89645" extrusionOk="0">
                <a:moveTo>
                  <a:pt x="116939" y="1877"/>
                </a:moveTo>
                <a:cubicBezTo>
                  <a:pt x="107287" y="-1634"/>
                  <a:pt x="94239" y="-204"/>
                  <a:pt x="86478" y="6523"/>
                </a:cubicBezTo>
                <a:cubicBezTo>
                  <a:pt x="80380" y="11808"/>
                  <a:pt x="76940" y="20928"/>
                  <a:pt x="77443" y="28982"/>
                </a:cubicBezTo>
                <a:cubicBezTo>
                  <a:pt x="77905" y="36370"/>
                  <a:pt x="79574" y="44780"/>
                  <a:pt x="84929" y="49891"/>
                </a:cubicBezTo>
                <a:cubicBezTo>
                  <a:pt x="91311" y="55982"/>
                  <a:pt x="100903" y="58681"/>
                  <a:pt x="109711" y="59184"/>
                </a:cubicBezTo>
                <a:cubicBezTo>
                  <a:pt x="112777" y="59359"/>
                  <a:pt x="116985" y="59893"/>
                  <a:pt x="118746" y="57377"/>
                </a:cubicBezTo>
                <a:cubicBezTo>
                  <a:pt x="125187" y="48178"/>
                  <a:pt x="96873" y="45049"/>
                  <a:pt x="86220" y="48601"/>
                </a:cubicBezTo>
                <a:cubicBezTo>
                  <a:pt x="73211" y="52938"/>
                  <a:pt x="71238" y="73425"/>
                  <a:pt x="58857" y="79320"/>
                </a:cubicBezTo>
                <a:cubicBezTo>
                  <a:pt x="50543" y="83278"/>
                  <a:pt x="39698" y="82688"/>
                  <a:pt x="31235" y="79061"/>
                </a:cubicBezTo>
                <a:cubicBezTo>
                  <a:pt x="26121" y="76869"/>
                  <a:pt x="23726" y="69827"/>
                  <a:pt x="18328" y="68478"/>
                </a:cubicBezTo>
                <a:cubicBezTo>
                  <a:pt x="9273" y="66215"/>
                  <a:pt x="0" y="80312"/>
                  <a:pt x="0" y="89645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54684" y="1625135"/>
                <a:ext cx="8062273" cy="1259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dirty="0"/>
                  <a:t>Tương </a:t>
                </a:r>
                <a:r>
                  <a:rPr lang="en-US" sz="2667" dirty="0" err="1"/>
                  <a:t>tự</a:t>
                </a:r>
                <a:r>
                  <a:rPr lang="en-US" sz="2667" dirty="0"/>
                  <a:t>: </a:t>
                </a:r>
                <a:r>
                  <a:rPr lang="en-US" sz="2667" dirty="0" err="1"/>
                  <a:t>Những</a:t>
                </a:r>
                <a:r>
                  <a:rPr lang="en-US" sz="2667" dirty="0"/>
                  <a:t> </a:t>
                </a:r>
                <a:r>
                  <a:rPr lang="en-US" sz="2667" dirty="0" err="1"/>
                  <a:t>góc</a:t>
                </a:r>
                <a:r>
                  <a:rPr lang="en-US" sz="2667" dirty="0"/>
                  <a:t> </a:t>
                </a:r>
                <a:r>
                  <a:rPr lang="en-US" sz="2667" dirty="0" err="1"/>
                  <a:t>nào</a:t>
                </a:r>
                <a:r>
                  <a:rPr lang="en-US" sz="2667" dirty="0"/>
                  <a:t> </a:t>
                </a:r>
                <a:r>
                  <a:rPr lang="en-US" sz="2667" dirty="0" err="1"/>
                  <a:t>của</a:t>
                </a:r>
                <a:r>
                  <a:rPr lang="en-US" sz="2667" dirty="0"/>
                  <a:t> tam </a:t>
                </a:r>
                <a:r>
                  <a:rPr lang="en-US" sz="2667" dirty="0" err="1"/>
                  <a:t>giác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667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sz="2667" dirty="0" err="1"/>
                  <a:t>có</a:t>
                </a:r>
                <a:r>
                  <a:rPr lang="en-US" sz="2667" dirty="0"/>
                  <a:t> </a:t>
                </a:r>
                <a:r>
                  <a:rPr lang="en-US" sz="2667" dirty="0" err="1"/>
                  <a:t>cạnh</a:t>
                </a:r>
                <a:r>
                  <a:rPr lang="en-US" sz="2667" dirty="0"/>
                  <a:t> </a:t>
                </a:r>
                <a:r>
                  <a:rPr lang="en-US" sz="2667" dirty="0" err="1"/>
                  <a:t>thuộc</a:t>
                </a:r>
                <a:r>
                  <a:rPr lang="en-US" sz="2667" dirty="0"/>
                  <a:t> </a:t>
                </a:r>
                <a:r>
                  <a:rPr lang="en-US" sz="2667" dirty="0" err="1"/>
                  <a:t>đường</a:t>
                </a:r>
                <a:r>
                  <a:rPr lang="en-US" sz="2667" dirty="0"/>
                  <a:t> </a:t>
                </a:r>
                <a:r>
                  <a:rPr lang="en-US" sz="2667" dirty="0" err="1"/>
                  <a:t>thẳng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667" b="0" i="0" dirty="0" smtClean="0">
                        <a:latin typeface="Cambria Math" panose="02040503050406030204" pitchFamily="18" charset="0"/>
                      </a:rPr>
                      <m:t>BC</m:t>
                    </m:r>
                  </m:oMath>
                </a14:m>
                <a:r>
                  <a:rPr lang="en-US" sz="2667" dirty="0"/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684" y="1625135"/>
                <a:ext cx="8062273" cy="1259063"/>
              </a:xfrm>
              <a:prstGeom prst="rect">
                <a:avLst/>
              </a:prstGeom>
              <a:blipFill>
                <a:blip r:embed="rId3"/>
                <a:stretch>
                  <a:fillRect l="-1437" r="-1437" b="-12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690;p39"/>
          <p:cNvSpPr/>
          <p:nvPr/>
        </p:nvSpPr>
        <p:spPr>
          <a:xfrm rot="764009">
            <a:off x="10185424" y="1539213"/>
            <a:ext cx="1263064" cy="33702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F4AD2D-078A-652D-68CF-6AD2C4353FA2}"/>
              </a:ext>
            </a:extLst>
          </p:cNvPr>
          <p:cNvSpPr/>
          <p:nvPr/>
        </p:nvSpPr>
        <p:spPr>
          <a:xfrm>
            <a:off x="1445341" y="1844211"/>
            <a:ext cx="1186528" cy="8400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EA0F44-9752-8DEC-3FB7-ED963CE5DA44}"/>
                  </a:ext>
                </a:extLst>
              </p:cNvPr>
              <p:cNvSpPr txBox="1"/>
              <p:nvPr/>
            </p:nvSpPr>
            <p:spPr>
              <a:xfrm>
                <a:off x="1794999" y="3310236"/>
                <a:ext cx="5873299" cy="1257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en-US" sz="2667" b="0" i="1" smtClean="0">
                        <a:solidFill>
                          <a:schemeClr val="accent1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</m:oMath>
                </a14:m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 và góc </a:t>
                </a:r>
                <a14:m>
                  <m:oMath xmlns:m="http://schemas.openxmlformats.org/officeDocument/2006/math">
                    <m:r>
                      <a:rPr lang="en-US" sz="2667" b="0" i="1" smtClean="0">
                        <a:solidFill>
                          <a:schemeClr val="accent1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</m:t>
                    </m:r>
                  </m:oMath>
                </a14:m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 của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accent1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 có cạnh thuộc đường thẳng </a:t>
                </a:r>
                <a14:m>
                  <m:oMath xmlns:m="http://schemas.openxmlformats.org/officeDocument/2006/math">
                    <m:r>
                      <a:rPr lang="en-US" sz="2667" b="0" i="1" smtClean="0">
                        <a:solidFill>
                          <a:schemeClr val="accent1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𝐵𝐶</m:t>
                    </m:r>
                  </m:oMath>
                </a14:m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.</a:t>
                </a:r>
                <a:endParaRPr lang="en-US" sz="2667" dirty="0">
                  <a:solidFill>
                    <a:schemeClr val="accent1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EA0F44-9752-8DEC-3FB7-ED963CE5D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999" y="3310236"/>
                <a:ext cx="5873299" cy="1257460"/>
              </a:xfrm>
              <a:prstGeom prst="rect">
                <a:avLst/>
              </a:prstGeom>
              <a:blipFill>
                <a:blip r:embed="rId5"/>
                <a:stretch>
                  <a:fillRect l="-1971" r="-1867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033A7A-D942-0065-3F46-476B1DC464FA}"/>
                  </a:ext>
                </a:extLst>
              </p:cNvPr>
              <p:cNvSpPr txBox="1"/>
              <p:nvPr/>
            </p:nvSpPr>
            <p:spPr>
              <a:xfrm>
                <a:off x="998904" y="4843467"/>
                <a:ext cx="7113339" cy="1257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2667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 ta gọi góc </a:t>
                </a:r>
                <a14:m>
                  <m:oMath xmlns:m="http://schemas.openxmlformats.org/officeDocument/2006/math">
                    <m:r>
                      <a:rPr lang="en-US" sz="2667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và góc </a:t>
                </a:r>
                <a14:m>
                  <m:oMath xmlns:m="http://schemas.openxmlformats.org/officeDocument/2006/math">
                    <m:r>
                      <a:rPr lang="en-US" sz="2667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góc kề cạnh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667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667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033A7A-D942-0065-3F46-476B1DC46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904" y="4843467"/>
                <a:ext cx="7113339" cy="1257460"/>
              </a:xfrm>
              <a:prstGeom prst="rect">
                <a:avLst/>
              </a:prstGeom>
              <a:blipFill>
                <a:blip r:embed="rId6"/>
                <a:stretch>
                  <a:fillRect l="-1628" b="-11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D8E0F60-CAE3-3C2C-29C8-D8C681538C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823" t="15460" r="2986" b="5976"/>
          <a:stretch/>
        </p:blipFill>
        <p:spPr>
          <a:xfrm>
            <a:off x="8397611" y="2655823"/>
            <a:ext cx="2949676" cy="2708087"/>
          </a:xfrm>
          <a:prstGeom prst="ellipse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" grpId="0" animBg="1"/>
      <p:bldP spid="1680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8">
          <a:extLst>
            <a:ext uri="{FF2B5EF4-FFF2-40B4-BE49-F238E27FC236}">
              <a16:creationId xmlns:a16="http://schemas.microsoft.com/office/drawing/2014/main" id="{09AFFC31-EB55-AFCD-CCB3-3977F1860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39">
            <a:extLst>
              <a:ext uri="{FF2B5EF4-FFF2-40B4-BE49-F238E27FC236}">
                <a16:creationId xmlns:a16="http://schemas.microsoft.com/office/drawing/2014/main" id="{6F3F0E27-0570-AD50-55A3-D586B358601A}"/>
              </a:ext>
            </a:extLst>
          </p:cNvPr>
          <p:cNvSpPr/>
          <p:nvPr/>
        </p:nvSpPr>
        <p:spPr>
          <a:xfrm>
            <a:off x="844713" y="1556595"/>
            <a:ext cx="10502575" cy="462646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680" name="Google Shape;1680;p39">
            <a:extLst>
              <a:ext uri="{FF2B5EF4-FFF2-40B4-BE49-F238E27FC236}">
                <a16:creationId xmlns:a16="http://schemas.microsoft.com/office/drawing/2014/main" id="{DB3FC0AA-B5AF-C969-F873-C7EBA1F023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241" y="497088"/>
            <a:ext cx="11086435" cy="5163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I. TRƯỜNG HỢP BẰNG NHAU GÓC CẠNH GÓC (G.C.G)</a:t>
            </a:r>
            <a:endParaRPr sz="32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1682" name="Google Shape;1682;p39">
            <a:extLst>
              <a:ext uri="{FF2B5EF4-FFF2-40B4-BE49-F238E27FC236}">
                <a16:creationId xmlns:a16="http://schemas.microsoft.com/office/drawing/2014/main" id="{5138C86D-135A-A539-F428-6B2509987E91}"/>
              </a:ext>
            </a:extLst>
          </p:cNvPr>
          <p:cNvGrpSpPr/>
          <p:nvPr/>
        </p:nvGrpSpPr>
        <p:grpSpPr>
          <a:xfrm>
            <a:off x="594678" y="2011294"/>
            <a:ext cx="518063" cy="453837"/>
            <a:chOff x="3892238" y="1121453"/>
            <a:chExt cx="329669" cy="288798"/>
          </a:xfrm>
        </p:grpSpPr>
        <p:sp>
          <p:nvSpPr>
            <p:cNvPr id="1683" name="Google Shape;1683;p39">
              <a:extLst>
                <a:ext uri="{FF2B5EF4-FFF2-40B4-BE49-F238E27FC236}">
                  <a16:creationId xmlns:a16="http://schemas.microsoft.com/office/drawing/2014/main" id="{2ECAFAAB-22B9-D6F4-005C-65A88FF78A19}"/>
                </a:ext>
              </a:extLst>
            </p:cNvPr>
            <p:cNvSpPr/>
            <p:nvPr/>
          </p:nvSpPr>
          <p:spPr>
            <a:xfrm>
              <a:off x="3892238" y="1215351"/>
              <a:ext cx="213031" cy="194900"/>
            </a:xfrm>
            <a:custGeom>
              <a:avLst/>
              <a:gdLst/>
              <a:ahLst/>
              <a:cxnLst/>
              <a:rect l="l" t="t" r="r" b="b"/>
              <a:pathLst>
                <a:path w="5966" h="5459" extrusionOk="0">
                  <a:moveTo>
                    <a:pt x="1851" y="1"/>
                  </a:moveTo>
                  <a:cubicBezTo>
                    <a:pt x="1688" y="1"/>
                    <a:pt x="1522" y="25"/>
                    <a:pt x="1358" y="77"/>
                  </a:cubicBezTo>
                  <a:cubicBezTo>
                    <a:pt x="489" y="351"/>
                    <a:pt x="1" y="1291"/>
                    <a:pt x="274" y="2161"/>
                  </a:cubicBezTo>
                  <a:cubicBezTo>
                    <a:pt x="286" y="2208"/>
                    <a:pt x="310" y="2244"/>
                    <a:pt x="322" y="2292"/>
                  </a:cubicBezTo>
                  <a:lnTo>
                    <a:pt x="1310" y="5459"/>
                  </a:lnTo>
                  <a:lnTo>
                    <a:pt x="4477" y="4459"/>
                  </a:lnTo>
                  <a:lnTo>
                    <a:pt x="4465" y="4459"/>
                  </a:lnTo>
                  <a:cubicBezTo>
                    <a:pt x="4513" y="4447"/>
                    <a:pt x="4561" y="4435"/>
                    <a:pt x="4608" y="4411"/>
                  </a:cubicBezTo>
                  <a:cubicBezTo>
                    <a:pt x="5477" y="4137"/>
                    <a:pt x="5966" y="3208"/>
                    <a:pt x="5692" y="2339"/>
                  </a:cubicBezTo>
                  <a:cubicBezTo>
                    <a:pt x="5469" y="1634"/>
                    <a:pt x="4816" y="1180"/>
                    <a:pt x="4107" y="1180"/>
                  </a:cubicBezTo>
                  <a:cubicBezTo>
                    <a:pt x="3942" y="1180"/>
                    <a:pt x="3774" y="1204"/>
                    <a:pt x="3608" y="1256"/>
                  </a:cubicBezTo>
                  <a:cubicBezTo>
                    <a:pt x="3572" y="1268"/>
                    <a:pt x="3525" y="1291"/>
                    <a:pt x="3477" y="1303"/>
                  </a:cubicBezTo>
                  <a:lnTo>
                    <a:pt x="3465" y="1303"/>
                  </a:lnTo>
                  <a:cubicBezTo>
                    <a:pt x="3465" y="1256"/>
                    <a:pt x="3453" y="1208"/>
                    <a:pt x="3430" y="1161"/>
                  </a:cubicBezTo>
                  <a:cubicBezTo>
                    <a:pt x="3207" y="455"/>
                    <a:pt x="2554" y="1"/>
                    <a:pt x="1851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4" name="Google Shape;1684;p39">
              <a:extLst>
                <a:ext uri="{FF2B5EF4-FFF2-40B4-BE49-F238E27FC236}">
                  <a16:creationId xmlns:a16="http://schemas.microsoft.com/office/drawing/2014/main" id="{E0D8FFF2-CF23-B09E-0EC3-53249E53C5EA}"/>
                </a:ext>
              </a:extLst>
            </p:cNvPr>
            <p:cNvSpPr/>
            <p:nvPr/>
          </p:nvSpPr>
          <p:spPr>
            <a:xfrm>
              <a:off x="4077029" y="1121453"/>
              <a:ext cx="144878" cy="133551"/>
            </a:xfrm>
            <a:custGeom>
              <a:avLst/>
              <a:gdLst/>
              <a:ahLst/>
              <a:cxnLst/>
              <a:rect l="l" t="t" r="r" b="b"/>
              <a:pathLst>
                <a:path w="3525" h="3250" extrusionOk="0">
                  <a:moveTo>
                    <a:pt x="2420" y="0"/>
                  </a:moveTo>
                  <a:cubicBezTo>
                    <a:pt x="1986" y="0"/>
                    <a:pt x="1584" y="290"/>
                    <a:pt x="1464" y="737"/>
                  </a:cubicBezTo>
                  <a:cubicBezTo>
                    <a:pt x="1464" y="761"/>
                    <a:pt x="1453" y="797"/>
                    <a:pt x="1453" y="821"/>
                  </a:cubicBezTo>
                  <a:lnTo>
                    <a:pt x="1441" y="821"/>
                  </a:lnTo>
                  <a:cubicBezTo>
                    <a:pt x="1417" y="809"/>
                    <a:pt x="1393" y="809"/>
                    <a:pt x="1357" y="797"/>
                  </a:cubicBezTo>
                  <a:cubicBezTo>
                    <a:pt x="1271" y="773"/>
                    <a:pt x="1184" y="762"/>
                    <a:pt x="1098" y="762"/>
                  </a:cubicBezTo>
                  <a:cubicBezTo>
                    <a:pt x="664" y="762"/>
                    <a:pt x="262" y="1052"/>
                    <a:pt x="143" y="1499"/>
                  </a:cubicBezTo>
                  <a:cubicBezTo>
                    <a:pt x="0" y="2023"/>
                    <a:pt x="321" y="2571"/>
                    <a:pt x="845" y="2714"/>
                  </a:cubicBezTo>
                  <a:cubicBezTo>
                    <a:pt x="869" y="2726"/>
                    <a:pt x="905" y="2726"/>
                    <a:pt x="929" y="2726"/>
                  </a:cubicBezTo>
                  <a:lnTo>
                    <a:pt x="929" y="2738"/>
                  </a:lnTo>
                  <a:lnTo>
                    <a:pt x="2846" y="3250"/>
                  </a:lnTo>
                  <a:lnTo>
                    <a:pt x="3358" y="1333"/>
                  </a:lnTo>
                  <a:cubicBezTo>
                    <a:pt x="3369" y="1309"/>
                    <a:pt x="3381" y="1285"/>
                    <a:pt x="3381" y="1249"/>
                  </a:cubicBezTo>
                  <a:cubicBezTo>
                    <a:pt x="3524" y="725"/>
                    <a:pt x="3215" y="178"/>
                    <a:pt x="2679" y="35"/>
                  </a:cubicBezTo>
                  <a:cubicBezTo>
                    <a:pt x="2593" y="11"/>
                    <a:pt x="2506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689" name="Google Shape;1689;p39">
            <a:extLst>
              <a:ext uri="{FF2B5EF4-FFF2-40B4-BE49-F238E27FC236}">
                <a16:creationId xmlns:a16="http://schemas.microsoft.com/office/drawing/2014/main" id="{096187A4-2807-7711-D33D-3083D4C0B482}"/>
              </a:ext>
            </a:extLst>
          </p:cNvPr>
          <p:cNvSpPr/>
          <p:nvPr/>
        </p:nvSpPr>
        <p:spPr>
          <a:xfrm>
            <a:off x="8286400" y="3869827"/>
            <a:ext cx="3990800" cy="2988167"/>
          </a:xfrm>
          <a:custGeom>
            <a:avLst/>
            <a:gdLst/>
            <a:ahLst/>
            <a:cxnLst/>
            <a:rect l="l" t="t" r="r" b="b"/>
            <a:pathLst>
              <a:path w="119724" h="89645" extrusionOk="0">
                <a:moveTo>
                  <a:pt x="116939" y="1877"/>
                </a:moveTo>
                <a:cubicBezTo>
                  <a:pt x="107287" y="-1634"/>
                  <a:pt x="94239" y="-204"/>
                  <a:pt x="86478" y="6523"/>
                </a:cubicBezTo>
                <a:cubicBezTo>
                  <a:pt x="80380" y="11808"/>
                  <a:pt x="76940" y="20928"/>
                  <a:pt x="77443" y="28982"/>
                </a:cubicBezTo>
                <a:cubicBezTo>
                  <a:pt x="77905" y="36370"/>
                  <a:pt x="79574" y="44780"/>
                  <a:pt x="84929" y="49891"/>
                </a:cubicBezTo>
                <a:cubicBezTo>
                  <a:pt x="91311" y="55982"/>
                  <a:pt x="100903" y="58681"/>
                  <a:pt x="109711" y="59184"/>
                </a:cubicBezTo>
                <a:cubicBezTo>
                  <a:pt x="112777" y="59359"/>
                  <a:pt x="116985" y="59893"/>
                  <a:pt x="118746" y="57377"/>
                </a:cubicBezTo>
                <a:cubicBezTo>
                  <a:pt x="125187" y="48178"/>
                  <a:pt x="96873" y="45049"/>
                  <a:pt x="86220" y="48601"/>
                </a:cubicBezTo>
                <a:cubicBezTo>
                  <a:pt x="73211" y="52938"/>
                  <a:pt x="71238" y="73425"/>
                  <a:pt x="58857" y="79320"/>
                </a:cubicBezTo>
                <a:cubicBezTo>
                  <a:pt x="50543" y="83278"/>
                  <a:pt x="39698" y="82688"/>
                  <a:pt x="31235" y="79061"/>
                </a:cubicBezTo>
                <a:cubicBezTo>
                  <a:pt x="26121" y="76869"/>
                  <a:pt x="23726" y="69827"/>
                  <a:pt x="18328" y="68478"/>
                </a:cubicBezTo>
                <a:cubicBezTo>
                  <a:pt x="9273" y="66215"/>
                  <a:pt x="0" y="80312"/>
                  <a:pt x="0" y="89645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A7A467-0BDD-1A53-684C-6778FF8168A1}"/>
                  </a:ext>
                </a:extLst>
              </p:cNvPr>
              <p:cNvSpPr/>
              <p:nvPr/>
            </p:nvSpPr>
            <p:spPr>
              <a:xfrm>
                <a:off x="2754684" y="1625135"/>
                <a:ext cx="8062273" cy="1259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dirty="0"/>
                  <a:t>Những </a:t>
                </a:r>
                <a:r>
                  <a:rPr lang="en-US" sz="2667" dirty="0" err="1"/>
                  <a:t>góc</a:t>
                </a:r>
                <a:r>
                  <a:rPr lang="en-US" sz="2667" dirty="0"/>
                  <a:t> </a:t>
                </a:r>
                <a:r>
                  <a:rPr lang="en-US" sz="2667" dirty="0" err="1"/>
                  <a:t>nào</a:t>
                </a:r>
                <a:r>
                  <a:rPr lang="en-US" sz="2667" dirty="0"/>
                  <a:t> </a:t>
                </a:r>
                <a:r>
                  <a:rPr lang="en-US" sz="2667" dirty="0" err="1"/>
                  <a:t>của</a:t>
                </a:r>
                <a:r>
                  <a:rPr lang="en-US" sz="2667" dirty="0"/>
                  <a:t> tam </a:t>
                </a:r>
                <a:r>
                  <a:rPr lang="en-US" sz="2667" dirty="0" err="1"/>
                  <a:t>giác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667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sz="2667" dirty="0" err="1"/>
                  <a:t>có</a:t>
                </a:r>
                <a:r>
                  <a:rPr lang="en-US" sz="2667" dirty="0"/>
                  <a:t> </a:t>
                </a:r>
                <a:r>
                  <a:rPr lang="en-US" sz="2667" dirty="0" err="1"/>
                  <a:t>cạnh</a:t>
                </a:r>
                <a:r>
                  <a:rPr lang="en-US" sz="2667" dirty="0"/>
                  <a:t> </a:t>
                </a:r>
                <a:r>
                  <a:rPr lang="en-US" sz="2667" dirty="0" err="1"/>
                  <a:t>thuộc</a:t>
                </a:r>
                <a:r>
                  <a:rPr lang="en-US" sz="2667" dirty="0"/>
                  <a:t> </a:t>
                </a:r>
                <a:r>
                  <a:rPr lang="en-US" sz="2667" dirty="0" err="1"/>
                  <a:t>đường</a:t>
                </a:r>
                <a:r>
                  <a:rPr lang="en-US" sz="2667" dirty="0"/>
                  <a:t> </a:t>
                </a:r>
                <a:r>
                  <a:rPr lang="en-US" sz="2667" dirty="0" err="1"/>
                  <a:t>thẳng</a:t>
                </a:r>
                <a14:m>
                  <m:oMath xmlns:m="http://schemas.openxmlformats.org/officeDocument/2006/math">
                    <m:r>
                      <a:rPr lang="en-US" sz="2667" dirty="0">
                        <a:latin typeface="Cambria Math"/>
                      </a:rPr>
                      <m:t> </m:t>
                    </m:r>
                    <m:r>
                      <a:rPr lang="en-US" sz="2667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667" b="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667" dirty="0"/>
                  <a:t>.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A7A467-0BDD-1A53-684C-6778FF816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684" y="1625135"/>
                <a:ext cx="8062273" cy="1259063"/>
              </a:xfrm>
              <a:prstGeom prst="rect">
                <a:avLst/>
              </a:prstGeom>
              <a:blipFill>
                <a:blip r:embed="rId3"/>
                <a:stretch>
                  <a:fillRect l="-1437" r="-1437" b="-12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690;p39">
            <a:extLst>
              <a:ext uri="{FF2B5EF4-FFF2-40B4-BE49-F238E27FC236}">
                <a16:creationId xmlns:a16="http://schemas.microsoft.com/office/drawing/2014/main" id="{8FE9C701-5D06-B0F8-276D-F4077530F357}"/>
              </a:ext>
            </a:extLst>
          </p:cNvPr>
          <p:cNvSpPr/>
          <p:nvPr/>
        </p:nvSpPr>
        <p:spPr>
          <a:xfrm rot="764009">
            <a:off x="10185424" y="1539213"/>
            <a:ext cx="1263064" cy="33702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2EC16C-4900-23F9-DFDC-186668526FE9}"/>
              </a:ext>
            </a:extLst>
          </p:cNvPr>
          <p:cNvSpPr/>
          <p:nvPr/>
        </p:nvSpPr>
        <p:spPr>
          <a:xfrm>
            <a:off x="1445341" y="1844211"/>
            <a:ext cx="1186528" cy="8400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HĐ1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DB48CD-1477-E2D4-3898-778701F312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823" t="15460" r="2986" b="5976"/>
          <a:stretch/>
        </p:blipFill>
        <p:spPr>
          <a:xfrm>
            <a:off x="8042787" y="3004889"/>
            <a:ext cx="2949676" cy="2708087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306BA3-4305-63BC-1956-F3EBDB6DE9BA}"/>
                  </a:ext>
                </a:extLst>
              </p:cNvPr>
              <p:cNvSpPr txBox="1"/>
              <p:nvPr/>
            </p:nvSpPr>
            <p:spPr>
              <a:xfrm>
                <a:off x="1794999" y="3310236"/>
                <a:ext cx="5873299" cy="1257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accent1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 và góc </a:t>
                </a:r>
                <a14:m>
                  <m:oMath xmlns:m="http://schemas.openxmlformats.org/officeDocument/2006/math">
                    <m:r>
                      <a:rPr lang="en-US" sz="2667" b="0" i="1" smtClean="0">
                        <a:solidFill>
                          <a:schemeClr val="accent1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</m:t>
                    </m:r>
                  </m:oMath>
                </a14:m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 của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accent1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 có cạnh thuộc đường thẳng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chemeClr val="accent1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en-US" sz="2667" b="0" i="1" dirty="0" smtClean="0">
                        <a:solidFill>
                          <a:schemeClr val="accent1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</m:t>
                    </m:r>
                  </m:oMath>
                </a14:m>
                <a:r>
                  <a:rPr lang="vi-VN" sz="2667" dirty="0">
                    <a:solidFill>
                      <a:schemeClr val="accent1">
                        <a:lumMod val="25000"/>
                      </a:schemeClr>
                    </a:solidFill>
                    <a:ea typeface="Calibri" panose="020F0502020204030204" pitchFamily="34" charset="0"/>
                  </a:rPr>
                  <a:t>.</a:t>
                </a:r>
                <a:endParaRPr lang="en-US" sz="2667" dirty="0">
                  <a:solidFill>
                    <a:schemeClr val="accent1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306BA3-4305-63BC-1956-F3EBDB6DE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999" y="3310236"/>
                <a:ext cx="5873299" cy="1257460"/>
              </a:xfrm>
              <a:prstGeom prst="rect">
                <a:avLst/>
              </a:prstGeom>
              <a:blipFill>
                <a:blip r:embed="rId5"/>
                <a:stretch>
                  <a:fillRect l="-1971" r="-1867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6F2426-C72E-4EAD-CFAD-46CFF864DEC5}"/>
                  </a:ext>
                </a:extLst>
              </p:cNvPr>
              <p:cNvSpPr txBox="1"/>
              <p:nvPr/>
            </p:nvSpPr>
            <p:spPr>
              <a:xfrm>
                <a:off x="998904" y="4843467"/>
                <a:ext cx="7113339" cy="1257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2667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 ta gọi góc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và góc </a:t>
                </a:r>
                <a14:m>
                  <m:oMath xmlns:m="http://schemas.openxmlformats.org/officeDocument/2006/math">
                    <m:r>
                      <a:rPr lang="en-US" sz="2667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góc kề cạnh </a:t>
                </a:r>
                <a14:m>
                  <m:oMath xmlns:m="http://schemas.openxmlformats.org/officeDocument/2006/math">
                    <m:r>
                      <a:rPr lang="vi-VN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667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2667" i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667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6F2426-C72E-4EAD-CFAD-46CFF864D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904" y="4843467"/>
                <a:ext cx="7113339" cy="1257460"/>
              </a:xfrm>
              <a:prstGeom prst="rect">
                <a:avLst/>
              </a:prstGeom>
              <a:blipFill>
                <a:blip r:embed="rId6"/>
                <a:stretch>
                  <a:fillRect l="-1628" b="-11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4894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" grpId="0" animBg="1"/>
      <p:bldP spid="1680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hỗ dành sẵn cho Nội dung 2">
                <a:extLst>
                  <a:ext uri="{FF2B5EF4-FFF2-40B4-BE49-F238E27FC236}">
                    <a16:creationId xmlns:a16="http://schemas.microsoft.com/office/drawing/2014/main" id="{CC1B054B-C10B-4969-BFA6-AD61D530F2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61652" y="530942"/>
                <a:ext cx="7590503" cy="4581832"/>
              </a:xfrm>
              <a:prstGeom prst="rect">
                <a:avLst/>
              </a:prstGeom>
            </p:spPr>
            <p:txBody>
              <a:bodyPr spcFirstLastPara="1" vert="horz" wrap="square" lIns="91425" tIns="91425" rIns="91425" bIns="91425" rtlCol="0" anchor="ctr" anchorCtr="0">
                <a:normAutofit fontScale="97500"/>
              </a:bodyPr>
              <a:lstStyle>
                <a:lvl1pPr marL="228600" lvl="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●"/>
                  <a:defRPr sz="18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lvl="1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 panose="020B0604020202020204" pitchFamily="34" charset="0"/>
                  <a:buChar char="○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 panose="020B0604020202020204" pitchFamily="34" charset="0"/>
                  <a:buChar char="■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 panose="020B0604020202020204" pitchFamily="34" charset="0"/>
                  <a:buChar char="○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lvl="5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lvl="6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lvl="7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 panose="020B0604020202020204" pitchFamily="34" charset="0"/>
                  <a:buChar char="○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lvl="8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3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0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30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0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0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endParaRPr lang="en-US" sz="3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buFontTx/>
                  <a:buChar char="-"/>
                </a:pP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buFontTx/>
                  <a:buChar char="-"/>
                </a:pP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buFontTx/>
                  <a:buChar char="-"/>
                </a:pP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Chỗ dành sẵn cho Nội dung 2">
                <a:extLst>
                  <a:ext uri="{FF2B5EF4-FFF2-40B4-BE49-F238E27FC236}">
                    <a16:creationId xmlns:a16="http://schemas.microsoft.com/office/drawing/2014/main" id="{CC1B054B-C10B-4969-BFA6-AD61D530F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652" y="530942"/>
                <a:ext cx="7590503" cy="4581832"/>
              </a:xfrm>
              <a:prstGeom prst="rect">
                <a:avLst/>
              </a:prstGeom>
              <a:blipFill>
                <a:blip r:embed="rId2"/>
                <a:stretch>
                  <a:fillRect l="-1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281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6E0C4"/>
      </a:accent1>
      <a:accent2>
        <a:srgbClr val="1A99A5"/>
      </a:accent2>
      <a:accent3>
        <a:srgbClr val="56E0C4"/>
      </a:accent3>
      <a:accent4>
        <a:srgbClr val="1A99A5"/>
      </a:accent4>
      <a:accent5>
        <a:srgbClr val="56E0C4"/>
      </a:accent5>
      <a:accent6>
        <a:srgbClr val="1A99A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1451</Words>
  <Application>Microsoft Office PowerPoint</Application>
  <PresentationFormat>Widescreen</PresentationFormat>
  <Paragraphs>125</Paragraphs>
  <Slides>27</Slides>
  <Notes>18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微软雅黑</vt:lpstr>
      <vt:lpstr>Arial</vt:lpstr>
      <vt:lpstr>Arial (Body)</vt:lpstr>
      <vt:lpstr>Arial (Headings)</vt:lpstr>
      <vt:lpstr>Arial Unicode MS</vt:lpstr>
      <vt:lpstr>Calibri</vt:lpstr>
      <vt:lpstr>Calibri Light</vt:lpstr>
      <vt:lpstr>Cambria Math</vt:lpstr>
      <vt:lpstr>Concert One</vt:lpstr>
      <vt:lpstr>Cormorant</vt:lpstr>
      <vt:lpstr>Poppins</vt:lpstr>
      <vt:lpstr>Quicksand</vt:lpstr>
      <vt:lpstr>Tenor Sans</vt:lpstr>
      <vt:lpstr>Times New Roman</vt:lpstr>
      <vt:lpstr>Wingdings</vt:lpstr>
      <vt:lpstr>Office Theme</vt:lpstr>
      <vt:lpstr>1_Office Theme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NỘI DUNG BÀI HỌC</vt:lpstr>
      <vt:lpstr>I. TRƯỜNG HỢP BẰNG NHAU GÓC CẠNH GÓC (G.C.G)</vt:lpstr>
      <vt:lpstr>I. TRƯỜNG HỢP BẰNG NHAU GÓC CẠNH GÓC (G.C.G)</vt:lpstr>
      <vt:lpstr>I. TRƯỜNG HỢP BẰNG NHAU GÓC CẠNH GÓC (G.C.G)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 I5</dc:creator>
  <cp:lastModifiedBy>Dell I5</cp:lastModifiedBy>
  <cp:revision>6</cp:revision>
  <dcterms:created xsi:type="dcterms:W3CDTF">2025-02-07T15:46:00Z</dcterms:created>
  <dcterms:modified xsi:type="dcterms:W3CDTF">2025-02-26T13:32:42Z</dcterms:modified>
</cp:coreProperties>
</file>