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 id="2147483713" r:id="rId3"/>
    <p:sldMasterId id="2147483725" r:id="rId4"/>
  </p:sldMasterIdLst>
  <p:notesMasterIdLst>
    <p:notesMasterId r:id="rId38"/>
  </p:notesMasterIdLst>
  <p:sldIdLst>
    <p:sldId id="284" r:id="rId5"/>
    <p:sldId id="346" r:id="rId6"/>
    <p:sldId id="370" r:id="rId7"/>
    <p:sldId id="372" r:id="rId8"/>
    <p:sldId id="373" r:id="rId9"/>
    <p:sldId id="374" r:id="rId10"/>
    <p:sldId id="318" r:id="rId11"/>
    <p:sldId id="264" r:id="rId12"/>
    <p:sldId id="358" r:id="rId13"/>
    <p:sldId id="317" r:id="rId14"/>
    <p:sldId id="355" r:id="rId15"/>
    <p:sldId id="357" r:id="rId16"/>
    <p:sldId id="356" r:id="rId17"/>
    <p:sldId id="359" r:id="rId18"/>
    <p:sldId id="360" r:id="rId19"/>
    <p:sldId id="361" r:id="rId20"/>
    <p:sldId id="311" r:id="rId21"/>
    <p:sldId id="363" r:id="rId22"/>
    <p:sldId id="362" r:id="rId23"/>
    <p:sldId id="365" r:id="rId24"/>
    <p:sldId id="367" r:id="rId25"/>
    <p:sldId id="368" r:id="rId26"/>
    <p:sldId id="366" r:id="rId27"/>
    <p:sldId id="369" r:id="rId28"/>
    <p:sldId id="315" r:id="rId29"/>
    <p:sldId id="435" r:id="rId30"/>
    <p:sldId id="436" r:id="rId31"/>
    <p:sldId id="437" r:id="rId32"/>
    <p:sldId id="438" r:id="rId33"/>
    <p:sldId id="439" r:id="rId34"/>
    <p:sldId id="288" r:id="rId35"/>
    <p:sldId id="295" r:id="rId36"/>
    <p:sldId id="30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B2D2A-DB25-4420-A78C-9C990A86A14E}"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33D41C-B980-43D9-A7D6-1FD4E93AC72C}" type="slidenum">
              <a:rPr lang="en-US" smtClean="0"/>
              <a:t>‹#›</a:t>
            </a:fld>
            <a:endParaRPr lang="en-US"/>
          </a:p>
        </p:txBody>
      </p:sp>
    </p:spTree>
    <p:extLst>
      <p:ext uri="{BB962C8B-B14F-4D97-AF65-F5344CB8AC3E}">
        <p14:creationId xmlns:p14="http://schemas.microsoft.com/office/powerpoint/2010/main" val="2891764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E69D8-B908-4072-8F4C-9FB1A7EA58D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06293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3C315-B4C4-4539-A935-F9FF488AA37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83931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9283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27855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27904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70367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70683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18482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92505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6955A8-62FB-E247-BFB6-6D96B50CB5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331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3C315-B4C4-4539-A935-F9FF488AA37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57872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E94B9-1F08-48DF-B7B6-E879767F1CA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6846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3C315-B4C4-4539-A935-F9FF488AA37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67105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3C315-B4C4-4539-A935-F9FF488AA37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6877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38E41-6C6D-4B56-860F-2B48E12736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13283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38E41-6C6D-4B56-860F-2B48E12736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2980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38E41-6C6D-4B56-860F-2B48E12736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82425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38E41-6C6D-4B56-860F-2B48E12736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49193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402" indent="0" algn="ctr">
              <a:buNone/>
              <a:defRPr>
                <a:solidFill>
                  <a:schemeClr val="tx1">
                    <a:tint val="75000"/>
                  </a:schemeClr>
                </a:solidFill>
              </a:defRPr>
            </a:lvl2pPr>
            <a:lvl3pPr marL="1218804" indent="0" algn="ctr">
              <a:buNone/>
              <a:defRPr>
                <a:solidFill>
                  <a:schemeClr val="tx1">
                    <a:tint val="75000"/>
                  </a:schemeClr>
                </a:solidFill>
              </a:defRPr>
            </a:lvl3pPr>
            <a:lvl4pPr marL="1828206" indent="0" algn="ctr">
              <a:buNone/>
              <a:defRPr>
                <a:solidFill>
                  <a:schemeClr val="tx1">
                    <a:tint val="75000"/>
                  </a:schemeClr>
                </a:solidFill>
              </a:defRPr>
            </a:lvl4pPr>
            <a:lvl5pPr marL="2437608" indent="0" algn="ctr">
              <a:buNone/>
              <a:defRPr>
                <a:solidFill>
                  <a:schemeClr val="tx1">
                    <a:tint val="75000"/>
                  </a:schemeClr>
                </a:solidFill>
              </a:defRPr>
            </a:lvl5pPr>
            <a:lvl6pPr marL="3047009" indent="0" algn="ctr">
              <a:buNone/>
              <a:defRPr>
                <a:solidFill>
                  <a:schemeClr val="tx1">
                    <a:tint val="75000"/>
                  </a:schemeClr>
                </a:solidFill>
              </a:defRPr>
            </a:lvl6pPr>
            <a:lvl7pPr marL="3656411" indent="0" algn="ctr">
              <a:buNone/>
              <a:defRPr>
                <a:solidFill>
                  <a:schemeClr val="tx1">
                    <a:tint val="75000"/>
                  </a:schemeClr>
                </a:solidFill>
              </a:defRPr>
            </a:lvl7pPr>
            <a:lvl8pPr marL="4265813" indent="0" algn="ctr">
              <a:buNone/>
              <a:defRPr>
                <a:solidFill>
                  <a:schemeClr val="tx1">
                    <a:tint val="75000"/>
                  </a:schemeClr>
                </a:solidFill>
              </a:defRPr>
            </a:lvl8pPr>
            <a:lvl9pPr marL="4875215"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A99BB02-92C8-4E37-B89F-494BE97D3142}"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2478342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CF36186-DEC9-4703-B7D0-8383BB8A13CF}"/>
              </a:ext>
            </a:extLst>
          </p:cNvPr>
          <p:cNvPicPr>
            <a:picLocks noChangeAspect="1"/>
          </p:cNvPicPr>
          <p:nvPr userDrawn="1"/>
        </p:nvPicPr>
        <p:blipFill>
          <a:blip r:embed="rId2"/>
          <a:stretch>
            <a:fillRect/>
          </a:stretch>
        </p:blipFill>
        <p:spPr>
          <a:xfrm>
            <a:off x="1" y="1"/>
            <a:ext cx="12194348" cy="6857204"/>
          </a:xfrm>
          <a:prstGeom prst="rect">
            <a:avLst/>
          </a:prstGeom>
        </p:spPr>
      </p:pic>
      <p:sp>
        <p:nvSpPr>
          <p:cNvPr id="2" name="日期占位符 1"/>
          <p:cNvSpPr>
            <a:spLocks noGrp="1"/>
          </p:cNvSpPr>
          <p:nvPr>
            <p:ph type="dt" sz="half" idx="10"/>
          </p:nvPr>
        </p:nvSpPr>
        <p:spPr/>
        <p:txBody>
          <a:bodyPr/>
          <a:lstStyle/>
          <a:p>
            <a:fld id="{B16CC50B-97C3-4EFD-966D-3952C8BC2459}" type="datetimeFigureOut">
              <a:rPr lang="zh-CN" altLang="en-US" smtClean="0"/>
              <a:pPr/>
              <a:t>2025/2/11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4F14BB-5E8E-4CC8-BE8B-E1F7A3390155}" type="slidenum">
              <a:rPr lang="zh-CN" altLang="en-US" smtClean="0"/>
              <a:pPr/>
              <a:t>‹#›</a:t>
            </a:fld>
            <a:endParaRPr lang="zh-CN" altLang="en-US"/>
          </a:p>
        </p:txBody>
      </p:sp>
      <p:sp>
        <p:nvSpPr>
          <p:cNvPr id="7" name="矩形 6"/>
          <p:cNvSpPr/>
          <p:nvPr userDrawn="1"/>
        </p:nvSpPr>
        <p:spPr>
          <a:xfrm>
            <a:off x="-677"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72658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教学过程</a:t>
            </a:r>
          </a:p>
        </p:txBody>
      </p:sp>
    </p:spTree>
    <p:extLst>
      <p:ext uri="{BB962C8B-B14F-4D97-AF65-F5344CB8AC3E}">
        <p14:creationId xmlns:p14="http://schemas.microsoft.com/office/powerpoint/2010/main" val="746810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CB9D0AB-77BA-4FA4-AEE0-7F8F1AA9243D}"/>
              </a:ext>
            </a:extLst>
          </p:cNvPr>
          <p:cNvPicPr>
            <a:picLocks noChangeAspect="1"/>
          </p:cNvPicPr>
          <p:nvPr userDrawn="1"/>
        </p:nvPicPr>
        <p:blipFill>
          <a:blip r:embed="rId2"/>
          <a:stretch>
            <a:fillRect/>
          </a:stretch>
        </p:blipFill>
        <p:spPr>
          <a:xfrm>
            <a:off x="1" y="1"/>
            <a:ext cx="12194348" cy="6857204"/>
          </a:xfrm>
          <a:prstGeom prst="rect">
            <a:avLst/>
          </a:prstGeom>
        </p:spPr>
      </p:pic>
      <p:sp>
        <p:nvSpPr>
          <p:cNvPr id="2" name="日期占位符 1"/>
          <p:cNvSpPr>
            <a:spLocks noGrp="1"/>
          </p:cNvSpPr>
          <p:nvPr>
            <p:ph type="dt" sz="half" idx="10"/>
          </p:nvPr>
        </p:nvSpPr>
        <p:spPr/>
        <p:txBody>
          <a:bodyPr/>
          <a:lstStyle/>
          <a:p>
            <a:fld id="{B16CC50B-97C3-4EFD-966D-3952C8BC2459}" type="datetimeFigureOut">
              <a:rPr lang="zh-CN" altLang="en-US" smtClean="0"/>
              <a:pPr/>
              <a:t>2025/2/11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4F14BB-5E8E-4CC8-BE8B-E1F7A3390155}" type="slidenum">
              <a:rPr lang="zh-CN" altLang="en-US" smtClean="0"/>
              <a:pPr/>
              <a:t>‹#›</a:t>
            </a:fld>
            <a:endParaRPr lang="zh-CN" altLang="en-US"/>
          </a:p>
        </p:txBody>
      </p:sp>
      <p:sp>
        <p:nvSpPr>
          <p:cNvPr id="7" name="矩形 6"/>
          <p:cNvSpPr/>
          <p:nvPr userDrawn="1"/>
        </p:nvSpPr>
        <p:spPr>
          <a:xfrm>
            <a:off x="-677"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72658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板书设计</a:t>
            </a:r>
          </a:p>
        </p:txBody>
      </p:sp>
    </p:spTree>
    <p:extLst>
      <p:ext uri="{BB962C8B-B14F-4D97-AF65-F5344CB8AC3E}">
        <p14:creationId xmlns:p14="http://schemas.microsoft.com/office/powerpoint/2010/main" val="2417518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2"/>
          </a:xfr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A99BB02-92C8-4E37-B89F-494BE97D3142}" type="datetimeFigureOut">
              <a:rPr lang="zh-CN" altLang="en-US" smtClean="0"/>
              <a:t>2025/2/11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3446272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6"/>
            <a:ext cx="7315200" cy="4114800"/>
          </a:xfr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A99BB02-92C8-4E37-B89F-494BE97D3142}" type="datetimeFigureOut">
              <a:rPr lang="zh-CN" altLang="en-US" smtClean="0"/>
              <a:t>2025/2/11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1871495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A99BB02-92C8-4E37-B89F-494BE97D3142}"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1908278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A99BB02-92C8-4E37-B89F-494BE97D3142}"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117613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第一节">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7051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9809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72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ormal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1884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A99BB02-92C8-4E37-B89F-494BE97D3142}"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3527051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矩形 1"/>
          <p:cNvSpPr/>
          <p:nvPr userDrawn="1"/>
        </p:nvSpPr>
        <p:spPr>
          <a:xfrm>
            <a:off x="337" y="261626"/>
            <a:ext cx="192032" cy="6718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1" tIns="45701" rIns="91401" bIns="45701" rtlCol="0" anchor="ctr"/>
          <a:lstStyle/>
          <a:p>
            <a:pPr algn="ctr" defTabSz="913914"/>
            <a:endParaRPr lang="zh-CN" altLang="en-US" sz="1866" dirty="0">
              <a:solidFill>
                <a:srgbClr val="E7E6E6">
                  <a:lumMod val="50000"/>
                </a:srgbClr>
              </a:solidFill>
              <a:cs typeface="+mn-ea"/>
              <a:sym typeface="+mn-lt"/>
            </a:endParaRPr>
          </a:p>
        </p:txBody>
      </p:sp>
      <p:sp>
        <p:nvSpPr>
          <p:cNvPr id="3" name="文本框 37"/>
          <p:cNvSpPr txBox="1"/>
          <p:nvPr userDrawn="1"/>
        </p:nvSpPr>
        <p:spPr>
          <a:xfrm>
            <a:off x="288364" y="261627"/>
            <a:ext cx="2925722" cy="420526"/>
          </a:xfrm>
          <a:prstGeom prst="rect">
            <a:avLst/>
          </a:prstGeom>
          <a:noFill/>
        </p:spPr>
        <p:txBody>
          <a:bodyPr wrap="none" lIns="91401" tIns="45701" rIns="91401" bIns="45701" rtlCol="0">
            <a:spAutoFit/>
          </a:bodyPr>
          <a:lstStyle/>
          <a:p>
            <a:pPr defTabSz="913914"/>
            <a:r>
              <a:rPr lang="zh-CN" altLang="en-US" sz="21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点击添加相关标题文字</a:t>
            </a:r>
          </a:p>
        </p:txBody>
      </p:sp>
      <p:sp>
        <p:nvSpPr>
          <p:cNvPr id="4" name="文本框 38"/>
          <p:cNvSpPr txBox="1"/>
          <p:nvPr userDrawn="1"/>
        </p:nvSpPr>
        <p:spPr>
          <a:xfrm>
            <a:off x="353634" y="693542"/>
            <a:ext cx="2718556" cy="276961"/>
          </a:xfrm>
          <a:prstGeom prst="rect">
            <a:avLst/>
          </a:prstGeom>
          <a:noFill/>
        </p:spPr>
        <p:txBody>
          <a:bodyPr wrap="square" lIns="91401" tIns="45701" rIns="91401" bIns="45701" rtlCol="0">
            <a:spAutoFit/>
          </a:bodyPr>
          <a:lstStyle/>
          <a:p>
            <a:pPr algn="dist" defTabSz="913914"/>
            <a:r>
              <a:rPr lang="en-US" altLang="zh-CN" sz="1200" dirty="0">
                <a:solidFill>
                  <a:schemeClr val="tx1">
                    <a:lumMod val="50000"/>
                    <a:lumOff val="50000"/>
                  </a:schemeClr>
                </a:solidFill>
                <a:cs typeface="+mn-ea"/>
                <a:sym typeface="+mn-lt"/>
              </a:rPr>
              <a:t>ADD RELATED TITLE WORDS</a:t>
            </a:r>
            <a:endParaRPr lang="zh-CN" altLang="en-US" sz="1200" dirty="0">
              <a:solidFill>
                <a:schemeClr val="tx1">
                  <a:lumMod val="50000"/>
                  <a:lumOff val="50000"/>
                </a:schemeClr>
              </a:solidFill>
              <a:cs typeface="+mn-ea"/>
              <a:sym typeface="+mn-lt"/>
            </a:endParaRPr>
          </a:p>
        </p:txBody>
      </p:sp>
    </p:spTree>
    <p:extLst>
      <p:ext uri="{BB962C8B-B14F-4D97-AF65-F5344CB8AC3E}">
        <p14:creationId xmlns:p14="http://schemas.microsoft.com/office/powerpoint/2010/main" val="700629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877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15" name="任意多边形 14"/>
          <p:cNvSpPr/>
          <p:nvPr userDrawn="1"/>
        </p:nvSpPr>
        <p:spPr>
          <a:xfrm>
            <a:off x="11614881" y="6295870"/>
            <a:ext cx="577121" cy="577120"/>
          </a:xfrm>
          <a:custGeom>
            <a:avLst/>
            <a:gdLst>
              <a:gd name="connsiteX0" fmla="*/ 689548 w 1064301"/>
              <a:gd name="connsiteY0" fmla="*/ 0 h 1064301"/>
              <a:gd name="connsiteX1" fmla="*/ 957951 w 1064301"/>
              <a:gd name="connsiteY1" fmla="*/ 54188 h 1064301"/>
              <a:gd name="connsiteX2" fmla="*/ 1064301 w 1064301"/>
              <a:gd name="connsiteY2" fmla="*/ 111913 h 1064301"/>
              <a:gd name="connsiteX3" fmla="*/ 1064301 w 1064301"/>
              <a:gd name="connsiteY3" fmla="*/ 1064301 h 1064301"/>
              <a:gd name="connsiteX4" fmla="*/ 111913 w 1064301"/>
              <a:gd name="connsiteY4" fmla="*/ 1064301 h 1064301"/>
              <a:gd name="connsiteX5" fmla="*/ 54188 w 1064301"/>
              <a:gd name="connsiteY5" fmla="*/ 957951 h 1064301"/>
              <a:gd name="connsiteX6" fmla="*/ 0 w 1064301"/>
              <a:gd name="connsiteY6" fmla="*/ 689548 h 1064301"/>
              <a:gd name="connsiteX7" fmla="*/ 689548 w 1064301"/>
              <a:gd name="connsiteY7" fmla="*/ 0 h 106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4301" h="1064301">
                <a:moveTo>
                  <a:pt x="689548" y="0"/>
                </a:moveTo>
                <a:cubicBezTo>
                  <a:pt x="784755" y="0"/>
                  <a:pt x="875455" y="19295"/>
                  <a:pt x="957951" y="54188"/>
                </a:cubicBezTo>
                <a:lnTo>
                  <a:pt x="1064301" y="111913"/>
                </a:lnTo>
                <a:lnTo>
                  <a:pt x="1064301" y="1064301"/>
                </a:lnTo>
                <a:lnTo>
                  <a:pt x="111913" y="1064301"/>
                </a:lnTo>
                <a:lnTo>
                  <a:pt x="54188" y="957951"/>
                </a:lnTo>
                <a:cubicBezTo>
                  <a:pt x="19295" y="875455"/>
                  <a:pt x="0" y="784755"/>
                  <a:pt x="0" y="689548"/>
                </a:cubicBezTo>
                <a:cubicBezTo>
                  <a:pt x="0" y="308721"/>
                  <a:pt x="308721" y="0"/>
                  <a:pt x="68954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399"/>
          </a:p>
        </p:txBody>
      </p:sp>
      <p:sp>
        <p:nvSpPr>
          <p:cNvPr id="3" name="TextBox 15"/>
          <p:cNvSpPr txBox="1"/>
          <p:nvPr userDrawn="1"/>
        </p:nvSpPr>
        <p:spPr>
          <a:xfrm>
            <a:off x="11713701" y="6478230"/>
            <a:ext cx="454433" cy="294780"/>
          </a:xfrm>
          <a:prstGeom prst="rect">
            <a:avLst/>
          </a:prstGeom>
          <a:noFill/>
        </p:spPr>
        <p:txBody>
          <a:bodyPr wrap="square" lIns="68538" tIns="34268" rIns="68538" bIns="34268" rtlCol="0">
            <a:spAutoFit/>
          </a:bodyPr>
          <a:lstStyle/>
          <a:p>
            <a:pPr algn="ctr"/>
            <a:fld id="{2EEF1883-7A0E-4F66-9932-E581691AD397}" type="slidenum">
              <a:rPr lang="zh-CN" altLang="en-US" sz="1466" smtClean="0">
                <a:solidFill>
                  <a:schemeClr val="bg1">
                    <a:lumMod val="85000"/>
                  </a:schemeClr>
                </a:solidFill>
                <a:latin typeface="Arial Unicode MS" panose="020B0604020202020204" pitchFamily="34" charset="-122"/>
                <a:ea typeface="Arial Unicode MS" panose="020B0604020202020204" pitchFamily="34" charset="-122"/>
                <a:cs typeface="Arial Unicode MS" panose="020B0604020202020204" pitchFamily="34" charset="-122"/>
              </a:rPr>
              <a:pPr algn="ctr"/>
              <a:t>‹#›</a:t>
            </a:fld>
            <a:r>
              <a:rPr lang="zh-CN" altLang="en-US" sz="1466" dirty="0">
                <a:solidFill>
                  <a:schemeClr val="bg1">
                    <a:lumMod val="8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466" b="0" dirty="0">
              <a:solidFill>
                <a:schemeClr val="bg1">
                  <a:lumMod val="8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2044400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FA510A7A-D6A5-452E-9A0D-94D645D73BB9}" type="datetimeFigureOut">
              <a:rPr lang="en-US" smtClean="0">
                <a:solidFill>
                  <a:prstClr val="black">
                    <a:tint val="75000"/>
                  </a:prstClr>
                </a:solidFill>
              </a:rPr>
              <a:pPr/>
              <a:t>2/11/2025</a:t>
            </a:fld>
            <a:endParaRPr lang="en-US">
              <a:solidFill>
                <a:prstClr val="black">
                  <a:tint val="75000"/>
                </a:prstClr>
              </a:solidFill>
            </a:endParaRPr>
          </a:p>
        </p:txBody>
      </p:sp>
      <p:sp>
        <p:nvSpPr>
          <p:cNvPr id="5" name="Footer Placeholder 4"/>
          <p:cNvSpPr>
            <a:spLocks noGrp="1"/>
          </p:cNvSpPr>
          <p:nvPr>
            <p:ph type="ftr" sz="quarter" idx="11"/>
          </p:nvPr>
        </p:nvSpPr>
        <p:spPr>
          <a:xfrm>
            <a:off x="1371600" y="4323845"/>
            <a:ext cx="6400800"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077200" y="1430866"/>
            <a:ext cx="2743200" cy="365125"/>
          </a:xfrm>
        </p:spPr>
        <p:txBody>
          <a:bodyPr/>
          <a:lstStyle/>
          <a:p>
            <a:fld id="{49279F54-518A-453A-BF96-E324A51FDA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545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510A7A-D6A5-452E-9A0D-94D645D73BB9}" type="datetimeFigureOut">
              <a:rPr lang="en-US" smtClean="0">
                <a:solidFill>
                  <a:prstClr val="black">
                    <a:tint val="75000"/>
                  </a:prstClr>
                </a:solidFill>
              </a:rPr>
              <a:pPr/>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279F54-518A-453A-BF96-E324A51FDA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6142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FA510A7A-D6A5-452E-9A0D-94D645D73BB9}" type="datetimeFigureOut">
              <a:rPr lang="en-US" smtClean="0">
                <a:solidFill>
                  <a:prstClr val="black">
                    <a:tint val="75000"/>
                  </a:prstClr>
                </a:solidFill>
              </a:rPr>
              <a:pPr/>
              <a:t>2/11/2025</a:t>
            </a:fld>
            <a:endParaRPr lang="en-US">
              <a:solidFill>
                <a:prstClr val="black">
                  <a:tint val="75000"/>
                </a:prstClr>
              </a:solidFill>
            </a:endParaRPr>
          </a:p>
        </p:txBody>
      </p:sp>
      <p:sp>
        <p:nvSpPr>
          <p:cNvPr id="5" name="Footer Placeholder 4"/>
          <p:cNvSpPr>
            <a:spLocks noGrp="1"/>
          </p:cNvSpPr>
          <p:nvPr>
            <p:ph type="ftr" sz="quarter" idx="11"/>
          </p:nvPr>
        </p:nvSpPr>
        <p:spPr>
          <a:xfrm>
            <a:off x="685800" y="381001"/>
            <a:ext cx="6991492" cy="36406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0862452" y="381000"/>
            <a:ext cx="643748" cy="365125"/>
          </a:xfrm>
        </p:spPr>
        <p:txBody>
          <a:bodyPr/>
          <a:lstStyle/>
          <a:p>
            <a:fld id="{49279F54-518A-453A-BF96-E324A51FDA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63990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A510A7A-D6A5-452E-9A0D-94D645D73BB9}" type="datetimeFigureOut">
              <a:rPr lang="en-US" smtClean="0">
                <a:solidFill>
                  <a:prstClr val="black">
                    <a:tint val="75000"/>
                  </a:prstClr>
                </a:solidFill>
              </a:rPr>
              <a:pPr/>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279F54-518A-453A-BF96-E324A51FDA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28630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A510A7A-D6A5-452E-9A0D-94D645D73BB9}" type="datetimeFigureOut">
              <a:rPr lang="en-US" smtClean="0">
                <a:solidFill>
                  <a:prstClr val="black">
                    <a:tint val="75000"/>
                  </a:prstClr>
                </a:solidFill>
              </a:rPr>
              <a:pPr/>
              <a:t>2/11/2025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9279F54-518A-453A-BF96-E324A51FDA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954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510A7A-D6A5-452E-9A0D-94D645D73BB9}" type="datetimeFigureOut">
              <a:rPr lang="en-US" smtClean="0">
                <a:solidFill>
                  <a:prstClr val="black">
                    <a:tint val="75000"/>
                  </a:prstClr>
                </a:solidFill>
              </a:rPr>
              <a:pPr/>
              <a:t>2/11/2025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9279F54-518A-453A-BF96-E324A51FDA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08404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510A7A-D6A5-452E-9A0D-94D645D73BB9}" type="datetimeFigureOut">
              <a:rPr lang="en-US" smtClean="0">
                <a:solidFill>
                  <a:prstClr val="black">
                    <a:tint val="75000"/>
                  </a:prstClr>
                </a:solidFill>
              </a:rPr>
              <a:pPr/>
              <a:t>2/11/2025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9279F54-518A-453A-BF96-E324A51FDA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4620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2"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8"/>
          </a:xfrm>
        </p:spPr>
        <p:txBody>
          <a:bodyPr anchor="b"/>
          <a:lstStyle>
            <a:lvl1pPr marL="0" indent="0">
              <a:buNone/>
              <a:defRPr sz="2666">
                <a:solidFill>
                  <a:schemeClr val="tx1">
                    <a:tint val="75000"/>
                  </a:schemeClr>
                </a:solidFill>
              </a:defRPr>
            </a:lvl1pPr>
            <a:lvl2pPr marL="609402" indent="0">
              <a:buNone/>
              <a:defRPr sz="2399">
                <a:solidFill>
                  <a:schemeClr val="tx1">
                    <a:tint val="75000"/>
                  </a:schemeClr>
                </a:solidFill>
              </a:defRPr>
            </a:lvl2pPr>
            <a:lvl3pPr marL="1218804" indent="0">
              <a:buNone/>
              <a:defRPr sz="2133">
                <a:solidFill>
                  <a:schemeClr val="tx1">
                    <a:tint val="75000"/>
                  </a:schemeClr>
                </a:solidFill>
              </a:defRPr>
            </a:lvl3pPr>
            <a:lvl4pPr marL="1828206" indent="0">
              <a:buNone/>
              <a:defRPr sz="1866">
                <a:solidFill>
                  <a:schemeClr val="tx1">
                    <a:tint val="75000"/>
                  </a:schemeClr>
                </a:solidFill>
              </a:defRPr>
            </a:lvl4pPr>
            <a:lvl5pPr marL="2437608" indent="0">
              <a:buNone/>
              <a:defRPr sz="1866">
                <a:solidFill>
                  <a:schemeClr val="tx1">
                    <a:tint val="75000"/>
                  </a:schemeClr>
                </a:solidFill>
              </a:defRPr>
            </a:lvl5pPr>
            <a:lvl6pPr marL="3047009" indent="0">
              <a:buNone/>
              <a:defRPr sz="1866">
                <a:solidFill>
                  <a:schemeClr val="tx1">
                    <a:tint val="75000"/>
                  </a:schemeClr>
                </a:solidFill>
              </a:defRPr>
            </a:lvl6pPr>
            <a:lvl7pPr marL="3656411" indent="0">
              <a:buNone/>
              <a:defRPr sz="1866">
                <a:solidFill>
                  <a:schemeClr val="tx1">
                    <a:tint val="75000"/>
                  </a:schemeClr>
                </a:solidFill>
              </a:defRPr>
            </a:lvl7pPr>
            <a:lvl8pPr marL="4265813" indent="0">
              <a:buNone/>
              <a:defRPr sz="1866">
                <a:solidFill>
                  <a:schemeClr val="tx1">
                    <a:tint val="75000"/>
                  </a:schemeClr>
                </a:solidFill>
              </a:defRPr>
            </a:lvl8pPr>
            <a:lvl9pPr marL="4875215" indent="0">
              <a:buNone/>
              <a:defRPr sz="186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A99BB02-92C8-4E37-B89F-494BE97D3142}"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2002187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510A7A-D6A5-452E-9A0D-94D645D73BB9}" type="datetimeFigureOut">
              <a:rPr lang="en-US" smtClean="0">
                <a:solidFill>
                  <a:prstClr val="black">
                    <a:tint val="75000"/>
                  </a:prstClr>
                </a:solidFill>
              </a:rPr>
              <a:pPr/>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279F54-518A-453A-BF96-E324A51FDA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80272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510A7A-D6A5-452E-9A0D-94D645D73BB9}" type="datetimeFigureOut">
              <a:rPr lang="en-US" smtClean="0">
                <a:solidFill>
                  <a:prstClr val="black">
                    <a:tint val="75000"/>
                  </a:prstClr>
                </a:solidFill>
              </a:rPr>
              <a:pPr/>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279F54-518A-453A-BF96-E324A51FDA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61560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510A7A-D6A5-452E-9A0D-94D645D73BB9}" type="datetimeFigureOut">
              <a:rPr lang="en-US" smtClean="0">
                <a:solidFill>
                  <a:prstClr val="black">
                    <a:tint val="75000"/>
                  </a:prstClr>
                </a:solidFill>
              </a:rPr>
              <a:pPr/>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279F54-518A-453A-BF96-E324A51FDA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7614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FA510A7A-D6A5-452E-9A0D-94D645D73BB9}" type="datetimeFigureOut">
              <a:rPr lang="en-US" smtClean="0">
                <a:solidFill>
                  <a:prstClr val="black">
                    <a:tint val="75000"/>
                  </a:prstClr>
                </a:solidFill>
              </a:rPr>
              <a:pPr/>
              <a:t>2/11/2025</a:t>
            </a:fld>
            <a:endParaRPr lang="en-US">
              <a:solidFill>
                <a:prstClr val="black">
                  <a:tint val="75000"/>
                </a:prstClr>
              </a:solidFill>
            </a:endParaRPr>
          </a:p>
        </p:txBody>
      </p:sp>
      <p:sp>
        <p:nvSpPr>
          <p:cNvPr id="6" name="Footer Placeholder 5"/>
          <p:cNvSpPr>
            <a:spLocks noGrp="1"/>
          </p:cNvSpPr>
          <p:nvPr>
            <p:ph type="ftr" sz="quarter" idx="11"/>
          </p:nvPr>
        </p:nvSpPr>
        <p:spPr>
          <a:xfrm>
            <a:off x="685800" y="379941"/>
            <a:ext cx="6991492" cy="365125"/>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0862452" y="381000"/>
            <a:ext cx="643748" cy="365125"/>
          </a:xfrm>
        </p:spPr>
        <p:txBody>
          <a:bodyPr/>
          <a:lstStyle/>
          <a:p>
            <a:fld id="{49279F54-518A-453A-BF96-E324A51FDA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03933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FA510A7A-D6A5-452E-9A0D-94D645D73BB9}" type="datetimeFigureOut">
              <a:rPr lang="en-US" smtClean="0">
                <a:solidFill>
                  <a:prstClr val="black">
                    <a:tint val="75000"/>
                  </a:prstClr>
                </a:solidFill>
              </a:rPr>
              <a:pPr/>
              <a:t>2/11/2025</a:t>
            </a:fld>
            <a:endParaRPr lang="en-US">
              <a:solidFill>
                <a:prstClr val="black">
                  <a:tint val="75000"/>
                </a:prstClr>
              </a:solidFill>
            </a:endParaRPr>
          </a:p>
        </p:txBody>
      </p:sp>
      <p:sp>
        <p:nvSpPr>
          <p:cNvPr id="6" name="Footer Placeholder 5"/>
          <p:cNvSpPr>
            <a:spLocks noGrp="1"/>
          </p:cNvSpPr>
          <p:nvPr>
            <p:ph type="ftr" sz="quarter" idx="11"/>
          </p:nvPr>
        </p:nvSpPr>
        <p:spPr>
          <a:xfrm>
            <a:off x="685800" y="379941"/>
            <a:ext cx="6991492" cy="365125"/>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0862452" y="381000"/>
            <a:ext cx="643748" cy="365125"/>
          </a:xfrm>
        </p:spPr>
        <p:txBody>
          <a:bodyPr/>
          <a:lstStyle/>
          <a:p>
            <a:fld id="{49279F54-518A-453A-BF96-E324A51FDA0E}" type="slidenum">
              <a:rPr lang="en-US" smtClean="0">
                <a:solidFill>
                  <a:prstClr val="black">
                    <a:tint val="75000"/>
                  </a:prstClr>
                </a:solidFill>
              </a:rPr>
              <a:pPr/>
              <a:t>‹#›</a:t>
            </a:fld>
            <a:endParaRPr lang="en-US">
              <a:solidFill>
                <a:prstClr val="black">
                  <a:tint val="75000"/>
                </a:prstClr>
              </a:solidFill>
            </a:endParaRP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black"/>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black"/>
                </a:solidFill>
                <a:effectLst/>
              </a:rPr>
              <a:t>”</a:t>
            </a:r>
          </a:p>
        </p:txBody>
      </p:sp>
    </p:spTree>
    <p:extLst>
      <p:ext uri="{BB962C8B-B14F-4D97-AF65-F5344CB8AC3E}">
        <p14:creationId xmlns:p14="http://schemas.microsoft.com/office/powerpoint/2010/main" val="15193571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FA510A7A-D6A5-452E-9A0D-94D645D73BB9}" type="datetimeFigureOut">
              <a:rPr lang="en-US" smtClean="0">
                <a:solidFill>
                  <a:prstClr val="black">
                    <a:tint val="75000"/>
                  </a:prstClr>
                </a:solidFill>
              </a:rPr>
              <a:pPr/>
              <a:t>2/11/2025</a:t>
            </a:fld>
            <a:endParaRPr lang="en-US">
              <a:solidFill>
                <a:prstClr val="black">
                  <a:tint val="75000"/>
                </a:prstClr>
              </a:solidFill>
            </a:endParaRPr>
          </a:p>
        </p:txBody>
      </p:sp>
      <p:sp>
        <p:nvSpPr>
          <p:cNvPr id="6" name="Footer Placeholder 5"/>
          <p:cNvSpPr>
            <a:spLocks noGrp="1"/>
          </p:cNvSpPr>
          <p:nvPr>
            <p:ph type="ftr" sz="quarter" idx="11"/>
          </p:nvPr>
        </p:nvSpPr>
        <p:spPr>
          <a:xfrm>
            <a:off x="685800" y="378883"/>
            <a:ext cx="6991492" cy="365125"/>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0862452" y="381000"/>
            <a:ext cx="643748" cy="365125"/>
          </a:xfrm>
        </p:spPr>
        <p:txBody>
          <a:bodyPr/>
          <a:lstStyle/>
          <a:p>
            <a:fld id="{49279F54-518A-453A-BF96-E324A51FDA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25686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A510A7A-D6A5-452E-9A0D-94D645D73BB9}" type="datetimeFigureOut">
              <a:rPr lang="en-US" smtClean="0">
                <a:solidFill>
                  <a:prstClr val="black">
                    <a:tint val="75000"/>
                  </a:prstClr>
                </a:solidFill>
              </a:rPr>
              <a:pPr/>
              <a:t>2/11/2025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9279F54-518A-453A-BF96-E324A51FDA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10258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A510A7A-D6A5-452E-9A0D-94D645D73BB9}" type="datetimeFigureOut">
              <a:rPr lang="en-US" smtClean="0">
                <a:solidFill>
                  <a:prstClr val="black">
                    <a:tint val="75000"/>
                  </a:prstClr>
                </a:solidFill>
              </a:rPr>
              <a:pPr/>
              <a:t>2/11/2025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9279F54-518A-453A-BF96-E324A51FDA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9711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510A7A-D6A5-452E-9A0D-94D645D73BB9}" type="datetimeFigureOut">
              <a:rPr lang="en-US" smtClean="0">
                <a:solidFill>
                  <a:prstClr val="black">
                    <a:tint val="75000"/>
                  </a:prstClr>
                </a:solidFill>
              </a:rPr>
              <a:pPr/>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279F54-518A-453A-BF96-E324A51FDA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72035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FA510A7A-D6A5-452E-9A0D-94D645D73BB9}" type="datetimeFigureOut">
              <a:rPr lang="en-US" smtClean="0">
                <a:solidFill>
                  <a:prstClr val="black">
                    <a:tint val="75000"/>
                  </a:prstClr>
                </a:solidFill>
              </a:rPr>
              <a:pPr/>
              <a:t>2/11/2025</a:t>
            </a:fld>
            <a:endParaRPr lang="en-US">
              <a:solidFill>
                <a:prstClr val="black">
                  <a:tint val="75000"/>
                </a:prstClr>
              </a:solidFill>
            </a:endParaRPr>
          </a:p>
        </p:txBody>
      </p:sp>
      <p:sp>
        <p:nvSpPr>
          <p:cNvPr id="5" name="Footer Placeholder 4"/>
          <p:cNvSpPr>
            <a:spLocks noGrp="1"/>
          </p:cNvSpPr>
          <p:nvPr>
            <p:ph type="ftr" sz="quarter" idx="11"/>
          </p:nvPr>
        </p:nvSpPr>
        <p:spPr>
          <a:xfrm>
            <a:off x="685800" y="381000"/>
            <a:ext cx="6991492"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0862452" y="381000"/>
            <a:ext cx="643748" cy="365125"/>
          </a:xfrm>
        </p:spPr>
        <p:txBody>
          <a:bodyPr/>
          <a:lstStyle/>
          <a:p>
            <a:fld id="{49279F54-518A-453A-BF96-E324A51FDA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662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A99BB02-92C8-4E37-B89F-494BE97D3142}" type="datetimeFigureOut">
              <a:rPr lang="zh-CN" altLang="en-US" smtClean="0"/>
              <a:t>2025/2/11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1846393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8695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481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4808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029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4341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442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819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554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079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059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3199" b="1"/>
            </a:lvl1pPr>
            <a:lvl2pPr marL="609402" indent="0">
              <a:buNone/>
              <a:defRPr sz="2666" b="1"/>
            </a:lvl2pPr>
            <a:lvl3pPr marL="1218804" indent="0">
              <a:buNone/>
              <a:defRPr sz="2399" b="1"/>
            </a:lvl3pPr>
            <a:lvl4pPr marL="1828206" indent="0">
              <a:buNone/>
              <a:defRPr sz="2133" b="1"/>
            </a:lvl4pPr>
            <a:lvl5pPr marL="2437608" indent="0">
              <a:buNone/>
              <a:defRPr sz="2133" b="1"/>
            </a:lvl5pPr>
            <a:lvl6pPr marL="3047009" indent="0">
              <a:buNone/>
              <a:defRPr sz="2133" b="1"/>
            </a:lvl6pPr>
            <a:lvl7pPr marL="3656411" indent="0">
              <a:buNone/>
              <a:defRPr sz="2133" b="1"/>
            </a:lvl7pPr>
            <a:lvl8pPr marL="4265813" indent="0">
              <a:buNone/>
              <a:defRPr sz="2133" b="1"/>
            </a:lvl8pPr>
            <a:lvl9pPr marL="4875215"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6"/>
            <a:ext cx="5386917" cy="3951288"/>
          </a:xfr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2"/>
          </a:xfrm>
        </p:spPr>
        <p:txBody>
          <a:bodyPr anchor="b"/>
          <a:lstStyle>
            <a:lvl1pPr marL="0" indent="0">
              <a:buNone/>
              <a:defRPr sz="3199" b="1"/>
            </a:lvl1pPr>
            <a:lvl2pPr marL="609402" indent="0">
              <a:buNone/>
              <a:defRPr sz="2666" b="1"/>
            </a:lvl2pPr>
            <a:lvl3pPr marL="1218804" indent="0">
              <a:buNone/>
              <a:defRPr sz="2399" b="1"/>
            </a:lvl3pPr>
            <a:lvl4pPr marL="1828206" indent="0">
              <a:buNone/>
              <a:defRPr sz="2133" b="1"/>
            </a:lvl4pPr>
            <a:lvl5pPr marL="2437608" indent="0">
              <a:buNone/>
              <a:defRPr sz="2133" b="1"/>
            </a:lvl5pPr>
            <a:lvl6pPr marL="3047009" indent="0">
              <a:buNone/>
              <a:defRPr sz="2133" b="1"/>
            </a:lvl6pPr>
            <a:lvl7pPr marL="3656411" indent="0">
              <a:buNone/>
              <a:defRPr sz="2133" b="1"/>
            </a:lvl7pPr>
            <a:lvl8pPr marL="4265813" indent="0">
              <a:buNone/>
              <a:defRPr sz="2133" b="1"/>
            </a:lvl8pPr>
            <a:lvl9pPr marL="4875215"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6"/>
            <a:ext cx="5389033" cy="3951288"/>
          </a:xfr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A99BB02-92C8-4E37-B89F-494BE97D3142}" type="datetimeFigureOut">
              <a:rPr lang="zh-CN" altLang="en-US" smtClean="0"/>
              <a:t>2025/2/11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4161398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089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4"/>
            <a:ext cx="9144000" cy="2387600"/>
          </a:xfrm>
        </p:spPr>
        <p:txBody>
          <a:bodyPr anchor="b"/>
          <a:lstStyle>
            <a:lvl1pPr algn="ctr">
              <a:defRPr sz="5998"/>
            </a:lvl1pPr>
          </a:lstStyle>
          <a:p>
            <a:r>
              <a:rPr lang="zh-CN" altLang="en-US"/>
              <a:t>单击此处编辑母版标题样式</a:t>
            </a:r>
          </a:p>
        </p:txBody>
      </p:sp>
      <p:sp>
        <p:nvSpPr>
          <p:cNvPr id="3" name="副标题 2"/>
          <p:cNvSpPr>
            <a:spLocks noGrp="1"/>
          </p:cNvSpPr>
          <p:nvPr>
            <p:ph type="subTitle" idx="1"/>
          </p:nvPr>
        </p:nvSpPr>
        <p:spPr>
          <a:xfrm>
            <a:off x="1524000" y="3602039"/>
            <a:ext cx="9144000" cy="1655762"/>
          </a:xfr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709662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5981627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5998"/>
            </a:lvl1pPr>
          </a:lstStyle>
          <a:p>
            <a:r>
              <a:rPr lang="zh-CN" altLang="en-US"/>
              <a:t>单击此处编辑母版标题样式</a:t>
            </a:r>
          </a:p>
        </p:txBody>
      </p:sp>
      <p:sp>
        <p:nvSpPr>
          <p:cNvPr id="3" name="文本占位符 2"/>
          <p:cNvSpPr>
            <a:spLocks noGrp="1"/>
          </p:cNvSpPr>
          <p:nvPr>
            <p:ph type="body" idx="1"/>
          </p:nvPr>
        </p:nvSpPr>
        <p:spPr>
          <a:xfrm>
            <a:off x="831851" y="4589463"/>
            <a:ext cx="10515600" cy="1500188"/>
          </a:xfr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5227408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6"/>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6"/>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2025/2/11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4891159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4" name="内容占位符 3"/>
          <p:cNvSpPr>
            <a:spLocks noGrp="1"/>
          </p:cNvSpPr>
          <p:nvPr>
            <p:ph sz="half" idx="2"/>
          </p:nvPr>
        </p:nvSpPr>
        <p:spPr>
          <a:xfrm>
            <a:off x="839789" y="2505074"/>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6" name="内容占位符 5"/>
          <p:cNvSpPr>
            <a:spLocks noGrp="1"/>
          </p:cNvSpPr>
          <p:nvPr>
            <p:ph sz="quarter" idx="4"/>
          </p:nvPr>
        </p:nvSpPr>
        <p:spPr>
          <a:xfrm>
            <a:off x="6172201" y="2505074"/>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355C5F4-8241-4297-A607-2414451469E3}" type="datetimeFigureOut">
              <a:rPr lang="zh-CN" altLang="en-US" smtClean="0"/>
              <a:t>2025/2/11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844094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355C5F4-8241-4297-A607-2414451469E3}" type="datetimeFigureOut">
              <a:rPr lang="zh-CN" altLang="en-US" smtClean="0"/>
              <a:t>2025/2/11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6679270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355C5F4-8241-4297-A607-2414451469E3}" type="datetimeFigureOut">
              <a:rPr lang="zh-CN" altLang="en-US" smtClean="0"/>
              <a:t>2025/2/11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8768446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1"/>
            <a:ext cx="3932237" cy="1600201"/>
          </a:xfrm>
        </p:spPr>
        <p:txBody>
          <a:bodyPr anchor="b"/>
          <a:lstStyle>
            <a:lvl1pPr>
              <a:defRPr sz="3199"/>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399"/>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2025/2/11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8005215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1"/>
            <a:ext cx="3932237" cy="1600201"/>
          </a:xfr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endParaRPr lang="zh-CN" altLang="en-US"/>
          </a:p>
        </p:txBody>
      </p:sp>
      <p:sp>
        <p:nvSpPr>
          <p:cNvPr id="4" name="文本占位符 3"/>
          <p:cNvSpPr>
            <a:spLocks noGrp="1"/>
          </p:cNvSpPr>
          <p:nvPr>
            <p:ph type="body" sz="half" idx="2"/>
          </p:nvPr>
        </p:nvSpPr>
        <p:spPr>
          <a:xfrm>
            <a:off x="839788" y="2057399"/>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2025/2/11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4276232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A99BB02-92C8-4E37-B89F-494BE97D3142}" type="datetimeFigureOut">
              <a:rPr lang="zh-CN" altLang="en-US" smtClean="0"/>
              <a:t>2025/2/11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1690687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42565218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4"/>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4"/>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470617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Tree>
    <p:extLst>
      <p:ext uri="{BB962C8B-B14F-4D97-AF65-F5344CB8AC3E}">
        <p14:creationId xmlns:p14="http://schemas.microsoft.com/office/powerpoint/2010/main" val="715740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A99BB02-92C8-4E37-B89F-494BE97D3142}" type="datetimeFigureOut">
              <a:rPr lang="zh-CN" altLang="en-US" smtClean="0"/>
              <a:t>2025/2/11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90550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267FF2B-30A9-47CC-8F33-308E7BC31903}"/>
              </a:ext>
            </a:extLst>
          </p:cNvPr>
          <p:cNvPicPr>
            <a:picLocks noChangeAspect="1"/>
          </p:cNvPicPr>
          <p:nvPr userDrawn="1"/>
        </p:nvPicPr>
        <p:blipFill>
          <a:blip r:embed="rId2"/>
          <a:stretch>
            <a:fillRect/>
          </a:stretch>
        </p:blipFill>
        <p:spPr>
          <a:xfrm>
            <a:off x="1" y="1"/>
            <a:ext cx="12194348" cy="6857204"/>
          </a:xfrm>
          <a:prstGeom prst="rect">
            <a:avLst/>
          </a:prstGeom>
        </p:spPr>
      </p:pic>
      <p:sp>
        <p:nvSpPr>
          <p:cNvPr id="2" name="日期占位符 1"/>
          <p:cNvSpPr>
            <a:spLocks noGrp="1"/>
          </p:cNvSpPr>
          <p:nvPr>
            <p:ph type="dt" sz="half" idx="10"/>
          </p:nvPr>
        </p:nvSpPr>
        <p:spPr/>
        <p:txBody>
          <a:bodyPr/>
          <a:lstStyle/>
          <a:p>
            <a:fld id="{B16CC50B-97C3-4EFD-966D-3952C8BC2459}" type="datetimeFigureOut">
              <a:rPr lang="zh-CN" altLang="en-US" smtClean="0"/>
              <a:pPr/>
              <a:t>2025/2/11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4F14BB-5E8E-4CC8-BE8B-E1F7A3390155}" type="slidenum">
              <a:rPr lang="zh-CN" altLang="en-US" smtClean="0"/>
              <a:pPr/>
              <a:t>‹#›</a:t>
            </a:fld>
            <a:endParaRPr lang="zh-CN" altLang="en-US"/>
          </a:p>
        </p:txBody>
      </p:sp>
      <p:sp>
        <p:nvSpPr>
          <p:cNvPr id="7" name="矩形 6"/>
          <p:cNvSpPr/>
          <p:nvPr userDrawn="1"/>
        </p:nvSpPr>
        <p:spPr>
          <a:xfrm>
            <a:off x="-677"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72658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教学背景</a:t>
            </a:r>
          </a:p>
        </p:txBody>
      </p:sp>
    </p:spTree>
    <p:extLst>
      <p:ext uri="{BB962C8B-B14F-4D97-AF65-F5344CB8AC3E}">
        <p14:creationId xmlns:p14="http://schemas.microsoft.com/office/powerpoint/2010/main" val="3774192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CFA6FF-1EBC-4B22-A00B-DD4EA277F356}"/>
              </a:ext>
            </a:extLst>
          </p:cNvPr>
          <p:cNvPicPr>
            <a:picLocks noChangeAspect="1"/>
          </p:cNvPicPr>
          <p:nvPr userDrawn="1"/>
        </p:nvPicPr>
        <p:blipFill>
          <a:blip r:embed="rId2"/>
          <a:stretch>
            <a:fillRect/>
          </a:stretch>
        </p:blipFill>
        <p:spPr>
          <a:xfrm>
            <a:off x="1" y="1"/>
            <a:ext cx="12194348" cy="6857204"/>
          </a:xfrm>
          <a:prstGeom prst="rect">
            <a:avLst/>
          </a:prstGeom>
        </p:spPr>
      </p:pic>
      <p:sp>
        <p:nvSpPr>
          <p:cNvPr id="2" name="日期占位符 1"/>
          <p:cNvSpPr>
            <a:spLocks noGrp="1"/>
          </p:cNvSpPr>
          <p:nvPr>
            <p:ph type="dt" sz="half" idx="10"/>
          </p:nvPr>
        </p:nvSpPr>
        <p:spPr/>
        <p:txBody>
          <a:bodyPr/>
          <a:lstStyle/>
          <a:p>
            <a:fld id="{B16CC50B-97C3-4EFD-966D-3952C8BC2459}" type="datetimeFigureOut">
              <a:rPr lang="zh-CN" altLang="en-US" smtClean="0"/>
              <a:pPr/>
              <a:t>2025/2/11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4F14BB-5E8E-4CC8-BE8B-E1F7A3390155}" type="slidenum">
              <a:rPr lang="zh-CN" altLang="en-US" smtClean="0"/>
              <a:pPr/>
              <a:t>‹#›</a:t>
            </a:fld>
            <a:endParaRPr lang="zh-CN" altLang="en-US"/>
          </a:p>
        </p:txBody>
      </p:sp>
      <p:sp>
        <p:nvSpPr>
          <p:cNvPr id="7" name="矩形 6"/>
          <p:cNvSpPr/>
          <p:nvPr userDrawn="1"/>
        </p:nvSpPr>
        <p:spPr>
          <a:xfrm>
            <a:off x="-677"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72658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教学分析</a:t>
            </a:r>
          </a:p>
        </p:txBody>
      </p:sp>
    </p:spTree>
    <p:extLst>
      <p:ext uri="{BB962C8B-B14F-4D97-AF65-F5344CB8AC3E}">
        <p14:creationId xmlns:p14="http://schemas.microsoft.com/office/powerpoint/2010/main" val="1971557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2.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4.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599">
                <a:solidFill>
                  <a:schemeClr val="tx1">
                    <a:tint val="75000"/>
                  </a:schemeClr>
                </a:solidFill>
              </a:defRPr>
            </a:lvl1pPr>
          </a:lstStyle>
          <a:p>
            <a:fld id="{AA99BB02-92C8-4E37-B89F-494BE97D3142}" type="datetimeFigureOut">
              <a:rPr lang="zh-CN" altLang="en-US" smtClean="0"/>
              <a:t>2025/2/11</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599">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599">
                <a:solidFill>
                  <a:schemeClr val="tx1">
                    <a:tint val="75000"/>
                  </a:schemeClr>
                </a:solidFill>
              </a:defRPr>
            </a:lvl1p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11045277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FA510A7A-D6A5-452E-9A0D-94D645D73BB9}" type="datetimeFigureOut">
              <a:rPr lang="en-US" smtClean="0">
                <a:solidFill>
                  <a:prstClr val="black">
                    <a:tint val="75000"/>
                  </a:prstClr>
                </a:solidFill>
              </a:rPr>
              <a:pPr defTabSz="457200"/>
              <a:t>2/11/2025</a:t>
            </a:fld>
            <a:endParaRPr lang="en-US">
              <a:solidFill>
                <a:prstClr val="black">
                  <a:tint val="75000"/>
                </a:prstClr>
              </a:solidFill>
            </a:endParaRP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49279F54-518A-453A-BF96-E324A51FDA0E}"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416358566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2/11/2025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696177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55C5F4-8241-4297-A607-2414451469E3}" type="datetimeFigureOut">
              <a:rPr lang="zh-CN" altLang="en-US" smtClean="0"/>
              <a:t>2025/2/11</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44479285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62.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2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30.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35.jpg"/><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3.mp3"/><Relationship Id="rId7" Type="http://schemas.openxmlformats.org/officeDocument/2006/relationships/image" Target="../media/image15.svg"/><Relationship Id="rId12"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slideLayout" Target="../slideLayouts/slideLayout10.xml"/><Relationship Id="rId10" Type="http://schemas.openxmlformats.org/officeDocument/2006/relationships/image" Target="../media/image12.png"/><Relationship Id="rId4" Type="http://schemas.openxmlformats.org/officeDocument/2006/relationships/audio" Target="../media/media3.mp3"/><Relationship Id="rId9" Type="http://schemas.openxmlformats.org/officeDocument/2006/relationships/image" Target="../media/image17.svg"/></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12"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46.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sv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46.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3.mp3"/><Relationship Id="rId7" Type="http://schemas.openxmlformats.org/officeDocument/2006/relationships/image" Target="../media/image15.svg"/><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slideLayout" Target="../slideLayouts/slideLayout11.xml"/><Relationship Id="rId10" Type="http://schemas.openxmlformats.org/officeDocument/2006/relationships/image" Target="../media/image12.png"/><Relationship Id="rId4" Type="http://schemas.openxmlformats.org/officeDocument/2006/relationships/audio" Target="../media/media3.mp3"/><Relationship Id="rId9" Type="http://schemas.openxmlformats.org/officeDocument/2006/relationships/image" Target="../media/image17.sv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3.mp3"/><Relationship Id="rId7" Type="http://schemas.openxmlformats.org/officeDocument/2006/relationships/image" Target="../media/image15.svg"/><Relationship Id="rId12" Type="http://schemas.microsoft.com/office/2007/relationships/hdphoto" Target="../media/hdphoto3.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11" Type="http://schemas.openxmlformats.org/officeDocument/2006/relationships/image" Target="../media/image20.png"/><Relationship Id="rId5" Type="http://schemas.openxmlformats.org/officeDocument/2006/relationships/slideLayout" Target="../slideLayouts/slideLayout11.xml"/><Relationship Id="rId10" Type="http://schemas.openxmlformats.org/officeDocument/2006/relationships/image" Target="../media/image12.png"/><Relationship Id="rId4" Type="http://schemas.openxmlformats.org/officeDocument/2006/relationships/audio" Target="../media/media3.mp3"/><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3.mp3"/><Relationship Id="rId7" Type="http://schemas.openxmlformats.org/officeDocument/2006/relationships/image" Target="../media/image15.svg"/><Relationship Id="rId12" Type="http://schemas.microsoft.com/office/2007/relationships/hdphoto" Target="../media/hdphoto4.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11" Type="http://schemas.openxmlformats.org/officeDocument/2006/relationships/image" Target="../media/image21.png"/><Relationship Id="rId5" Type="http://schemas.openxmlformats.org/officeDocument/2006/relationships/slideLayout" Target="../slideLayouts/slideLayout8.xml"/><Relationship Id="rId10" Type="http://schemas.openxmlformats.org/officeDocument/2006/relationships/image" Target="../media/image12.png"/><Relationship Id="rId4" Type="http://schemas.openxmlformats.org/officeDocument/2006/relationships/audio" Target="../media/media3.mp3"/><Relationship Id="rId9"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8.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9389" y="526307"/>
            <a:ext cx="9667327" cy="4111780"/>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5901" y="5151534"/>
            <a:ext cx="886076" cy="1394067"/>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9483" y="3091825"/>
            <a:ext cx="7251538" cy="3641723"/>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8075" y="5092712"/>
            <a:ext cx="3897179" cy="1452888"/>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6862" y="4609060"/>
            <a:ext cx="1491212" cy="1316943"/>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3284" y="4457026"/>
            <a:ext cx="1047818" cy="1650039"/>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5644" y="4184884"/>
            <a:ext cx="2900153" cy="2513203"/>
          </a:xfrm>
          <a:prstGeom prst="rect">
            <a:avLst/>
          </a:prstGeom>
        </p:spPr>
      </p:pic>
      <p:sp>
        <p:nvSpPr>
          <p:cNvPr id="11" name="文本框 10"/>
          <p:cNvSpPr txBox="1"/>
          <p:nvPr/>
        </p:nvSpPr>
        <p:spPr>
          <a:xfrm>
            <a:off x="1650096" y="1016682"/>
            <a:ext cx="8965910" cy="912879"/>
          </a:xfrm>
          <a:prstGeom prst="rect">
            <a:avLst/>
          </a:prstGeom>
          <a:noFill/>
        </p:spPr>
        <p:txBody>
          <a:bodyPr wrap="square" rtlCol="0">
            <a:spAutoFit/>
          </a:bodyPr>
          <a:lstStyle/>
          <a:p>
            <a:pPr algn="ctr" defTabSz="914103">
              <a:defRPr/>
            </a:pPr>
            <a:r>
              <a:rPr lang="en-US" altLang="zh-CN" sz="5332" b="1" dirty="0" err="1">
                <a:solidFill>
                  <a:prstClr val="white"/>
                </a:solidFill>
                <a:latin typeface="Times New Roman" panose="02020603050405020304" pitchFamily="18" charset="0"/>
                <a:ea typeface="幼圆" panose="02010509060101010101" pitchFamily="49" charset="-122"/>
                <a:cs typeface="Times New Roman" panose="02020603050405020304" pitchFamily="18" charset="0"/>
              </a:rPr>
              <a:t>Trường</a:t>
            </a:r>
            <a:r>
              <a:rPr lang="en-US" altLang="zh-CN" sz="5332" b="1" dirty="0">
                <a:solidFill>
                  <a:prstClr val="white"/>
                </a:solidFill>
                <a:latin typeface="Times New Roman" panose="02020603050405020304" pitchFamily="18" charset="0"/>
                <a:ea typeface="幼圆" panose="02010509060101010101" pitchFamily="49" charset="-122"/>
                <a:cs typeface="Times New Roman" panose="02020603050405020304" pitchFamily="18" charset="0"/>
              </a:rPr>
              <a:t> THCS Hoài </a:t>
            </a:r>
            <a:r>
              <a:rPr lang="en-US" altLang="zh-CN" sz="5332" b="1" dirty="0" err="1">
                <a:solidFill>
                  <a:prstClr val="white"/>
                </a:solidFill>
                <a:latin typeface="Times New Roman" panose="02020603050405020304" pitchFamily="18" charset="0"/>
                <a:ea typeface="幼圆" panose="02010509060101010101" pitchFamily="49" charset="-122"/>
                <a:cs typeface="Times New Roman" panose="02020603050405020304" pitchFamily="18" charset="0"/>
              </a:rPr>
              <a:t>Mỹ</a:t>
            </a:r>
            <a:endParaRPr lang="zh-CN" altLang="en-US" sz="5332" b="1" dirty="0">
              <a:solidFill>
                <a:prstClr val="white"/>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7" name="文本框 16"/>
          <p:cNvSpPr txBox="1"/>
          <p:nvPr/>
        </p:nvSpPr>
        <p:spPr>
          <a:xfrm>
            <a:off x="2727330" y="2175150"/>
            <a:ext cx="6811442" cy="523092"/>
          </a:xfrm>
          <a:prstGeom prst="rect">
            <a:avLst/>
          </a:prstGeom>
          <a:noFill/>
        </p:spPr>
        <p:txBody>
          <a:bodyPr wrap="square" rtlCol="0">
            <a:spAutoFit/>
          </a:bodyPr>
          <a:lstStyle/>
          <a:p>
            <a:pPr algn="ctr" defTabSz="914103">
              <a:defRPr/>
            </a:pPr>
            <a:r>
              <a:rPr lang="en-US" altLang="zh-CN" sz="2799" i="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Chào</a:t>
            </a:r>
            <a:r>
              <a:rPr lang="en-US" altLang="zh-CN" sz="2799" i="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799" i="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mừng</a:t>
            </a:r>
            <a:r>
              <a:rPr lang="en-US" altLang="zh-CN" sz="2799" i="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799" i="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quý</a:t>
            </a:r>
            <a:r>
              <a:rPr lang="en-US" altLang="zh-CN" sz="2799" i="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799" i="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thầy</a:t>
            </a:r>
            <a:r>
              <a:rPr lang="en-US" altLang="zh-CN" sz="2799" i="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799" i="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cô</a:t>
            </a:r>
            <a:r>
              <a:rPr lang="en-US" altLang="zh-CN" sz="2799" i="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799" i="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đến</a:t>
            </a:r>
            <a:r>
              <a:rPr lang="en-US" altLang="zh-CN" sz="2799" i="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799" i="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dự</a:t>
            </a:r>
            <a:r>
              <a:rPr lang="en-US" altLang="zh-CN" sz="2799" i="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799" i="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giờ</a:t>
            </a:r>
            <a:r>
              <a:rPr lang="en-US" altLang="zh-CN" sz="2799" i="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799" i="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thăm</a:t>
            </a:r>
            <a:r>
              <a:rPr lang="en-US" altLang="zh-CN" sz="2799" i="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799" i="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lớp</a:t>
            </a:r>
            <a:r>
              <a:rPr lang="en-US" altLang="zh-CN" sz="2799" i="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2799" i="1" dirty="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文本框 13"/>
          <p:cNvSpPr txBox="1"/>
          <p:nvPr/>
        </p:nvSpPr>
        <p:spPr>
          <a:xfrm>
            <a:off x="3286810" y="3225298"/>
            <a:ext cx="5669181" cy="1015406"/>
          </a:xfrm>
          <a:prstGeom prst="rect">
            <a:avLst/>
          </a:prstGeom>
          <a:noFill/>
          <a:effectLst/>
        </p:spPr>
        <p:txBody>
          <a:bodyPr wrap="none" rtlCol="0">
            <a:spAutoFit/>
          </a:bodyPr>
          <a:lstStyle/>
          <a:p>
            <a:pPr defTabSz="914103">
              <a:defRPr/>
            </a:pPr>
            <a:r>
              <a:rPr lang="en-US" altLang="zh-CN" sz="2799" dirty="0">
                <a:solidFill>
                  <a:prstClr val="white"/>
                </a:solidFill>
                <a:latin typeface="Times New Roman" panose="02020603050405020304" pitchFamily="18" charset="0"/>
                <a:ea typeface="幼圆" panose="02010509060101010101" pitchFamily="49" charset="-122"/>
                <a:cs typeface="Times New Roman" panose="02020603050405020304" pitchFamily="18" charset="0"/>
              </a:rPr>
              <a:t>LỚP: 7 		 GV: </a:t>
            </a:r>
            <a:r>
              <a:rPr lang="en-US" altLang="zh-CN" sz="2799" dirty="0" err="1">
                <a:solidFill>
                  <a:prstClr val="white"/>
                </a:solidFill>
                <a:latin typeface="Times New Roman" panose="02020603050405020304" pitchFamily="18" charset="0"/>
                <a:ea typeface="幼圆" panose="02010509060101010101" pitchFamily="49" charset="-122"/>
                <a:cs typeface="Times New Roman" panose="02020603050405020304" pitchFamily="18" charset="0"/>
              </a:rPr>
              <a:t>Trịnh</a:t>
            </a:r>
            <a:r>
              <a:rPr lang="en-US" altLang="zh-CN" sz="2799" dirty="0">
                <a:solidFill>
                  <a:prstClr val="white"/>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799" dirty="0" err="1">
                <a:solidFill>
                  <a:prstClr val="white"/>
                </a:solidFill>
                <a:latin typeface="Times New Roman" panose="02020603050405020304" pitchFamily="18" charset="0"/>
                <a:ea typeface="幼圆" panose="02010509060101010101" pitchFamily="49" charset="-122"/>
                <a:cs typeface="Times New Roman" panose="02020603050405020304" pitchFamily="18" charset="0"/>
              </a:rPr>
              <a:t>Thị</a:t>
            </a:r>
            <a:r>
              <a:rPr lang="en-US" altLang="zh-CN" sz="2799" dirty="0">
                <a:solidFill>
                  <a:prstClr val="white"/>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799" dirty="0" err="1">
                <a:solidFill>
                  <a:prstClr val="white"/>
                </a:solidFill>
                <a:latin typeface="Times New Roman" panose="02020603050405020304" pitchFamily="18" charset="0"/>
                <a:ea typeface="幼圆" panose="02010509060101010101" pitchFamily="49" charset="-122"/>
                <a:cs typeface="Times New Roman" panose="02020603050405020304" pitchFamily="18" charset="0"/>
              </a:rPr>
              <a:t>Thi</a:t>
            </a:r>
            <a:endParaRPr lang="zh-CN" altLang="en-US" sz="2799" dirty="0">
              <a:solidFill>
                <a:prstClr val="white"/>
              </a:solidFill>
              <a:latin typeface="Times New Roman" panose="02020603050405020304" pitchFamily="18" charset="0"/>
              <a:ea typeface="幼圆" panose="02010509060101010101" pitchFamily="49" charset="-122"/>
              <a:cs typeface="Times New Roman" panose="02020603050405020304" pitchFamily="18" charset="0"/>
            </a:endParaRPr>
          </a:p>
          <a:p>
            <a:pPr defTabSz="914103">
              <a:defRPr/>
            </a:pPr>
            <a:endParaRPr lang="zh-CN" altLang="en-US" sz="3199" dirty="0">
              <a:solidFill>
                <a:prstClr val="black">
                  <a:lumMod val="75000"/>
                  <a:lumOff val="25000"/>
                </a:prstClr>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9"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828345" y="-1060521"/>
            <a:ext cx="609412" cy="609412"/>
          </a:xfrm>
          <a:prstGeom prst="rect">
            <a:avLst/>
          </a:prstGeom>
        </p:spPr>
      </p:pic>
    </p:spTree>
    <p:extLst>
      <p:ext uri="{BB962C8B-B14F-4D97-AF65-F5344CB8AC3E}">
        <p14:creationId xmlns:p14="http://schemas.microsoft.com/office/powerpoint/2010/main" val="4122878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4"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500"/>
                                        <p:tgtEl>
                                          <p:spTgt spid="2"/>
                                        </p:tgtEl>
                                      </p:cBhvr>
                                    </p:animEffect>
                                  </p:childTnLst>
                                  <p:subTnLst>
                                    <p:cmd type="evt" cmd="onstopaudio">
                                      <p:cBhvr>
                                        <p:cTn display="0" masterRel="sameClick">
                                          <p:stCondLst>
                                            <p:cond evt="begin" delay="0">
                                              <p:tn val="7"/>
                                            </p:cond>
                                          </p:stCondLst>
                                        </p:cTn>
                                        <p:tgtEl>
                                          <p:sldTgt/>
                                        </p:tgtEl>
                                      </p:cBhvr>
                                    </p:cmd>
                                  </p:sub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Effect transition="in" filter="fade">
                                      <p:cBhvr>
                                        <p:cTn id="15" dur="1000"/>
                                        <p:tgtEl>
                                          <p:spTgt spid="11"/>
                                        </p:tgtEl>
                                      </p:cBhvr>
                                    </p:animEffect>
                                  </p:childTnLst>
                                </p:cTn>
                              </p:par>
                            </p:childTnLst>
                          </p:cTn>
                        </p:par>
                        <p:par>
                          <p:cTn id="16" fill="hold">
                            <p:stCondLst>
                              <p:cond delay="1500"/>
                            </p:stCondLst>
                            <p:childTnLst>
                              <p:par>
                                <p:cTn id="17" presetID="16" presetClass="entr" presetSubtype="37"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outVertical)">
                                      <p:cBhvr>
                                        <p:cTn id="19" dur="500"/>
                                        <p:tgtEl>
                                          <p:spTgt spid="17"/>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750"/>
                                        <p:tgtEl>
                                          <p:spTgt spid="3"/>
                                        </p:tgtEl>
                                      </p:cBhvr>
                                    </p:animEffect>
                                  </p:childTnLst>
                                </p:cTn>
                              </p:par>
                              <p:par>
                                <p:cTn id="30" presetID="10" presetClass="entr" presetSubtype="0" fill="hold" nodeType="withEffect">
                                  <p:stCondLst>
                                    <p:cond delay="25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750"/>
                                        <p:tgtEl>
                                          <p:spTgt spid="7"/>
                                        </p:tgtEl>
                                      </p:cBhvr>
                                    </p:animEffect>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par>
                                <p:cTn id="39" presetID="10" presetClass="entr" presetSubtype="0" fill="hold" nodeType="withEffect">
                                  <p:stCondLst>
                                    <p:cond delay="25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750"/>
                                        <p:tgtEl>
                                          <p:spTgt spid="8"/>
                                        </p:tgtEl>
                                      </p:cBhvr>
                                    </p:animEffect>
                                  </p:childTnLst>
                                </p:cTn>
                              </p:par>
                              <p:par>
                                <p:cTn id="42" presetID="10" presetClass="entr" presetSubtype="0" fill="hold" nodeType="withEffect">
                                  <p:stCondLst>
                                    <p:cond delay="50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750"/>
                                        <p:tgtEl>
                                          <p:spTgt spid="4"/>
                                        </p:tgtEl>
                                      </p:cBhvr>
                                    </p:animEffect>
                                  </p:childTnLst>
                                </p:cTn>
                              </p:par>
                            </p:childTnLst>
                          </p:cTn>
                        </p:par>
                        <p:par>
                          <p:cTn id="45" fill="hold">
                            <p:stCondLst>
                              <p:cond delay="5250"/>
                            </p:stCondLst>
                            <p:childTnLst>
                              <p:par>
                                <p:cTn id="46" presetID="2" presetClass="entr" presetSubtype="2" fill="hold" nodeType="after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1000" fill="hold"/>
                                        <p:tgtEl>
                                          <p:spTgt spid="5"/>
                                        </p:tgtEl>
                                        <p:attrNameLst>
                                          <p:attrName>ppt_x</p:attrName>
                                        </p:attrNameLst>
                                      </p:cBhvr>
                                      <p:tavLst>
                                        <p:tav tm="0">
                                          <p:val>
                                            <p:strVal val="1+#ppt_w/2"/>
                                          </p:val>
                                        </p:tav>
                                        <p:tav tm="100000">
                                          <p:val>
                                            <p:strVal val="#ppt_x"/>
                                          </p:val>
                                        </p:tav>
                                      </p:tavLst>
                                    </p:anim>
                                    <p:anim calcmode="lin" valueType="num">
                                      <p:cBhvr additive="base">
                                        <p:cTn id="49"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hold" display="0">
                  <p:stCondLst>
                    <p:cond delay="indefinite"/>
                  </p:stCondLst>
                  <p:endCondLst>
                    <p:cond evt="onStopAudio" delay="0">
                      <p:tgtEl>
                        <p:sldTgt/>
                      </p:tgtEl>
                    </p:cond>
                  </p:endCondLst>
                </p:cTn>
                <p:tgtEl>
                  <p:spTgt spid="9"/>
                </p:tgtEl>
              </p:cMediaNode>
            </p:audio>
          </p:childTnLst>
        </p:cTn>
      </p:par>
    </p:tnLst>
    <p:bldLst>
      <p:bldP spid="11" grpId="0"/>
      <p:bldP spid="17"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DA9A64E7-0EDC-4930-AB7B-E6780887EFA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29099" y="284855"/>
            <a:ext cx="1439716" cy="780233"/>
          </a:xfrm>
          <a:prstGeom prst="rect">
            <a:avLst/>
          </a:prstGeom>
        </p:spPr>
      </p:pic>
      <p:sp>
        <p:nvSpPr>
          <p:cNvPr id="43" name="TextBox 42">
            <a:extLst>
              <a:ext uri="{FF2B5EF4-FFF2-40B4-BE49-F238E27FC236}">
                <a16:creationId xmlns:a16="http://schemas.microsoft.com/office/drawing/2014/main" id="{63C40E58-6EDE-4A56-979B-F5AD908AABE1}"/>
              </a:ext>
            </a:extLst>
          </p:cNvPr>
          <p:cNvSpPr txBox="1"/>
          <p:nvPr/>
        </p:nvSpPr>
        <p:spPr>
          <a:xfrm>
            <a:off x="1968815" y="249397"/>
            <a:ext cx="9590488" cy="1247073"/>
          </a:xfrm>
          <a:prstGeom prst="rect">
            <a:avLst/>
          </a:prstGeom>
          <a:noFill/>
        </p:spPr>
        <p:txBody>
          <a:bodyPr wrap="square" rtlCol="0">
            <a:spAutoFit/>
          </a:bodyPr>
          <a:lstStyle/>
          <a:p>
            <a:pPr defTabSz="1218804">
              <a:lnSpc>
                <a:spcPct val="150000"/>
              </a:lnSpc>
              <a:defRPr/>
            </a:pPr>
            <a:r>
              <a:rPr lang="en-US" sz="2666" dirty="0" err="1">
                <a:solidFill>
                  <a:prstClr val="black"/>
                </a:solidFill>
                <a:latin typeface="Arial" panose="020B0604020202020204" pitchFamily="34" charset="0"/>
                <a:cs typeface="Arial" panose="020B0604020202020204" pitchFamily="34" charset="0"/>
              </a:rPr>
              <a:t>Biểu</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đồ</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đoạn</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thẳng</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trong</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Hình</a:t>
            </a:r>
            <a:r>
              <a:rPr lang="en-US" sz="2666" dirty="0">
                <a:solidFill>
                  <a:prstClr val="black"/>
                </a:solidFill>
                <a:latin typeface="Arial" panose="020B0604020202020204" pitchFamily="34" charset="0"/>
                <a:cs typeface="Arial" panose="020B0604020202020204" pitchFamily="34" charset="0"/>
              </a:rPr>
              <a:t> 17 </a:t>
            </a:r>
            <a:r>
              <a:rPr lang="en-US" sz="2666" dirty="0" err="1">
                <a:solidFill>
                  <a:prstClr val="black"/>
                </a:solidFill>
                <a:latin typeface="Arial" panose="020B0604020202020204" pitchFamily="34" charset="0"/>
                <a:cs typeface="Arial" panose="020B0604020202020204" pitchFamily="34" charset="0"/>
              </a:rPr>
              <a:t>biểu</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diễn</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nhiệt</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độ</a:t>
            </a:r>
            <a:r>
              <a:rPr lang="en-US" sz="2666" dirty="0">
                <a:solidFill>
                  <a:prstClr val="black"/>
                </a:solidFill>
                <a:latin typeface="Arial" panose="020B0604020202020204" pitchFamily="34" charset="0"/>
                <a:cs typeface="Arial" panose="020B0604020202020204" pitchFamily="34" charset="0"/>
              </a:rPr>
              <a:t> ở </a:t>
            </a:r>
            <a:r>
              <a:rPr lang="en-US" sz="2666" dirty="0" err="1">
                <a:solidFill>
                  <a:prstClr val="black"/>
                </a:solidFill>
                <a:latin typeface="Arial" panose="020B0604020202020204" pitchFamily="34" charset="0"/>
                <a:cs typeface="Arial" panose="020B0604020202020204" pitchFamily="34" charset="0"/>
              </a:rPr>
              <a:t>Hà</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Nội</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trong</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ngày</a:t>
            </a:r>
            <a:r>
              <a:rPr lang="en-US" sz="2666" dirty="0">
                <a:solidFill>
                  <a:prstClr val="black"/>
                </a:solidFill>
                <a:latin typeface="Arial" panose="020B0604020202020204" pitchFamily="34" charset="0"/>
                <a:cs typeface="Arial" panose="020B0604020202020204" pitchFamily="34" charset="0"/>
              </a:rPr>
              <a:t> 07/5/2021 </a:t>
            </a:r>
            <a:r>
              <a:rPr lang="en-US" sz="2666" dirty="0" err="1">
                <a:solidFill>
                  <a:prstClr val="black"/>
                </a:solidFill>
                <a:latin typeface="Arial" panose="020B0604020202020204" pitchFamily="34" charset="0"/>
                <a:cs typeface="Arial" panose="020B0604020202020204" pitchFamily="34" charset="0"/>
              </a:rPr>
              <a:t>tại</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một</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số</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thời</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điểm</a:t>
            </a:r>
            <a:r>
              <a:rPr lang="en-US" sz="2666" dirty="0">
                <a:solidFill>
                  <a:prstClr val="black"/>
                </a:solidFill>
                <a:latin typeface="Arial" panose="020B0604020202020204" pitchFamily="34" charset="0"/>
                <a:cs typeface="Arial" panose="020B0604020202020204" pitchFamily="34" charset="0"/>
              </a:rPr>
              <a:t>.</a:t>
            </a:r>
          </a:p>
        </p:txBody>
      </p:sp>
      <p:sp>
        <p:nvSpPr>
          <p:cNvPr id="44" name="TextBox 43">
            <a:extLst>
              <a:ext uri="{FF2B5EF4-FFF2-40B4-BE49-F238E27FC236}">
                <a16:creationId xmlns:a16="http://schemas.microsoft.com/office/drawing/2014/main" id="{DD557E41-7B23-4781-94F9-4F5E2D80E7A7}"/>
              </a:ext>
            </a:extLst>
          </p:cNvPr>
          <p:cNvSpPr txBox="1"/>
          <p:nvPr/>
        </p:nvSpPr>
        <p:spPr>
          <a:xfrm>
            <a:off x="788397" y="1658788"/>
            <a:ext cx="9590488" cy="631711"/>
          </a:xfrm>
          <a:prstGeom prst="rect">
            <a:avLst/>
          </a:prstGeom>
          <a:noFill/>
        </p:spPr>
        <p:txBody>
          <a:bodyPr wrap="square" rtlCol="0">
            <a:spAutoFit/>
          </a:bodyPr>
          <a:lstStyle/>
          <a:p>
            <a:pPr defTabSz="1218804">
              <a:lnSpc>
                <a:spcPct val="150000"/>
              </a:lnSpc>
              <a:defRPr/>
            </a:pPr>
            <a:r>
              <a:rPr lang="en-US" sz="2666" dirty="0">
                <a:solidFill>
                  <a:prstClr val="black"/>
                </a:solidFill>
                <a:latin typeface="Arial" panose="020B0604020202020204" pitchFamily="34" charset="0"/>
                <a:cs typeface="Arial" panose="020B0604020202020204" pitchFamily="34" charset="0"/>
              </a:rPr>
              <a:t>a) </a:t>
            </a:r>
            <a:r>
              <a:rPr lang="en-US" sz="2666" dirty="0" err="1">
                <a:solidFill>
                  <a:prstClr val="black"/>
                </a:solidFill>
                <a:latin typeface="Arial" panose="020B0604020202020204" pitchFamily="34" charset="0"/>
                <a:cs typeface="Arial" panose="020B0604020202020204" pitchFamily="34" charset="0"/>
              </a:rPr>
              <a:t>Nêu</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nhiệt</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độ</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lúc</a:t>
            </a:r>
            <a:r>
              <a:rPr lang="en-US" sz="2666" dirty="0">
                <a:solidFill>
                  <a:prstClr val="black"/>
                </a:solidFill>
                <a:latin typeface="Arial" panose="020B0604020202020204" pitchFamily="34" charset="0"/>
                <a:cs typeface="Arial" panose="020B0604020202020204" pitchFamily="34" charset="0"/>
              </a:rPr>
              <a:t> 7h, 10h, 13h, 16h, 19h, 22h.</a:t>
            </a:r>
          </a:p>
        </p:txBody>
      </p:sp>
      <p:sp>
        <p:nvSpPr>
          <p:cNvPr id="45" name="TextBox 44">
            <a:extLst>
              <a:ext uri="{FF2B5EF4-FFF2-40B4-BE49-F238E27FC236}">
                <a16:creationId xmlns:a16="http://schemas.microsoft.com/office/drawing/2014/main" id="{A4802A12-F1A8-46CB-9B3D-3526E7853B33}"/>
              </a:ext>
            </a:extLst>
          </p:cNvPr>
          <p:cNvSpPr txBox="1"/>
          <p:nvPr/>
        </p:nvSpPr>
        <p:spPr>
          <a:xfrm>
            <a:off x="788397" y="2409908"/>
            <a:ext cx="11030204" cy="1247073"/>
          </a:xfrm>
          <a:prstGeom prst="rect">
            <a:avLst/>
          </a:prstGeom>
          <a:noFill/>
        </p:spPr>
        <p:txBody>
          <a:bodyPr wrap="square" rtlCol="0">
            <a:spAutoFit/>
          </a:bodyPr>
          <a:lstStyle/>
          <a:p>
            <a:pPr defTabSz="1218804">
              <a:lnSpc>
                <a:spcPct val="150000"/>
              </a:lnSpc>
            </a:pPr>
            <a:r>
              <a:rPr lang="en-US" sz="2666" dirty="0">
                <a:solidFill>
                  <a:prstClr val="black"/>
                </a:solidFill>
                <a:latin typeface="Arial" panose="020B0604020202020204" pitchFamily="34" charset="0"/>
                <a:cs typeface="Arial" panose="020B0604020202020204" pitchFamily="34" charset="0"/>
              </a:rPr>
              <a:t>b) </a:t>
            </a:r>
            <a:r>
              <a:rPr lang="en-US" sz="2666" dirty="0" err="1">
                <a:solidFill>
                  <a:prstClr val="black"/>
                </a:solidFill>
                <a:latin typeface="Arial" panose="020B0604020202020204" pitchFamily="34" charset="0"/>
                <a:cs typeface="Arial" panose="020B0604020202020204" pitchFamily="34" charset="0"/>
              </a:rPr>
              <a:t>Hãy</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nhận</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xét</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về</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sự</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thay</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đổi</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nhiệt</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độ</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trong</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các</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khoảng</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thời</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gian</a:t>
            </a:r>
            <a:r>
              <a:rPr lang="en-US" sz="2666" dirty="0">
                <a:solidFill>
                  <a:prstClr val="black"/>
                </a:solidFill>
                <a:latin typeface="Arial" panose="020B0604020202020204" pitchFamily="34" charset="0"/>
                <a:cs typeface="Arial" panose="020B0604020202020204" pitchFamily="34" charset="0"/>
              </a:rPr>
              <a:t>: 7h  - 10h (</a:t>
            </a:r>
            <a:r>
              <a:rPr lang="en-US" sz="2666" dirty="0" err="1">
                <a:solidFill>
                  <a:prstClr val="black"/>
                </a:solidFill>
                <a:latin typeface="Arial" panose="020B0604020202020204" pitchFamily="34" charset="0"/>
                <a:cs typeface="Arial" panose="020B0604020202020204" pitchFamily="34" charset="0"/>
              </a:rPr>
              <a:t>tức</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từ</a:t>
            </a:r>
            <a:r>
              <a:rPr lang="en-US" sz="2666" dirty="0">
                <a:solidFill>
                  <a:prstClr val="black"/>
                </a:solidFill>
                <a:latin typeface="Arial" panose="020B0604020202020204" pitchFamily="34" charset="0"/>
                <a:cs typeface="Arial" panose="020B0604020202020204" pitchFamily="34" charset="0"/>
              </a:rPr>
              <a:t> 7h </a:t>
            </a:r>
            <a:r>
              <a:rPr lang="en-US" sz="2666" dirty="0" err="1">
                <a:solidFill>
                  <a:prstClr val="black"/>
                </a:solidFill>
                <a:latin typeface="Arial" panose="020B0604020202020204" pitchFamily="34" charset="0"/>
                <a:cs typeface="Arial" panose="020B0604020202020204" pitchFamily="34" charset="0"/>
              </a:rPr>
              <a:t>đến</a:t>
            </a:r>
            <a:r>
              <a:rPr lang="en-US" sz="2666" dirty="0">
                <a:solidFill>
                  <a:prstClr val="black"/>
                </a:solidFill>
                <a:latin typeface="Arial" panose="020B0604020202020204" pitchFamily="34" charset="0"/>
                <a:cs typeface="Arial" panose="020B0604020202020204" pitchFamily="34" charset="0"/>
              </a:rPr>
              <a:t> 10h), 10h - 13h, 13h - 16h, 16h - 19h, 19h – 22h. </a:t>
            </a:r>
          </a:p>
        </p:txBody>
      </p:sp>
      <p:pic>
        <p:nvPicPr>
          <p:cNvPr id="48" name="Picture 47">
            <a:extLst>
              <a:ext uri="{FF2B5EF4-FFF2-40B4-BE49-F238E27FC236}">
                <a16:creationId xmlns:a16="http://schemas.microsoft.com/office/drawing/2014/main" id="{B368388A-CF7B-4867-9FDA-B3EE0E336538}"/>
              </a:ext>
            </a:extLst>
          </p:cNvPr>
          <p:cNvPicPr>
            <a:picLocks noChangeAspect="1"/>
          </p:cNvPicPr>
          <p:nvPr/>
        </p:nvPicPr>
        <p:blipFill>
          <a:blip r:embed="rId4"/>
          <a:stretch>
            <a:fillRect/>
          </a:stretch>
        </p:blipFill>
        <p:spPr>
          <a:xfrm>
            <a:off x="4487629" y="3865054"/>
            <a:ext cx="3631742" cy="2919778"/>
          </a:xfrm>
          <a:prstGeom prst="rect">
            <a:avLst/>
          </a:prstGeom>
        </p:spPr>
      </p:pic>
    </p:spTree>
    <p:extLst>
      <p:ext uri="{BB962C8B-B14F-4D97-AF65-F5344CB8AC3E}">
        <p14:creationId xmlns:p14="http://schemas.microsoft.com/office/powerpoint/2010/main" val="4286197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fill="hold"/>
                                        <p:tgtEl>
                                          <p:spTgt spid="44"/>
                                        </p:tgtEl>
                                        <p:attrNameLst>
                                          <p:attrName>ppt_x</p:attrName>
                                        </p:attrNameLst>
                                      </p:cBhvr>
                                      <p:tavLst>
                                        <p:tav tm="0">
                                          <p:val>
                                            <p:strVal val="#ppt_x"/>
                                          </p:val>
                                        </p:tav>
                                        <p:tav tm="100000">
                                          <p:val>
                                            <p:strVal val="#ppt_x"/>
                                          </p:val>
                                        </p:tav>
                                      </p:tavLst>
                                    </p:anim>
                                    <p:anim calcmode="lin" valueType="num">
                                      <p:cBhvr additive="base">
                                        <p:cTn id="2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additive="base">
                                        <p:cTn id="25" dur="500" fill="hold"/>
                                        <p:tgtEl>
                                          <p:spTgt spid="45"/>
                                        </p:tgtEl>
                                        <p:attrNameLst>
                                          <p:attrName>ppt_x</p:attrName>
                                        </p:attrNameLst>
                                      </p:cBhvr>
                                      <p:tavLst>
                                        <p:tav tm="0">
                                          <p:val>
                                            <p:strVal val="#ppt_x"/>
                                          </p:val>
                                        </p:tav>
                                        <p:tav tm="100000">
                                          <p:val>
                                            <p:strVal val="#ppt_x"/>
                                          </p:val>
                                        </p:tav>
                                      </p:tavLst>
                                    </p:anim>
                                    <p:anim calcmode="lin" valueType="num">
                                      <p:cBhvr additive="base">
                                        <p:cTn id="26" dur="500" fill="hold"/>
                                        <p:tgtEl>
                                          <p:spTgt spid="45"/>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14" presetClass="entr" presetSubtype="10" fill="hold" nodeType="after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randombar(horizontal)">
                                      <p:cBhvr>
                                        <p:cTn id="3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529349-971C-4864-B0E5-F1986D1EDD1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560303" y="44553"/>
            <a:ext cx="3455318" cy="2777940"/>
          </a:xfrm>
          <a:prstGeom prst="rect">
            <a:avLst/>
          </a:prstGeom>
        </p:spPr>
      </p:pic>
      <p:sp>
        <p:nvSpPr>
          <p:cNvPr id="3" name="TextBox 2">
            <a:extLst>
              <a:ext uri="{FF2B5EF4-FFF2-40B4-BE49-F238E27FC236}">
                <a16:creationId xmlns:a16="http://schemas.microsoft.com/office/drawing/2014/main" id="{BECB6806-D9EA-4F20-A63A-19974C67C7B2}"/>
              </a:ext>
            </a:extLst>
          </p:cNvPr>
          <p:cNvSpPr txBox="1"/>
          <p:nvPr/>
        </p:nvSpPr>
        <p:spPr>
          <a:xfrm>
            <a:off x="865034" y="2788140"/>
            <a:ext cx="10078008" cy="1131528"/>
          </a:xfrm>
          <a:prstGeom prst="rect">
            <a:avLst/>
          </a:prstGeom>
          <a:noFill/>
        </p:spPr>
        <p:txBody>
          <a:bodyPr wrap="square" rtlCol="0">
            <a:spAutoFit/>
          </a:bodyPr>
          <a:lstStyle/>
          <a:p>
            <a:pPr algn="just" defTabSz="1218804">
              <a:lnSpc>
                <a:spcPct val="150000"/>
              </a:lnSpc>
              <a:defRPr/>
            </a:pPr>
            <a:r>
              <a:rPr lang="en-US" sz="2399" dirty="0">
                <a:solidFill>
                  <a:prstClr val="black"/>
                </a:solidFill>
                <a:latin typeface="Arial" panose="020B0604020202020204" pitchFamily="34" charset="0"/>
                <a:cs typeface="Arial" panose="020B0604020202020204" pitchFamily="34" charset="0"/>
              </a:rPr>
              <a:t>Do </a:t>
            </a:r>
            <a:r>
              <a:rPr lang="en-US" sz="2399" dirty="0" err="1">
                <a:solidFill>
                  <a:prstClr val="black"/>
                </a:solidFill>
                <a:latin typeface="Arial" panose="020B0604020202020204" pitchFamily="34" charset="0"/>
                <a:cs typeface="Arial" panose="020B0604020202020204" pitchFamily="34" charset="0"/>
              </a:rPr>
              <a:t>nhiệt</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độ</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lúc</a:t>
            </a:r>
            <a:r>
              <a:rPr lang="en-US" sz="2399" dirty="0">
                <a:solidFill>
                  <a:prstClr val="black"/>
                </a:solidFill>
                <a:latin typeface="Arial" panose="020B0604020202020204" pitchFamily="34" charset="0"/>
                <a:cs typeface="Arial" panose="020B0604020202020204" pitchFamily="34" charset="0"/>
              </a:rPr>
              <a:t> 7h, 10h, 13h, 16h, 19h, 22h </a:t>
            </a:r>
            <a:r>
              <a:rPr lang="en-US" sz="2399" dirty="0" err="1">
                <a:solidFill>
                  <a:prstClr val="black"/>
                </a:solidFill>
                <a:latin typeface="Arial" panose="020B0604020202020204" pitchFamily="34" charset="0"/>
                <a:cs typeface="Arial" panose="020B0604020202020204" pitchFamily="34" charset="0"/>
              </a:rPr>
              <a:t>lần</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lượt</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là</a:t>
            </a:r>
            <a:r>
              <a:rPr lang="en-US" sz="2399" dirty="0">
                <a:solidFill>
                  <a:prstClr val="black"/>
                </a:solidFill>
                <a:latin typeface="Arial" panose="020B0604020202020204" pitchFamily="34" charset="0"/>
                <a:cs typeface="Arial" panose="020B0604020202020204" pitchFamily="34" charset="0"/>
              </a:rPr>
              <a:t>: </a:t>
            </a:r>
          </a:p>
          <a:p>
            <a:pPr algn="just" defTabSz="1218804">
              <a:lnSpc>
                <a:spcPct val="150000"/>
              </a:lnSpc>
              <a:defRPr/>
            </a:pPr>
            <a:r>
              <a:rPr lang="en-US" sz="2399" dirty="0">
                <a:solidFill>
                  <a:prstClr val="black"/>
                </a:solidFill>
                <a:latin typeface="Arial" panose="020B0604020202020204" pitchFamily="34" charset="0"/>
                <a:cs typeface="Arial" panose="020B0604020202020204" pitchFamily="34" charset="0"/>
              </a:rPr>
              <a:t>26</a:t>
            </a:r>
            <a:r>
              <a:rPr lang="en-US" sz="2399" baseline="30000" dirty="0">
                <a:solidFill>
                  <a:prstClr val="black"/>
                </a:solidFill>
                <a:latin typeface="Arial" panose="020B0604020202020204" pitchFamily="34" charset="0"/>
                <a:cs typeface="Arial" panose="020B0604020202020204" pitchFamily="34" charset="0"/>
              </a:rPr>
              <a:t>o</a:t>
            </a:r>
            <a:r>
              <a:rPr lang="en-US" sz="2399" dirty="0">
                <a:solidFill>
                  <a:prstClr val="black"/>
                </a:solidFill>
                <a:latin typeface="Arial" panose="020B0604020202020204" pitchFamily="34" charset="0"/>
                <a:cs typeface="Arial" panose="020B0604020202020204" pitchFamily="34" charset="0"/>
              </a:rPr>
              <a:t>C; 30</a:t>
            </a:r>
            <a:r>
              <a:rPr lang="en-US" sz="2399" baseline="30000" dirty="0">
                <a:solidFill>
                  <a:prstClr val="black"/>
                </a:solidFill>
                <a:latin typeface="Arial" panose="020B0604020202020204" pitchFamily="34" charset="0"/>
                <a:cs typeface="Arial" panose="020B0604020202020204" pitchFamily="34" charset="0"/>
              </a:rPr>
              <a:t>o</a:t>
            </a:r>
            <a:r>
              <a:rPr lang="en-US" sz="2399" dirty="0">
                <a:solidFill>
                  <a:prstClr val="black"/>
                </a:solidFill>
                <a:latin typeface="Arial" panose="020B0604020202020204" pitchFamily="34" charset="0"/>
                <a:cs typeface="Arial" panose="020B0604020202020204" pitchFamily="34" charset="0"/>
              </a:rPr>
              <a:t>C; 32</a:t>
            </a:r>
            <a:r>
              <a:rPr lang="en-US" sz="2399" baseline="30000" dirty="0">
                <a:solidFill>
                  <a:prstClr val="black"/>
                </a:solidFill>
                <a:latin typeface="Arial" panose="020B0604020202020204" pitchFamily="34" charset="0"/>
                <a:cs typeface="Arial" panose="020B0604020202020204" pitchFamily="34" charset="0"/>
              </a:rPr>
              <a:t>o</a:t>
            </a:r>
            <a:r>
              <a:rPr lang="en-US" sz="2399" dirty="0">
                <a:solidFill>
                  <a:prstClr val="black"/>
                </a:solidFill>
                <a:latin typeface="Arial" panose="020B0604020202020204" pitchFamily="34" charset="0"/>
                <a:cs typeface="Arial" panose="020B0604020202020204" pitchFamily="34" charset="0"/>
              </a:rPr>
              <a:t>C; 32</a:t>
            </a:r>
            <a:r>
              <a:rPr lang="en-US" sz="2399" baseline="30000" dirty="0">
                <a:solidFill>
                  <a:prstClr val="black"/>
                </a:solidFill>
                <a:latin typeface="Arial" panose="020B0604020202020204" pitchFamily="34" charset="0"/>
                <a:cs typeface="Arial" panose="020B0604020202020204" pitchFamily="34" charset="0"/>
              </a:rPr>
              <a:t>o</a:t>
            </a:r>
            <a:r>
              <a:rPr lang="en-US" sz="2399" dirty="0">
                <a:solidFill>
                  <a:prstClr val="black"/>
                </a:solidFill>
                <a:latin typeface="Arial" panose="020B0604020202020204" pitchFamily="34" charset="0"/>
                <a:cs typeface="Arial" panose="020B0604020202020204" pitchFamily="34" charset="0"/>
              </a:rPr>
              <a:t>C; 28</a:t>
            </a:r>
            <a:r>
              <a:rPr lang="en-US" sz="2399" baseline="30000" dirty="0">
                <a:solidFill>
                  <a:prstClr val="black"/>
                </a:solidFill>
                <a:latin typeface="Arial" panose="020B0604020202020204" pitchFamily="34" charset="0"/>
                <a:cs typeface="Arial" panose="020B0604020202020204" pitchFamily="34" charset="0"/>
              </a:rPr>
              <a:t>o</a:t>
            </a:r>
            <a:r>
              <a:rPr lang="en-US" sz="2399" dirty="0">
                <a:solidFill>
                  <a:prstClr val="black"/>
                </a:solidFill>
                <a:latin typeface="Arial" panose="020B0604020202020204" pitchFamily="34" charset="0"/>
                <a:cs typeface="Arial" panose="020B0604020202020204" pitchFamily="34" charset="0"/>
              </a:rPr>
              <a:t>C; 27</a:t>
            </a:r>
            <a:r>
              <a:rPr lang="en-US" sz="2399" baseline="30000" dirty="0">
                <a:solidFill>
                  <a:prstClr val="black"/>
                </a:solidFill>
                <a:latin typeface="Arial" panose="020B0604020202020204" pitchFamily="34" charset="0"/>
                <a:cs typeface="Arial" panose="020B0604020202020204" pitchFamily="34" charset="0"/>
              </a:rPr>
              <a:t>o</a:t>
            </a:r>
            <a:r>
              <a:rPr lang="en-US" sz="2399" dirty="0">
                <a:solidFill>
                  <a:prstClr val="black"/>
                </a:solidFill>
                <a:latin typeface="Arial" panose="020B0604020202020204" pitchFamily="34" charset="0"/>
                <a:cs typeface="Arial" panose="020B0604020202020204" pitchFamily="34" charset="0"/>
              </a:rPr>
              <a:t>C </a:t>
            </a:r>
            <a:r>
              <a:rPr lang="en-US" sz="2399" dirty="0" err="1">
                <a:solidFill>
                  <a:prstClr val="black"/>
                </a:solidFill>
                <a:latin typeface="Arial" panose="020B0604020202020204" pitchFamily="34" charset="0"/>
                <a:cs typeface="Arial" panose="020B0604020202020204" pitchFamily="34" charset="0"/>
              </a:rPr>
              <a:t>nên</a:t>
            </a:r>
            <a:r>
              <a:rPr lang="en-US" sz="2399" dirty="0">
                <a:solidFill>
                  <a:prstClr val="black"/>
                </a:solidFill>
                <a:latin typeface="Arial" panose="020B0604020202020204" pitchFamily="34" charset="0"/>
                <a:cs typeface="Arial" panose="020B0604020202020204" pitchFamily="34" charset="0"/>
              </a:rPr>
              <a:t> ta </a:t>
            </a:r>
            <a:r>
              <a:rPr lang="en-US" sz="2399" dirty="0" err="1">
                <a:solidFill>
                  <a:prstClr val="black"/>
                </a:solidFill>
                <a:latin typeface="Arial" panose="020B0604020202020204" pitchFamily="34" charset="0"/>
                <a:cs typeface="Arial" panose="020B0604020202020204" pitchFamily="34" charset="0"/>
              </a:rPr>
              <a:t>có</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các</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nhận</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xét</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sau</a:t>
            </a:r>
            <a:r>
              <a:rPr lang="en-US" sz="2399" dirty="0">
                <a:solidFill>
                  <a:prstClr val="black"/>
                </a:solidFill>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70CB2862-78C6-454A-A63D-62B0C63511DA}"/>
              </a:ext>
            </a:extLst>
          </p:cNvPr>
          <p:cNvSpPr txBox="1"/>
          <p:nvPr/>
        </p:nvSpPr>
        <p:spPr>
          <a:xfrm>
            <a:off x="721062" y="3815546"/>
            <a:ext cx="10808665" cy="1685333"/>
          </a:xfrm>
          <a:prstGeom prst="rect">
            <a:avLst/>
          </a:prstGeom>
          <a:noFill/>
        </p:spPr>
        <p:txBody>
          <a:bodyPr wrap="square" rtlCol="0">
            <a:spAutoFit/>
          </a:bodyPr>
          <a:lstStyle/>
          <a:p>
            <a:pPr marL="457051" indent="-457051" algn="just" defTabSz="1218804">
              <a:lnSpc>
                <a:spcPct val="150000"/>
              </a:lnSpc>
              <a:buFont typeface="Wingdings" panose="05000000000000000000" pitchFamily="2" charset="2"/>
              <a:buChar char="Ø"/>
              <a:defRPr/>
            </a:pPr>
            <a:r>
              <a:rPr lang="en-US" sz="2399" dirty="0" err="1">
                <a:solidFill>
                  <a:prstClr val="black"/>
                </a:solidFill>
                <a:latin typeface="Arial" panose="020B0604020202020204" pitchFamily="34" charset="0"/>
                <a:cs typeface="Arial" panose="020B0604020202020204" pitchFamily="34" charset="0"/>
              </a:rPr>
              <a:t>Nhiệt</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độ</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tăng</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trong</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các</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khoảng</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thời</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gian</a:t>
            </a:r>
            <a:r>
              <a:rPr lang="en-US" sz="2399" dirty="0">
                <a:solidFill>
                  <a:prstClr val="black"/>
                </a:solidFill>
                <a:latin typeface="Arial" panose="020B0604020202020204" pitchFamily="34" charset="0"/>
                <a:cs typeface="Arial" panose="020B0604020202020204" pitchFamily="34" charset="0"/>
              </a:rPr>
              <a:t> 7h – 10h </a:t>
            </a:r>
            <a:r>
              <a:rPr lang="en-US" sz="2399" dirty="0" err="1">
                <a:solidFill>
                  <a:prstClr val="black"/>
                </a:solidFill>
                <a:latin typeface="Arial" panose="020B0604020202020204" pitchFamily="34" charset="0"/>
                <a:cs typeface="Arial" panose="020B0604020202020204" pitchFamily="34" charset="0"/>
              </a:rPr>
              <a:t>và</a:t>
            </a:r>
            <a:r>
              <a:rPr lang="en-US" sz="2399" dirty="0">
                <a:solidFill>
                  <a:prstClr val="black"/>
                </a:solidFill>
                <a:latin typeface="Arial" panose="020B0604020202020204" pitchFamily="34" charset="0"/>
                <a:cs typeface="Arial" panose="020B0604020202020204" pitchFamily="34" charset="0"/>
              </a:rPr>
              <a:t> 10h – 13h.</a:t>
            </a:r>
          </a:p>
          <a:p>
            <a:pPr marL="457051" indent="-457051" algn="just" defTabSz="1218804">
              <a:lnSpc>
                <a:spcPct val="150000"/>
              </a:lnSpc>
              <a:buFont typeface="Wingdings" panose="05000000000000000000" pitchFamily="2" charset="2"/>
              <a:buChar char="Ø"/>
              <a:defRPr/>
            </a:pPr>
            <a:r>
              <a:rPr lang="en-US" sz="2399" dirty="0" err="1">
                <a:solidFill>
                  <a:prstClr val="black"/>
                </a:solidFill>
                <a:latin typeface="Arial" panose="020B0604020202020204" pitchFamily="34" charset="0"/>
                <a:cs typeface="Arial" panose="020B0604020202020204" pitchFamily="34" charset="0"/>
              </a:rPr>
              <a:t>Nhiệt</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độ</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ổn</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định</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trong</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khoảng</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thời</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gian</a:t>
            </a:r>
            <a:r>
              <a:rPr lang="en-US" sz="2399" dirty="0">
                <a:solidFill>
                  <a:prstClr val="black"/>
                </a:solidFill>
                <a:latin typeface="Arial" panose="020B0604020202020204" pitchFamily="34" charset="0"/>
                <a:cs typeface="Arial" panose="020B0604020202020204" pitchFamily="34" charset="0"/>
              </a:rPr>
              <a:t> 13h – 16h;</a:t>
            </a:r>
          </a:p>
          <a:p>
            <a:pPr marL="457051" indent="-457051" algn="just" defTabSz="1218804">
              <a:lnSpc>
                <a:spcPct val="150000"/>
              </a:lnSpc>
              <a:buFont typeface="Wingdings" panose="05000000000000000000" pitchFamily="2" charset="2"/>
              <a:buChar char="Ø"/>
              <a:defRPr/>
            </a:pPr>
            <a:r>
              <a:rPr lang="en-US" sz="2399" dirty="0" err="1">
                <a:solidFill>
                  <a:prstClr val="black"/>
                </a:solidFill>
                <a:latin typeface="Arial" panose="020B0604020202020204" pitchFamily="34" charset="0"/>
                <a:cs typeface="Arial" panose="020B0604020202020204" pitchFamily="34" charset="0"/>
              </a:rPr>
              <a:t>Nhiệt</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độ</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giảm</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trong</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các</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khoảng</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thời</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gian</a:t>
            </a:r>
            <a:r>
              <a:rPr lang="en-US" sz="2399" dirty="0">
                <a:solidFill>
                  <a:prstClr val="black"/>
                </a:solidFill>
                <a:latin typeface="Arial" panose="020B0604020202020204" pitchFamily="34" charset="0"/>
                <a:cs typeface="Arial" panose="020B0604020202020204" pitchFamily="34" charset="0"/>
              </a:rPr>
              <a:t> 16h – 19h </a:t>
            </a:r>
            <a:r>
              <a:rPr lang="en-US" sz="2399" dirty="0" err="1">
                <a:solidFill>
                  <a:prstClr val="black"/>
                </a:solidFill>
                <a:latin typeface="Arial" panose="020B0604020202020204" pitchFamily="34" charset="0"/>
                <a:cs typeface="Arial" panose="020B0604020202020204" pitchFamily="34" charset="0"/>
              </a:rPr>
              <a:t>và</a:t>
            </a:r>
            <a:r>
              <a:rPr lang="en-US" sz="2399" dirty="0">
                <a:solidFill>
                  <a:prstClr val="black"/>
                </a:solidFill>
                <a:latin typeface="Arial" panose="020B0604020202020204" pitchFamily="34" charset="0"/>
                <a:cs typeface="Arial" panose="020B0604020202020204" pitchFamily="34" charset="0"/>
              </a:rPr>
              <a:t> 19h – 22h.</a:t>
            </a:r>
          </a:p>
        </p:txBody>
      </p:sp>
      <p:grpSp>
        <p:nvGrpSpPr>
          <p:cNvPr id="9" name="Group 8">
            <a:extLst>
              <a:ext uri="{FF2B5EF4-FFF2-40B4-BE49-F238E27FC236}">
                <a16:creationId xmlns:a16="http://schemas.microsoft.com/office/drawing/2014/main" id="{83A9A6DC-695E-47A8-8498-561F7D16467E}"/>
              </a:ext>
            </a:extLst>
          </p:cNvPr>
          <p:cNvGrpSpPr/>
          <p:nvPr/>
        </p:nvGrpSpPr>
        <p:grpSpPr>
          <a:xfrm>
            <a:off x="802657" y="5800094"/>
            <a:ext cx="9276557" cy="896069"/>
            <a:chOff x="600767" y="4351413"/>
            <a:chExt cx="6959565" cy="672259"/>
          </a:xfrm>
        </p:grpSpPr>
        <p:sp>
          <p:nvSpPr>
            <p:cNvPr id="8" name="Rectangle: Rounded Corners 7">
              <a:extLst>
                <a:ext uri="{FF2B5EF4-FFF2-40B4-BE49-F238E27FC236}">
                  <a16:creationId xmlns:a16="http://schemas.microsoft.com/office/drawing/2014/main" id="{0075E1A9-1AF0-4331-A3C2-F7ED65CEB9AA}"/>
                </a:ext>
              </a:extLst>
            </p:cNvPr>
            <p:cNvSpPr/>
            <p:nvPr/>
          </p:nvSpPr>
          <p:spPr>
            <a:xfrm>
              <a:off x="1079612" y="4372744"/>
              <a:ext cx="6480720" cy="649365"/>
            </a:xfrm>
            <a:prstGeom prst="roundRect">
              <a:avLst/>
            </a:prstGeom>
            <a:solidFill>
              <a:srgbClr val="E3B577"/>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2399" dirty="0" err="1">
                  <a:solidFill>
                    <a:prstClr val="black"/>
                  </a:solidFill>
                  <a:latin typeface="Arial" panose="020B0604020202020204" pitchFamily="34" charset="0"/>
                  <a:cs typeface="Arial" panose="020B0604020202020204" pitchFamily="34" charset="0"/>
                </a:rPr>
                <a:t>Từ</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kết</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quả</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của</a:t>
              </a:r>
              <a:r>
                <a:rPr lang="en-US" sz="2399" dirty="0">
                  <a:solidFill>
                    <a:prstClr val="black"/>
                  </a:solidFill>
                  <a:latin typeface="Arial" panose="020B0604020202020204" pitchFamily="34" charset="0"/>
                  <a:cs typeface="Arial" panose="020B0604020202020204" pitchFamily="34" charset="0"/>
                </a:rPr>
                <a:t> </a:t>
              </a:r>
              <a:r>
                <a:rPr lang="en-US" sz="2399" b="1" dirty="0">
                  <a:solidFill>
                    <a:prstClr val="black"/>
                  </a:solidFill>
                  <a:latin typeface="Arial" panose="020B0604020202020204" pitchFamily="34" charset="0"/>
                  <a:cs typeface="Arial" panose="020B0604020202020204" pitchFamily="34" charset="0"/>
                </a:rPr>
                <a:t>HĐ3</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em</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rút</a:t>
              </a:r>
              <a:r>
                <a:rPr lang="en-US" sz="2399" dirty="0">
                  <a:solidFill>
                    <a:prstClr val="black"/>
                  </a:solidFill>
                  <a:latin typeface="Arial" panose="020B0604020202020204" pitchFamily="34" charset="0"/>
                  <a:cs typeface="Arial" panose="020B0604020202020204" pitchFamily="34" charset="0"/>
                </a:rPr>
                <a:t> ra </a:t>
              </a:r>
              <a:r>
                <a:rPr lang="en-US" sz="2399" dirty="0" err="1">
                  <a:solidFill>
                    <a:prstClr val="black"/>
                  </a:solidFill>
                  <a:latin typeface="Arial" panose="020B0604020202020204" pitchFamily="34" charset="0"/>
                  <a:cs typeface="Arial" panose="020B0604020202020204" pitchFamily="34" charset="0"/>
                </a:rPr>
                <a:t>được</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nhận</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xét</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gì</a:t>
              </a:r>
              <a:r>
                <a:rPr lang="en-US" sz="2399" dirty="0">
                  <a:solidFill>
                    <a:prstClr val="black"/>
                  </a:solidFill>
                  <a:latin typeface="Arial" panose="020B0604020202020204" pitchFamily="34" charset="0"/>
                  <a:cs typeface="Arial" panose="020B0604020202020204" pitchFamily="34" charset="0"/>
                </a:rPr>
                <a:t>?</a:t>
              </a:r>
            </a:p>
          </p:txBody>
        </p:sp>
        <p:pic>
          <p:nvPicPr>
            <p:cNvPr id="7" name="Picture 6">
              <a:extLst>
                <a:ext uri="{FF2B5EF4-FFF2-40B4-BE49-F238E27FC236}">
                  <a16:creationId xmlns:a16="http://schemas.microsoft.com/office/drawing/2014/main" id="{E0A0408B-095C-42F0-A55B-59A39244BCBC}"/>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010703">
              <a:off x="600767" y="4351413"/>
              <a:ext cx="702678" cy="672259"/>
            </a:xfrm>
            <a:prstGeom prst="rect">
              <a:avLst/>
            </a:prstGeom>
          </p:spPr>
        </p:pic>
      </p:grpSp>
      <p:sp>
        <p:nvSpPr>
          <p:cNvPr id="10" name="TextBox 9">
            <a:extLst>
              <a:ext uri="{FF2B5EF4-FFF2-40B4-BE49-F238E27FC236}">
                <a16:creationId xmlns:a16="http://schemas.microsoft.com/office/drawing/2014/main" id="{87A6A8E9-C55F-4BDF-B2C1-D6ECE57B5862}"/>
              </a:ext>
            </a:extLst>
          </p:cNvPr>
          <p:cNvSpPr txBox="1"/>
          <p:nvPr/>
        </p:nvSpPr>
        <p:spPr>
          <a:xfrm>
            <a:off x="721062" y="5566080"/>
            <a:ext cx="10078008" cy="1131528"/>
          </a:xfrm>
          <a:prstGeom prst="rect">
            <a:avLst/>
          </a:prstGeom>
          <a:solidFill>
            <a:srgbClr val="E3B577"/>
          </a:solidFill>
        </p:spPr>
        <p:txBody>
          <a:bodyPr wrap="square" rtlCol="0">
            <a:spAutoFit/>
          </a:bodyPr>
          <a:lstStyle/>
          <a:p>
            <a:pPr defTabSz="1218804">
              <a:lnSpc>
                <a:spcPct val="150000"/>
              </a:lnSpc>
            </a:pPr>
            <a:r>
              <a:rPr lang="en-US" sz="2399" b="1" u="sng" dirty="0" err="1">
                <a:solidFill>
                  <a:prstClr val="black"/>
                </a:solidFill>
                <a:latin typeface="Arial" panose="020B0604020202020204" pitchFamily="34" charset="0"/>
                <a:cs typeface="Arial" panose="020B0604020202020204" pitchFamily="34" charset="0"/>
              </a:rPr>
              <a:t>Nhận</a:t>
            </a:r>
            <a:r>
              <a:rPr lang="en-US" sz="2399" b="1" u="sng" dirty="0">
                <a:solidFill>
                  <a:prstClr val="black"/>
                </a:solidFill>
                <a:latin typeface="Arial" panose="020B0604020202020204" pitchFamily="34" charset="0"/>
                <a:cs typeface="Arial" panose="020B0604020202020204" pitchFamily="34" charset="0"/>
              </a:rPr>
              <a:t> </a:t>
            </a:r>
            <a:r>
              <a:rPr lang="en-US" sz="2399" b="1" u="sng" dirty="0" err="1">
                <a:solidFill>
                  <a:prstClr val="black"/>
                </a:solidFill>
                <a:latin typeface="Arial" panose="020B0604020202020204" pitchFamily="34" charset="0"/>
                <a:cs typeface="Arial" panose="020B0604020202020204" pitchFamily="34" charset="0"/>
              </a:rPr>
              <a:t>xét</a:t>
            </a:r>
            <a:r>
              <a:rPr lang="en-US" sz="2399" b="1" u="sng"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ea typeface="Calibri" panose="020F0502020204030204" pitchFamily="34" charset="0"/>
                <a:cs typeface="Arial" panose="020B0604020202020204" pitchFamily="34" charset="0"/>
              </a:rPr>
              <a:t>Dựa</a:t>
            </a:r>
            <a:r>
              <a:rPr lang="en-US" sz="2399"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399" dirty="0" err="1">
                <a:solidFill>
                  <a:prstClr val="black"/>
                </a:solidFill>
                <a:latin typeface="Arial" panose="020B0604020202020204" pitchFamily="34" charset="0"/>
                <a:ea typeface="Calibri" panose="020F0502020204030204" pitchFamily="34" charset="0"/>
                <a:cs typeface="Arial" panose="020B0604020202020204" pitchFamily="34" charset="0"/>
              </a:rPr>
              <a:t>vào</a:t>
            </a:r>
            <a:r>
              <a:rPr lang="en-US" sz="2399"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399" dirty="0" err="1">
                <a:solidFill>
                  <a:prstClr val="black"/>
                </a:solidFill>
                <a:latin typeface="Arial" panose="020B0604020202020204" pitchFamily="34" charset="0"/>
                <a:ea typeface="Calibri" panose="020F0502020204030204" pitchFamily="34" charset="0"/>
                <a:cs typeface="Arial" panose="020B0604020202020204" pitchFamily="34" charset="0"/>
              </a:rPr>
              <a:t>biểu</a:t>
            </a:r>
            <a:r>
              <a:rPr lang="en-US" sz="2399"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399" dirty="0" err="1">
                <a:solidFill>
                  <a:prstClr val="black"/>
                </a:solidFill>
                <a:latin typeface="Arial" panose="020B0604020202020204" pitchFamily="34" charset="0"/>
                <a:ea typeface="Calibri" panose="020F0502020204030204" pitchFamily="34" charset="0"/>
                <a:cs typeface="Arial" panose="020B0604020202020204" pitchFamily="34" charset="0"/>
              </a:rPr>
              <a:t>đồ</a:t>
            </a:r>
            <a:r>
              <a:rPr lang="en-US" sz="2399"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399" dirty="0" err="1">
                <a:solidFill>
                  <a:prstClr val="black"/>
                </a:solidFill>
                <a:latin typeface="Arial" panose="020B0604020202020204" pitchFamily="34" charset="0"/>
                <a:ea typeface="Calibri" panose="020F0502020204030204" pitchFamily="34" charset="0"/>
                <a:cs typeface="Arial" panose="020B0604020202020204" pitchFamily="34" charset="0"/>
              </a:rPr>
              <a:t>đoạn</a:t>
            </a:r>
            <a:r>
              <a:rPr lang="en-US" sz="2399"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399" dirty="0" err="1">
                <a:solidFill>
                  <a:prstClr val="black"/>
                </a:solidFill>
                <a:latin typeface="Arial" panose="020B0604020202020204" pitchFamily="34" charset="0"/>
                <a:ea typeface="Calibri" panose="020F0502020204030204" pitchFamily="34" charset="0"/>
                <a:cs typeface="Arial" panose="020B0604020202020204" pitchFamily="34" charset="0"/>
              </a:rPr>
              <a:t>thẳng</a:t>
            </a:r>
            <a:r>
              <a:rPr lang="en-US" sz="2399" dirty="0">
                <a:solidFill>
                  <a:prstClr val="black"/>
                </a:solidFill>
                <a:latin typeface="Arial" panose="020B0604020202020204" pitchFamily="34" charset="0"/>
                <a:ea typeface="Calibri" panose="020F0502020204030204" pitchFamily="34" charset="0"/>
                <a:cs typeface="Arial" panose="020B0604020202020204" pitchFamily="34" charset="0"/>
              </a:rPr>
              <a:t>, ta </a:t>
            </a:r>
            <a:r>
              <a:rPr lang="en-US" sz="2399"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2399"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399" dirty="0" err="1">
                <a:solidFill>
                  <a:prstClr val="black"/>
                </a:solidFill>
                <a:latin typeface="Arial" panose="020B0604020202020204" pitchFamily="34" charset="0"/>
                <a:ea typeface="Calibri" panose="020F0502020204030204" pitchFamily="34" charset="0"/>
                <a:cs typeface="Arial" panose="020B0604020202020204" pitchFamily="34" charset="0"/>
              </a:rPr>
              <a:t>thể</a:t>
            </a:r>
            <a:r>
              <a:rPr lang="en-US" sz="2399"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399" dirty="0" err="1">
                <a:solidFill>
                  <a:prstClr val="black"/>
                </a:solidFill>
                <a:latin typeface="Arial" panose="020B0604020202020204" pitchFamily="34" charset="0"/>
                <a:ea typeface="Calibri" panose="020F0502020204030204" pitchFamily="34" charset="0"/>
                <a:cs typeface="Arial" panose="020B0604020202020204" pitchFamily="34" charset="0"/>
              </a:rPr>
              <a:t>xác</a:t>
            </a:r>
            <a:r>
              <a:rPr lang="en-US" sz="2399"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399" dirty="0" err="1">
                <a:solidFill>
                  <a:prstClr val="black"/>
                </a:solidFill>
                <a:latin typeface="Arial" panose="020B0604020202020204" pitchFamily="34" charset="0"/>
                <a:ea typeface="Calibri" panose="020F0502020204030204" pitchFamily="34" charset="0"/>
                <a:cs typeface="Arial" panose="020B0604020202020204" pitchFamily="34" charset="0"/>
              </a:rPr>
              <a:t>định</a:t>
            </a:r>
            <a:r>
              <a:rPr lang="en-US" sz="2399" dirty="0">
                <a:solidFill>
                  <a:prstClr val="black"/>
                </a:solidFill>
                <a:latin typeface="Arial" panose="020B0604020202020204" pitchFamily="34" charset="0"/>
                <a:ea typeface="Calibri" panose="020F0502020204030204" pitchFamily="34" charset="0"/>
                <a:cs typeface="Arial" panose="020B0604020202020204" pitchFamily="34" charset="0"/>
              </a:rPr>
              <a:t> xu </a:t>
            </a:r>
            <a:r>
              <a:rPr lang="en-US" sz="2399" dirty="0" err="1">
                <a:solidFill>
                  <a:prstClr val="black"/>
                </a:solidFill>
                <a:latin typeface="Arial" panose="020B0604020202020204" pitchFamily="34" charset="0"/>
                <a:ea typeface="Calibri" panose="020F0502020204030204" pitchFamily="34" charset="0"/>
                <a:cs typeface="Arial" panose="020B0604020202020204" pitchFamily="34" charset="0"/>
              </a:rPr>
              <a:t>hướng</a:t>
            </a:r>
            <a:r>
              <a:rPr lang="en-US" sz="2399"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399" dirty="0" err="1">
                <a:solidFill>
                  <a:prstClr val="black"/>
                </a:solidFill>
                <a:latin typeface="Arial" panose="020B0604020202020204" pitchFamily="34" charset="0"/>
                <a:ea typeface="Calibri" panose="020F0502020204030204" pitchFamily="34" charset="0"/>
                <a:cs typeface="Arial" panose="020B0604020202020204" pitchFamily="34" charset="0"/>
              </a:rPr>
              <a:t>tăng</a:t>
            </a:r>
            <a:r>
              <a:rPr lang="en-US" sz="2399"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399" dirty="0" err="1">
                <a:solidFill>
                  <a:prstClr val="black"/>
                </a:solidFill>
                <a:latin typeface="Arial" panose="020B0604020202020204" pitchFamily="34" charset="0"/>
                <a:ea typeface="Calibri" panose="020F0502020204030204" pitchFamily="34" charset="0"/>
                <a:cs typeface="Arial" panose="020B0604020202020204" pitchFamily="34" charset="0"/>
              </a:rPr>
              <a:t>hoặc</a:t>
            </a:r>
            <a:r>
              <a:rPr lang="en-US" sz="2399"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399" dirty="0" err="1">
                <a:solidFill>
                  <a:prstClr val="black"/>
                </a:solidFill>
                <a:latin typeface="Arial" panose="020B0604020202020204" pitchFamily="34" charset="0"/>
                <a:ea typeface="Calibri" panose="020F0502020204030204" pitchFamily="34" charset="0"/>
                <a:cs typeface="Arial" panose="020B0604020202020204" pitchFamily="34" charset="0"/>
              </a:rPr>
              <a:t>giảm</a:t>
            </a:r>
            <a:r>
              <a:rPr lang="en-US" sz="2399"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399"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2399"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399" dirty="0" err="1">
                <a:solidFill>
                  <a:prstClr val="black"/>
                </a:solidFill>
                <a:latin typeface="Arial" panose="020B0604020202020204" pitchFamily="34" charset="0"/>
                <a:ea typeface="Calibri" panose="020F0502020204030204" pitchFamily="34" charset="0"/>
                <a:cs typeface="Arial" panose="020B0604020202020204" pitchFamily="34" charset="0"/>
              </a:rPr>
              <a:t>tập</a:t>
            </a:r>
            <a:r>
              <a:rPr lang="en-US" sz="2399"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399"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2399"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399" dirty="0" err="1">
                <a:solidFill>
                  <a:prstClr val="black"/>
                </a:solidFill>
                <a:latin typeface="Arial" panose="020B0604020202020204" pitchFamily="34" charset="0"/>
                <a:ea typeface="Calibri" panose="020F0502020204030204" pitchFamily="34" charset="0"/>
                <a:cs typeface="Arial" panose="020B0604020202020204" pitchFamily="34" charset="0"/>
              </a:rPr>
              <a:t>liệu</a:t>
            </a:r>
            <a:r>
              <a:rPr lang="en-US" sz="2399"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399" dirty="0" err="1">
                <a:solidFill>
                  <a:prstClr val="black"/>
                </a:solidFill>
                <a:latin typeface="Arial" panose="020B0604020202020204" pitchFamily="34" charset="0"/>
                <a:ea typeface="Calibri" panose="020F0502020204030204" pitchFamily="34" charset="0"/>
                <a:cs typeface="Arial" panose="020B0604020202020204" pitchFamily="34" charset="0"/>
              </a:rPr>
              <a:t>trong</a:t>
            </a:r>
            <a:r>
              <a:rPr lang="en-US" sz="2399"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399" dirty="0" err="1">
                <a:solidFill>
                  <a:prstClr val="black"/>
                </a:solidFill>
                <a:latin typeface="Arial" panose="020B0604020202020204" pitchFamily="34" charset="0"/>
                <a:ea typeface="Calibri" panose="020F0502020204030204" pitchFamily="34" charset="0"/>
                <a:cs typeface="Arial" panose="020B0604020202020204" pitchFamily="34" charset="0"/>
              </a:rPr>
              <a:t>một</a:t>
            </a:r>
            <a:r>
              <a:rPr lang="en-US" sz="2399"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399" dirty="0" err="1">
                <a:solidFill>
                  <a:prstClr val="black"/>
                </a:solidFill>
                <a:latin typeface="Arial" panose="020B0604020202020204" pitchFamily="34" charset="0"/>
                <a:ea typeface="Calibri" panose="020F0502020204030204" pitchFamily="34" charset="0"/>
                <a:cs typeface="Arial" panose="020B0604020202020204" pitchFamily="34" charset="0"/>
              </a:rPr>
              <a:t>khoảng</a:t>
            </a:r>
            <a:r>
              <a:rPr lang="en-US" sz="2399"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399" dirty="0" err="1">
                <a:solidFill>
                  <a:prstClr val="black"/>
                </a:solidFill>
                <a:latin typeface="Arial" panose="020B0604020202020204" pitchFamily="34" charset="0"/>
                <a:ea typeface="Calibri" panose="020F0502020204030204" pitchFamily="34" charset="0"/>
                <a:cs typeface="Arial" panose="020B0604020202020204" pitchFamily="34" charset="0"/>
              </a:rPr>
              <a:t>thời</a:t>
            </a:r>
            <a:r>
              <a:rPr lang="en-US" sz="2399"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399" dirty="0" err="1">
                <a:solidFill>
                  <a:prstClr val="black"/>
                </a:solidFill>
                <a:latin typeface="Arial" panose="020B0604020202020204" pitchFamily="34" charset="0"/>
                <a:ea typeface="Calibri" panose="020F0502020204030204" pitchFamily="34" charset="0"/>
                <a:cs typeface="Arial" panose="020B0604020202020204" pitchFamily="34" charset="0"/>
              </a:rPr>
              <a:t>gian</a:t>
            </a:r>
            <a:r>
              <a:rPr lang="en-US" sz="2399"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399" dirty="0" err="1">
                <a:solidFill>
                  <a:prstClr val="black"/>
                </a:solidFill>
                <a:latin typeface="Arial" panose="020B0604020202020204" pitchFamily="34" charset="0"/>
                <a:ea typeface="Calibri" panose="020F0502020204030204" pitchFamily="34" charset="0"/>
                <a:cs typeface="Arial" panose="020B0604020202020204" pitchFamily="34" charset="0"/>
              </a:rPr>
              <a:t>nhất</a:t>
            </a:r>
            <a:r>
              <a:rPr lang="en-US" sz="2399"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399" dirty="0" err="1">
                <a:solidFill>
                  <a:prstClr val="black"/>
                </a:solidFill>
                <a:latin typeface="Arial" panose="020B0604020202020204" pitchFamily="34" charset="0"/>
                <a:ea typeface="Calibri" panose="020F0502020204030204" pitchFamily="34" charset="0"/>
                <a:cs typeface="Arial" panose="020B0604020202020204" pitchFamily="34" charset="0"/>
              </a:rPr>
              <a:t>định</a:t>
            </a:r>
            <a:r>
              <a:rPr lang="en-US" sz="2399"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33162464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Char"/>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additive="base">
                                        <p:cTn id="2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 calcmode="lin" valueType="num">
                                      <p:cBhvr additive="base">
                                        <p:cTn id="3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nodeType="clickEffect">
                                  <p:stCondLst>
                                    <p:cond delay="0"/>
                                  </p:stCondLst>
                                  <p:childTnLst>
                                    <p:animEffect transition="out" filter="randombar(horizontal)">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childTnLst>
                          </p:cTn>
                        </p:par>
                        <p:par>
                          <p:cTn id="43" fill="hold">
                            <p:stCondLst>
                              <p:cond delay="500"/>
                            </p:stCondLst>
                            <p:childTnLst>
                              <p:par>
                                <p:cTn id="44" presetID="2" presetClass="entr" presetSubtype="4"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ppt_x"/>
                                          </p:val>
                                        </p:tav>
                                        <p:tav tm="100000">
                                          <p:val>
                                            <p:strVal val="#ppt_x"/>
                                          </p:val>
                                        </p:tav>
                                      </p:tavLst>
                                    </p:anim>
                                    <p:anim calcmode="lin" valueType="num">
                                      <p:cBhvr additive="base">
                                        <p:cTn id="4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579898" y="391216"/>
            <a:ext cx="1439716" cy="431915"/>
          </a:xfrm>
          <a:prstGeom prst="roundRect">
            <a:avLst/>
          </a:prstGeom>
          <a:solidFill>
            <a:srgbClr val="56E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vi-VN" sz="2399">
              <a:solidFill>
                <a:prstClr val="white"/>
              </a:solidFill>
              <a:latin typeface="Arial" panose="020B0604020202020204" pitchFamily="34" charset="0"/>
            </a:endParaRPr>
          </a:p>
        </p:txBody>
      </p:sp>
      <p:sp>
        <p:nvSpPr>
          <p:cNvPr id="33" name="TextBox 32"/>
          <p:cNvSpPr txBox="1"/>
          <p:nvPr/>
        </p:nvSpPr>
        <p:spPr>
          <a:xfrm>
            <a:off x="385129" y="152299"/>
            <a:ext cx="1439717" cy="461537"/>
          </a:xfrm>
          <a:prstGeom prst="rect">
            <a:avLst/>
          </a:prstGeom>
          <a:solidFill>
            <a:schemeClr val="bg1"/>
          </a:solidFill>
          <a:ln>
            <a:solidFill>
              <a:srgbClr val="C00000"/>
            </a:solidFill>
          </a:ln>
        </p:spPr>
        <p:txBody>
          <a:bodyPr wrap="square" rtlCol="0">
            <a:spAutoFit/>
          </a:bodyPr>
          <a:lstStyle/>
          <a:p>
            <a:pPr algn="ctr" defTabSz="1218804">
              <a:defRPr/>
            </a:pPr>
            <a:r>
              <a:rPr lang="en-US" sz="2399" b="1" i="1" dirty="0" err="1">
                <a:solidFill>
                  <a:srgbClr val="002060"/>
                </a:solidFill>
                <a:latin typeface="Arial" panose="020B0604020202020204" pitchFamily="34" charset="0"/>
                <a:cs typeface="Arial" panose="020B0604020202020204" pitchFamily="34" charset="0"/>
              </a:rPr>
              <a:t>Ví</a:t>
            </a:r>
            <a:r>
              <a:rPr lang="en-US" sz="2399" b="1" i="1" dirty="0">
                <a:solidFill>
                  <a:srgbClr val="002060"/>
                </a:solidFill>
                <a:latin typeface="Arial" panose="020B0604020202020204" pitchFamily="34" charset="0"/>
                <a:cs typeface="Arial" panose="020B0604020202020204" pitchFamily="34" charset="0"/>
              </a:rPr>
              <a:t>  </a:t>
            </a:r>
            <a:r>
              <a:rPr lang="en-US" sz="2399" b="1" i="1" dirty="0" err="1">
                <a:solidFill>
                  <a:srgbClr val="002060"/>
                </a:solidFill>
                <a:latin typeface="Arial" panose="020B0604020202020204" pitchFamily="34" charset="0"/>
                <a:cs typeface="Arial" panose="020B0604020202020204" pitchFamily="34" charset="0"/>
              </a:rPr>
              <a:t>dụ</a:t>
            </a:r>
            <a:r>
              <a:rPr lang="en-US" sz="2399" b="1" i="1" dirty="0">
                <a:solidFill>
                  <a:srgbClr val="002060"/>
                </a:solidFill>
                <a:latin typeface="Arial" panose="020B0604020202020204" pitchFamily="34" charset="0"/>
                <a:cs typeface="Arial" panose="020B0604020202020204" pitchFamily="34" charset="0"/>
              </a:rPr>
              <a:t> 4:</a:t>
            </a:r>
            <a:endParaRPr lang="vi-VN" sz="2399" b="1" i="1" dirty="0">
              <a:solidFill>
                <a:srgbClr val="002060"/>
              </a:solidFill>
              <a:latin typeface="Arial" panose="020B0604020202020204" pitchFamily="34" charset="0"/>
              <a:cs typeface="Arial" panose="020B0604020202020204" pitchFamily="34" charset="0"/>
            </a:endParaRPr>
          </a:p>
        </p:txBody>
      </p:sp>
      <p:graphicFrame>
        <p:nvGraphicFramePr>
          <p:cNvPr id="5" name="Table 5">
            <a:extLst>
              <a:ext uri="{FF2B5EF4-FFF2-40B4-BE49-F238E27FC236}">
                <a16:creationId xmlns:a16="http://schemas.microsoft.com/office/drawing/2014/main" id="{A1ED7815-A1EE-4DC7-9127-6E293EA4FA47}"/>
              </a:ext>
            </a:extLst>
          </p:cNvPr>
          <p:cNvGraphicFramePr>
            <a:graphicFrameLocks noGrp="1"/>
          </p:cNvGraphicFramePr>
          <p:nvPr/>
        </p:nvGraphicFramePr>
        <p:xfrm>
          <a:off x="579898" y="1540207"/>
          <a:ext cx="11277772" cy="1261380"/>
        </p:xfrm>
        <a:graphic>
          <a:graphicData uri="http://schemas.openxmlformats.org/drawingml/2006/table">
            <a:tbl>
              <a:tblPr firstRow="1" bandRow="1">
                <a:tableStyleId>{5C22544A-7EE6-4342-B048-85BDC9FD1C3A}</a:tableStyleId>
              </a:tblPr>
              <a:tblGrid>
                <a:gridCol w="3839242">
                  <a:extLst>
                    <a:ext uri="{9D8B030D-6E8A-4147-A177-3AD203B41FA5}">
                      <a16:colId xmlns:a16="http://schemas.microsoft.com/office/drawing/2014/main" val="763773987"/>
                    </a:ext>
                  </a:extLst>
                </a:gridCol>
                <a:gridCol w="1583687">
                  <a:extLst>
                    <a:ext uri="{9D8B030D-6E8A-4147-A177-3AD203B41FA5}">
                      <a16:colId xmlns:a16="http://schemas.microsoft.com/office/drawing/2014/main" val="2316425841"/>
                    </a:ext>
                  </a:extLst>
                </a:gridCol>
                <a:gridCol w="1487706">
                  <a:extLst>
                    <a:ext uri="{9D8B030D-6E8A-4147-A177-3AD203B41FA5}">
                      <a16:colId xmlns:a16="http://schemas.microsoft.com/office/drawing/2014/main" val="3998331850"/>
                    </a:ext>
                  </a:extLst>
                </a:gridCol>
                <a:gridCol w="1391725">
                  <a:extLst>
                    <a:ext uri="{9D8B030D-6E8A-4147-A177-3AD203B41FA5}">
                      <a16:colId xmlns:a16="http://schemas.microsoft.com/office/drawing/2014/main" val="3344788071"/>
                    </a:ext>
                  </a:extLst>
                </a:gridCol>
                <a:gridCol w="1565690">
                  <a:extLst>
                    <a:ext uri="{9D8B030D-6E8A-4147-A177-3AD203B41FA5}">
                      <a16:colId xmlns:a16="http://schemas.microsoft.com/office/drawing/2014/main" val="2722912386"/>
                    </a:ext>
                  </a:extLst>
                </a:gridCol>
                <a:gridCol w="1409722">
                  <a:extLst>
                    <a:ext uri="{9D8B030D-6E8A-4147-A177-3AD203B41FA5}">
                      <a16:colId xmlns:a16="http://schemas.microsoft.com/office/drawing/2014/main" val="238302283"/>
                    </a:ext>
                  </a:extLst>
                </a:gridCol>
              </a:tblGrid>
              <a:tr h="713540">
                <a:tc>
                  <a:txBody>
                    <a:bodyPr/>
                    <a:lstStyle/>
                    <a:p>
                      <a:pPr algn="ctr">
                        <a:lnSpc>
                          <a:spcPct val="130000"/>
                        </a:lnSpc>
                      </a:pPr>
                      <a:r>
                        <a:rPr lang="en-US" sz="2400" dirty="0" err="1">
                          <a:solidFill>
                            <a:schemeClr val="tx1">
                              <a:lumMod val="95000"/>
                              <a:lumOff val="5000"/>
                            </a:schemeClr>
                          </a:solidFill>
                          <a:latin typeface="Arial" panose="020B0604020202020204" pitchFamily="34" charset="0"/>
                          <a:cs typeface="Arial" panose="020B0604020202020204" pitchFamily="34" charset="0"/>
                        </a:rPr>
                        <a:t>Năm</a:t>
                      </a:r>
                      <a:endParaRPr lang="en-US" sz="2400" dirty="0">
                        <a:solidFill>
                          <a:schemeClr val="tx1">
                            <a:lumMod val="95000"/>
                            <a:lumOff val="5000"/>
                          </a:schemeClr>
                        </a:solidFill>
                        <a:latin typeface="Arial" panose="020B0604020202020204" pitchFamily="34" charset="0"/>
                        <a:cs typeface="Arial" panose="020B0604020202020204" pitchFamily="34" charset="0"/>
                      </a:endParaRPr>
                    </a:p>
                  </a:txBody>
                  <a:tcPr marL="121882" marR="121882" marT="60941" marB="60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2400" dirty="0">
                          <a:solidFill>
                            <a:schemeClr val="tx1">
                              <a:lumMod val="95000"/>
                              <a:lumOff val="5000"/>
                            </a:schemeClr>
                          </a:solidFill>
                          <a:latin typeface="Arial" panose="020B0604020202020204" pitchFamily="34" charset="0"/>
                          <a:cs typeface="Arial" panose="020B0604020202020204" pitchFamily="34" charset="0"/>
                        </a:rPr>
                        <a:t>2016</a:t>
                      </a:r>
                    </a:p>
                  </a:txBody>
                  <a:tcPr marL="121882" marR="121882" marT="60941" marB="60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2400" dirty="0">
                          <a:solidFill>
                            <a:schemeClr val="tx1">
                              <a:lumMod val="95000"/>
                              <a:lumOff val="5000"/>
                            </a:schemeClr>
                          </a:solidFill>
                          <a:latin typeface="Arial" panose="020B0604020202020204" pitchFamily="34" charset="0"/>
                          <a:cs typeface="Arial" panose="020B0604020202020204" pitchFamily="34" charset="0"/>
                        </a:rPr>
                        <a:t>2017</a:t>
                      </a:r>
                    </a:p>
                  </a:txBody>
                  <a:tcPr marL="121882" marR="121882" marT="60941" marB="60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2400" dirty="0">
                          <a:solidFill>
                            <a:schemeClr val="tx1">
                              <a:lumMod val="95000"/>
                              <a:lumOff val="5000"/>
                            </a:schemeClr>
                          </a:solidFill>
                          <a:latin typeface="Arial" panose="020B0604020202020204" pitchFamily="34" charset="0"/>
                          <a:cs typeface="Arial" panose="020B0604020202020204" pitchFamily="34" charset="0"/>
                        </a:rPr>
                        <a:t>2018</a:t>
                      </a:r>
                    </a:p>
                  </a:txBody>
                  <a:tcPr marL="121882" marR="121882" marT="60941" marB="60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2400" dirty="0">
                          <a:solidFill>
                            <a:schemeClr val="tx1">
                              <a:lumMod val="95000"/>
                              <a:lumOff val="5000"/>
                            </a:schemeClr>
                          </a:solidFill>
                          <a:latin typeface="Arial" panose="020B0604020202020204" pitchFamily="34" charset="0"/>
                          <a:cs typeface="Arial" panose="020B0604020202020204" pitchFamily="34" charset="0"/>
                        </a:rPr>
                        <a:t>2019</a:t>
                      </a:r>
                    </a:p>
                  </a:txBody>
                  <a:tcPr marL="121882" marR="121882" marT="60941" marB="60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2400" dirty="0">
                          <a:solidFill>
                            <a:schemeClr val="tx1">
                              <a:lumMod val="95000"/>
                              <a:lumOff val="5000"/>
                            </a:schemeClr>
                          </a:solidFill>
                          <a:latin typeface="Arial" panose="020B0604020202020204" pitchFamily="34" charset="0"/>
                          <a:cs typeface="Arial" panose="020B0604020202020204" pitchFamily="34" charset="0"/>
                        </a:rPr>
                        <a:t>2020</a:t>
                      </a:r>
                    </a:p>
                  </a:txBody>
                  <a:tcPr marL="121882" marR="121882" marT="60941" marB="60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5863005"/>
                  </a:ext>
                </a:extLst>
              </a:tr>
              <a:tr h="547794">
                <a:tc>
                  <a:txBody>
                    <a:bodyPr/>
                    <a:lstStyle/>
                    <a:p>
                      <a:pPr algn="ctr">
                        <a:lnSpc>
                          <a:spcPct val="130000"/>
                        </a:lnSpc>
                      </a:pPr>
                      <a:r>
                        <a:rPr lang="en-US" sz="2400" dirty="0" err="1">
                          <a:latin typeface="Arial" panose="020B0604020202020204" pitchFamily="34" charset="0"/>
                          <a:cs typeface="Arial" panose="020B0604020202020204" pitchFamily="34" charset="0"/>
                        </a:rPr>
                        <a:t>Dân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người</a:t>
                      </a:r>
                      <a:r>
                        <a:rPr lang="en-US" sz="2400" dirty="0">
                          <a:latin typeface="Arial" panose="020B0604020202020204" pitchFamily="34" charset="0"/>
                          <a:cs typeface="Arial" panose="020B0604020202020204" pitchFamily="34" charset="0"/>
                        </a:rPr>
                        <a:t>)</a:t>
                      </a:r>
                    </a:p>
                  </a:txBody>
                  <a:tcPr marL="121882" marR="121882" marT="60941" marB="60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endParaRPr lang="en-US" sz="2400" dirty="0">
                        <a:latin typeface="Arial" panose="020B0604020202020204" pitchFamily="34" charset="0"/>
                        <a:cs typeface="Arial" panose="020B0604020202020204" pitchFamily="34" charset="0"/>
                      </a:endParaRPr>
                    </a:p>
                  </a:txBody>
                  <a:tcPr marL="121882" marR="121882" marT="60941" marB="60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endParaRPr lang="en-US" sz="2400" dirty="0">
                        <a:latin typeface="Arial" panose="020B0604020202020204" pitchFamily="34" charset="0"/>
                        <a:cs typeface="Arial" panose="020B0604020202020204" pitchFamily="34" charset="0"/>
                      </a:endParaRPr>
                    </a:p>
                  </a:txBody>
                  <a:tcPr marL="121882" marR="121882" marT="60941" marB="60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endParaRPr lang="en-US" sz="2400" dirty="0">
                        <a:latin typeface="Arial" panose="020B0604020202020204" pitchFamily="34" charset="0"/>
                        <a:cs typeface="Arial" panose="020B0604020202020204" pitchFamily="34" charset="0"/>
                      </a:endParaRPr>
                    </a:p>
                  </a:txBody>
                  <a:tcPr marL="121882" marR="121882" marT="60941" marB="60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endParaRPr lang="en-US" sz="2400" dirty="0">
                        <a:latin typeface="Arial" panose="020B0604020202020204" pitchFamily="34" charset="0"/>
                        <a:cs typeface="Arial" panose="020B0604020202020204" pitchFamily="34" charset="0"/>
                      </a:endParaRPr>
                    </a:p>
                  </a:txBody>
                  <a:tcPr marL="121882" marR="121882" marT="60941" marB="60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endParaRPr lang="en-US" sz="2400" dirty="0">
                        <a:latin typeface="Arial" panose="020B0604020202020204" pitchFamily="34" charset="0"/>
                        <a:cs typeface="Arial" panose="020B0604020202020204" pitchFamily="34" charset="0"/>
                      </a:endParaRPr>
                    </a:p>
                  </a:txBody>
                  <a:tcPr marL="121882" marR="121882" marT="60941" marB="60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8020358"/>
                  </a:ext>
                </a:extLst>
              </a:tr>
            </a:tbl>
          </a:graphicData>
        </a:graphic>
      </p:graphicFrame>
      <p:sp>
        <p:nvSpPr>
          <p:cNvPr id="13" name="TextBox 12">
            <a:extLst>
              <a:ext uri="{FF2B5EF4-FFF2-40B4-BE49-F238E27FC236}">
                <a16:creationId xmlns:a16="http://schemas.microsoft.com/office/drawing/2014/main" id="{2A81ECB3-5DB4-41E9-B5DE-84E9339941A4}"/>
              </a:ext>
            </a:extLst>
          </p:cNvPr>
          <p:cNvSpPr txBox="1"/>
          <p:nvPr/>
        </p:nvSpPr>
        <p:spPr>
          <a:xfrm>
            <a:off x="2019536" y="-64404"/>
            <a:ext cx="9422512" cy="1131528"/>
          </a:xfrm>
          <a:prstGeom prst="rect">
            <a:avLst/>
          </a:prstGeom>
          <a:noFill/>
        </p:spPr>
        <p:txBody>
          <a:bodyPr wrap="square" rtlCol="0">
            <a:spAutoFit/>
          </a:bodyPr>
          <a:lstStyle/>
          <a:p>
            <a:pPr algn="just" defTabSz="1218804">
              <a:lnSpc>
                <a:spcPct val="150000"/>
              </a:lnSpc>
              <a:defRPr/>
            </a:pPr>
            <a:r>
              <a:rPr lang="en-US" sz="2399" i="1" dirty="0" err="1">
                <a:solidFill>
                  <a:prstClr val="black"/>
                </a:solidFill>
                <a:latin typeface="Arial" panose="020B0604020202020204" pitchFamily="34" charset="0"/>
                <a:cs typeface="Arial" panose="020B0604020202020204" pitchFamily="34" charset="0"/>
              </a:rPr>
              <a:t>Biểu</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đồ</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đoạn</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thẳng</a:t>
            </a:r>
            <a:r>
              <a:rPr lang="en-US" sz="2399" i="1" dirty="0">
                <a:solidFill>
                  <a:prstClr val="black"/>
                </a:solidFill>
                <a:latin typeface="Arial" panose="020B0604020202020204" pitchFamily="34" charset="0"/>
                <a:cs typeface="Arial" panose="020B0604020202020204" pitchFamily="34" charset="0"/>
              </a:rPr>
              <a:t> ở </a:t>
            </a:r>
            <a:r>
              <a:rPr lang="en-US" sz="2399" i="1" dirty="0" err="1">
                <a:solidFill>
                  <a:prstClr val="black"/>
                </a:solidFill>
                <a:latin typeface="Arial" panose="020B0604020202020204" pitchFamily="34" charset="0"/>
                <a:cs typeface="Arial" panose="020B0604020202020204" pitchFamily="34" charset="0"/>
              </a:rPr>
              <a:t>Hình</a:t>
            </a:r>
            <a:r>
              <a:rPr lang="en-US" sz="2399" i="1" dirty="0">
                <a:solidFill>
                  <a:prstClr val="black"/>
                </a:solidFill>
                <a:latin typeface="Arial" panose="020B0604020202020204" pitchFamily="34" charset="0"/>
                <a:cs typeface="Arial" panose="020B0604020202020204" pitchFamily="34" charset="0"/>
              </a:rPr>
              <a:t> 18 </a:t>
            </a:r>
            <a:r>
              <a:rPr lang="en-US" sz="2399" i="1" dirty="0" err="1">
                <a:solidFill>
                  <a:prstClr val="black"/>
                </a:solidFill>
                <a:latin typeface="Arial" panose="020B0604020202020204" pitchFamily="34" charset="0"/>
                <a:cs typeface="Arial" panose="020B0604020202020204" pitchFamily="34" charset="0"/>
              </a:rPr>
              <a:t>biểu</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diễn</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số</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vụ</a:t>
            </a:r>
            <a:r>
              <a:rPr lang="en-US" sz="2399" i="1" dirty="0">
                <a:solidFill>
                  <a:prstClr val="black"/>
                </a:solidFill>
                <a:latin typeface="Arial" panose="020B0604020202020204" pitchFamily="34" charset="0"/>
                <a:cs typeface="Arial" panose="020B0604020202020204" pitchFamily="34" charset="0"/>
              </a:rPr>
              <a:t> tai </a:t>
            </a:r>
            <a:r>
              <a:rPr lang="en-US" sz="2399" i="1" dirty="0" err="1">
                <a:solidFill>
                  <a:prstClr val="black"/>
                </a:solidFill>
                <a:latin typeface="Arial" panose="020B0604020202020204" pitchFamily="34" charset="0"/>
                <a:cs typeface="Arial" panose="020B0604020202020204" pitchFamily="34" charset="0"/>
              </a:rPr>
              <a:t>nạn</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giao</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thông</a:t>
            </a:r>
            <a:r>
              <a:rPr lang="en-US" sz="2399" i="1" dirty="0">
                <a:solidFill>
                  <a:prstClr val="black"/>
                </a:solidFill>
                <a:latin typeface="Arial" panose="020B0604020202020204" pitchFamily="34" charset="0"/>
                <a:cs typeface="Arial" panose="020B0604020202020204" pitchFamily="34" charset="0"/>
              </a:rPr>
              <a:t> (TNGT) </a:t>
            </a:r>
            <a:r>
              <a:rPr lang="en-US" sz="2399" i="1" dirty="0" err="1">
                <a:solidFill>
                  <a:prstClr val="black"/>
                </a:solidFill>
                <a:latin typeface="Arial" panose="020B0604020202020204" pitchFamily="34" charset="0"/>
                <a:cs typeface="Arial" panose="020B0604020202020204" pitchFamily="34" charset="0"/>
              </a:rPr>
              <a:t>của</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nước</a:t>
            </a:r>
            <a:r>
              <a:rPr lang="en-US" sz="2399" i="1" dirty="0">
                <a:solidFill>
                  <a:prstClr val="black"/>
                </a:solidFill>
                <a:latin typeface="Arial" panose="020B0604020202020204" pitchFamily="34" charset="0"/>
                <a:cs typeface="Arial" panose="020B0604020202020204" pitchFamily="34" charset="0"/>
              </a:rPr>
              <a:t> ta </a:t>
            </a:r>
            <a:r>
              <a:rPr lang="en-US" sz="2399" i="1" dirty="0" err="1">
                <a:solidFill>
                  <a:prstClr val="black"/>
                </a:solidFill>
                <a:latin typeface="Arial" panose="020B0604020202020204" pitchFamily="34" charset="0"/>
                <a:cs typeface="Arial" panose="020B0604020202020204" pitchFamily="34" charset="0"/>
              </a:rPr>
              <a:t>trong</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giai</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đoạn</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từ</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năm</a:t>
            </a:r>
            <a:r>
              <a:rPr lang="en-US" sz="2399" i="1" dirty="0">
                <a:solidFill>
                  <a:prstClr val="black"/>
                </a:solidFill>
                <a:latin typeface="Arial" panose="020B0604020202020204" pitchFamily="34" charset="0"/>
                <a:cs typeface="Arial" panose="020B0604020202020204" pitchFamily="34" charset="0"/>
              </a:rPr>
              <a:t> 2016 </a:t>
            </a:r>
            <a:r>
              <a:rPr lang="en-US" sz="2399" i="1" dirty="0" err="1">
                <a:solidFill>
                  <a:prstClr val="black"/>
                </a:solidFill>
                <a:latin typeface="Arial" panose="020B0604020202020204" pitchFamily="34" charset="0"/>
                <a:cs typeface="Arial" panose="020B0604020202020204" pitchFamily="34" charset="0"/>
              </a:rPr>
              <a:t>đến</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năm</a:t>
            </a:r>
            <a:r>
              <a:rPr lang="en-US" sz="2399" i="1" dirty="0">
                <a:solidFill>
                  <a:prstClr val="black"/>
                </a:solidFill>
                <a:latin typeface="Arial" panose="020B0604020202020204" pitchFamily="34" charset="0"/>
                <a:cs typeface="Arial" panose="020B0604020202020204" pitchFamily="34" charset="0"/>
              </a:rPr>
              <a:t> 2020.</a:t>
            </a:r>
            <a:endParaRPr lang="vi-VN" sz="2399" i="1" dirty="0">
              <a:solidFill>
                <a:prstClr val="black"/>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DD9F177-0962-4695-8459-B77256FC349E}"/>
              </a:ext>
            </a:extLst>
          </p:cNvPr>
          <p:cNvSpPr txBox="1"/>
          <p:nvPr/>
        </p:nvSpPr>
        <p:spPr>
          <a:xfrm>
            <a:off x="4999137" y="2277771"/>
            <a:ext cx="719858" cy="461537"/>
          </a:xfrm>
          <a:prstGeom prst="rect">
            <a:avLst/>
          </a:prstGeom>
          <a:noFill/>
        </p:spPr>
        <p:txBody>
          <a:bodyPr wrap="square" rtlCol="0">
            <a:spAutoFit/>
          </a:bodyPr>
          <a:lstStyle/>
          <a:p>
            <a:pPr defTabSz="1218804">
              <a:defRPr/>
            </a:pPr>
            <a:r>
              <a:rPr lang="en-US" sz="2399" dirty="0">
                <a:solidFill>
                  <a:prstClr val="black"/>
                </a:solidFill>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F52A1959-72AF-4AD7-9A4B-24003CF156FC}"/>
              </a:ext>
            </a:extLst>
          </p:cNvPr>
          <p:cNvSpPr txBox="1"/>
          <p:nvPr/>
        </p:nvSpPr>
        <p:spPr>
          <a:xfrm>
            <a:off x="6496216" y="2262838"/>
            <a:ext cx="719858" cy="461537"/>
          </a:xfrm>
          <a:prstGeom prst="rect">
            <a:avLst/>
          </a:prstGeom>
          <a:noFill/>
        </p:spPr>
        <p:txBody>
          <a:bodyPr wrap="square" rtlCol="0">
            <a:spAutoFit/>
          </a:bodyPr>
          <a:lstStyle/>
          <a:p>
            <a:pPr defTabSz="1218804">
              <a:defRPr/>
            </a:pPr>
            <a:r>
              <a:rPr lang="en-US" sz="2399" dirty="0">
                <a:solidFill>
                  <a:prstClr val="black"/>
                </a:solidFill>
                <a:latin typeface="Arial" panose="020B0604020202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75B00C21-1101-4ABD-AB30-D2CEDFD96BF8}"/>
              </a:ext>
            </a:extLst>
          </p:cNvPr>
          <p:cNvSpPr txBox="1"/>
          <p:nvPr/>
        </p:nvSpPr>
        <p:spPr>
          <a:xfrm>
            <a:off x="7818531" y="2259649"/>
            <a:ext cx="719858" cy="461537"/>
          </a:xfrm>
          <a:prstGeom prst="rect">
            <a:avLst/>
          </a:prstGeom>
          <a:noFill/>
        </p:spPr>
        <p:txBody>
          <a:bodyPr wrap="square" rtlCol="0">
            <a:spAutoFit/>
          </a:bodyPr>
          <a:lstStyle/>
          <a:p>
            <a:pPr algn="ctr" defTabSz="1218804">
              <a:defRPr/>
            </a:pPr>
            <a:r>
              <a:rPr lang="en-US" sz="2399" dirty="0">
                <a:solidFill>
                  <a:prstClr val="black"/>
                </a:solidFill>
                <a:latin typeface="Arial" panose="020B0604020202020204" pitchFamily="34" charset="0"/>
                <a:cs typeface="Arial" panose="020B0604020202020204" pitchFamily="34" charset="0"/>
              </a:rPr>
              <a:t>?</a:t>
            </a:r>
          </a:p>
        </p:txBody>
      </p:sp>
      <p:sp>
        <p:nvSpPr>
          <p:cNvPr id="14" name="TextBox 13">
            <a:extLst>
              <a:ext uri="{FF2B5EF4-FFF2-40B4-BE49-F238E27FC236}">
                <a16:creationId xmlns:a16="http://schemas.microsoft.com/office/drawing/2014/main" id="{BE5ADF8A-0A9D-4271-84B3-0D4C1E8B612D}"/>
              </a:ext>
            </a:extLst>
          </p:cNvPr>
          <p:cNvSpPr txBox="1"/>
          <p:nvPr/>
        </p:nvSpPr>
        <p:spPr>
          <a:xfrm>
            <a:off x="9343674" y="2240654"/>
            <a:ext cx="719858" cy="461537"/>
          </a:xfrm>
          <a:prstGeom prst="rect">
            <a:avLst/>
          </a:prstGeom>
          <a:noFill/>
        </p:spPr>
        <p:txBody>
          <a:bodyPr wrap="square" rtlCol="0">
            <a:spAutoFit/>
          </a:bodyPr>
          <a:lstStyle/>
          <a:p>
            <a:pPr algn="ctr" defTabSz="1218804">
              <a:defRPr/>
            </a:pPr>
            <a:r>
              <a:rPr lang="en-US" sz="2399" dirty="0">
                <a:solidFill>
                  <a:prstClr val="black"/>
                </a:solidFill>
                <a:latin typeface="Arial" panose="020B0604020202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id="{9E3B863C-974B-4BE2-8468-4DDE3E9397CD}"/>
              </a:ext>
            </a:extLst>
          </p:cNvPr>
          <p:cNvSpPr txBox="1"/>
          <p:nvPr/>
        </p:nvSpPr>
        <p:spPr>
          <a:xfrm>
            <a:off x="10833902" y="2243223"/>
            <a:ext cx="719858" cy="461537"/>
          </a:xfrm>
          <a:prstGeom prst="rect">
            <a:avLst/>
          </a:prstGeom>
          <a:noFill/>
        </p:spPr>
        <p:txBody>
          <a:bodyPr wrap="square" rtlCol="0">
            <a:spAutoFit/>
          </a:bodyPr>
          <a:lstStyle/>
          <a:p>
            <a:pPr algn="ctr" defTabSz="1218804">
              <a:defRPr/>
            </a:pPr>
            <a:r>
              <a:rPr lang="en-US" sz="2399" dirty="0">
                <a:solidFill>
                  <a:prstClr val="black"/>
                </a:solidFill>
                <a:latin typeface="Arial" panose="020B0604020202020204" pitchFamily="34" charset="0"/>
                <a:cs typeface="Arial" panose="020B0604020202020204" pitchFamily="34" charset="0"/>
              </a:rPr>
              <a:t>?</a:t>
            </a:r>
          </a:p>
        </p:txBody>
      </p:sp>
      <p:sp>
        <p:nvSpPr>
          <p:cNvPr id="21" name="TextBox 20">
            <a:extLst>
              <a:ext uri="{FF2B5EF4-FFF2-40B4-BE49-F238E27FC236}">
                <a16:creationId xmlns:a16="http://schemas.microsoft.com/office/drawing/2014/main" id="{433DB1EB-9C62-4157-9CFA-62D445093F2D}"/>
              </a:ext>
            </a:extLst>
          </p:cNvPr>
          <p:cNvSpPr txBox="1"/>
          <p:nvPr/>
        </p:nvSpPr>
        <p:spPr>
          <a:xfrm>
            <a:off x="579898" y="971829"/>
            <a:ext cx="10625806" cy="577722"/>
          </a:xfrm>
          <a:prstGeom prst="rect">
            <a:avLst/>
          </a:prstGeom>
          <a:noFill/>
        </p:spPr>
        <p:txBody>
          <a:bodyPr wrap="square" rtlCol="0">
            <a:spAutoFit/>
          </a:bodyPr>
          <a:lstStyle/>
          <a:p>
            <a:pPr algn="just" defTabSz="1218804">
              <a:lnSpc>
                <a:spcPct val="150000"/>
              </a:lnSpc>
              <a:defRPr/>
            </a:pPr>
            <a:r>
              <a:rPr lang="en-US" sz="2399" i="1" dirty="0">
                <a:solidFill>
                  <a:prstClr val="black"/>
                </a:solidFill>
                <a:latin typeface="Arial" panose="020B0604020202020204" pitchFamily="34" charset="0"/>
                <a:cs typeface="Arial" panose="020B0604020202020204" pitchFamily="34" charset="0"/>
              </a:rPr>
              <a:t>a) </a:t>
            </a:r>
            <a:r>
              <a:rPr lang="en-US" sz="2399" i="1" dirty="0" err="1">
                <a:solidFill>
                  <a:prstClr val="black"/>
                </a:solidFill>
                <a:latin typeface="Arial" panose="020B0604020202020204" pitchFamily="34" charset="0"/>
                <a:cs typeface="Arial" panose="020B0604020202020204" pitchFamily="34" charset="0"/>
              </a:rPr>
              <a:t>Lập</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bảng</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số</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liệu</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thống</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kê</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số</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vụ</a:t>
            </a:r>
            <a:r>
              <a:rPr lang="en-US" sz="2399" i="1" dirty="0">
                <a:solidFill>
                  <a:prstClr val="black"/>
                </a:solidFill>
                <a:latin typeface="Arial" panose="020B0604020202020204" pitchFamily="34" charset="0"/>
                <a:cs typeface="Arial" panose="020B0604020202020204" pitchFamily="34" charset="0"/>
              </a:rPr>
              <a:t> TNGT </a:t>
            </a:r>
            <a:r>
              <a:rPr lang="en-US" sz="2399" i="1" dirty="0" err="1">
                <a:solidFill>
                  <a:prstClr val="black"/>
                </a:solidFill>
                <a:latin typeface="Arial" panose="020B0604020202020204" pitchFamily="34" charset="0"/>
                <a:cs typeface="Arial" panose="020B0604020202020204" pitchFamily="34" charset="0"/>
              </a:rPr>
              <a:t>của</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nước</a:t>
            </a:r>
            <a:r>
              <a:rPr lang="en-US" sz="2399" i="1" dirty="0">
                <a:solidFill>
                  <a:prstClr val="black"/>
                </a:solidFill>
                <a:latin typeface="Arial" panose="020B0604020202020204" pitchFamily="34" charset="0"/>
                <a:cs typeface="Arial" panose="020B0604020202020204" pitchFamily="34" charset="0"/>
              </a:rPr>
              <a:t> ta </a:t>
            </a:r>
            <a:r>
              <a:rPr lang="en-US" sz="2399" i="1" dirty="0" err="1">
                <a:solidFill>
                  <a:prstClr val="black"/>
                </a:solidFill>
                <a:latin typeface="Arial" panose="020B0604020202020204" pitchFamily="34" charset="0"/>
                <a:cs typeface="Arial" panose="020B0604020202020204" pitchFamily="34" charset="0"/>
              </a:rPr>
              <a:t>theo</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mẫu</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sau</a:t>
            </a:r>
            <a:r>
              <a:rPr lang="en-US" sz="2399" i="1" dirty="0">
                <a:solidFill>
                  <a:prstClr val="black"/>
                </a:solidFill>
                <a:latin typeface="Arial" panose="020B0604020202020204" pitchFamily="34" charset="0"/>
                <a:cs typeface="Arial" panose="020B0604020202020204" pitchFamily="34" charset="0"/>
              </a:rPr>
              <a:t>:</a:t>
            </a:r>
            <a:endParaRPr lang="vi-VN" sz="2399" i="1" dirty="0">
              <a:solidFill>
                <a:prstClr val="black"/>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4BCB6DA0-9E0A-4951-8737-220C1389549F}"/>
              </a:ext>
            </a:extLst>
          </p:cNvPr>
          <p:cNvSpPr txBox="1"/>
          <p:nvPr/>
        </p:nvSpPr>
        <p:spPr>
          <a:xfrm>
            <a:off x="579898" y="2634795"/>
            <a:ext cx="10625806" cy="1131528"/>
          </a:xfrm>
          <a:prstGeom prst="rect">
            <a:avLst/>
          </a:prstGeom>
          <a:noFill/>
        </p:spPr>
        <p:txBody>
          <a:bodyPr wrap="square" rtlCol="0">
            <a:spAutoFit/>
          </a:bodyPr>
          <a:lstStyle/>
          <a:p>
            <a:pPr algn="just" defTabSz="1218804">
              <a:lnSpc>
                <a:spcPct val="150000"/>
              </a:lnSpc>
              <a:defRPr/>
            </a:pPr>
            <a:r>
              <a:rPr lang="en-US" sz="2399" i="1" dirty="0">
                <a:solidFill>
                  <a:prstClr val="black"/>
                </a:solidFill>
                <a:latin typeface="Arial" panose="020B0604020202020204" pitchFamily="34" charset="0"/>
                <a:cs typeface="Arial" panose="020B0604020202020204" pitchFamily="34" charset="0"/>
              </a:rPr>
              <a:t>b) </a:t>
            </a:r>
            <a:r>
              <a:rPr lang="en-US" sz="2399" i="1" dirty="0" err="1">
                <a:solidFill>
                  <a:prstClr val="black"/>
                </a:solidFill>
                <a:latin typeface="Arial" panose="020B0604020202020204" pitchFamily="34" charset="0"/>
                <a:cs typeface="Arial" panose="020B0604020202020204" pitchFamily="34" charset="0"/>
              </a:rPr>
              <a:t>Trong</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giai</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đoạn</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từ</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năm</a:t>
            </a:r>
            <a:r>
              <a:rPr lang="en-US" sz="2399" i="1" dirty="0">
                <a:solidFill>
                  <a:prstClr val="black"/>
                </a:solidFill>
                <a:latin typeface="Arial" panose="020B0604020202020204" pitchFamily="34" charset="0"/>
                <a:cs typeface="Arial" panose="020B0604020202020204" pitchFamily="34" charset="0"/>
              </a:rPr>
              <a:t> 2016 </a:t>
            </a:r>
            <a:r>
              <a:rPr lang="en-US" sz="2399" i="1" dirty="0" err="1">
                <a:solidFill>
                  <a:prstClr val="black"/>
                </a:solidFill>
                <a:latin typeface="Arial" panose="020B0604020202020204" pitchFamily="34" charset="0"/>
                <a:cs typeface="Arial" panose="020B0604020202020204" pitchFamily="34" charset="0"/>
              </a:rPr>
              <a:t>đến</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năm</a:t>
            </a:r>
            <a:r>
              <a:rPr lang="en-US" sz="2399" i="1" dirty="0">
                <a:solidFill>
                  <a:prstClr val="black"/>
                </a:solidFill>
                <a:latin typeface="Arial" panose="020B0604020202020204" pitchFamily="34" charset="0"/>
                <a:cs typeface="Arial" panose="020B0604020202020204" pitchFamily="34" charset="0"/>
              </a:rPr>
              <a:t> 2020, </a:t>
            </a:r>
            <a:r>
              <a:rPr lang="en-US" sz="2399" i="1" dirty="0" err="1">
                <a:solidFill>
                  <a:prstClr val="black"/>
                </a:solidFill>
                <a:latin typeface="Arial" panose="020B0604020202020204" pitchFamily="34" charset="0"/>
                <a:cs typeface="Arial" panose="020B0604020202020204" pitchFamily="34" charset="0"/>
              </a:rPr>
              <a:t>năm</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nào</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có</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số</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vụ</a:t>
            </a:r>
            <a:r>
              <a:rPr lang="en-US" sz="2399" i="1" dirty="0">
                <a:solidFill>
                  <a:prstClr val="black"/>
                </a:solidFill>
                <a:latin typeface="Arial" panose="020B0604020202020204" pitchFamily="34" charset="0"/>
                <a:cs typeface="Arial" panose="020B0604020202020204" pitchFamily="34" charset="0"/>
              </a:rPr>
              <a:t> TNGT </a:t>
            </a:r>
            <a:r>
              <a:rPr lang="en-US" sz="2399" i="1" dirty="0" err="1">
                <a:solidFill>
                  <a:prstClr val="black"/>
                </a:solidFill>
                <a:latin typeface="Arial" panose="020B0604020202020204" pitchFamily="34" charset="0"/>
                <a:cs typeface="Arial" panose="020B0604020202020204" pitchFamily="34" charset="0"/>
              </a:rPr>
              <a:t>nhiều</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nhất</a:t>
            </a:r>
            <a:r>
              <a:rPr lang="en-US" sz="2399" i="1" dirty="0">
                <a:solidFill>
                  <a:prstClr val="black"/>
                </a:solidFill>
                <a:latin typeface="Arial" panose="020B0604020202020204" pitchFamily="34" charset="0"/>
                <a:cs typeface="Arial" panose="020B0604020202020204" pitchFamily="34" charset="0"/>
              </a:rPr>
              <a:t>?</a:t>
            </a:r>
          </a:p>
        </p:txBody>
      </p:sp>
      <p:sp>
        <p:nvSpPr>
          <p:cNvPr id="23" name="TextBox 22">
            <a:extLst>
              <a:ext uri="{FF2B5EF4-FFF2-40B4-BE49-F238E27FC236}">
                <a16:creationId xmlns:a16="http://schemas.microsoft.com/office/drawing/2014/main" id="{6C76F11F-56A1-491E-BB4C-5CE2FB835B1C}"/>
              </a:ext>
            </a:extLst>
          </p:cNvPr>
          <p:cNvSpPr txBox="1"/>
          <p:nvPr/>
        </p:nvSpPr>
        <p:spPr>
          <a:xfrm>
            <a:off x="568025" y="3583953"/>
            <a:ext cx="11277773" cy="2239139"/>
          </a:xfrm>
          <a:prstGeom prst="rect">
            <a:avLst/>
          </a:prstGeom>
          <a:noFill/>
        </p:spPr>
        <p:txBody>
          <a:bodyPr wrap="square">
            <a:spAutoFit/>
          </a:bodyPr>
          <a:lstStyle/>
          <a:p>
            <a:pPr algn="just" defTabSz="1218804">
              <a:lnSpc>
                <a:spcPct val="150000"/>
              </a:lnSpc>
              <a:defRPr/>
            </a:pPr>
            <a:r>
              <a:rPr lang="en-US" sz="2399" i="1" dirty="0">
                <a:solidFill>
                  <a:prstClr val="black"/>
                </a:solidFill>
                <a:latin typeface="Arial" panose="020B0604020202020204" pitchFamily="34" charset="0"/>
                <a:cs typeface="Arial" panose="020B0604020202020204" pitchFamily="34" charset="0"/>
              </a:rPr>
              <a:t>c) </a:t>
            </a:r>
            <a:r>
              <a:rPr lang="en-US" sz="2399" i="1" dirty="0" err="1">
                <a:solidFill>
                  <a:prstClr val="black"/>
                </a:solidFill>
                <a:latin typeface="Arial" panose="020B0604020202020204" pitchFamily="34" charset="0"/>
                <a:cs typeface="Arial" panose="020B0604020202020204" pitchFamily="34" charset="0"/>
              </a:rPr>
              <a:t>Số</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vụ</a:t>
            </a:r>
            <a:r>
              <a:rPr lang="en-US" sz="2399" i="1" dirty="0">
                <a:solidFill>
                  <a:prstClr val="black"/>
                </a:solidFill>
                <a:latin typeface="Arial" panose="020B0604020202020204" pitchFamily="34" charset="0"/>
                <a:cs typeface="Arial" panose="020B0604020202020204" pitchFamily="34" charset="0"/>
              </a:rPr>
              <a:t> TNGT </a:t>
            </a:r>
            <a:r>
              <a:rPr lang="en-US" sz="2399" i="1" dirty="0" err="1">
                <a:solidFill>
                  <a:prstClr val="black"/>
                </a:solidFill>
                <a:latin typeface="Arial" panose="020B0604020202020204" pitchFamily="34" charset="0"/>
                <a:cs typeface="Arial" panose="020B0604020202020204" pitchFamily="34" charset="0"/>
              </a:rPr>
              <a:t>năm</a:t>
            </a:r>
            <a:r>
              <a:rPr lang="en-US" sz="2399" i="1" dirty="0">
                <a:solidFill>
                  <a:prstClr val="black"/>
                </a:solidFill>
                <a:latin typeface="Arial" panose="020B0604020202020204" pitchFamily="34" charset="0"/>
                <a:cs typeface="Arial" panose="020B0604020202020204" pitchFamily="34" charset="0"/>
              </a:rPr>
              <a:t> 2019 </a:t>
            </a:r>
            <a:r>
              <a:rPr lang="en-US" sz="2399" i="1" dirty="0" err="1">
                <a:solidFill>
                  <a:prstClr val="black"/>
                </a:solidFill>
                <a:latin typeface="Arial" panose="020B0604020202020204" pitchFamily="34" charset="0"/>
                <a:cs typeface="Arial" panose="020B0604020202020204" pitchFamily="34" charset="0"/>
              </a:rPr>
              <a:t>đã</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giảm</a:t>
            </a:r>
            <a:r>
              <a:rPr lang="en-US" sz="2399" i="1" dirty="0">
                <a:solidFill>
                  <a:prstClr val="black"/>
                </a:solidFill>
                <a:latin typeface="Arial" panose="020B0604020202020204" pitchFamily="34" charset="0"/>
                <a:cs typeface="Arial" panose="020B0604020202020204" pitchFamily="34" charset="0"/>
              </a:rPr>
              <a:t> bao </a:t>
            </a:r>
            <a:r>
              <a:rPr lang="en-US" sz="2399" i="1" dirty="0" err="1">
                <a:solidFill>
                  <a:prstClr val="black"/>
                </a:solidFill>
                <a:latin typeface="Arial" panose="020B0604020202020204" pitchFamily="34" charset="0"/>
                <a:cs typeface="Arial" panose="020B0604020202020204" pitchFamily="34" charset="0"/>
              </a:rPr>
              <a:t>nhiêu</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phần</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trăm</a:t>
            </a:r>
            <a:r>
              <a:rPr lang="en-US" sz="2399" i="1" dirty="0">
                <a:solidFill>
                  <a:prstClr val="black"/>
                </a:solidFill>
                <a:latin typeface="Arial" panose="020B0604020202020204" pitchFamily="34" charset="0"/>
                <a:cs typeface="Arial" panose="020B0604020202020204" pitchFamily="34" charset="0"/>
              </a:rPr>
              <a:t> so </a:t>
            </a:r>
            <a:r>
              <a:rPr lang="en-US" sz="2399" i="1" dirty="0" err="1">
                <a:solidFill>
                  <a:prstClr val="black"/>
                </a:solidFill>
                <a:latin typeface="Arial" panose="020B0604020202020204" pitchFamily="34" charset="0"/>
                <a:cs typeface="Arial" panose="020B0604020202020204" pitchFamily="34" charset="0"/>
              </a:rPr>
              <a:t>với</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năm</a:t>
            </a:r>
            <a:r>
              <a:rPr lang="en-US" sz="2399" i="1" dirty="0">
                <a:solidFill>
                  <a:prstClr val="black"/>
                </a:solidFill>
                <a:latin typeface="Arial" panose="020B0604020202020204" pitchFamily="34" charset="0"/>
                <a:cs typeface="Arial" panose="020B0604020202020204" pitchFamily="34" charset="0"/>
              </a:rPr>
              <a:t> 2018 (</a:t>
            </a:r>
            <a:r>
              <a:rPr lang="en-US" sz="2399" i="1" dirty="0" err="1">
                <a:solidFill>
                  <a:prstClr val="black"/>
                </a:solidFill>
                <a:latin typeface="Arial" panose="020B0604020202020204" pitchFamily="34" charset="0"/>
                <a:cs typeface="Arial" panose="020B0604020202020204" pitchFamily="34" charset="0"/>
              </a:rPr>
              <a:t>làm</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tròn</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kết</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quả</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đến</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hàng</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đơn</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vị</a:t>
            </a:r>
            <a:r>
              <a:rPr lang="en-US" sz="2399" i="1" dirty="0">
                <a:solidFill>
                  <a:prstClr val="black"/>
                </a:solidFill>
                <a:latin typeface="Arial" panose="020B0604020202020204" pitchFamily="34" charset="0"/>
                <a:cs typeface="Arial" panose="020B0604020202020204" pitchFamily="34" charset="0"/>
              </a:rPr>
              <a:t>)?</a:t>
            </a:r>
          </a:p>
          <a:p>
            <a:pPr algn="just" defTabSz="1218804">
              <a:lnSpc>
                <a:spcPct val="150000"/>
              </a:lnSpc>
              <a:defRPr/>
            </a:pPr>
            <a:r>
              <a:rPr lang="en-US" sz="2399" i="1" dirty="0">
                <a:solidFill>
                  <a:prstClr val="black"/>
                </a:solidFill>
                <a:latin typeface="Arial" panose="020B0604020202020204" pitchFamily="34" charset="0"/>
                <a:cs typeface="Arial" panose="020B0604020202020204" pitchFamily="34" charset="0"/>
              </a:rPr>
              <a:t>d) </a:t>
            </a:r>
            <a:r>
              <a:rPr lang="en-US" sz="2399" i="1" dirty="0" err="1">
                <a:solidFill>
                  <a:prstClr val="black"/>
                </a:solidFill>
                <a:latin typeface="Arial" panose="020B0604020202020204" pitchFamily="34" charset="0"/>
                <a:cs typeface="Arial" panose="020B0604020202020204" pitchFamily="34" charset="0"/>
              </a:rPr>
              <a:t>Số</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vụ</a:t>
            </a:r>
            <a:r>
              <a:rPr lang="en-US" sz="2399" i="1" dirty="0">
                <a:solidFill>
                  <a:prstClr val="black"/>
                </a:solidFill>
                <a:latin typeface="Arial" panose="020B0604020202020204" pitchFamily="34" charset="0"/>
                <a:cs typeface="Arial" panose="020B0604020202020204" pitchFamily="34" charset="0"/>
              </a:rPr>
              <a:t> TNGT </a:t>
            </a:r>
            <a:r>
              <a:rPr lang="en-US" sz="2399" i="1" dirty="0" err="1">
                <a:solidFill>
                  <a:prstClr val="black"/>
                </a:solidFill>
                <a:latin typeface="Arial" panose="020B0604020202020204" pitchFamily="34" charset="0"/>
                <a:cs typeface="Arial" panose="020B0604020202020204" pitchFamily="34" charset="0"/>
              </a:rPr>
              <a:t>năm</a:t>
            </a:r>
            <a:r>
              <a:rPr lang="en-US" sz="2399" i="1" dirty="0">
                <a:solidFill>
                  <a:prstClr val="black"/>
                </a:solidFill>
                <a:latin typeface="Arial" panose="020B0604020202020204" pitchFamily="34" charset="0"/>
                <a:cs typeface="Arial" panose="020B0604020202020204" pitchFamily="34" charset="0"/>
              </a:rPr>
              <a:t> 2020 </a:t>
            </a:r>
            <a:r>
              <a:rPr lang="en-US" sz="2399" i="1" dirty="0" err="1">
                <a:solidFill>
                  <a:prstClr val="black"/>
                </a:solidFill>
                <a:latin typeface="Arial" panose="020B0604020202020204" pitchFamily="34" charset="0"/>
                <a:cs typeface="Arial" panose="020B0604020202020204" pitchFamily="34" charset="0"/>
              </a:rPr>
              <a:t>đã</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giảm</a:t>
            </a:r>
            <a:r>
              <a:rPr lang="en-US" sz="2399" i="1" dirty="0">
                <a:solidFill>
                  <a:prstClr val="black"/>
                </a:solidFill>
                <a:latin typeface="Arial" panose="020B0604020202020204" pitchFamily="34" charset="0"/>
                <a:cs typeface="Arial" panose="020B0604020202020204" pitchFamily="34" charset="0"/>
              </a:rPr>
              <a:t> bao </a:t>
            </a:r>
            <a:r>
              <a:rPr lang="en-US" sz="2399" i="1" dirty="0" err="1">
                <a:solidFill>
                  <a:prstClr val="black"/>
                </a:solidFill>
                <a:latin typeface="Arial" panose="020B0604020202020204" pitchFamily="34" charset="0"/>
                <a:cs typeface="Arial" panose="020B0604020202020204" pitchFamily="34" charset="0"/>
              </a:rPr>
              <a:t>nhiêu</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phần</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trăm</a:t>
            </a:r>
            <a:r>
              <a:rPr lang="en-US" sz="2399" i="1" dirty="0">
                <a:solidFill>
                  <a:prstClr val="black"/>
                </a:solidFill>
                <a:latin typeface="Arial" panose="020B0604020202020204" pitchFamily="34" charset="0"/>
                <a:cs typeface="Arial" panose="020B0604020202020204" pitchFamily="34" charset="0"/>
              </a:rPr>
              <a:t> so </a:t>
            </a:r>
            <a:r>
              <a:rPr lang="en-US" sz="2399" i="1" dirty="0" err="1">
                <a:solidFill>
                  <a:prstClr val="black"/>
                </a:solidFill>
                <a:latin typeface="Arial" panose="020B0604020202020204" pitchFamily="34" charset="0"/>
                <a:cs typeface="Arial" panose="020B0604020202020204" pitchFamily="34" charset="0"/>
              </a:rPr>
              <a:t>với</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năm</a:t>
            </a:r>
            <a:r>
              <a:rPr lang="en-US" sz="2399" i="1" dirty="0">
                <a:solidFill>
                  <a:prstClr val="black"/>
                </a:solidFill>
                <a:latin typeface="Arial" panose="020B0604020202020204" pitchFamily="34" charset="0"/>
                <a:cs typeface="Arial" panose="020B0604020202020204" pitchFamily="34" charset="0"/>
              </a:rPr>
              <a:t> 2019 (</a:t>
            </a:r>
            <a:r>
              <a:rPr lang="en-US" sz="2399" i="1" dirty="0" err="1">
                <a:solidFill>
                  <a:prstClr val="black"/>
                </a:solidFill>
                <a:latin typeface="Arial" panose="020B0604020202020204" pitchFamily="34" charset="0"/>
                <a:cs typeface="Arial" panose="020B0604020202020204" pitchFamily="34" charset="0"/>
              </a:rPr>
              <a:t>làm</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tròn</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kết</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quả</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đến</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hàng</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phần</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mười</a:t>
            </a:r>
            <a:r>
              <a:rPr lang="en-US" sz="2399" i="1" dirty="0">
                <a:solidFill>
                  <a:prstClr val="black"/>
                </a:solidFill>
                <a:latin typeface="Arial" panose="020B0604020202020204" pitchFamily="34" charset="0"/>
                <a:cs typeface="Arial" panose="020B0604020202020204" pitchFamily="34" charset="0"/>
              </a:rPr>
              <a:t>)?</a:t>
            </a:r>
          </a:p>
        </p:txBody>
      </p:sp>
      <p:sp>
        <p:nvSpPr>
          <p:cNvPr id="24" name="TextBox 23">
            <a:extLst>
              <a:ext uri="{FF2B5EF4-FFF2-40B4-BE49-F238E27FC236}">
                <a16:creationId xmlns:a16="http://schemas.microsoft.com/office/drawing/2014/main" id="{76534AA1-648A-4A46-A3F0-60ED18443033}"/>
              </a:ext>
            </a:extLst>
          </p:cNvPr>
          <p:cNvSpPr txBox="1"/>
          <p:nvPr/>
        </p:nvSpPr>
        <p:spPr>
          <a:xfrm>
            <a:off x="568025" y="5695648"/>
            <a:ext cx="10625806" cy="1131528"/>
          </a:xfrm>
          <a:prstGeom prst="rect">
            <a:avLst/>
          </a:prstGeom>
          <a:noFill/>
        </p:spPr>
        <p:txBody>
          <a:bodyPr wrap="square" rtlCol="0">
            <a:spAutoFit/>
          </a:bodyPr>
          <a:lstStyle/>
          <a:p>
            <a:pPr algn="just" defTabSz="1218804">
              <a:lnSpc>
                <a:spcPct val="150000"/>
              </a:lnSpc>
              <a:defRPr/>
            </a:pPr>
            <a:r>
              <a:rPr lang="en-US" sz="2399" i="1" dirty="0">
                <a:solidFill>
                  <a:prstClr val="black"/>
                </a:solidFill>
                <a:latin typeface="Arial" panose="020B0604020202020204" pitchFamily="34" charset="0"/>
                <a:cs typeface="Arial" panose="020B0604020202020204" pitchFamily="34" charset="0"/>
              </a:rPr>
              <a:t>e) </a:t>
            </a:r>
            <a:r>
              <a:rPr lang="en-US" sz="2399" i="1" dirty="0" err="1">
                <a:solidFill>
                  <a:prstClr val="black"/>
                </a:solidFill>
                <a:latin typeface="Arial" panose="020B0604020202020204" pitchFamily="34" charset="0"/>
                <a:cs typeface="Arial" panose="020B0604020202020204" pitchFamily="34" charset="0"/>
              </a:rPr>
              <a:t>Dựa</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vào</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biểu</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đồ</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đoạn</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thẳng</a:t>
            </a:r>
            <a:r>
              <a:rPr lang="en-US" sz="2399" i="1" dirty="0">
                <a:solidFill>
                  <a:prstClr val="black"/>
                </a:solidFill>
                <a:latin typeface="Arial" panose="020B0604020202020204" pitchFamily="34" charset="0"/>
                <a:cs typeface="Arial" panose="020B0604020202020204" pitchFamily="34" charset="0"/>
              </a:rPr>
              <a:t> ở </a:t>
            </a:r>
            <a:r>
              <a:rPr lang="en-US" sz="2399" i="1" dirty="0" err="1">
                <a:solidFill>
                  <a:prstClr val="black"/>
                </a:solidFill>
                <a:latin typeface="Arial" panose="020B0604020202020204" pitchFamily="34" charset="0"/>
                <a:cs typeface="Arial" panose="020B0604020202020204" pitchFamily="34" charset="0"/>
              </a:rPr>
              <a:t>Hình</a:t>
            </a:r>
            <a:r>
              <a:rPr lang="en-US" sz="2399" i="1" dirty="0">
                <a:solidFill>
                  <a:prstClr val="black"/>
                </a:solidFill>
                <a:latin typeface="Arial" panose="020B0604020202020204" pitchFamily="34" charset="0"/>
                <a:cs typeface="Arial" panose="020B0604020202020204" pitchFamily="34" charset="0"/>
              </a:rPr>
              <a:t> 18, </a:t>
            </a:r>
            <a:r>
              <a:rPr lang="en-US" sz="2399" i="1" dirty="0" err="1">
                <a:solidFill>
                  <a:prstClr val="black"/>
                </a:solidFill>
                <a:latin typeface="Arial" panose="020B0604020202020204" pitchFamily="34" charset="0"/>
                <a:cs typeface="Arial" panose="020B0604020202020204" pitchFamily="34" charset="0"/>
              </a:rPr>
              <a:t>nêu</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nhận</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xét</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về</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số</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vụ</a:t>
            </a:r>
            <a:r>
              <a:rPr lang="en-US" sz="2399" i="1" dirty="0">
                <a:solidFill>
                  <a:prstClr val="black"/>
                </a:solidFill>
                <a:latin typeface="Arial" panose="020B0604020202020204" pitchFamily="34" charset="0"/>
                <a:cs typeface="Arial" panose="020B0604020202020204" pitchFamily="34" charset="0"/>
              </a:rPr>
              <a:t> TNGT ở </a:t>
            </a:r>
            <a:r>
              <a:rPr lang="en-US" sz="2399" i="1" dirty="0" err="1">
                <a:solidFill>
                  <a:prstClr val="black"/>
                </a:solidFill>
                <a:latin typeface="Arial" panose="020B0604020202020204" pitchFamily="34" charset="0"/>
                <a:cs typeface="Arial" panose="020B0604020202020204" pitchFamily="34" charset="0"/>
              </a:rPr>
              <a:t>nước</a:t>
            </a:r>
            <a:r>
              <a:rPr lang="en-US" sz="2399" i="1" dirty="0">
                <a:solidFill>
                  <a:prstClr val="black"/>
                </a:solidFill>
                <a:latin typeface="Arial" panose="020B0604020202020204" pitchFamily="34" charset="0"/>
                <a:cs typeface="Arial" panose="020B0604020202020204" pitchFamily="34" charset="0"/>
              </a:rPr>
              <a:t> ta </a:t>
            </a:r>
            <a:r>
              <a:rPr lang="en-US" sz="2399" i="1" dirty="0" err="1">
                <a:solidFill>
                  <a:prstClr val="black"/>
                </a:solidFill>
                <a:latin typeface="Arial" panose="020B0604020202020204" pitchFamily="34" charset="0"/>
                <a:cs typeface="Arial" panose="020B0604020202020204" pitchFamily="34" charset="0"/>
              </a:rPr>
              <a:t>trong</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giai</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đoạn</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từ</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năm</a:t>
            </a:r>
            <a:r>
              <a:rPr lang="en-US" sz="2399" i="1" dirty="0">
                <a:solidFill>
                  <a:prstClr val="black"/>
                </a:solidFill>
                <a:latin typeface="Arial" panose="020B0604020202020204" pitchFamily="34" charset="0"/>
                <a:cs typeface="Arial" panose="020B0604020202020204" pitchFamily="34" charset="0"/>
              </a:rPr>
              <a:t> 2016 </a:t>
            </a:r>
            <a:r>
              <a:rPr lang="en-US" sz="2399" i="1" dirty="0" err="1">
                <a:solidFill>
                  <a:prstClr val="black"/>
                </a:solidFill>
                <a:latin typeface="Arial" panose="020B0604020202020204" pitchFamily="34" charset="0"/>
                <a:cs typeface="Arial" panose="020B0604020202020204" pitchFamily="34" charset="0"/>
              </a:rPr>
              <a:t>đến</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năm</a:t>
            </a:r>
            <a:r>
              <a:rPr lang="en-US" sz="2399" i="1" dirty="0">
                <a:solidFill>
                  <a:prstClr val="black"/>
                </a:solidFill>
                <a:latin typeface="Arial" panose="020B0604020202020204" pitchFamily="34" charset="0"/>
                <a:cs typeface="Arial" panose="020B0604020202020204" pitchFamily="34" charset="0"/>
              </a:rPr>
              <a:t> 2020.</a:t>
            </a:r>
          </a:p>
        </p:txBody>
      </p:sp>
    </p:spTree>
    <p:extLst>
      <p:ext uri="{BB962C8B-B14F-4D97-AF65-F5344CB8AC3E}">
        <p14:creationId xmlns:p14="http://schemas.microsoft.com/office/powerpoint/2010/main" val="508428711"/>
      </p:ext>
    </p:extLst>
  </p:cSld>
  <p:clrMapOvr>
    <a:masterClrMapping/>
  </p:clrMapOvr>
  <mc:AlternateContent xmlns:mc="http://schemas.openxmlformats.org/markup-compatibility/2006" xmlns:p159="http://schemas.microsoft.com/office/powerpoint/2015/09/main">
    <mc:Choice Requires="p159">
      <p:transition advClick="0" advTm="3000">
        <p159:morph option="byChar"/>
      </p:transition>
    </mc:Choice>
    <mc:Fallback xmlns="">
      <p:transition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randombar(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ppt_x"/>
                                          </p:val>
                                        </p:tav>
                                        <p:tav tm="100000">
                                          <p:val>
                                            <p:strVal val="#ppt_x"/>
                                          </p:val>
                                        </p:tav>
                                      </p:tavLst>
                                    </p:anim>
                                    <p:anim calcmode="lin" valueType="num">
                                      <p:cBhvr additive="base">
                                        <p:cTn id="4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3">
                                            <p:txEl>
                                              <p:pRg st="0" end="0"/>
                                            </p:txEl>
                                          </p:spTgt>
                                        </p:tgtEl>
                                        <p:attrNameLst>
                                          <p:attrName>style.visibility</p:attrName>
                                        </p:attrNameLst>
                                      </p:cBhvr>
                                      <p:to>
                                        <p:strVal val="visible"/>
                                      </p:to>
                                    </p:set>
                                    <p:anim calcmode="lin" valueType="num">
                                      <p:cBhvr additive="base">
                                        <p:cTn id="54"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3">
                                            <p:txEl>
                                              <p:pRg st="1" end="1"/>
                                            </p:txEl>
                                          </p:spTgt>
                                        </p:tgtEl>
                                        <p:attrNameLst>
                                          <p:attrName>style.visibility</p:attrName>
                                        </p:attrNameLst>
                                      </p:cBhvr>
                                      <p:to>
                                        <p:strVal val="visible"/>
                                      </p:to>
                                    </p:set>
                                    <p:anim calcmode="lin" valueType="num">
                                      <p:cBhvr additive="base">
                                        <p:cTn id="60"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 calcmode="lin" valueType="num">
                                      <p:cBhvr additive="base">
                                        <p:cTn id="66" dur="500" fill="hold"/>
                                        <p:tgtEl>
                                          <p:spTgt spid="24"/>
                                        </p:tgtEl>
                                        <p:attrNameLst>
                                          <p:attrName>ppt_x</p:attrName>
                                        </p:attrNameLst>
                                      </p:cBhvr>
                                      <p:tavLst>
                                        <p:tav tm="0">
                                          <p:val>
                                            <p:strVal val="#ppt_x"/>
                                          </p:val>
                                        </p:tav>
                                        <p:tav tm="100000">
                                          <p:val>
                                            <p:strVal val="#ppt_x"/>
                                          </p:val>
                                        </p:tav>
                                      </p:tavLst>
                                    </p:anim>
                                    <p:anim calcmode="lin" valueType="num">
                                      <p:cBhvr additive="base">
                                        <p:cTn id="6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3" grpId="0"/>
      <p:bldP spid="10" grpId="0"/>
      <p:bldP spid="11" grpId="0"/>
      <p:bldP spid="12" grpId="0"/>
      <p:bldP spid="14" grpId="0"/>
      <p:bldP spid="15" grpId="0"/>
      <p:bldP spid="21" grpId="0"/>
      <p:bldP spid="22" grpId="0"/>
      <p:bldP spid="23" grpId="0" build="p"/>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579898" y="391216"/>
            <a:ext cx="1439716" cy="431915"/>
          </a:xfrm>
          <a:prstGeom prst="roundRect">
            <a:avLst/>
          </a:prstGeom>
          <a:solidFill>
            <a:srgbClr val="56E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vi-VN" sz="2399">
              <a:solidFill>
                <a:prstClr val="white"/>
              </a:solidFill>
              <a:latin typeface="Arial" panose="020B0604020202020204" pitchFamily="34" charset="0"/>
            </a:endParaRPr>
          </a:p>
        </p:txBody>
      </p:sp>
      <p:sp>
        <p:nvSpPr>
          <p:cNvPr id="33" name="TextBox 32"/>
          <p:cNvSpPr txBox="1"/>
          <p:nvPr/>
        </p:nvSpPr>
        <p:spPr>
          <a:xfrm>
            <a:off x="248893" y="1212396"/>
            <a:ext cx="1439717" cy="461537"/>
          </a:xfrm>
          <a:prstGeom prst="rect">
            <a:avLst/>
          </a:prstGeom>
          <a:solidFill>
            <a:schemeClr val="bg1"/>
          </a:solidFill>
          <a:ln>
            <a:solidFill>
              <a:srgbClr val="C00000"/>
            </a:solidFill>
          </a:ln>
        </p:spPr>
        <p:txBody>
          <a:bodyPr wrap="square" rtlCol="0">
            <a:spAutoFit/>
          </a:bodyPr>
          <a:lstStyle/>
          <a:p>
            <a:pPr algn="ctr" defTabSz="1218804">
              <a:defRPr/>
            </a:pPr>
            <a:r>
              <a:rPr lang="en-US" sz="2399" b="1" i="1" dirty="0" err="1">
                <a:solidFill>
                  <a:srgbClr val="002060"/>
                </a:solidFill>
                <a:latin typeface="Arial" panose="020B0604020202020204" pitchFamily="34" charset="0"/>
                <a:cs typeface="Arial" panose="020B0604020202020204" pitchFamily="34" charset="0"/>
              </a:rPr>
              <a:t>Ví</a:t>
            </a:r>
            <a:r>
              <a:rPr lang="en-US" sz="2399" b="1" i="1" dirty="0">
                <a:solidFill>
                  <a:srgbClr val="002060"/>
                </a:solidFill>
                <a:latin typeface="Arial" panose="020B0604020202020204" pitchFamily="34" charset="0"/>
                <a:cs typeface="Arial" panose="020B0604020202020204" pitchFamily="34" charset="0"/>
              </a:rPr>
              <a:t>  </a:t>
            </a:r>
            <a:r>
              <a:rPr lang="en-US" sz="2399" b="1" i="1" dirty="0" err="1">
                <a:solidFill>
                  <a:srgbClr val="002060"/>
                </a:solidFill>
                <a:latin typeface="Arial" panose="020B0604020202020204" pitchFamily="34" charset="0"/>
                <a:cs typeface="Arial" panose="020B0604020202020204" pitchFamily="34" charset="0"/>
              </a:rPr>
              <a:t>dụ</a:t>
            </a:r>
            <a:r>
              <a:rPr lang="en-US" sz="2399" b="1" i="1" dirty="0">
                <a:solidFill>
                  <a:srgbClr val="002060"/>
                </a:solidFill>
                <a:latin typeface="Arial" panose="020B0604020202020204" pitchFamily="34" charset="0"/>
                <a:cs typeface="Arial" panose="020B0604020202020204" pitchFamily="34" charset="0"/>
              </a:rPr>
              <a:t> 4:</a:t>
            </a:r>
            <a:endParaRPr lang="vi-VN" sz="2399" b="1" i="1" dirty="0">
              <a:solidFill>
                <a:srgbClr val="002060"/>
              </a:solidFill>
              <a:latin typeface="Arial" panose="020B0604020202020204" pitchFamily="34" charset="0"/>
              <a:cs typeface="Arial" panose="020B0604020202020204" pitchFamily="34" charset="0"/>
            </a:endParaRPr>
          </a:p>
        </p:txBody>
      </p:sp>
      <p:graphicFrame>
        <p:nvGraphicFramePr>
          <p:cNvPr id="5" name="Table 5">
            <a:extLst>
              <a:ext uri="{FF2B5EF4-FFF2-40B4-BE49-F238E27FC236}">
                <a16:creationId xmlns:a16="http://schemas.microsoft.com/office/drawing/2014/main" id="{A1ED7815-A1EE-4DC7-9127-6E293EA4FA47}"/>
              </a:ext>
            </a:extLst>
          </p:cNvPr>
          <p:cNvGraphicFramePr>
            <a:graphicFrameLocks noGrp="1"/>
          </p:cNvGraphicFramePr>
          <p:nvPr/>
        </p:nvGraphicFramePr>
        <p:xfrm>
          <a:off x="457114" y="3073671"/>
          <a:ext cx="11277772" cy="1213935"/>
        </p:xfrm>
        <a:graphic>
          <a:graphicData uri="http://schemas.openxmlformats.org/drawingml/2006/table">
            <a:tbl>
              <a:tblPr firstRow="1" bandRow="1">
                <a:tableStyleId>{5C22544A-7EE6-4342-B048-85BDC9FD1C3A}</a:tableStyleId>
              </a:tblPr>
              <a:tblGrid>
                <a:gridCol w="3839242">
                  <a:extLst>
                    <a:ext uri="{9D8B030D-6E8A-4147-A177-3AD203B41FA5}">
                      <a16:colId xmlns:a16="http://schemas.microsoft.com/office/drawing/2014/main" val="763773987"/>
                    </a:ext>
                  </a:extLst>
                </a:gridCol>
                <a:gridCol w="1583687">
                  <a:extLst>
                    <a:ext uri="{9D8B030D-6E8A-4147-A177-3AD203B41FA5}">
                      <a16:colId xmlns:a16="http://schemas.microsoft.com/office/drawing/2014/main" val="2316425841"/>
                    </a:ext>
                  </a:extLst>
                </a:gridCol>
                <a:gridCol w="1487706">
                  <a:extLst>
                    <a:ext uri="{9D8B030D-6E8A-4147-A177-3AD203B41FA5}">
                      <a16:colId xmlns:a16="http://schemas.microsoft.com/office/drawing/2014/main" val="3998331850"/>
                    </a:ext>
                  </a:extLst>
                </a:gridCol>
                <a:gridCol w="1391725">
                  <a:extLst>
                    <a:ext uri="{9D8B030D-6E8A-4147-A177-3AD203B41FA5}">
                      <a16:colId xmlns:a16="http://schemas.microsoft.com/office/drawing/2014/main" val="3344788071"/>
                    </a:ext>
                  </a:extLst>
                </a:gridCol>
                <a:gridCol w="1565690">
                  <a:extLst>
                    <a:ext uri="{9D8B030D-6E8A-4147-A177-3AD203B41FA5}">
                      <a16:colId xmlns:a16="http://schemas.microsoft.com/office/drawing/2014/main" val="2722912386"/>
                    </a:ext>
                  </a:extLst>
                </a:gridCol>
                <a:gridCol w="1409722">
                  <a:extLst>
                    <a:ext uri="{9D8B030D-6E8A-4147-A177-3AD203B41FA5}">
                      <a16:colId xmlns:a16="http://schemas.microsoft.com/office/drawing/2014/main" val="238302283"/>
                    </a:ext>
                  </a:extLst>
                </a:gridCol>
              </a:tblGrid>
              <a:tr h="713540">
                <a:tc>
                  <a:txBody>
                    <a:bodyPr/>
                    <a:lstStyle/>
                    <a:p>
                      <a:pPr algn="ctr">
                        <a:lnSpc>
                          <a:spcPct val="130000"/>
                        </a:lnSpc>
                      </a:pPr>
                      <a:r>
                        <a:rPr lang="en-US" sz="2100" dirty="0" err="1">
                          <a:solidFill>
                            <a:schemeClr val="tx1">
                              <a:lumMod val="95000"/>
                              <a:lumOff val="5000"/>
                            </a:schemeClr>
                          </a:solidFill>
                          <a:latin typeface="Arial" panose="020B0604020202020204" pitchFamily="34" charset="0"/>
                          <a:cs typeface="Arial" panose="020B0604020202020204" pitchFamily="34" charset="0"/>
                        </a:rPr>
                        <a:t>Năm</a:t>
                      </a:r>
                      <a:endParaRPr lang="en-US" sz="2100" dirty="0">
                        <a:solidFill>
                          <a:schemeClr val="tx1">
                            <a:lumMod val="95000"/>
                            <a:lumOff val="5000"/>
                          </a:schemeClr>
                        </a:solidFill>
                        <a:latin typeface="Arial" panose="020B0604020202020204" pitchFamily="34" charset="0"/>
                        <a:cs typeface="Arial" panose="020B0604020202020204" pitchFamily="34" charset="0"/>
                      </a:endParaRPr>
                    </a:p>
                  </a:txBody>
                  <a:tcPr marL="121882" marR="121882" marT="60941" marB="60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2100" dirty="0">
                          <a:solidFill>
                            <a:schemeClr val="tx1">
                              <a:lumMod val="95000"/>
                              <a:lumOff val="5000"/>
                            </a:schemeClr>
                          </a:solidFill>
                          <a:latin typeface="Arial" panose="020B0604020202020204" pitchFamily="34" charset="0"/>
                          <a:cs typeface="Arial" panose="020B0604020202020204" pitchFamily="34" charset="0"/>
                        </a:rPr>
                        <a:t>2016</a:t>
                      </a:r>
                    </a:p>
                  </a:txBody>
                  <a:tcPr marL="121882" marR="121882" marT="60941" marB="60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2100" dirty="0">
                          <a:solidFill>
                            <a:schemeClr val="tx1">
                              <a:lumMod val="95000"/>
                              <a:lumOff val="5000"/>
                            </a:schemeClr>
                          </a:solidFill>
                          <a:latin typeface="Arial" panose="020B0604020202020204" pitchFamily="34" charset="0"/>
                          <a:cs typeface="Arial" panose="020B0604020202020204" pitchFamily="34" charset="0"/>
                        </a:rPr>
                        <a:t>2017</a:t>
                      </a:r>
                    </a:p>
                  </a:txBody>
                  <a:tcPr marL="121882" marR="121882" marT="60941" marB="60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2100" dirty="0">
                          <a:solidFill>
                            <a:schemeClr val="tx1">
                              <a:lumMod val="95000"/>
                              <a:lumOff val="5000"/>
                            </a:schemeClr>
                          </a:solidFill>
                          <a:latin typeface="Arial" panose="020B0604020202020204" pitchFamily="34" charset="0"/>
                          <a:cs typeface="Arial" panose="020B0604020202020204" pitchFamily="34" charset="0"/>
                        </a:rPr>
                        <a:t>2018</a:t>
                      </a:r>
                    </a:p>
                  </a:txBody>
                  <a:tcPr marL="121882" marR="121882" marT="60941" marB="60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2100" dirty="0">
                          <a:solidFill>
                            <a:schemeClr val="tx1">
                              <a:lumMod val="95000"/>
                              <a:lumOff val="5000"/>
                            </a:schemeClr>
                          </a:solidFill>
                          <a:latin typeface="Arial" panose="020B0604020202020204" pitchFamily="34" charset="0"/>
                          <a:cs typeface="Arial" panose="020B0604020202020204" pitchFamily="34" charset="0"/>
                        </a:rPr>
                        <a:t>2019</a:t>
                      </a:r>
                    </a:p>
                  </a:txBody>
                  <a:tcPr marL="121882" marR="121882" marT="60941" marB="60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2100" dirty="0">
                          <a:solidFill>
                            <a:schemeClr val="tx1">
                              <a:lumMod val="95000"/>
                              <a:lumOff val="5000"/>
                            </a:schemeClr>
                          </a:solidFill>
                          <a:latin typeface="Arial" panose="020B0604020202020204" pitchFamily="34" charset="0"/>
                          <a:cs typeface="Arial" panose="020B0604020202020204" pitchFamily="34" charset="0"/>
                        </a:rPr>
                        <a:t>2020</a:t>
                      </a:r>
                    </a:p>
                  </a:txBody>
                  <a:tcPr marL="121882" marR="121882" marT="60941" marB="60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5863005"/>
                  </a:ext>
                </a:extLst>
              </a:tr>
              <a:tr h="500395">
                <a:tc>
                  <a:txBody>
                    <a:bodyPr/>
                    <a:lstStyle/>
                    <a:p>
                      <a:pPr algn="ctr">
                        <a:lnSpc>
                          <a:spcPct val="130000"/>
                        </a:lnSpc>
                      </a:pPr>
                      <a:r>
                        <a:rPr lang="en-US" sz="2100" dirty="0" err="1">
                          <a:latin typeface="Arial" panose="020B0604020202020204" pitchFamily="34" charset="0"/>
                          <a:cs typeface="Arial" panose="020B0604020202020204" pitchFamily="34" charset="0"/>
                        </a:rPr>
                        <a:t>Dân</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số</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người</a:t>
                      </a:r>
                      <a:r>
                        <a:rPr lang="en-US" sz="2100" dirty="0">
                          <a:latin typeface="Arial" panose="020B0604020202020204" pitchFamily="34" charset="0"/>
                          <a:cs typeface="Arial" panose="020B0604020202020204" pitchFamily="34" charset="0"/>
                        </a:rPr>
                        <a:t>)</a:t>
                      </a:r>
                    </a:p>
                  </a:txBody>
                  <a:tcPr marL="121882" marR="121882" marT="60941" marB="60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endParaRPr lang="en-US" sz="2100" dirty="0">
                        <a:latin typeface="Arial" panose="020B0604020202020204" pitchFamily="34" charset="0"/>
                        <a:cs typeface="Arial" panose="020B0604020202020204" pitchFamily="34" charset="0"/>
                      </a:endParaRPr>
                    </a:p>
                  </a:txBody>
                  <a:tcPr marL="121882" marR="121882" marT="60941" marB="60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endParaRPr lang="en-US" sz="2100" dirty="0">
                        <a:latin typeface="Arial" panose="020B0604020202020204" pitchFamily="34" charset="0"/>
                        <a:cs typeface="Arial" panose="020B0604020202020204" pitchFamily="34" charset="0"/>
                      </a:endParaRPr>
                    </a:p>
                  </a:txBody>
                  <a:tcPr marL="121882" marR="121882" marT="60941" marB="60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endParaRPr lang="en-US" sz="2100" dirty="0">
                        <a:latin typeface="Arial" panose="020B0604020202020204" pitchFamily="34" charset="0"/>
                        <a:cs typeface="Arial" panose="020B0604020202020204" pitchFamily="34" charset="0"/>
                      </a:endParaRPr>
                    </a:p>
                  </a:txBody>
                  <a:tcPr marL="121882" marR="121882" marT="60941" marB="60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endParaRPr lang="en-US" sz="2100" dirty="0">
                        <a:latin typeface="Arial" panose="020B0604020202020204" pitchFamily="34" charset="0"/>
                        <a:cs typeface="Arial" panose="020B0604020202020204" pitchFamily="34" charset="0"/>
                      </a:endParaRPr>
                    </a:p>
                  </a:txBody>
                  <a:tcPr marL="121882" marR="121882" marT="60941" marB="60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endParaRPr lang="en-US" sz="2100" dirty="0">
                        <a:latin typeface="Arial" panose="020B0604020202020204" pitchFamily="34" charset="0"/>
                        <a:cs typeface="Arial" panose="020B0604020202020204" pitchFamily="34" charset="0"/>
                      </a:endParaRPr>
                    </a:p>
                  </a:txBody>
                  <a:tcPr marL="121882" marR="121882" marT="60941" marB="60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8020358"/>
                  </a:ext>
                </a:extLst>
              </a:tr>
            </a:tbl>
          </a:graphicData>
        </a:graphic>
      </p:graphicFrame>
      <p:sp>
        <p:nvSpPr>
          <p:cNvPr id="13" name="TextBox 12">
            <a:extLst>
              <a:ext uri="{FF2B5EF4-FFF2-40B4-BE49-F238E27FC236}">
                <a16:creationId xmlns:a16="http://schemas.microsoft.com/office/drawing/2014/main" id="{2A81ECB3-5DB4-41E9-B5DE-84E9339941A4}"/>
              </a:ext>
            </a:extLst>
          </p:cNvPr>
          <p:cNvSpPr txBox="1"/>
          <p:nvPr/>
        </p:nvSpPr>
        <p:spPr>
          <a:xfrm>
            <a:off x="1709151" y="994030"/>
            <a:ext cx="9422512" cy="1131528"/>
          </a:xfrm>
          <a:prstGeom prst="rect">
            <a:avLst/>
          </a:prstGeom>
          <a:noFill/>
        </p:spPr>
        <p:txBody>
          <a:bodyPr wrap="square" rtlCol="0">
            <a:spAutoFit/>
          </a:bodyPr>
          <a:lstStyle/>
          <a:p>
            <a:pPr algn="just" defTabSz="1218804">
              <a:lnSpc>
                <a:spcPct val="150000"/>
              </a:lnSpc>
              <a:defRPr/>
            </a:pPr>
            <a:r>
              <a:rPr lang="en-US" sz="2399" i="1" dirty="0" err="1">
                <a:solidFill>
                  <a:prstClr val="black"/>
                </a:solidFill>
                <a:latin typeface="Arial" panose="020B0604020202020204" pitchFamily="34" charset="0"/>
                <a:cs typeface="Arial" panose="020B0604020202020204" pitchFamily="34" charset="0"/>
              </a:rPr>
              <a:t>Biểu</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đồ</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đoạn</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thẳng</a:t>
            </a:r>
            <a:r>
              <a:rPr lang="en-US" sz="2399" i="1" dirty="0">
                <a:solidFill>
                  <a:prstClr val="black"/>
                </a:solidFill>
                <a:latin typeface="Arial" panose="020B0604020202020204" pitchFamily="34" charset="0"/>
                <a:cs typeface="Arial" panose="020B0604020202020204" pitchFamily="34" charset="0"/>
              </a:rPr>
              <a:t> ở </a:t>
            </a:r>
            <a:r>
              <a:rPr lang="en-US" sz="2399" i="1" dirty="0" err="1">
                <a:solidFill>
                  <a:prstClr val="black"/>
                </a:solidFill>
                <a:latin typeface="Arial" panose="020B0604020202020204" pitchFamily="34" charset="0"/>
                <a:cs typeface="Arial" panose="020B0604020202020204" pitchFamily="34" charset="0"/>
              </a:rPr>
              <a:t>Hình</a:t>
            </a:r>
            <a:r>
              <a:rPr lang="en-US" sz="2399" i="1" dirty="0">
                <a:solidFill>
                  <a:prstClr val="black"/>
                </a:solidFill>
                <a:latin typeface="Arial" panose="020B0604020202020204" pitchFamily="34" charset="0"/>
                <a:cs typeface="Arial" panose="020B0604020202020204" pitchFamily="34" charset="0"/>
              </a:rPr>
              <a:t> 18 </a:t>
            </a:r>
            <a:r>
              <a:rPr lang="en-US" sz="2399" i="1" dirty="0" err="1">
                <a:solidFill>
                  <a:prstClr val="black"/>
                </a:solidFill>
                <a:latin typeface="Arial" panose="020B0604020202020204" pitchFamily="34" charset="0"/>
                <a:cs typeface="Arial" panose="020B0604020202020204" pitchFamily="34" charset="0"/>
              </a:rPr>
              <a:t>biểu</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diễn</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số</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vụ</a:t>
            </a:r>
            <a:r>
              <a:rPr lang="en-US" sz="2399" i="1" dirty="0">
                <a:solidFill>
                  <a:prstClr val="black"/>
                </a:solidFill>
                <a:latin typeface="Arial" panose="020B0604020202020204" pitchFamily="34" charset="0"/>
                <a:cs typeface="Arial" panose="020B0604020202020204" pitchFamily="34" charset="0"/>
              </a:rPr>
              <a:t> tai </a:t>
            </a:r>
            <a:r>
              <a:rPr lang="en-US" sz="2399" i="1" dirty="0" err="1">
                <a:solidFill>
                  <a:prstClr val="black"/>
                </a:solidFill>
                <a:latin typeface="Arial" panose="020B0604020202020204" pitchFamily="34" charset="0"/>
                <a:cs typeface="Arial" panose="020B0604020202020204" pitchFamily="34" charset="0"/>
              </a:rPr>
              <a:t>nạn</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giao</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thông</a:t>
            </a:r>
            <a:r>
              <a:rPr lang="en-US" sz="2399" i="1" dirty="0">
                <a:solidFill>
                  <a:prstClr val="black"/>
                </a:solidFill>
                <a:latin typeface="Arial" panose="020B0604020202020204" pitchFamily="34" charset="0"/>
                <a:cs typeface="Arial" panose="020B0604020202020204" pitchFamily="34" charset="0"/>
              </a:rPr>
              <a:t> (TNGT) </a:t>
            </a:r>
            <a:r>
              <a:rPr lang="en-US" sz="2399" i="1" dirty="0" err="1">
                <a:solidFill>
                  <a:prstClr val="black"/>
                </a:solidFill>
                <a:latin typeface="Arial" panose="020B0604020202020204" pitchFamily="34" charset="0"/>
                <a:cs typeface="Arial" panose="020B0604020202020204" pitchFamily="34" charset="0"/>
              </a:rPr>
              <a:t>của</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nước</a:t>
            </a:r>
            <a:r>
              <a:rPr lang="en-US" sz="2399" i="1" dirty="0">
                <a:solidFill>
                  <a:prstClr val="black"/>
                </a:solidFill>
                <a:latin typeface="Arial" panose="020B0604020202020204" pitchFamily="34" charset="0"/>
                <a:cs typeface="Arial" panose="020B0604020202020204" pitchFamily="34" charset="0"/>
              </a:rPr>
              <a:t> ta </a:t>
            </a:r>
            <a:r>
              <a:rPr lang="en-US" sz="2399" i="1" dirty="0" err="1">
                <a:solidFill>
                  <a:prstClr val="black"/>
                </a:solidFill>
                <a:latin typeface="Arial" panose="020B0604020202020204" pitchFamily="34" charset="0"/>
                <a:cs typeface="Arial" panose="020B0604020202020204" pitchFamily="34" charset="0"/>
              </a:rPr>
              <a:t>trong</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giai</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đoạn</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từ</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năm</a:t>
            </a:r>
            <a:r>
              <a:rPr lang="en-US" sz="2399" i="1" dirty="0">
                <a:solidFill>
                  <a:prstClr val="black"/>
                </a:solidFill>
                <a:latin typeface="Arial" panose="020B0604020202020204" pitchFamily="34" charset="0"/>
                <a:cs typeface="Arial" panose="020B0604020202020204" pitchFamily="34" charset="0"/>
              </a:rPr>
              <a:t> 2016 </a:t>
            </a:r>
            <a:r>
              <a:rPr lang="en-US" sz="2399" i="1" dirty="0" err="1">
                <a:solidFill>
                  <a:prstClr val="black"/>
                </a:solidFill>
                <a:latin typeface="Arial" panose="020B0604020202020204" pitchFamily="34" charset="0"/>
                <a:cs typeface="Arial" panose="020B0604020202020204" pitchFamily="34" charset="0"/>
              </a:rPr>
              <a:t>đến</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năm</a:t>
            </a:r>
            <a:r>
              <a:rPr lang="en-US" sz="2399" i="1" dirty="0">
                <a:solidFill>
                  <a:prstClr val="black"/>
                </a:solidFill>
                <a:latin typeface="Arial" panose="020B0604020202020204" pitchFamily="34" charset="0"/>
                <a:cs typeface="Arial" panose="020B0604020202020204" pitchFamily="34" charset="0"/>
              </a:rPr>
              <a:t> 2020.</a:t>
            </a:r>
            <a:endParaRPr lang="vi-VN" sz="2399" i="1" dirty="0">
              <a:solidFill>
                <a:prstClr val="black"/>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DD9F177-0962-4695-8459-B77256FC349E}"/>
              </a:ext>
            </a:extLst>
          </p:cNvPr>
          <p:cNvSpPr txBox="1"/>
          <p:nvPr/>
        </p:nvSpPr>
        <p:spPr>
          <a:xfrm>
            <a:off x="4858378" y="3766141"/>
            <a:ext cx="719858" cy="461537"/>
          </a:xfrm>
          <a:prstGeom prst="rect">
            <a:avLst/>
          </a:prstGeom>
          <a:noFill/>
        </p:spPr>
        <p:txBody>
          <a:bodyPr wrap="square" rtlCol="0">
            <a:spAutoFit/>
          </a:bodyPr>
          <a:lstStyle/>
          <a:p>
            <a:pPr defTabSz="1218804">
              <a:defRPr/>
            </a:pPr>
            <a:r>
              <a:rPr lang="en-US" sz="2399" dirty="0">
                <a:solidFill>
                  <a:prstClr val="black"/>
                </a:solidFill>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F52A1959-72AF-4AD7-9A4B-24003CF156FC}"/>
              </a:ext>
            </a:extLst>
          </p:cNvPr>
          <p:cNvSpPr txBox="1"/>
          <p:nvPr/>
        </p:nvSpPr>
        <p:spPr>
          <a:xfrm>
            <a:off x="6381064" y="3814691"/>
            <a:ext cx="719858" cy="461537"/>
          </a:xfrm>
          <a:prstGeom prst="rect">
            <a:avLst/>
          </a:prstGeom>
          <a:noFill/>
        </p:spPr>
        <p:txBody>
          <a:bodyPr wrap="square" rtlCol="0">
            <a:spAutoFit/>
          </a:bodyPr>
          <a:lstStyle/>
          <a:p>
            <a:pPr defTabSz="1218804">
              <a:defRPr/>
            </a:pPr>
            <a:r>
              <a:rPr lang="en-US" sz="2399" dirty="0">
                <a:solidFill>
                  <a:prstClr val="black"/>
                </a:solidFill>
                <a:latin typeface="Arial" panose="020B0604020202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75B00C21-1101-4ABD-AB30-D2CEDFD96BF8}"/>
              </a:ext>
            </a:extLst>
          </p:cNvPr>
          <p:cNvSpPr txBox="1"/>
          <p:nvPr/>
        </p:nvSpPr>
        <p:spPr>
          <a:xfrm>
            <a:off x="7706286" y="3805003"/>
            <a:ext cx="719858" cy="461537"/>
          </a:xfrm>
          <a:prstGeom prst="rect">
            <a:avLst/>
          </a:prstGeom>
          <a:noFill/>
        </p:spPr>
        <p:txBody>
          <a:bodyPr wrap="square" rtlCol="0">
            <a:spAutoFit/>
          </a:bodyPr>
          <a:lstStyle/>
          <a:p>
            <a:pPr algn="ctr" defTabSz="1218804">
              <a:defRPr/>
            </a:pPr>
            <a:r>
              <a:rPr lang="en-US" sz="2399" dirty="0">
                <a:solidFill>
                  <a:prstClr val="black"/>
                </a:solidFill>
                <a:latin typeface="Arial" panose="020B0604020202020204" pitchFamily="34" charset="0"/>
                <a:cs typeface="Arial" panose="020B0604020202020204" pitchFamily="34" charset="0"/>
              </a:rPr>
              <a:t>?</a:t>
            </a:r>
          </a:p>
        </p:txBody>
      </p:sp>
      <p:sp>
        <p:nvSpPr>
          <p:cNvPr id="14" name="TextBox 13">
            <a:extLst>
              <a:ext uri="{FF2B5EF4-FFF2-40B4-BE49-F238E27FC236}">
                <a16:creationId xmlns:a16="http://schemas.microsoft.com/office/drawing/2014/main" id="{BE5ADF8A-0A9D-4271-84B3-0D4C1E8B612D}"/>
              </a:ext>
            </a:extLst>
          </p:cNvPr>
          <p:cNvSpPr txBox="1"/>
          <p:nvPr/>
        </p:nvSpPr>
        <p:spPr>
          <a:xfrm>
            <a:off x="9270334" y="3786653"/>
            <a:ext cx="719858" cy="461537"/>
          </a:xfrm>
          <a:prstGeom prst="rect">
            <a:avLst/>
          </a:prstGeom>
          <a:noFill/>
        </p:spPr>
        <p:txBody>
          <a:bodyPr wrap="square" rtlCol="0">
            <a:spAutoFit/>
          </a:bodyPr>
          <a:lstStyle/>
          <a:p>
            <a:pPr algn="ctr" defTabSz="1218804">
              <a:defRPr/>
            </a:pPr>
            <a:r>
              <a:rPr lang="en-US" sz="2399" dirty="0">
                <a:solidFill>
                  <a:prstClr val="black"/>
                </a:solidFill>
                <a:latin typeface="Arial" panose="020B0604020202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id="{9E3B863C-974B-4BE2-8468-4DDE3E9397CD}"/>
              </a:ext>
            </a:extLst>
          </p:cNvPr>
          <p:cNvSpPr txBox="1"/>
          <p:nvPr/>
        </p:nvSpPr>
        <p:spPr>
          <a:xfrm>
            <a:off x="10771733" y="3745896"/>
            <a:ext cx="719858" cy="461537"/>
          </a:xfrm>
          <a:prstGeom prst="rect">
            <a:avLst/>
          </a:prstGeom>
          <a:noFill/>
        </p:spPr>
        <p:txBody>
          <a:bodyPr wrap="square" rtlCol="0">
            <a:spAutoFit/>
          </a:bodyPr>
          <a:lstStyle/>
          <a:p>
            <a:pPr defTabSz="1218804">
              <a:defRPr/>
            </a:pPr>
            <a:r>
              <a:rPr lang="en-US" sz="2399" dirty="0">
                <a:solidFill>
                  <a:prstClr val="black"/>
                </a:solidFill>
                <a:latin typeface="Arial" panose="020B0604020202020204" pitchFamily="34" charset="0"/>
                <a:cs typeface="Arial" panose="020B0604020202020204" pitchFamily="34" charset="0"/>
              </a:rPr>
              <a:t>?</a:t>
            </a:r>
          </a:p>
        </p:txBody>
      </p:sp>
      <p:sp>
        <p:nvSpPr>
          <p:cNvPr id="16" name="TextBox 15">
            <a:extLst>
              <a:ext uri="{FF2B5EF4-FFF2-40B4-BE49-F238E27FC236}">
                <a16:creationId xmlns:a16="http://schemas.microsoft.com/office/drawing/2014/main" id="{F7D1ACEB-FB45-46F5-98E7-62FC998AF2C9}"/>
              </a:ext>
            </a:extLst>
          </p:cNvPr>
          <p:cNvSpPr txBox="1"/>
          <p:nvPr/>
        </p:nvSpPr>
        <p:spPr>
          <a:xfrm>
            <a:off x="4422693" y="3786653"/>
            <a:ext cx="1259597" cy="420564"/>
          </a:xfrm>
          <a:prstGeom prst="rect">
            <a:avLst/>
          </a:prstGeom>
          <a:noFill/>
        </p:spPr>
        <p:txBody>
          <a:bodyPr wrap="square" rtlCol="0">
            <a:spAutoFit/>
          </a:bodyPr>
          <a:lstStyle/>
          <a:p>
            <a:pPr algn="ctr" defTabSz="1218804">
              <a:defRPr/>
            </a:pPr>
            <a:r>
              <a:rPr lang="en-US" sz="2133" b="1" dirty="0">
                <a:solidFill>
                  <a:srgbClr val="1A99A5">
                    <a:lumMod val="50000"/>
                  </a:srgbClr>
                </a:solidFill>
                <a:latin typeface="Arial" panose="020B0604020202020204" pitchFamily="34" charset="0"/>
                <a:cs typeface="Arial" panose="020B0604020202020204" pitchFamily="34" charset="0"/>
              </a:rPr>
              <a:t>21 589</a:t>
            </a:r>
          </a:p>
        </p:txBody>
      </p:sp>
      <p:sp>
        <p:nvSpPr>
          <p:cNvPr id="17" name="TextBox 16">
            <a:extLst>
              <a:ext uri="{FF2B5EF4-FFF2-40B4-BE49-F238E27FC236}">
                <a16:creationId xmlns:a16="http://schemas.microsoft.com/office/drawing/2014/main" id="{4908B185-F9B2-4391-AE9E-2D86E8754A30}"/>
              </a:ext>
            </a:extLst>
          </p:cNvPr>
          <p:cNvSpPr txBox="1"/>
          <p:nvPr/>
        </p:nvSpPr>
        <p:spPr>
          <a:xfrm>
            <a:off x="5801911" y="3846027"/>
            <a:ext cx="1685151" cy="420564"/>
          </a:xfrm>
          <a:prstGeom prst="rect">
            <a:avLst/>
          </a:prstGeom>
          <a:noFill/>
        </p:spPr>
        <p:txBody>
          <a:bodyPr wrap="square" rtlCol="0">
            <a:spAutoFit/>
          </a:bodyPr>
          <a:lstStyle/>
          <a:p>
            <a:pPr algn="ctr" defTabSz="1218804">
              <a:defRPr/>
            </a:pPr>
            <a:r>
              <a:rPr lang="en-US" sz="2133" b="1" dirty="0">
                <a:solidFill>
                  <a:srgbClr val="1A99A5">
                    <a:lumMod val="50000"/>
                  </a:srgbClr>
                </a:solidFill>
                <a:latin typeface="Arial" panose="020B0604020202020204" pitchFamily="34" charset="0"/>
                <a:cs typeface="Arial" panose="020B0604020202020204" pitchFamily="34" charset="0"/>
              </a:rPr>
              <a:t>20 080</a:t>
            </a:r>
          </a:p>
        </p:txBody>
      </p:sp>
      <p:sp>
        <p:nvSpPr>
          <p:cNvPr id="18" name="TextBox 17">
            <a:extLst>
              <a:ext uri="{FF2B5EF4-FFF2-40B4-BE49-F238E27FC236}">
                <a16:creationId xmlns:a16="http://schemas.microsoft.com/office/drawing/2014/main" id="{474065D2-CEA0-4C27-9471-979C6D906F7A}"/>
              </a:ext>
            </a:extLst>
          </p:cNvPr>
          <p:cNvSpPr txBox="1"/>
          <p:nvPr/>
        </p:nvSpPr>
        <p:spPr>
          <a:xfrm>
            <a:off x="7223639" y="3811694"/>
            <a:ext cx="1685151" cy="420564"/>
          </a:xfrm>
          <a:prstGeom prst="rect">
            <a:avLst/>
          </a:prstGeom>
          <a:noFill/>
        </p:spPr>
        <p:txBody>
          <a:bodyPr wrap="square" rtlCol="0">
            <a:spAutoFit/>
          </a:bodyPr>
          <a:lstStyle/>
          <a:p>
            <a:pPr algn="ctr" defTabSz="1218804">
              <a:defRPr/>
            </a:pPr>
            <a:r>
              <a:rPr lang="en-US" sz="2133" b="1" dirty="0">
                <a:solidFill>
                  <a:srgbClr val="1A99A5">
                    <a:lumMod val="50000"/>
                  </a:srgbClr>
                </a:solidFill>
                <a:latin typeface="Arial" panose="020B0604020202020204" pitchFamily="34" charset="0"/>
                <a:cs typeface="Arial" panose="020B0604020202020204" pitchFamily="34" charset="0"/>
              </a:rPr>
              <a:t>18 736</a:t>
            </a:r>
          </a:p>
        </p:txBody>
      </p:sp>
      <p:sp>
        <p:nvSpPr>
          <p:cNvPr id="19" name="TextBox 18">
            <a:extLst>
              <a:ext uri="{FF2B5EF4-FFF2-40B4-BE49-F238E27FC236}">
                <a16:creationId xmlns:a16="http://schemas.microsoft.com/office/drawing/2014/main" id="{A91D57D5-AD28-42C1-986A-D60D1091C480}"/>
              </a:ext>
            </a:extLst>
          </p:cNvPr>
          <p:cNvSpPr txBox="1"/>
          <p:nvPr/>
        </p:nvSpPr>
        <p:spPr>
          <a:xfrm>
            <a:off x="8668482" y="3784365"/>
            <a:ext cx="1685151" cy="420564"/>
          </a:xfrm>
          <a:prstGeom prst="rect">
            <a:avLst/>
          </a:prstGeom>
          <a:noFill/>
        </p:spPr>
        <p:txBody>
          <a:bodyPr wrap="square" rtlCol="0">
            <a:spAutoFit/>
          </a:bodyPr>
          <a:lstStyle/>
          <a:p>
            <a:pPr algn="ctr" defTabSz="1218804">
              <a:defRPr/>
            </a:pPr>
            <a:r>
              <a:rPr lang="en-US" sz="2133" b="1" dirty="0">
                <a:solidFill>
                  <a:srgbClr val="1A99A5">
                    <a:lumMod val="50000"/>
                  </a:srgbClr>
                </a:solidFill>
                <a:latin typeface="Arial" panose="020B0604020202020204" pitchFamily="34" charset="0"/>
                <a:cs typeface="Arial" panose="020B0604020202020204" pitchFamily="34" charset="0"/>
              </a:rPr>
              <a:t>17 621</a:t>
            </a:r>
          </a:p>
        </p:txBody>
      </p:sp>
      <p:sp>
        <p:nvSpPr>
          <p:cNvPr id="20" name="TextBox 19">
            <a:extLst>
              <a:ext uri="{FF2B5EF4-FFF2-40B4-BE49-F238E27FC236}">
                <a16:creationId xmlns:a16="http://schemas.microsoft.com/office/drawing/2014/main" id="{F5D1B71C-9462-4FE3-BBA9-67452FBA2349}"/>
              </a:ext>
            </a:extLst>
          </p:cNvPr>
          <p:cNvSpPr txBox="1"/>
          <p:nvPr/>
        </p:nvSpPr>
        <p:spPr>
          <a:xfrm>
            <a:off x="10147117" y="3784365"/>
            <a:ext cx="1685151" cy="420564"/>
          </a:xfrm>
          <a:prstGeom prst="rect">
            <a:avLst/>
          </a:prstGeom>
          <a:noFill/>
        </p:spPr>
        <p:txBody>
          <a:bodyPr wrap="square" rtlCol="0">
            <a:spAutoFit/>
          </a:bodyPr>
          <a:lstStyle/>
          <a:p>
            <a:pPr algn="ctr" defTabSz="1218804">
              <a:defRPr/>
            </a:pPr>
            <a:r>
              <a:rPr lang="en-US" sz="2133" b="1" dirty="0">
                <a:solidFill>
                  <a:srgbClr val="1A99A5">
                    <a:lumMod val="50000"/>
                  </a:srgbClr>
                </a:solidFill>
                <a:latin typeface="Arial" panose="020B0604020202020204" pitchFamily="34" charset="0"/>
                <a:cs typeface="Arial" panose="020B0604020202020204" pitchFamily="34" charset="0"/>
              </a:rPr>
              <a:t>14 510</a:t>
            </a:r>
          </a:p>
        </p:txBody>
      </p:sp>
      <p:sp>
        <p:nvSpPr>
          <p:cNvPr id="21" name="TextBox 20">
            <a:extLst>
              <a:ext uri="{FF2B5EF4-FFF2-40B4-BE49-F238E27FC236}">
                <a16:creationId xmlns:a16="http://schemas.microsoft.com/office/drawing/2014/main" id="{433DB1EB-9C62-4157-9CFA-62D445093F2D}"/>
              </a:ext>
            </a:extLst>
          </p:cNvPr>
          <p:cNvSpPr txBox="1"/>
          <p:nvPr/>
        </p:nvSpPr>
        <p:spPr>
          <a:xfrm>
            <a:off x="783097" y="2211051"/>
            <a:ext cx="10625806" cy="577722"/>
          </a:xfrm>
          <a:prstGeom prst="rect">
            <a:avLst/>
          </a:prstGeom>
          <a:noFill/>
        </p:spPr>
        <p:txBody>
          <a:bodyPr wrap="square" rtlCol="0">
            <a:spAutoFit/>
          </a:bodyPr>
          <a:lstStyle/>
          <a:p>
            <a:pPr algn="just" defTabSz="1218804">
              <a:lnSpc>
                <a:spcPct val="150000"/>
              </a:lnSpc>
              <a:defRPr/>
            </a:pPr>
            <a:r>
              <a:rPr lang="en-US" sz="2399" i="1" dirty="0">
                <a:solidFill>
                  <a:prstClr val="black"/>
                </a:solidFill>
                <a:latin typeface="Arial" panose="020B0604020202020204" pitchFamily="34" charset="0"/>
                <a:cs typeface="Arial" panose="020B0604020202020204" pitchFamily="34" charset="0"/>
              </a:rPr>
              <a:t>a) </a:t>
            </a:r>
            <a:r>
              <a:rPr lang="en-US" sz="2399" i="1" dirty="0" err="1">
                <a:solidFill>
                  <a:prstClr val="black"/>
                </a:solidFill>
                <a:latin typeface="Arial" panose="020B0604020202020204" pitchFamily="34" charset="0"/>
                <a:cs typeface="Arial" panose="020B0604020202020204" pitchFamily="34" charset="0"/>
              </a:rPr>
              <a:t>Lập</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bảng</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số</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liệu</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thống</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kê</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số</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vụ</a:t>
            </a:r>
            <a:r>
              <a:rPr lang="en-US" sz="2399" i="1" dirty="0">
                <a:solidFill>
                  <a:prstClr val="black"/>
                </a:solidFill>
                <a:latin typeface="Arial" panose="020B0604020202020204" pitchFamily="34" charset="0"/>
                <a:cs typeface="Arial" panose="020B0604020202020204" pitchFamily="34" charset="0"/>
              </a:rPr>
              <a:t> TNGT </a:t>
            </a:r>
            <a:r>
              <a:rPr lang="en-US" sz="2399" i="1" dirty="0" err="1">
                <a:solidFill>
                  <a:prstClr val="black"/>
                </a:solidFill>
                <a:latin typeface="Arial" panose="020B0604020202020204" pitchFamily="34" charset="0"/>
                <a:cs typeface="Arial" panose="020B0604020202020204" pitchFamily="34" charset="0"/>
              </a:rPr>
              <a:t>của</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nước</a:t>
            </a:r>
            <a:r>
              <a:rPr lang="en-US" sz="2399" i="1" dirty="0">
                <a:solidFill>
                  <a:prstClr val="black"/>
                </a:solidFill>
                <a:latin typeface="Arial" panose="020B0604020202020204" pitchFamily="34" charset="0"/>
                <a:cs typeface="Arial" panose="020B0604020202020204" pitchFamily="34" charset="0"/>
              </a:rPr>
              <a:t> ta </a:t>
            </a:r>
            <a:r>
              <a:rPr lang="en-US" sz="2399" i="1" dirty="0" err="1">
                <a:solidFill>
                  <a:prstClr val="black"/>
                </a:solidFill>
                <a:latin typeface="Arial" panose="020B0604020202020204" pitchFamily="34" charset="0"/>
                <a:cs typeface="Arial" panose="020B0604020202020204" pitchFamily="34" charset="0"/>
              </a:rPr>
              <a:t>theo</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mẫu</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sau</a:t>
            </a:r>
            <a:r>
              <a:rPr lang="en-US" sz="2399" i="1" dirty="0">
                <a:solidFill>
                  <a:prstClr val="black"/>
                </a:solidFill>
                <a:latin typeface="Arial" panose="020B0604020202020204" pitchFamily="34" charset="0"/>
                <a:cs typeface="Arial" panose="020B0604020202020204" pitchFamily="34" charset="0"/>
              </a:rPr>
              <a:t>:</a:t>
            </a:r>
            <a:endParaRPr lang="vi-VN" sz="2399" i="1" dirty="0">
              <a:solidFill>
                <a:prstClr val="black"/>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4BCB6DA0-9E0A-4951-8737-220C1389549F}"/>
              </a:ext>
            </a:extLst>
          </p:cNvPr>
          <p:cNvSpPr txBox="1"/>
          <p:nvPr/>
        </p:nvSpPr>
        <p:spPr>
          <a:xfrm>
            <a:off x="783097" y="4543742"/>
            <a:ext cx="10625806" cy="1131528"/>
          </a:xfrm>
          <a:prstGeom prst="rect">
            <a:avLst/>
          </a:prstGeom>
          <a:noFill/>
        </p:spPr>
        <p:txBody>
          <a:bodyPr wrap="square" rtlCol="0">
            <a:spAutoFit/>
          </a:bodyPr>
          <a:lstStyle/>
          <a:p>
            <a:pPr algn="just" defTabSz="1218804">
              <a:lnSpc>
                <a:spcPct val="150000"/>
              </a:lnSpc>
              <a:defRPr/>
            </a:pPr>
            <a:r>
              <a:rPr lang="en-US" sz="2399" i="1" dirty="0">
                <a:solidFill>
                  <a:prstClr val="black"/>
                </a:solidFill>
                <a:latin typeface="Arial" panose="020B0604020202020204" pitchFamily="34" charset="0"/>
                <a:cs typeface="Arial" panose="020B0604020202020204" pitchFamily="34" charset="0"/>
              </a:rPr>
              <a:t>b) </a:t>
            </a:r>
            <a:r>
              <a:rPr lang="en-US" sz="2399" i="1" dirty="0" err="1">
                <a:solidFill>
                  <a:prstClr val="black"/>
                </a:solidFill>
                <a:latin typeface="Arial" panose="020B0604020202020204" pitchFamily="34" charset="0"/>
                <a:cs typeface="Arial" panose="020B0604020202020204" pitchFamily="34" charset="0"/>
              </a:rPr>
              <a:t>Trong</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giai</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đoạn</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từ</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năm</a:t>
            </a:r>
            <a:r>
              <a:rPr lang="en-US" sz="2399" i="1" dirty="0">
                <a:solidFill>
                  <a:prstClr val="black"/>
                </a:solidFill>
                <a:latin typeface="Arial" panose="020B0604020202020204" pitchFamily="34" charset="0"/>
                <a:cs typeface="Arial" panose="020B0604020202020204" pitchFamily="34" charset="0"/>
              </a:rPr>
              <a:t> 2016 </a:t>
            </a:r>
            <a:r>
              <a:rPr lang="en-US" sz="2399" i="1" dirty="0" err="1">
                <a:solidFill>
                  <a:prstClr val="black"/>
                </a:solidFill>
                <a:latin typeface="Arial" panose="020B0604020202020204" pitchFamily="34" charset="0"/>
                <a:cs typeface="Arial" panose="020B0604020202020204" pitchFamily="34" charset="0"/>
              </a:rPr>
              <a:t>đến</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năm</a:t>
            </a:r>
            <a:r>
              <a:rPr lang="en-US" sz="2399" i="1" dirty="0">
                <a:solidFill>
                  <a:prstClr val="black"/>
                </a:solidFill>
                <a:latin typeface="Arial" panose="020B0604020202020204" pitchFamily="34" charset="0"/>
                <a:cs typeface="Arial" panose="020B0604020202020204" pitchFamily="34" charset="0"/>
              </a:rPr>
              <a:t> 2020, </a:t>
            </a:r>
            <a:r>
              <a:rPr lang="en-US" sz="2399" i="1" dirty="0" err="1">
                <a:solidFill>
                  <a:prstClr val="black"/>
                </a:solidFill>
                <a:latin typeface="Arial" panose="020B0604020202020204" pitchFamily="34" charset="0"/>
                <a:cs typeface="Arial" panose="020B0604020202020204" pitchFamily="34" charset="0"/>
              </a:rPr>
              <a:t>năm</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nào</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có</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số</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vụ</a:t>
            </a:r>
            <a:r>
              <a:rPr lang="en-US" sz="2399" i="1" dirty="0">
                <a:solidFill>
                  <a:prstClr val="black"/>
                </a:solidFill>
                <a:latin typeface="Arial" panose="020B0604020202020204" pitchFamily="34" charset="0"/>
                <a:cs typeface="Arial" panose="020B0604020202020204" pitchFamily="34" charset="0"/>
              </a:rPr>
              <a:t> TNGT </a:t>
            </a:r>
            <a:r>
              <a:rPr lang="en-US" sz="2399" i="1" dirty="0" err="1">
                <a:solidFill>
                  <a:prstClr val="black"/>
                </a:solidFill>
                <a:latin typeface="Arial" panose="020B0604020202020204" pitchFamily="34" charset="0"/>
                <a:cs typeface="Arial" panose="020B0604020202020204" pitchFamily="34" charset="0"/>
              </a:rPr>
              <a:t>nhiều</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nhất</a:t>
            </a:r>
            <a:r>
              <a:rPr lang="en-US" sz="2399" i="1" dirty="0">
                <a:solidFill>
                  <a:prstClr val="black"/>
                </a:solidFill>
                <a:latin typeface="Arial" panose="020B0604020202020204" pitchFamily="34" charset="0"/>
                <a:cs typeface="Arial" panose="020B0604020202020204" pitchFamily="34" charset="0"/>
              </a:rPr>
              <a:t>?</a:t>
            </a:r>
          </a:p>
        </p:txBody>
      </p:sp>
      <p:sp>
        <p:nvSpPr>
          <p:cNvPr id="25" name="TextBox 24">
            <a:extLst>
              <a:ext uri="{FF2B5EF4-FFF2-40B4-BE49-F238E27FC236}">
                <a16:creationId xmlns:a16="http://schemas.microsoft.com/office/drawing/2014/main" id="{F2CAF61D-0E95-4F15-BBC3-6EE1FC7636BD}"/>
              </a:ext>
            </a:extLst>
          </p:cNvPr>
          <p:cNvSpPr txBox="1"/>
          <p:nvPr/>
        </p:nvSpPr>
        <p:spPr>
          <a:xfrm>
            <a:off x="2259695" y="5706095"/>
            <a:ext cx="7887422" cy="577722"/>
          </a:xfrm>
          <a:prstGeom prst="rect">
            <a:avLst/>
          </a:prstGeom>
          <a:noFill/>
        </p:spPr>
        <p:txBody>
          <a:bodyPr wrap="square" rtlCol="0">
            <a:spAutoFit/>
          </a:bodyPr>
          <a:lstStyle/>
          <a:p>
            <a:pPr algn="just" defTabSz="1218804">
              <a:lnSpc>
                <a:spcPct val="150000"/>
              </a:lnSpc>
              <a:defRPr/>
            </a:pPr>
            <a:r>
              <a:rPr lang="en-US" sz="2399" b="1" i="1" dirty="0" err="1">
                <a:solidFill>
                  <a:srgbClr val="0D4D52"/>
                </a:solidFill>
                <a:latin typeface="Arial" panose="020B0604020202020204" pitchFamily="34" charset="0"/>
                <a:cs typeface="Arial" panose="020B0604020202020204" pitchFamily="34" charset="0"/>
              </a:rPr>
              <a:t>Năm</a:t>
            </a:r>
            <a:r>
              <a:rPr lang="en-US" sz="2399" b="1" i="1" dirty="0">
                <a:solidFill>
                  <a:srgbClr val="0D4D52"/>
                </a:solidFill>
                <a:latin typeface="Arial" panose="020B0604020202020204" pitchFamily="34" charset="0"/>
                <a:cs typeface="Arial" panose="020B0604020202020204" pitchFamily="34" charset="0"/>
              </a:rPr>
              <a:t> 2016 </a:t>
            </a:r>
            <a:r>
              <a:rPr lang="en-US" sz="2399" b="1" i="1" dirty="0" err="1">
                <a:solidFill>
                  <a:srgbClr val="0D4D52"/>
                </a:solidFill>
                <a:latin typeface="Arial" panose="020B0604020202020204" pitchFamily="34" charset="0"/>
                <a:cs typeface="Arial" panose="020B0604020202020204" pitchFamily="34" charset="0"/>
              </a:rPr>
              <a:t>có</a:t>
            </a:r>
            <a:r>
              <a:rPr lang="en-US" sz="2399" b="1" i="1" dirty="0">
                <a:solidFill>
                  <a:srgbClr val="0D4D52"/>
                </a:solidFill>
                <a:latin typeface="Arial" panose="020B0604020202020204" pitchFamily="34" charset="0"/>
                <a:cs typeface="Arial" panose="020B0604020202020204" pitchFamily="34" charset="0"/>
              </a:rPr>
              <a:t> </a:t>
            </a:r>
            <a:r>
              <a:rPr lang="en-US" sz="2399" b="1" i="1" dirty="0" err="1">
                <a:solidFill>
                  <a:srgbClr val="0D4D52"/>
                </a:solidFill>
                <a:latin typeface="Arial" panose="020B0604020202020204" pitchFamily="34" charset="0"/>
                <a:cs typeface="Arial" panose="020B0604020202020204" pitchFamily="34" charset="0"/>
              </a:rPr>
              <a:t>số</a:t>
            </a:r>
            <a:r>
              <a:rPr lang="en-US" sz="2399" b="1" i="1" dirty="0">
                <a:solidFill>
                  <a:srgbClr val="0D4D52"/>
                </a:solidFill>
                <a:latin typeface="Arial" panose="020B0604020202020204" pitchFamily="34" charset="0"/>
                <a:cs typeface="Arial" panose="020B0604020202020204" pitchFamily="34" charset="0"/>
              </a:rPr>
              <a:t> </a:t>
            </a:r>
            <a:r>
              <a:rPr lang="en-US" sz="2399" b="1" i="1" dirty="0" err="1">
                <a:solidFill>
                  <a:srgbClr val="0D4D52"/>
                </a:solidFill>
                <a:latin typeface="Arial" panose="020B0604020202020204" pitchFamily="34" charset="0"/>
                <a:cs typeface="Arial" panose="020B0604020202020204" pitchFamily="34" charset="0"/>
              </a:rPr>
              <a:t>vụ</a:t>
            </a:r>
            <a:r>
              <a:rPr lang="en-US" sz="2399" b="1" i="1" dirty="0">
                <a:solidFill>
                  <a:srgbClr val="0D4D52"/>
                </a:solidFill>
                <a:latin typeface="Arial" panose="020B0604020202020204" pitchFamily="34" charset="0"/>
                <a:cs typeface="Arial" panose="020B0604020202020204" pitchFamily="34" charset="0"/>
              </a:rPr>
              <a:t> TNGT </a:t>
            </a:r>
            <a:r>
              <a:rPr lang="en-US" sz="2399" b="1" i="1" dirty="0" err="1">
                <a:solidFill>
                  <a:srgbClr val="0D4D52"/>
                </a:solidFill>
                <a:latin typeface="Arial" panose="020B0604020202020204" pitchFamily="34" charset="0"/>
                <a:cs typeface="Arial" panose="020B0604020202020204" pitchFamily="34" charset="0"/>
              </a:rPr>
              <a:t>nhiều</a:t>
            </a:r>
            <a:r>
              <a:rPr lang="en-US" sz="2399" b="1" i="1" dirty="0">
                <a:solidFill>
                  <a:srgbClr val="0D4D52"/>
                </a:solidFill>
                <a:latin typeface="Arial" panose="020B0604020202020204" pitchFamily="34" charset="0"/>
                <a:cs typeface="Arial" panose="020B0604020202020204" pitchFamily="34" charset="0"/>
              </a:rPr>
              <a:t> </a:t>
            </a:r>
            <a:r>
              <a:rPr lang="en-US" sz="2399" b="1" i="1" dirty="0" err="1">
                <a:solidFill>
                  <a:srgbClr val="0D4D52"/>
                </a:solidFill>
                <a:latin typeface="Arial" panose="020B0604020202020204" pitchFamily="34" charset="0"/>
                <a:cs typeface="Arial" panose="020B0604020202020204" pitchFamily="34" charset="0"/>
              </a:rPr>
              <a:t>nhất</a:t>
            </a:r>
            <a:r>
              <a:rPr lang="en-US" sz="2399" b="1" i="1" dirty="0">
                <a:solidFill>
                  <a:srgbClr val="0D4D52"/>
                </a:solidFill>
                <a:latin typeface="Arial" panose="020B0604020202020204" pitchFamily="34" charset="0"/>
                <a:cs typeface="Arial" panose="020B0604020202020204" pitchFamily="34" charset="0"/>
              </a:rPr>
              <a:t> </a:t>
            </a:r>
            <a:r>
              <a:rPr lang="en-US" sz="2399" b="1" i="1" dirty="0" err="1">
                <a:solidFill>
                  <a:srgbClr val="0D4D52"/>
                </a:solidFill>
                <a:latin typeface="Arial" panose="020B0604020202020204" pitchFamily="34" charset="0"/>
                <a:cs typeface="Arial" panose="020B0604020202020204" pitchFamily="34" charset="0"/>
              </a:rPr>
              <a:t>với</a:t>
            </a:r>
            <a:r>
              <a:rPr lang="en-US" sz="2399" b="1" i="1" dirty="0">
                <a:solidFill>
                  <a:srgbClr val="0D4D52"/>
                </a:solidFill>
                <a:latin typeface="Arial" panose="020B0604020202020204" pitchFamily="34" charset="0"/>
                <a:cs typeface="Arial" panose="020B0604020202020204" pitchFamily="34" charset="0"/>
              </a:rPr>
              <a:t> 21 589 </a:t>
            </a:r>
            <a:r>
              <a:rPr lang="en-US" sz="2399" b="1" i="1" dirty="0" err="1">
                <a:solidFill>
                  <a:srgbClr val="0D4D52"/>
                </a:solidFill>
                <a:latin typeface="Arial" panose="020B0604020202020204" pitchFamily="34" charset="0"/>
                <a:cs typeface="Arial" panose="020B0604020202020204" pitchFamily="34" charset="0"/>
              </a:rPr>
              <a:t>vụ</a:t>
            </a:r>
            <a:r>
              <a:rPr lang="en-US" sz="2399" b="1" i="1" dirty="0">
                <a:solidFill>
                  <a:srgbClr val="0D4D52"/>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89976378"/>
      </p:ext>
    </p:extLst>
  </p:cSld>
  <p:clrMapOvr>
    <a:masterClrMapping/>
  </p:clrMapOvr>
  <mc:AlternateContent xmlns:mc="http://schemas.openxmlformats.org/markup-compatibility/2006" xmlns:p159="http://schemas.microsoft.com/office/powerpoint/2015/09/main">
    <mc:Choice Requires="p159">
      <p:transition advClick="0" advTm="3000">
        <p159:morph option="byChar"/>
      </p:transition>
    </mc:Choice>
    <mc:Fallback xmlns="">
      <p:transition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par>
                          <p:cTn id="18" fill="hold">
                            <p:stCondLst>
                              <p:cond delay="500"/>
                            </p:stCondLst>
                            <p:childTnLst>
                              <p:par>
                                <p:cTn id="19" presetID="2" presetClass="entr" presetSubtype="4"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par>
                          <p:cTn id="38" fill="hold">
                            <p:stCondLst>
                              <p:cond delay="500"/>
                            </p:stCondLst>
                            <p:childTnLst>
                              <p:par>
                                <p:cTn id="39" presetID="2" presetClass="entr" presetSubtype="4"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par>
                          <p:cTn id="48" fill="hold">
                            <p:stCondLst>
                              <p:cond delay="500"/>
                            </p:stCondLst>
                            <p:childTnLst>
                              <p:par>
                                <p:cTn id="49" presetID="2" presetClass="entr" presetSubtype="4"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additive="base">
                                        <p:cTn id="57" dur="500" fill="hold"/>
                                        <p:tgtEl>
                                          <p:spTgt spid="22"/>
                                        </p:tgtEl>
                                        <p:attrNameLst>
                                          <p:attrName>ppt_x</p:attrName>
                                        </p:attrNameLst>
                                      </p:cBhvr>
                                      <p:tavLst>
                                        <p:tav tm="0">
                                          <p:val>
                                            <p:strVal val="#ppt_x"/>
                                          </p:val>
                                        </p:tav>
                                        <p:tav tm="100000">
                                          <p:val>
                                            <p:strVal val="#ppt_x"/>
                                          </p:val>
                                        </p:tav>
                                      </p:tavLst>
                                    </p:anim>
                                    <p:anim calcmode="lin" valueType="num">
                                      <p:cBhvr additive="base">
                                        <p:cTn id="5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63"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P spid="15" grpId="0"/>
      <p:bldP spid="16" grpId="0"/>
      <p:bldP spid="17" grpId="0"/>
      <p:bldP spid="18" grpId="0"/>
      <p:bldP spid="19" grpId="0"/>
      <p:bldP spid="20" grpId="0"/>
      <p:bldP spid="22" grpId="0"/>
      <p:bldP spid="2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6C76F11F-56A1-491E-BB4C-5CE2FB835B1C}"/>
              </a:ext>
            </a:extLst>
          </p:cNvPr>
          <p:cNvSpPr txBox="1"/>
          <p:nvPr/>
        </p:nvSpPr>
        <p:spPr>
          <a:xfrm>
            <a:off x="770879" y="3417291"/>
            <a:ext cx="11095357" cy="1131528"/>
          </a:xfrm>
          <a:prstGeom prst="rect">
            <a:avLst/>
          </a:prstGeom>
          <a:noFill/>
        </p:spPr>
        <p:txBody>
          <a:bodyPr wrap="square">
            <a:spAutoFit/>
          </a:bodyPr>
          <a:lstStyle/>
          <a:p>
            <a:pPr algn="just" defTabSz="1218804">
              <a:lnSpc>
                <a:spcPct val="150000"/>
              </a:lnSpc>
              <a:defRPr/>
            </a:pPr>
            <a:r>
              <a:rPr lang="en-US" sz="2399" i="1" dirty="0">
                <a:solidFill>
                  <a:prstClr val="black"/>
                </a:solidFill>
                <a:latin typeface="Arial" panose="020B0604020202020204" pitchFamily="34" charset="0"/>
                <a:cs typeface="Arial" panose="020B0604020202020204" pitchFamily="34" charset="0"/>
              </a:rPr>
              <a:t>c) </a:t>
            </a:r>
            <a:r>
              <a:rPr lang="en-US" sz="2399" i="1" dirty="0" err="1">
                <a:solidFill>
                  <a:prstClr val="black"/>
                </a:solidFill>
                <a:latin typeface="Arial" panose="020B0604020202020204" pitchFamily="34" charset="0"/>
                <a:cs typeface="Arial" panose="020B0604020202020204" pitchFamily="34" charset="0"/>
              </a:rPr>
              <a:t>Số</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vụ</a:t>
            </a:r>
            <a:r>
              <a:rPr lang="en-US" sz="2399" i="1" dirty="0">
                <a:solidFill>
                  <a:prstClr val="black"/>
                </a:solidFill>
                <a:latin typeface="Arial" panose="020B0604020202020204" pitchFamily="34" charset="0"/>
                <a:cs typeface="Arial" panose="020B0604020202020204" pitchFamily="34" charset="0"/>
              </a:rPr>
              <a:t> TNGT </a:t>
            </a:r>
            <a:r>
              <a:rPr lang="en-US" sz="2399" i="1" dirty="0" err="1">
                <a:solidFill>
                  <a:prstClr val="black"/>
                </a:solidFill>
                <a:latin typeface="Arial" panose="020B0604020202020204" pitchFamily="34" charset="0"/>
                <a:cs typeface="Arial" panose="020B0604020202020204" pitchFamily="34" charset="0"/>
              </a:rPr>
              <a:t>năm</a:t>
            </a:r>
            <a:r>
              <a:rPr lang="en-US" sz="2399" i="1" dirty="0">
                <a:solidFill>
                  <a:prstClr val="black"/>
                </a:solidFill>
                <a:latin typeface="Arial" panose="020B0604020202020204" pitchFamily="34" charset="0"/>
                <a:cs typeface="Arial" panose="020B0604020202020204" pitchFamily="34" charset="0"/>
              </a:rPr>
              <a:t> 2019 </a:t>
            </a:r>
            <a:r>
              <a:rPr lang="en-US" sz="2399" i="1" dirty="0" err="1">
                <a:solidFill>
                  <a:prstClr val="black"/>
                </a:solidFill>
                <a:latin typeface="Arial" panose="020B0604020202020204" pitchFamily="34" charset="0"/>
                <a:cs typeface="Arial" panose="020B0604020202020204" pitchFamily="34" charset="0"/>
              </a:rPr>
              <a:t>đã</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giảm</a:t>
            </a:r>
            <a:r>
              <a:rPr lang="en-US" sz="2399" i="1" dirty="0">
                <a:solidFill>
                  <a:prstClr val="black"/>
                </a:solidFill>
                <a:latin typeface="Arial" panose="020B0604020202020204" pitchFamily="34" charset="0"/>
                <a:cs typeface="Arial" panose="020B0604020202020204" pitchFamily="34" charset="0"/>
              </a:rPr>
              <a:t> bao </a:t>
            </a:r>
            <a:r>
              <a:rPr lang="en-US" sz="2399" i="1" dirty="0" err="1">
                <a:solidFill>
                  <a:prstClr val="black"/>
                </a:solidFill>
                <a:latin typeface="Arial" panose="020B0604020202020204" pitchFamily="34" charset="0"/>
                <a:cs typeface="Arial" panose="020B0604020202020204" pitchFamily="34" charset="0"/>
              </a:rPr>
              <a:t>nhiêu</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phần</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trăm</a:t>
            </a:r>
            <a:r>
              <a:rPr lang="en-US" sz="2399" i="1" dirty="0">
                <a:solidFill>
                  <a:prstClr val="black"/>
                </a:solidFill>
                <a:latin typeface="Arial" panose="020B0604020202020204" pitchFamily="34" charset="0"/>
                <a:cs typeface="Arial" panose="020B0604020202020204" pitchFamily="34" charset="0"/>
              </a:rPr>
              <a:t> so </a:t>
            </a:r>
            <a:r>
              <a:rPr lang="en-US" sz="2399" i="1" dirty="0" err="1">
                <a:solidFill>
                  <a:prstClr val="black"/>
                </a:solidFill>
                <a:latin typeface="Arial" panose="020B0604020202020204" pitchFamily="34" charset="0"/>
                <a:cs typeface="Arial" panose="020B0604020202020204" pitchFamily="34" charset="0"/>
              </a:rPr>
              <a:t>với</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năm</a:t>
            </a:r>
            <a:r>
              <a:rPr lang="en-US" sz="2399" i="1" dirty="0">
                <a:solidFill>
                  <a:prstClr val="black"/>
                </a:solidFill>
                <a:latin typeface="Arial" panose="020B0604020202020204" pitchFamily="34" charset="0"/>
                <a:cs typeface="Arial" panose="020B0604020202020204" pitchFamily="34" charset="0"/>
              </a:rPr>
              <a:t> 2018 (</a:t>
            </a:r>
            <a:r>
              <a:rPr lang="en-US" sz="2399" i="1" dirty="0" err="1">
                <a:solidFill>
                  <a:prstClr val="black"/>
                </a:solidFill>
                <a:latin typeface="Arial" panose="020B0604020202020204" pitchFamily="34" charset="0"/>
                <a:cs typeface="Arial" panose="020B0604020202020204" pitchFamily="34" charset="0"/>
              </a:rPr>
              <a:t>làm</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tròn</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kết</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quả</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đến</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hàng</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đơn</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vị</a:t>
            </a:r>
            <a:r>
              <a:rPr lang="en-US" sz="2399" i="1" dirty="0">
                <a:solidFill>
                  <a:prstClr val="black"/>
                </a:solidFill>
                <a:latin typeface="Arial" panose="020B0604020202020204" pitchFamily="34" charset="0"/>
                <a:cs typeface="Arial" panose="020B0604020202020204" pitchFamily="34" charset="0"/>
              </a:rPr>
              <a:t>)?</a:t>
            </a:r>
          </a:p>
        </p:txBody>
      </p:sp>
      <p:pic>
        <p:nvPicPr>
          <p:cNvPr id="2" name="Picture 1">
            <a:extLst>
              <a:ext uri="{FF2B5EF4-FFF2-40B4-BE49-F238E27FC236}">
                <a16:creationId xmlns:a16="http://schemas.microsoft.com/office/drawing/2014/main" id="{8A885E28-F126-41F8-B4D9-1D927770D709}"/>
              </a:ext>
            </a:extLst>
          </p:cNvPr>
          <p:cNvPicPr>
            <a:picLocks noChangeAspect="1"/>
          </p:cNvPicPr>
          <p:nvPr/>
        </p:nvPicPr>
        <p:blipFill>
          <a:blip r:embed="rId3"/>
          <a:stretch>
            <a:fillRect/>
          </a:stretch>
        </p:blipFill>
        <p:spPr>
          <a:xfrm>
            <a:off x="3688172" y="213252"/>
            <a:ext cx="5260772" cy="3235896"/>
          </a:xfrm>
          <a:prstGeom prst="rect">
            <a:avLst/>
          </a:prstGeom>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5D9745B-B85E-497E-B75F-A2A1F19280D6}"/>
                  </a:ext>
                </a:extLst>
              </p:cNvPr>
              <p:cNvSpPr txBox="1"/>
              <p:nvPr/>
            </p:nvSpPr>
            <p:spPr>
              <a:xfrm>
                <a:off x="325764" y="4579643"/>
                <a:ext cx="11540473" cy="1931876"/>
              </a:xfrm>
              <a:prstGeom prst="rect">
                <a:avLst/>
              </a:prstGeom>
              <a:noFill/>
            </p:spPr>
            <p:txBody>
              <a:bodyPr wrap="square">
                <a:spAutoFit/>
              </a:bodyPr>
              <a:lstStyle/>
              <a:p>
                <a:pPr algn="just" defTabSz="1218804">
                  <a:lnSpc>
                    <a:spcPct val="150000"/>
                  </a:lnSpc>
                  <a:defRPr/>
                </a:pPr>
                <a:r>
                  <a:rPr lang="en-US" sz="2399" b="1" i="1" dirty="0">
                    <a:solidFill>
                      <a:srgbClr val="1A99A5">
                        <a:lumMod val="50000"/>
                      </a:srgbClr>
                    </a:solidFill>
                    <a:latin typeface="Arial" panose="020B0604020202020204" pitchFamily="34" charset="0"/>
                    <a:cs typeface="Arial" panose="020B0604020202020204" pitchFamily="34" charset="0"/>
                  </a:rPr>
                  <a:t>Tỉ </a:t>
                </a:r>
                <a:r>
                  <a:rPr lang="en-US" sz="2399" b="1" i="1" dirty="0" err="1">
                    <a:solidFill>
                      <a:srgbClr val="1A99A5">
                        <a:lumMod val="50000"/>
                      </a:srgbClr>
                    </a:solidFill>
                    <a:latin typeface="Arial" panose="020B0604020202020204" pitchFamily="34" charset="0"/>
                    <a:cs typeface="Arial" panose="020B0604020202020204" pitchFamily="34" charset="0"/>
                  </a:rPr>
                  <a:t>số</a:t>
                </a:r>
                <a:r>
                  <a:rPr lang="en-US" sz="2399" b="1" i="1" dirty="0">
                    <a:solidFill>
                      <a:srgbClr val="1A99A5">
                        <a:lumMod val="50000"/>
                      </a:srgbClr>
                    </a:solidFill>
                    <a:latin typeface="Arial" panose="020B0604020202020204" pitchFamily="34" charset="0"/>
                    <a:cs typeface="Arial" panose="020B0604020202020204" pitchFamily="34" charset="0"/>
                  </a:rPr>
                  <a:t> </a:t>
                </a:r>
                <a:r>
                  <a:rPr lang="en-US" sz="2399" b="1" i="1" dirty="0" err="1">
                    <a:solidFill>
                      <a:srgbClr val="1A99A5">
                        <a:lumMod val="50000"/>
                      </a:srgbClr>
                    </a:solidFill>
                    <a:latin typeface="Arial" panose="020B0604020202020204" pitchFamily="34" charset="0"/>
                    <a:cs typeface="Arial" panose="020B0604020202020204" pitchFamily="34" charset="0"/>
                  </a:rPr>
                  <a:t>phần</a:t>
                </a:r>
                <a:r>
                  <a:rPr lang="en-US" sz="2399" b="1" i="1" dirty="0">
                    <a:solidFill>
                      <a:srgbClr val="1A99A5">
                        <a:lumMod val="50000"/>
                      </a:srgbClr>
                    </a:solidFill>
                    <a:latin typeface="Arial" panose="020B0604020202020204" pitchFamily="34" charset="0"/>
                    <a:cs typeface="Arial" panose="020B0604020202020204" pitchFamily="34" charset="0"/>
                  </a:rPr>
                  <a:t> </a:t>
                </a:r>
                <a:r>
                  <a:rPr lang="en-US" sz="2399" b="1" i="1" dirty="0" err="1">
                    <a:solidFill>
                      <a:srgbClr val="1A99A5">
                        <a:lumMod val="50000"/>
                      </a:srgbClr>
                    </a:solidFill>
                    <a:latin typeface="Arial" panose="020B0604020202020204" pitchFamily="34" charset="0"/>
                    <a:cs typeface="Arial" panose="020B0604020202020204" pitchFamily="34" charset="0"/>
                  </a:rPr>
                  <a:t>trăm</a:t>
                </a:r>
                <a:r>
                  <a:rPr lang="en-US" sz="2399" b="1" i="1" dirty="0">
                    <a:solidFill>
                      <a:srgbClr val="1A99A5">
                        <a:lumMod val="50000"/>
                      </a:srgbClr>
                    </a:solidFill>
                    <a:latin typeface="Arial" panose="020B0604020202020204" pitchFamily="34" charset="0"/>
                    <a:cs typeface="Arial" panose="020B0604020202020204" pitchFamily="34" charset="0"/>
                  </a:rPr>
                  <a:t> </a:t>
                </a:r>
                <a:r>
                  <a:rPr lang="en-US" sz="2399" b="1" i="1" dirty="0" err="1">
                    <a:solidFill>
                      <a:srgbClr val="1A99A5">
                        <a:lumMod val="50000"/>
                      </a:srgbClr>
                    </a:solidFill>
                    <a:latin typeface="Arial" panose="020B0604020202020204" pitchFamily="34" charset="0"/>
                    <a:cs typeface="Arial" panose="020B0604020202020204" pitchFamily="34" charset="0"/>
                  </a:rPr>
                  <a:t>của</a:t>
                </a:r>
                <a:r>
                  <a:rPr lang="en-US" sz="2399" b="1" i="1" dirty="0">
                    <a:solidFill>
                      <a:srgbClr val="1A99A5">
                        <a:lumMod val="50000"/>
                      </a:srgbClr>
                    </a:solidFill>
                    <a:latin typeface="Arial" panose="020B0604020202020204" pitchFamily="34" charset="0"/>
                    <a:cs typeface="Arial" panose="020B0604020202020204" pitchFamily="34" charset="0"/>
                  </a:rPr>
                  <a:t> </a:t>
                </a:r>
                <a:r>
                  <a:rPr lang="en-US" sz="2399" b="1" i="1" dirty="0" err="1">
                    <a:solidFill>
                      <a:srgbClr val="1A99A5">
                        <a:lumMod val="50000"/>
                      </a:srgbClr>
                    </a:solidFill>
                    <a:latin typeface="Arial" panose="020B0604020202020204" pitchFamily="34" charset="0"/>
                    <a:cs typeface="Arial" panose="020B0604020202020204" pitchFamily="34" charset="0"/>
                  </a:rPr>
                  <a:t>số</a:t>
                </a:r>
                <a:r>
                  <a:rPr lang="en-US" sz="2399" b="1" i="1" dirty="0">
                    <a:solidFill>
                      <a:srgbClr val="1A99A5">
                        <a:lumMod val="50000"/>
                      </a:srgbClr>
                    </a:solidFill>
                    <a:latin typeface="Arial" panose="020B0604020202020204" pitchFamily="34" charset="0"/>
                    <a:cs typeface="Arial" panose="020B0604020202020204" pitchFamily="34" charset="0"/>
                  </a:rPr>
                  <a:t> </a:t>
                </a:r>
                <a:r>
                  <a:rPr lang="en-US" sz="2399" b="1" i="1" dirty="0" err="1">
                    <a:solidFill>
                      <a:srgbClr val="1A99A5">
                        <a:lumMod val="50000"/>
                      </a:srgbClr>
                    </a:solidFill>
                    <a:latin typeface="Arial" panose="020B0604020202020204" pitchFamily="34" charset="0"/>
                    <a:cs typeface="Arial" panose="020B0604020202020204" pitchFamily="34" charset="0"/>
                  </a:rPr>
                  <a:t>vụ</a:t>
                </a:r>
                <a:r>
                  <a:rPr lang="en-US" sz="2399" b="1" i="1" dirty="0">
                    <a:solidFill>
                      <a:srgbClr val="1A99A5">
                        <a:lumMod val="50000"/>
                      </a:srgbClr>
                    </a:solidFill>
                    <a:latin typeface="Arial" panose="020B0604020202020204" pitchFamily="34" charset="0"/>
                    <a:cs typeface="Arial" panose="020B0604020202020204" pitchFamily="34" charset="0"/>
                  </a:rPr>
                  <a:t> TNGT </a:t>
                </a:r>
                <a:r>
                  <a:rPr lang="en-US" sz="2399" b="1" i="1" dirty="0" err="1">
                    <a:solidFill>
                      <a:srgbClr val="1A99A5">
                        <a:lumMod val="50000"/>
                      </a:srgbClr>
                    </a:solidFill>
                    <a:latin typeface="Arial" panose="020B0604020202020204" pitchFamily="34" charset="0"/>
                    <a:cs typeface="Arial" panose="020B0604020202020204" pitchFamily="34" charset="0"/>
                  </a:rPr>
                  <a:t>năm</a:t>
                </a:r>
                <a:r>
                  <a:rPr lang="en-US" sz="2399" b="1" i="1" dirty="0">
                    <a:solidFill>
                      <a:srgbClr val="1A99A5">
                        <a:lumMod val="50000"/>
                      </a:srgbClr>
                    </a:solidFill>
                    <a:latin typeface="Arial" panose="020B0604020202020204" pitchFamily="34" charset="0"/>
                    <a:cs typeface="Arial" panose="020B0604020202020204" pitchFamily="34" charset="0"/>
                  </a:rPr>
                  <a:t> 2019 </a:t>
                </a:r>
                <a:r>
                  <a:rPr lang="en-US" sz="2399" b="1" i="1" dirty="0" err="1">
                    <a:solidFill>
                      <a:srgbClr val="1A99A5">
                        <a:lumMod val="50000"/>
                      </a:srgbClr>
                    </a:solidFill>
                    <a:latin typeface="Arial" panose="020B0604020202020204" pitchFamily="34" charset="0"/>
                    <a:cs typeface="Arial" panose="020B0604020202020204" pitchFamily="34" charset="0"/>
                  </a:rPr>
                  <a:t>và</a:t>
                </a:r>
                <a:r>
                  <a:rPr lang="en-US" sz="2399" b="1" i="1" dirty="0">
                    <a:solidFill>
                      <a:srgbClr val="1A99A5">
                        <a:lumMod val="50000"/>
                      </a:srgbClr>
                    </a:solidFill>
                    <a:latin typeface="Arial" panose="020B0604020202020204" pitchFamily="34" charset="0"/>
                    <a:cs typeface="Arial" panose="020B0604020202020204" pitchFamily="34" charset="0"/>
                  </a:rPr>
                  <a:t> </a:t>
                </a:r>
                <a:r>
                  <a:rPr lang="en-US" sz="2399" b="1" i="1" dirty="0" err="1">
                    <a:solidFill>
                      <a:srgbClr val="1A99A5">
                        <a:lumMod val="50000"/>
                      </a:srgbClr>
                    </a:solidFill>
                    <a:latin typeface="Arial" panose="020B0604020202020204" pitchFamily="34" charset="0"/>
                    <a:cs typeface="Arial" panose="020B0604020202020204" pitchFamily="34" charset="0"/>
                  </a:rPr>
                  <a:t>số</a:t>
                </a:r>
                <a:r>
                  <a:rPr lang="en-US" sz="2399" b="1" i="1" dirty="0">
                    <a:solidFill>
                      <a:srgbClr val="1A99A5">
                        <a:lumMod val="50000"/>
                      </a:srgbClr>
                    </a:solidFill>
                    <a:latin typeface="Arial" panose="020B0604020202020204" pitchFamily="34" charset="0"/>
                    <a:cs typeface="Arial" panose="020B0604020202020204" pitchFamily="34" charset="0"/>
                  </a:rPr>
                  <a:t> </a:t>
                </a:r>
                <a:r>
                  <a:rPr lang="en-US" sz="2399" b="1" i="1" dirty="0" err="1">
                    <a:solidFill>
                      <a:srgbClr val="1A99A5">
                        <a:lumMod val="50000"/>
                      </a:srgbClr>
                    </a:solidFill>
                    <a:latin typeface="Arial" panose="020B0604020202020204" pitchFamily="34" charset="0"/>
                    <a:cs typeface="Arial" panose="020B0604020202020204" pitchFamily="34" charset="0"/>
                  </a:rPr>
                  <a:t>vụ</a:t>
                </a:r>
                <a:r>
                  <a:rPr lang="en-US" sz="2399" b="1" i="1" dirty="0">
                    <a:solidFill>
                      <a:srgbClr val="1A99A5">
                        <a:lumMod val="50000"/>
                      </a:srgbClr>
                    </a:solidFill>
                    <a:latin typeface="Arial" panose="020B0604020202020204" pitchFamily="34" charset="0"/>
                    <a:cs typeface="Arial" panose="020B0604020202020204" pitchFamily="34" charset="0"/>
                  </a:rPr>
                  <a:t> TNGT </a:t>
                </a:r>
                <a:r>
                  <a:rPr lang="en-US" sz="2399" b="1" i="1" dirty="0" err="1">
                    <a:solidFill>
                      <a:srgbClr val="1A99A5">
                        <a:lumMod val="50000"/>
                      </a:srgbClr>
                    </a:solidFill>
                    <a:latin typeface="Arial" panose="020B0604020202020204" pitchFamily="34" charset="0"/>
                    <a:cs typeface="Arial" panose="020B0604020202020204" pitchFamily="34" charset="0"/>
                  </a:rPr>
                  <a:t>năm</a:t>
                </a:r>
                <a:r>
                  <a:rPr lang="en-US" sz="2399" b="1" i="1" dirty="0">
                    <a:solidFill>
                      <a:srgbClr val="1A99A5">
                        <a:lumMod val="50000"/>
                      </a:srgbClr>
                    </a:solidFill>
                    <a:latin typeface="Arial" panose="020B0604020202020204" pitchFamily="34" charset="0"/>
                    <a:cs typeface="Arial" panose="020B0604020202020204" pitchFamily="34" charset="0"/>
                  </a:rPr>
                  <a:t> 2018 </a:t>
                </a:r>
                <a:r>
                  <a:rPr lang="en-US" sz="2399" b="1" i="1" dirty="0" err="1">
                    <a:solidFill>
                      <a:srgbClr val="1A99A5">
                        <a:lumMod val="50000"/>
                      </a:srgbClr>
                    </a:solidFill>
                    <a:latin typeface="Arial" panose="020B0604020202020204" pitchFamily="34" charset="0"/>
                    <a:cs typeface="Arial" panose="020B0604020202020204" pitchFamily="34" charset="0"/>
                  </a:rPr>
                  <a:t>là</a:t>
                </a:r>
                <a:r>
                  <a:rPr lang="en-US" sz="2399" b="1" i="1" dirty="0">
                    <a:solidFill>
                      <a:srgbClr val="1A99A5">
                        <a:lumMod val="50000"/>
                      </a:srgbClr>
                    </a:solidFill>
                    <a:latin typeface="Arial" panose="020B0604020202020204" pitchFamily="34" charset="0"/>
                    <a:cs typeface="Arial" panose="020B0604020202020204" pitchFamily="34" charset="0"/>
                  </a:rPr>
                  <a:t>:</a:t>
                </a:r>
              </a:p>
              <a:p>
                <a:pPr algn="ctr" defTabSz="1218804">
                  <a:lnSpc>
                    <a:spcPct val="150000"/>
                  </a:lnSpc>
                  <a:defRPr/>
                </a:pPr>
                <a14:m>
                  <m:oMath xmlns:m="http://schemas.openxmlformats.org/officeDocument/2006/math">
                    <m:f>
                      <m:fPr>
                        <m:ctrlPr>
                          <a:rPr lang="en-US" sz="2399" b="1" i="1">
                            <a:solidFill>
                              <a:srgbClr val="1A99A5">
                                <a:lumMod val="50000"/>
                              </a:srgbClr>
                            </a:solidFill>
                            <a:latin typeface="Cambria Math" panose="02040503050406030204" pitchFamily="18" charset="0"/>
                            <a:cs typeface="Arial" panose="020B0604020202020204" pitchFamily="34" charset="0"/>
                          </a:rPr>
                        </m:ctrlPr>
                      </m:fPr>
                      <m:num>
                        <m:r>
                          <a:rPr lang="en-US" sz="2399" b="1" i="1">
                            <a:solidFill>
                              <a:srgbClr val="1A99A5">
                                <a:lumMod val="50000"/>
                              </a:srgbClr>
                            </a:solidFill>
                            <a:latin typeface="Cambria Math" panose="02040503050406030204" pitchFamily="18" charset="0"/>
                            <a:cs typeface="Arial" panose="020B0604020202020204" pitchFamily="34" charset="0"/>
                          </a:rPr>
                          <m:t>𝟏𝟕</m:t>
                        </m:r>
                        <m:r>
                          <a:rPr lang="en-US" sz="2399" b="1" i="1">
                            <a:solidFill>
                              <a:srgbClr val="1A99A5">
                                <a:lumMod val="50000"/>
                              </a:srgbClr>
                            </a:solidFill>
                            <a:latin typeface="Cambria Math" panose="02040503050406030204" pitchFamily="18" charset="0"/>
                            <a:cs typeface="Arial" panose="020B0604020202020204" pitchFamily="34" charset="0"/>
                          </a:rPr>
                          <m:t> </m:t>
                        </m:r>
                        <m:r>
                          <a:rPr lang="en-US" sz="2399" b="1" i="1">
                            <a:solidFill>
                              <a:srgbClr val="1A99A5">
                                <a:lumMod val="50000"/>
                              </a:srgbClr>
                            </a:solidFill>
                            <a:latin typeface="Cambria Math" panose="02040503050406030204" pitchFamily="18" charset="0"/>
                            <a:cs typeface="Arial" panose="020B0604020202020204" pitchFamily="34" charset="0"/>
                          </a:rPr>
                          <m:t>𝟔𝟐𝟏</m:t>
                        </m:r>
                        <m:r>
                          <a:rPr lang="en-US" sz="2399" b="1" i="1">
                            <a:solidFill>
                              <a:srgbClr val="1A99A5">
                                <a:lumMod val="50000"/>
                              </a:srgbClr>
                            </a:solidFill>
                            <a:latin typeface="Cambria Math" panose="02040503050406030204" pitchFamily="18" charset="0"/>
                            <a:cs typeface="Arial" panose="020B0604020202020204" pitchFamily="34" charset="0"/>
                          </a:rPr>
                          <m:t> . </m:t>
                        </m:r>
                        <m:r>
                          <a:rPr lang="en-US" sz="2399" b="1" i="1">
                            <a:solidFill>
                              <a:srgbClr val="1A99A5">
                                <a:lumMod val="50000"/>
                              </a:srgbClr>
                            </a:solidFill>
                            <a:latin typeface="Cambria Math" panose="02040503050406030204" pitchFamily="18" charset="0"/>
                            <a:cs typeface="Arial" panose="020B0604020202020204" pitchFamily="34" charset="0"/>
                          </a:rPr>
                          <m:t>𝟏𝟎𝟎</m:t>
                        </m:r>
                      </m:num>
                      <m:den>
                        <m:r>
                          <a:rPr lang="en-US" sz="2399" b="1" i="1">
                            <a:solidFill>
                              <a:srgbClr val="1A99A5">
                                <a:lumMod val="50000"/>
                              </a:srgbClr>
                            </a:solidFill>
                            <a:latin typeface="Cambria Math" panose="02040503050406030204" pitchFamily="18" charset="0"/>
                            <a:cs typeface="Arial" panose="020B0604020202020204" pitchFamily="34" charset="0"/>
                          </a:rPr>
                          <m:t>𝟏𝟖</m:t>
                        </m:r>
                        <m:r>
                          <a:rPr lang="en-US" sz="2399" b="1" i="1">
                            <a:solidFill>
                              <a:srgbClr val="1A99A5">
                                <a:lumMod val="50000"/>
                              </a:srgbClr>
                            </a:solidFill>
                            <a:latin typeface="Cambria Math" panose="02040503050406030204" pitchFamily="18" charset="0"/>
                            <a:cs typeface="Arial" panose="020B0604020202020204" pitchFamily="34" charset="0"/>
                          </a:rPr>
                          <m:t> </m:t>
                        </m:r>
                        <m:r>
                          <a:rPr lang="en-US" sz="2399" b="1" i="1">
                            <a:solidFill>
                              <a:srgbClr val="1A99A5">
                                <a:lumMod val="50000"/>
                              </a:srgbClr>
                            </a:solidFill>
                            <a:latin typeface="Cambria Math" panose="02040503050406030204" pitchFamily="18" charset="0"/>
                            <a:cs typeface="Arial" panose="020B0604020202020204" pitchFamily="34" charset="0"/>
                          </a:rPr>
                          <m:t>𝟕𝟑𝟔</m:t>
                        </m:r>
                      </m:den>
                    </m:f>
                  </m:oMath>
                </a14:m>
                <a:r>
                  <a:rPr lang="en-US" sz="2399" b="1" i="1" dirty="0">
                    <a:solidFill>
                      <a:srgbClr val="1A99A5">
                        <a:lumMod val="50000"/>
                      </a:srgbClr>
                    </a:solidFill>
                    <a:latin typeface="Arial" panose="020B0604020202020204" pitchFamily="34" charset="0"/>
                    <a:cs typeface="Arial" panose="020B0604020202020204" pitchFamily="34" charset="0"/>
                  </a:rPr>
                  <a:t>% </a:t>
                </a:r>
                <a14:m>
                  <m:oMath xmlns:m="http://schemas.openxmlformats.org/officeDocument/2006/math">
                    <m:r>
                      <a:rPr lang="en-US" sz="2399" b="1" i="1">
                        <a:solidFill>
                          <a:srgbClr val="1A99A5">
                            <a:lumMod val="50000"/>
                          </a:srgbClr>
                        </a:solidFill>
                        <a:latin typeface="Cambria Math" panose="02040503050406030204" pitchFamily="18" charset="0"/>
                        <a:ea typeface="Cambria Math" panose="02040503050406030204" pitchFamily="18" charset="0"/>
                        <a:cs typeface="Arial" panose="020B0604020202020204" pitchFamily="34" charset="0"/>
                      </a:rPr>
                      <m:t>≈</m:t>
                    </m:r>
                  </m:oMath>
                </a14:m>
                <a:r>
                  <a:rPr lang="en-US" sz="2399" b="1" i="1" dirty="0">
                    <a:solidFill>
                      <a:srgbClr val="1A99A5">
                        <a:lumMod val="50000"/>
                      </a:srgbClr>
                    </a:solidFill>
                    <a:latin typeface="Arial" panose="020B0604020202020204" pitchFamily="34" charset="0"/>
                    <a:cs typeface="Arial" panose="020B0604020202020204" pitchFamily="34" charset="0"/>
                  </a:rPr>
                  <a:t> 94%</a:t>
                </a:r>
              </a:p>
              <a:p>
                <a:pPr algn="ctr" defTabSz="1218804">
                  <a:lnSpc>
                    <a:spcPct val="150000"/>
                  </a:lnSpc>
                  <a:defRPr/>
                </a:pPr>
                <a:r>
                  <a:rPr lang="en-US" sz="2399" b="1" i="1" dirty="0" err="1">
                    <a:solidFill>
                      <a:srgbClr val="1A99A5">
                        <a:lumMod val="50000"/>
                      </a:srgbClr>
                    </a:solidFill>
                    <a:latin typeface="Arial" panose="020B0604020202020204" pitchFamily="34" charset="0"/>
                    <a:cs typeface="Arial" panose="020B0604020202020204" pitchFamily="34" charset="0"/>
                  </a:rPr>
                  <a:t>Vậy</a:t>
                </a:r>
                <a:r>
                  <a:rPr lang="en-US" sz="2399" b="1" i="1" dirty="0">
                    <a:solidFill>
                      <a:srgbClr val="1A99A5">
                        <a:lumMod val="50000"/>
                      </a:srgbClr>
                    </a:solidFill>
                    <a:latin typeface="Arial" panose="020B0604020202020204" pitchFamily="34" charset="0"/>
                    <a:cs typeface="Arial" panose="020B0604020202020204" pitchFamily="34" charset="0"/>
                  </a:rPr>
                  <a:t> </a:t>
                </a:r>
                <a:r>
                  <a:rPr lang="en-US" sz="2399" b="1" i="1" dirty="0" err="1">
                    <a:solidFill>
                      <a:srgbClr val="1A99A5">
                        <a:lumMod val="50000"/>
                      </a:srgbClr>
                    </a:solidFill>
                    <a:latin typeface="Arial" panose="020B0604020202020204" pitchFamily="34" charset="0"/>
                    <a:cs typeface="Arial" panose="020B0604020202020204" pitchFamily="34" charset="0"/>
                  </a:rPr>
                  <a:t>số</a:t>
                </a:r>
                <a:r>
                  <a:rPr lang="en-US" sz="2399" b="1" i="1" dirty="0">
                    <a:solidFill>
                      <a:srgbClr val="1A99A5">
                        <a:lumMod val="50000"/>
                      </a:srgbClr>
                    </a:solidFill>
                    <a:latin typeface="Arial" panose="020B0604020202020204" pitchFamily="34" charset="0"/>
                    <a:cs typeface="Arial" panose="020B0604020202020204" pitchFamily="34" charset="0"/>
                  </a:rPr>
                  <a:t> </a:t>
                </a:r>
                <a:r>
                  <a:rPr lang="en-US" sz="2399" b="1" i="1" dirty="0" err="1">
                    <a:solidFill>
                      <a:srgbClr val="1A99A5">
                        <a:lumMod val="50000"/>
                      </a:srgbClr>
                    </a:solidFill>
                    <a:latin typeface="Arial" panose="020B0604020202020204" pitchFamily="34" charset="0"/>
                    <a:cs typeface="Arial" panose="020B0604020202020204" pitchFamily="34" charset="0"/>
                  </a:rPr>
                  <a:t>vụ</a:t>
                </a:r>
                <a:r>
                  <a:rPr lang="en-US" sz="2399" b="1" i="1" dirty="0">
                    <a:solidFill>
                      <a:srgbClr val="1A99A5">
                        <a:lumMod val="50000"/>
                      </a:srgbClr>
                    </a:solidFill>
                    <a:latin typeface="Arial" panose="020B0604020202020204" pitchFamily="34" charset="0"/>
                    <a:cs typeface="Arial" panose="020B0604020202020204" pitchFamily="34" charset="0"/>
                  </a:rPr>
                  <a:t> TNGT </a:t>
                </a:r>
                <a:r>
                  <a:rPr lang="en-US" sz="2399" b="1" i="1" dirty="0" err="1">
                    <a:solidFill>
                      <a:srgbClr val="1A99A5">
                        <a:lumMod val="50000"/>
                      </a:srgbClr>
                    </a:solidFill>
                    <a:latin typeface="Arial" panose="020B0604020202020204" pitchFamily="34" charset="0"/>
                    <a:cs typeface="Arial" panose="020B0604020202020204" pitchFamily="34" charset="0"/>
                  </a:rPr>
                  <a:t>năm</a:t>
                </a:r>
                <a:r>
                  <a:rPr lang="en-US" sz="2399" b="1" i="1" dirty="0">
                    <a:solidFill>
                      <a:srgbClr val="1A99A5">
                        <a:lumMod val="50000"/>
                      </a:srgbClr>
                    </a:solidFill>
                    <a:latin typeface="Arial" panose="020B0604020202020204" pitchFamily="34" charset="0"/>
                    <a:cs typeface="Arial" panose="020B0604020202020204" pitchFamily="34" charset="0"/>
                  </a:rPr>
                  <a:t> 2019 </a:t>
                </a:r>
                <a:r>
                  <a:rPr lang="en-US" sz="2399" b="1" i="1" dirty="0" err="1">
                    <a:solidFill>
                      <a:srgbClr val="1A99A5">
                        <a:lumMod val="50000"/>
                      </a:srgbClr>
                    </a:solidFill>
                    <a:latin typeface="Arial" panose="020B0604020202020204" pitchFamily="34" charset="0"/>
                    <a:cs typeface="Arial" panose="020B0604020202020204" pitchFamily="34" charset="0"/>
                  </a:rPr>
                  <a:t>đã</a:t>
                </a:r>
                <a:r>
                  <a:rPr lang="en-US" sz="2399" b="1" i="1" dirty="0">
                    <a:solidFill>
                      <a:srgbClr val="1A99A5">
                        <a:lumMod val="50000"/>
                      </a:srgbClr>
                    </a:solidFill>
                    <a:latin typeface="Arial" panose="020B0604020202020204" pitchFamily="34" charset="0"/>
                    <a:cs typeface="Arial" panose="020B0604020202020204" pitchFamily="34" charset="0"/>
                  </a:rPr>
                  <a:t> </a:t>
                </a:r>
                <a:r>
                  <a:rPr lang="en-US" sz="2399" b="1" i="1" dirty="0" err="1">
                    <a:solidFill>
                      <a:srgbClr val="1A99A5">
                        <a:lumMod val="50000"/>
                      </a:srgbClr>
                    </a:solidFill>
                    <a:latin typeface="Arial" panose="020B0604020202020204" pitchFamily="34" charset="0"/>
                    <a:cs typeface="Arial" panose="020B0604020202020204" pitchFamily="34" charset="0"/>
                  </a:rPr>
                  <a:t>giảm</a:t>
                </a:r>
                <a:r>
                  <a:rPr lang="en-US" sz="2399" b="1" i="1" dirty="0">
                    <a:solidFill>
                      <a:srgbClr val="1A99A5">
                        <a:lumMod val="50000"/>
                      </a:srgbClr>
                    </a:solidFill>
                    <a:latin typeface="Arial" panose="020B0604020202020204" pitchFamily="34" charset="0"/>
                    <a:cs typeface="Arial" panose="020B0604020202020204" pitchFamily="34" charset="0"/>
                  </a:rPr>
                  <a:t> </a:t>
                </a:r>
                <a:r>
                  <a:rPr lang="en-US" sz="2399" b="1" i="1" dirty="0" err="1">
                    <a:solidFill>
                      <a:srgbClr val="1A99A5">
                        <a:lumMod val="50000"/>
                      </a:srgbClr>
                    </a:solidFill>
                    <a:latin typeface="Arial" panose="020B0604020202020204" pitchFamily="34" charset="0"/>
                    <a:cs typeface="Arial" panose="020B0604020202020204" pitchFamily="34" charset="0"/>
                  </a:rPr>
                  <a:t>khoảng</a:t>
                </a:r>
                <a:r>
                  <a:rPr lang="en-US" sz="2399" b="1" i="1" dirty="0">
                    <a:solidFill>
                      <a:srgbClr val="1A99A5">
                        <a:lumMod val="50000"/>
                      </a:srgbClr>
                    </a:solidFill>
                    <a:latin typeface="Arial" panose="020B0604020202020204" pitchFamily="34" charset="0"/>
                    <a:cs typeface="Arial" panose="020B0604020202020204" pitchFamily="34" charset="0"/>
                  </a:rPr>
                  <a:t> 100% - 94% = 6% so </a:t>
                </a:r>
                <a:r>
                  <a:rPr lang="en-US" sz="2399" b="1" i="1" dirty="0" err="1">
                    <a:solidFill>
                      <a:srgbClr val="1A99A5">
                        <a:lumMod val="50000"/>
                      </a:srgbClr>
                    </a:solidFill>
                    <a:latin typeface="Arial" panose="020B0604020202020204" pitchFamily="34" charset="0"/>
                    <a:cs typeface="Arial" panose="020B0604020202020204" pitchFamily="34" charset="0"/>
                  </a:rPr>
                  <a:t>với</a:t>
                </a:r>
                <a:r>
                  <a:rPr lang="en-US" sz="2399" b="1" i="1" dirty="0">
                    <a:solidFill>
                      <a:srgbClr val="1A99A5">
                        <a:lumMod val="50000"/>
                      </a:srgbClr>
                    </a:solidFill>
                    <a:latin typeface="Arial" panose="020B0604020202020204" pitchFamily="34" charset="0"/>
                    <a:cs typeface="Arial" panose="020B0604020202020204" pitchFamily="34" charset="0"/>
                  </a:rPr>
                  <a:t> </a:t>
                </a:r>
                <a:r>
                  <a:rPr lang="en-US" sz="2399" b="1" i="1" dirty="0" err="1">
                    <a:solidFill>
                      <a:srgbClr val="1A99A5">
                        <a:lumMod val="50000"/>
                      </a:srgbClr>
                    </a:solidFill>
                    <a:latin typeface="Arial" panose="020B0604020202020204" pitchFamily="34" charset="0"/>
                    <a:cs typeface="Arial" panose="020B0604020202020204" pitchFamily="34" charset="0"/>
                  </a:rPr>
                  <a:t>năm</a:t>
                </a:r>
                <a:r>
                  <a:rPr lang="en-US" sz="2399" b="1" i="1" dirty="0">
                    <a:solidFill>
                      <a:srgbClr val="1A99A5">
                        <a:lumMod val="50000"/>
                      </a:srgbClr>
                    </a:solidFill>
                    <a:latin typeface="Arial" panose="020B0604020202020204" pitchFamily="34" charset="0"/>
                    <a:cs typeface="Arial" panose="020B0604020202020204" pitchFamily="34" charset="0"/>
                  </a:rPr>
                  <a:t> 2018</a:t>
                </a:r>
              </a:p>
            </p:txBody>
          </p:sp>
        </mc:Choice>
        <mc:Fallback xmlns="">
          <p:sp>
            <p:nvSpPr>
              <p:cNvPr id="26" name="TextBox 25">
                <a:extLst>
                  <a:ext uri="{FF2B5EF4-FFF2-40B4-BE49-F238E27FC236}">
                    <a16:creationId xmlns:a16="http://schemas.microsoft.com/office/drawing/2014/main" id="{C5D9745B-B85E-497E-B75F-A2A1F19280D6}"/>
                  </a:ext>
                </a:extLst>
              </p:cNvPr>
              <p:cNvSpPr txBox="1">
                <a:spLocks noRot="1" noChangeAspect="1" noMove="1" noResize="1" noEditPoints="1" noAdjustHandles="1" noChangeArrowheads="1" noChangeShapeType="1" noTextEdit="1"/>
              </p:cNvSpPr>
              <p:nvPr/>
            </p:nvSpPr>
            <p:spPr>
              <a:xfrm>
                <a:off x="325764" y="4579643"/>
                <a:ext cx="11540473" cy="1931876"/>
              </a:xfrm>
              <a:prstGeom prst="rect">
                <a:avLst/>
              </a:prstGeom>
              <a:blipFill>
                <a:blip r:embed="rId4"/>
                <a:stretch>
                  <a:fillRect l="-792" r="-106" b="-6309"/>
                </a:stretch>
              </a:blipFill>
            </p:spPr>
            <p:txBody>
              <a:bodyPr/>
              <a:lstStyle/>
              <a:p>
                <a:r>
                  <a:rPr lang="en-US">
                    <a:noFill/>
                  </a:rPr>
                  <a:t> </a:t>
                </a:r>
              </a:p>
            </p:txBody>
          </p:sp>
        </mc:Fallback>
      </mc:AlternateContent>
    </p:spTree>
    <p:extLst>
      <p:ext uri="{BB962C8B-B14F-4D97-AF65-F5344CB8AC3E}">
        <p14:creationId xmlns:p14="http://schemas.microsoft.com/office/powerpoint/2010/main" val="1698211398"/>
      </p:ext>
    </p:extLst>
  </p:cSld>
  <p:clrMapOvr>
    <a:masterClrMapping/>
  </p:clrMapOvr>
  <mc:AlternateContent xmlns:mc="http://schemas.openxmlformats.org/markup-compatibility/2006" xmlns:p159="http://schemas.microsoft.com/office/powerpoint/2015/09/main">
    <mc:Choice Requires="p159">
      <p:transition advClick="0" advTm="3000">
        <p159:morph option="byChar"/>
      </p:transition>
    </mc:Choice>
    <mc:Fallback xmlns="">
      <p:transition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500" fill="hold"/>
                                        <p:tgtEl>
                                          <p:spTgt spid="26"/>
                                        </p:tgtEl>
                                        <p:attrNameLst>
                                          <p:attrName>ppt_x</p:attrName>
                                        </p:attrNameLst>
                                      </p:cBhvr>
                                      <p:tavLst>
                                        <p:tav tm="0">
                                          <p:val>
                                            <p:strVal val="#ppt_x"/>
                                          </p:val>
                                        </p:tav>
                                        <p:tav tm="100000">
                                          <p:val>
                                            <p:strVal val="#ppt_x"/>
                                          </p:val>
                                        </p:tav>
                                      </p:tavLst>
                                    </p:anim>
                                    <p:anim calcmode="lin" valueType="num">
                                      <p:cBhvr additive="base">
                                        <p:cTn id="2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6C76F11F-56A1-491E-BB4C-5CE2FB835B1C}"/>
              </a:ext>
            </a:extLst>
          </p:cNvPr>
          <p:cNvSpPr txBox="1"/>
          <p:nvPr/>
        </p:nvSpPr>
        <p:spPr>
          <a:xfrm>
            <a:off x="731513" y="3235896"/>
            <a:ext cx="11095357" cy="1131528"/>
          </a:xfrm>
          <a:prstGeom prst="rect">
            <a:avLst/>
          </a:prstGeom>
          <a:noFill/>
        </p:spPr>
        <p:txBody>
          <a:bodyPr wrap="square">
            <a:spAutoFit/>
          </a:bodyPr>
          <a:lstStyle/>
          <a:p>
            <a:pPr algn="just" defTabSz="1218804">
              <a:lnSpc>
                <a:spcPct val="150000"/>
              </a:lnSpc>
              <a:defRPr/>
            </a:pPr>
            <a:r>
              <a:rPr lang="en-US" sz="2399" i="1" dirty="0">
                <a:solidFill>
                  <a:prstClr val="black"/>
                </a:solidFill>
                <a:latin typeface="Arial" panose="020B0604020202020204" pitchFamily="34" charset="0"/>
                <a:cs typeface="Arial" panose="020B0604020202020204" pitchFamily="34" charset="0"/>
              </a:rPr>
              <a:t>d) </a:t>
            </a:r>
            <a:r>
              <a:rPr lang="en-US" sz="2399" i="1" dirty="0" err="1">
                <a:solidFill>
                  <a:prstClr val="black"/>
                </a:solidFill>
                <a:latin typeface="Arial" panose="020B0604020202020204" pitchFamily="34" charset="0"/>
                <a:cs typeface="Arial" panose="020B0604020202020204" pitchFamily="34" charset="0"/>
              </a:rPr>
              <a:t>Số</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vụ</a:t>
            </a:r>
            <a:r>
              <a:rPr lang="en-US" sz="2399" i="1" dirty="0">
                <a:solidFill>
                  <a:prstClr val="black"/>
                </a:solidFill>
                <a:latin typeface="Arial" panose="020B0604020202020204" pitchFamily="34" charset="0"/>
                <a:cs typeface="Arial" panose="020B0604020202020204" pitchFamily="34" charset="0"/>
              </a:rPr>
              <a:t> TNGT </a:t>
            </a:r>
            <a:r>
              <a:rPr lang="en-US" sz="2399" i="1" dirty="0" err="1">
                <a:solidFill>
                  <a:prstClr val="black"/>
                </a:solidFill>
                <a:latin typeface="Arial" panose="020B0604020202020204" pitchFamily="34" charset="0"/>
                <a:cs typeface="Arial" panose="020B0604020202020204" pitchFamily="34" charset="0"/>
              </a:rPr>
              <a:t>năm</a:t>
            </a:r>
            <a:r>
              <a:rPr lang="en-US" sz="2399" i="1" dirty="0">
                <a:solidFill>
                  <a:prstClr val="black"/>
                </a:solidFill>
                <a:latin typeface="Arial" panose="020B0604020202020204" pitchFamily="34" charset="0"/>
                <a:cs typeface="Arial" panose="020B0604020202020204" pitchFamily="34" charset="0"/>
              </a:rPr>
              <a:t> 2020 </a:t>
            </a:r>
            <a:r>
              <a:rPr lang="en-US" sz="2399" i="1" dirty="0" err="1">
                <a:solidFill>
                  <a:prstClr val="black"/>
                </a:solidFill>
                <a:latin typeface="Arial" panose="020B0604020202020204" pitchFamily="34" charset="0"/>
                <a:cs typeface="Arial" panose="020B0604020202020204" pitchFamily="34" charset="0"/>
              </a:rPr>
              <a:t>đã</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giảm</a:t>
            </a:r>
            <a:r>
              <a:rPr lang="en-US" sz="2399" i="1" dirty="0">
                <a:solidFill>
                  <a:prstClr val="black"/>
                </a:solidFill>
                <a:latin typeface="Arial" panose="020B0604020202020204" pitchFamily="34" charset="0"/>
                <a:cs typeface="Arial" panose="020B0604020202020204" pitchFamily="34" charset="0"/>
              </a:rPr>
              <a:t> bao </a:t>
            </a:r>
            <a:r>
              <a:rPr lang="en-US" sz="2399" i="1" dirty="0" err="1">
                <a:solidFill>
                  <a:prstClr val="black"/>
                </a:solidFill>
                <a:latin typeface="Arial" panose="020B0604020202020204" pitchFamily="34" charset="0"/>
                <a:cs typeface="Arial" panose="020B0604020202020204" pitchFamily="34" charset="0"/>
              </a:rPr>
              <a:t>nhiêu</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phần</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trăm</a:t>
            </a:r>
            <a:r>
              <a:rPr lang="en-US" sz="2399" i="1" dirty="0">
                <a:solidFill>
                  <a:prstClr val="black"/>
                </a:solidFill>
                <a:latin typeface="Arial" panose="020B0604020202020204" pitchFamily="34" charset="0"/>
                <a:cs typeface="Arial" panose="020B0604020202020204" pitchFamily="34" charset="0"/>
              </a:rPr>
              <a:t> so </a:t>
            </a:r>
            <a:r>
              <a:rPr lang="en-US" sz="2399" i="1" dirty="0" err="1">
                <a:solidFill>
                  <a:prstClr val="black"/>
                </a:solidFill>
                <a:latin typeface="Arial" panose="020B0604020202020204" pitchFamily="34" charset="0"/>
                <a:cs typeface="Arial" panose="020B0604020202020204" pitchFamily="34" charset="0"/>
              </a:rPr>
              <a:t>với</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năm</a:t>
            </a:r>
            <a:r>
              <a:rPr lang="en-US" sz="2399" i="1" dirty="0">
                <a:solidFill>
                  <a:prstClr val="black"/>
                </a:solidFill>
                <a:latin typeface="Arial" panose="020B0604020202020204" pitchFamily="34" charset="0"/>
                <a:cs typeface="Arial" panose="020B0604020202020204" pitchFamily="34" charset="0"/>
              </a:rPr>
              <a:t> 2019 (</a:t>
            </a:r>
            <a:r>
              <a:rPr lang="en-US" sz="2399" i="1" dirty="0" err="1">
                <a:solidFill>
                  <a:prstClr val="black"/>
                </a:solidFill>
                <a:latin typeface="Arial" panose="020B0604020202020204" pitchFamily="34" charset="0"/>
                <a:cs typeface="Arial" panose="020B0604020202020204" pitchFamily="34" charset="0"/>
              </a:rPr>
              <a:t>làm</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tròn</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kết</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quả</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đến</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hàng</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phần</a:t>
            </a:r>
            <a:r>
              <a:rPr lang="en-US" sz="2399" i="1" dirty="0">
                <a:solidFill>
                  <a:prstClr val="black"/>
                </a:solidFill>
                <a:latin typeface="Arial" panose="020B0604020202020204" pitchFamily="34" charset="0"/>
                <a:cs typeface="Arial" panose="020B0604020202020204" pitchFamily="34" charset="0"/>
              </a:rPr>
              <a:t> </a:t>
            </a:r>
            <a:r>
              <a:rPr lang="en-US" sz="2399" i="1" dirty="0" err="1">
                <a:solidFill>
                  <a:prstClr val="black"/>
                </a:solidFill>
                <a:latin typeface="Arial" panose="020B0604020202020204" pitchFamily="34" charset="0"/>
                <a:cs typeface="Arial" panose="020B0604020202020204" pitchFamily="34" charset="0"/>
              </a:rPr>
              <a:t>mười</a:t>
            </a:r>
            <a:r>
              <a:rPr lang="en-US" sz="2399" i="1" dirty="0">
                <a:solidFill>
                  <a:prstClr val="black"/>
                </a:solidFill>
                <a:latin typeface="Arial" panose="020B0604020202020204" pitchFamily="34" charset="0"/>
                <a:cs typeface="Arial" panose="020B0604020202020204" pitchFamily="34" charset="0"/>
              </a:rPr>
              <a:t>)?</a:t>
            </a:r>
          </a:p>
        </p:txBody>
      </p:sp>
      <p:pic>
        <p:nvPicPr>
          <p:cNvPr id="2" name="Picture 1">
            <a:extLst>
              <a:ext uri="{FF2B5EF4-FFF2-40B4-BE49-F238E27FC236}">
                <a16:creationId xmlns:a16="http://schemas.microsoft.com/office/drawing/2014/main" id="{8A885E28-F126-41F8-B4D9-1D927770D709}"/>
              </a:ext>
            </a:extLst>
          </p:cNvPr>
          <p:cNvPicPr>
            <a:picLocks noChangeAspect="1"/>
          </p:cNvPicPr>
          <p:nvPr/>
        </p:nvPicPr>
        <p:blipFill>
          <a:blip r:embed="rId3"/>
          <a:stretch>
            <a:fillRect/>
          </a:stretch>
        </p:blipFill>
        <p:spPr>
          <a:xfrm>
            <a:off x="3677940" y="0"/>
            <a:ext cx="5260772" cy="3235896"/>
          </a:xfrm>
          <a:prstGeom prst="rect">
            <a:avLst/>
          </a:prstGeom>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5D9745B-B85E-497E-B75F-A2A1F19280D6}"/>
                  </a:ext>
                </a:extLst>
              </p:cNvPr>
              <p:cNvSpPr txBox="1"/>
              <p:nvPr/>
            </p:nvSpPr>
            <p:spPr>
              <a:xfrm>
                <a:off x="1881" y="4516663"/>
                <a:ext cx="12188238" cy="2493760"/>
              </a:xfrm>
              <a:prstGeom prst="rect">
                <a:avLst/>
              </a:prstGeom>
              <a:noFill/>
            </p:spPr>
            <p:txBody>
              <a:bodyPr wrap="square">
                <a:spAutoFit/>
              </a:bodyPr>
              <a:lstStyle/>
              <a:p>
                <a:pPr algn="just" defTabSz="1218804">
                  <a:lnSpc>
                    <a:spcPct val="150000"/>
                  </a:lnSpc>
                  <a:defRPr/>
                </a:pPr>
                <a:r>
                  <a:rPr lang="en-US" sz="2399" b="1" i="1" dirty="0">
                    <a:solidFill>
                      <a:srgbClr val="1A99A5">
                        <a:lumMod val="50000"/>
                      </a:srgbClr>
                    </a:solidFill>
                    <a:latin typeface="Arial" panose="020B0604020202020204" pitchFamily="34" charset="0"/>
                    <a:cs typeface="Arial" panose="020B0604020202020204" pitchFamily="34" charset="0"/>
                  </a:rPr>
                  <a:t>Tỉ </a:t>
                </a:r>
                <a:r>
                  <a:rPr lang="en-US" sz="2399" b="1" i="1" dirty="0" err="1">
                    <a:solidFill>
                      <a:srgbClr val="1A99A5">
                        <a:lumMod val="50000"/>
                      </a:srgbClr>
                    </a:solidFill>
                    <a:latin typeface="Arial" panose="020B0604020202020204" pitchFamily="34" charset="0"/>
                    <a:cs typeface="Arial" panose="020B0604020202020204" pitchFamily="34" charset="0"/>
                  </a:rPr>
                  <a:t>số</a:t>
                </a:r>
                <a:r>
                  <a:rPr lang="en-US" sz="2399" b="1" i="1" dirty="0">
                    <a:solidFill>
                      <a:srgbClr val="1A99A5">
                        <a:lumMod val="50000"/>
                      </a:srgbClr>
                    </a:solidFill>
                    <a:latin typeface="Arial" panose="020B0604020202020204" pitchFamily="34" charset="0"/>
                    <a:cs typeface="Arial" panose="020B0604020202020204" pitchFamily="34" charset="0"/>
                  </a:rPr>
                  <a:t> </a:t>
                </a:r>
                <a:r>
                  <a:rPr lang="en-US" sz="2399" b="1" i="1" dirty="0" err="1">
                    <a:solidFill>
                      <a:srgbClr val="1A99A5">
                        <a:lumMod val="50000"/>
                      </a:srgbClr>
                    </a:solidFill>
                    <a:latin typeface="Arial" panose="020B0604020202020204" pitchFamily="34" charset="0"/>
                    <a:cs typeface="Arial" panose="020B0604020202020204" pitchFamily="34" charset="0"/>
                  </a:rPr>
                  <a:t>phần</a:t>
                </a:r>
                <a:r>
                  <a:rPr lang="en-US" sz="2399" b="1" i="1" dirty="0">
                    <a:solidFill>
                      <a:srgbClr val="1A99A5">
                        <a:lumMod val="50000"/>
                      </a:srgbClr>
                    </a:solidFill>
                    <a:latin typeface="Arial" panose="020B0604020202020204" pitchFamily="34" charset="0"/>
                    <a:cs typeface="Arial" panose="020B0604020202020204" pitchFamily="34" charset="0"/>
                  </a:rPr>
                  <a:t> </a:t>
                </a:r>
                <a:r>
                  <a:rPr lang="en-US" sz="2399" b="1" i="1" dirty="0" err="1">
                    <a:solidFill>
                      <a:srgbClr val="1A99A5">
                        <a:lumMod val="50000"/>
                      </a:srgbClr>
                    </a:solidFill>
                    <a:latin typeface="Arial" panose="020B0604020202020204" pitchFamily="34" charset="0"/>
                    <a:cs typeface="Arial" panose="020B0604020202020204" pitchFamily="34" charset="0"/>
                  </a:rPr>
                  <a:t>trăm</a:t>
                </a:r>
                <a:r>
                  <a:rPr lang="en-US" sz="2399" b="1" i="1" dirty="0">
                    <a:solidFill>
                      <a:srgbClr val="1A99A5">
                        <a:lumMod val="50000"/>
                      </a:srgbClr>
                    </a:solidFill>
                    <a:latin typeface="Arial" panose="020B0604020202020204" pitchFamily="34" charset="0"/>
                    <a:cs typeface="Arial" panose="020B0604020202020204" pitchFamily="34" charset="0"/>
                  </a:rPr>
                  <a:t> </a:t>
                </a:r>
                <a:r>
                  <a:rPr lang="en-US" sz="2399" b="1" i="1" dirty="0" err="1">
                    <a:solidFill>
                      <a:srgbClr val="1A99A5">
                        <a:lumMod val="50000"/>
                      </a:srgbClr>
                    </a:solidFill>
                    <a:latin typeface="Arial" panose="020B0604020202020204" pitchFamily="34" charset="0"/>
                    <a:cs typeface="Arial" panose="020B0604020202020204" pitchFamily="34" charset="0"/>
                  </a:rPr>
                  <a:t>của</a:t>
                </a:r>
                <a:r>
                  <a:rPr lang="en-US" sz="2399" b="1" i="1" dirty="0">
                    <a:solidFill>
                      <a:srgbClr val="1A99A5">
                        <a:lumMod val="50000"/>
                      </a:srgbClr>
                    </a:solidFill>
                    <a:latin typeface="Arial" panose="020B0604020202020204" pitchFamily="34" charset="0"/>
                    <a:cs typeface="Arial" panose="020B0604020202020204" pitchFamily="34" charset="0"/>
                  </a:rPr>
                  <a:t> </a:t>
                </a:r>
                <a:r>
                  <a:rPr lang="en-US" sz="2399" b="1" i="1" dirty="0" err="1">
                    <a:solidFill>
                      <a:srgbClr val="1A99A5">
                        <a:lumMod val="50000"/>
                      </a:srgbClr>
                    </a:solidFill>
                    <a:latin typeface="Arial" panose="020B0604020202020204" pitchFamily="34" charset="0"/>
                    <a:cs typeface="Arial" panose="020B0604020202020204" pitchFamily="34" charset="0"/>
                  </a:rPr>
                  <a:t>số</a:t>
                </a:r>
                <a:r>
                  <a:rPr lang="en-US" sz="2399" b="1" i="1" dirty="0">
                    <a:solidFill>
                      <a:srgbClr val="1A99A5">
                        <a:lumMod val="50000"/>
                      </a:srgbClr>
                    </a:solidFill>
                    <a:latin typeface="Arial" panose="020B0604020202020204" pitchFamily="34" charset="0"/>
                    <a:cs typeface="Arial" panose="020B0604020202020204" pitchFamily="34" charset="0"/>
                  </a:rPr>
                  <a:t> </a:t>
                </a:r>
                <a:r>
                  <a:rPr lang="en-US" sz="2399" b="1" i="1" dirty="0" err="1">
                    <a:solidFill>
                      <a:srgbClr val="1A99A5">
                        <a:lumMod val="50000"/>
                      </a:srgbClr>
                    </a:solidFill>
                    <a:latin typeface="Arial" panose="020B0604020202020204" pitchFamily="34" charset="0"/>
                    <a:cs typeface="Arial" panose="020B0604020202020204" pitchFamily="34" charset="0"/>
                  </a:rPr>
                  <a:t>vụ</a:t>
                </a:r>
                <a:r>
                  <a:rPr lang="en-US" sz="2399" b="1" i="1" dirty="0">
                    <a:solidFill>
                      <a:srgbClr val="1A99A5">
                        <a:lumMod val="50000"/>
                      </a:srgbClr>
                    </a:solidFill>
                    <a:latin typeface="Arial" panose="020B0604020202020204" pitchFamily="34" charset="0"/>
                    <a:cs typeface="Arial" panose="020B0604020202020204" pitchFamily="34" charset="0"/>
                  </a:rPr>
                  <a:t> TNGT </a:t>
                </a:r>
                <a:r>
                  <a:rPr lang="en-US" sz="2399" b="1" i="1" dirty="0" err="1">
                    <a:solidFill>
                      <a:srgbClr val="1A99A5">
                        <a:lumMod val="50000"/>
                      </a:srgbClr>
                    </a:solidFill>
                    <a:latin typeface="Arial" panose="020B0604020202020204" pitchFamily="34" charset="0"/>
                    <a:cs typeface="Arial" panose="020B0604020202020204" pitchFamily="34" charset="0"/>
                  </a:rPr>
                  <a:t>năm</a:t>
                </a:r>
                <a:r>
                  <a:rPr lang="en-US" sz="2399" b="1" i="1" dirty="0">
                    <a:solidFill>
                      <a:srgbClr val="1A99A5">
                        <a:lumMod val="50000"/>
                      </a:srgbClr>
                    </a:solidFill>
                    <a:latin typeface="Arial" panose="020B0604020202020204" pitchFamily="34" charset="0"/>
                    <a:cs typeface="Arial" panose="020B0604020202020204" pitchFamily="34" charset="0"/>
                  </a:rPr>
                  <a:t> 2020 </a:t>
                </a:r>
                <a:r>
                  <a:rPr lang="en-US" sz="2399" b="1" i="1" dirty="0" err="1">
                    <a:solidFill>
                      <a:srgbClr val="1A99A5">
                        <a:lumMod val="50000"/>
                      </a:srgbClr>
                    </a:solidFill>
                    <a:latin typeface="Arial" panose="020B0604020202020204" pitchFamily="34" charset="0"/>
                    <a:cs typeface="Arial" panose="020B0604020202020204" pitchFamily="34" charset="0"/>
                  </a:rPr>
                  <a:t>và</a:t>
                </a:r>
                <a:r>
                  <a:rPr lang="en-US" sz="2399" b="1" i="1" dirty="0">
                    <a:solidFill>
                      <a:srgbClr val="1A99A5">
                        <a:lumMod val="50000"/>
                      </a:srgbClr>
                    </a:solidFill>
                    <a:latin typeface="Arial" panose="020B0604020202020204" pitchFamily="34" charset="0"/>
                    <a:cs typeface="Arial" panose="020B0604020202020204" pitchFamily="34" charset="0"/>
                  </a:rPr>
                  <a:t> </a:t>
                </a:r>
                <a:r>
                  <a:rPr lang="en-US" sz="2399" b="1" i="1" dirty="0" err="1">
                    <a:solidFill>
                      <a:srgbClr val="1A99A5">
                        <a:lumMod val="50000"/>
                      </a:srgbClr>
                    </a:solidFill>
                    <a:latin typeface="Arial" panose="020B0604020202020204" pitchFamily="34" charset="0"/>
                    <a:cs typeface="Arial" panose="020B0604020202020204" pitchFamily="34" charset="0"/>
                  </a:rPr>
                  <a:t>số</a:t>
                </a:r>
                <a:r>
                  <a:rPr lang="en-US" sz="2399" b="1" i="1" dirty="0">
                    <a:solidFill>
                      <a:srgbClr val="1A99A5">
                        <a:lumMod val="50000"/>
                      </a:srgbClr>
                    </a:solidFill>
                    <a:latin typeface="Arial" panose="020B0604020202020204" pitchFamily="34" charset="0"/>
                    <a:cs typeface="Arial" panose="020B0604020202020204" pitchFamily="34" charset="0"/>
                  </a:rPr>
                  <a:t> </a:t>
                </a:r>
                <a:r>
                  <a:rPr lang="en-US" sz="2399" b="1" i="1" dirty="0" err="1">
                    <a:solidFill>
                      <a:srgbClr val="1A99A5">
                        <a:lumMod val="50000"/>
                      </a:srgbClr>
                    </a:solidFill>
                    <a:latin typeface="Arial" panose="020B0604020202020204" pitchFamily="34" charset="0"/>
                    <a:cs typeface="Arial" panose="020B0604020202020204" pitchFamily="34" charset="0"/>
                  </a:rPr>
                  <a:t>vụ</a:t>
                </a:r>
                <a:r>
                  <a:rPr lang="en-US" sz="2399" b="1" i="1" dirty="0">
                    <a:solidFill>
                      <a:srgbClr val="1A99A5">
                        <a:lumMod val="50000"/>
                      </a:srgbClr>
                    </a:solidFill>
                    <a:latin typeface="Arial" panose="020B0604020202020204" pitchFamily="34" charset="0"/>
                    <a:cs typeface="Arial" panose="020B0604020202020204" pitchFamily="34" charset="0"/>
                  </a:rPr>
                  <a:t> TNGT </a:t>
                </a:r>
                <a:r>
                  <a:rPr lang="en-US" sz="2399" b="1" i="1" dirty="0" err="1">
                    <a:solidFill>
                      <a:srgbClr val="1A99A5">
                        <a:lumMod val="50000"/>
                      </a:srgbClr>
                    </a:solidFill>
                    <a:latin typeface="Arial" panose="020B0604020202020204" pitchFamily="34" charset="0"/>
                    <a:cs typeface="Arial" panose="020B0604020202020204" pitchFamily="34" charset="0"/>
                  </a:rPr>
                  <a:t>năm</a:t>
                </a:r>
                <a:r>
                  <a:rPr lang="en-US" sz="2399" b="1" i="1" dirty="0">
                    <a:solidFill>
                      <a:srgbClr val="1A99A5">
                        <a:lumMod val="50000"/>
                      </a:srgbClr>
                    </a:solidFill>
                    <a:latin typeface="Arial" panose="020B0604020202020204" pitchFamily="34" charset="0"/>
                    <a:cs typeface="Arial" panose="020B0604020202020204" pitchFamily="34" charset="0"/>
                  </a:rPr>
                  <a:t> 2019 </a:t>
                </a:r>
                <a:r>
                  <a:rPr lang="en-US" sz="2399" b="1" i="1" dirty="0" err="1">
                    <a:solidFill>
                      <a:srgbClr val="1A99A5">
                        <a:lumMod val="50000"/>
                      </a:srgbClr>
                    </a:solidFill>
                    <a:latin typeface="Arial" panose="020B0604020202020204" pitchFamily="34" charset="0"/>
                    <a:cs typeface="Arial" panose="020B0604020202020204" pitchFamily="34" charset="0"/>
                  </a:rPr>
                  <a:t>là</a:t>
                </a:r>
                <a:r>
                  <a:rPr lang="en-US" sz="2399" b="1" i="1" dirty="0">
                    <a:solidFill>
                      <a:srgbClr val="1A99A5">
                        <a:lumMod val="50000"/>
                      </a:srgbClr>
                    </a:solidFill>
                    <a:latin typeface="Arial" panose="020B0604020202020204" pitchFamily="34" charset="0"/>
                    <a:cs typeface="Arial" panose="020B0604020202020204" pitchFamily="34" charset="0"/>
                  </a:rPr>
                  <a:t>:</a:t>
                </a:r>
              </a:p>
              <a:p>
                <a:pPr algn="ctr" defTabSz="1218804">
                  <a:lnSpc>
                    <a:spcPct val="150000"/>
                  </a:lnSpc>
                  <a:defRPr/>
                </a:pPr>
                <a14:m>
                  <m:oMath xmlns:m="http://schemas.openxmlformats.org/officeDocument/2006/math">
                    <m:f>
                      <m:fPr>
                        <m:ctrlPr>
                          <a:rPr lang="en-US" sz="2399" b="1" i="1">
                            <a:solidFill>
                              <a:srgbClr val="1A99A5">
                                <a:lumMod val="50000"/>
                              </a:srgbClr>
                            </a:solidFill>
                            <a:latin typeface="Cambria Math" panose="02040503050406030204" pitchFamily="18" charset="0"/>
                            <a:cs typeface="Arial" panose="020B0604020202020204" pitchFamily="34" charset="0"/>
                          </a:rPr>
                        </m:ctrlPr>
                      </m:fPr>
                      <m:num>
                        <m:r>
                          <a:rPr lang="en-US" sz="2399" b="1" i="1">
                            <a:solidFill>
                              <a:srgbClr val="1A99A5">
                                <a:lumMod val="50000"/>
                              </a:srgbClr>
                            </a:solidFill>
                            <a:latin typeface="Cambria Math" panose="02040503050406030204" pitchFamily="18" charset="0"/>
                            <a:cs typeface="Arial" panose="020B0604020202020204" pitchFamily="34" charset="0"/>
                          </a:rPr>
                          <m:t>𝟏𝟒</m:t>
                        </m:r>
                        <m:r>
                          <a:rPr lang="en-US" sz="2399" b="1" i="1">
                            <a:solidFill>
                              <a:srgbClr val="1A99A5">
                                <a:lumMod val="50000"/>
                              </a:srgbClr>
                            </a:solidFill>
                            <a:latin typeface="Cambria Math" panose="02040503050406030204" pitchFamily="18" charset="0"/>
                            <a:cs typeface="Arial" panose="020B0604020202020204" pitchFamily="34" charset="0"/>
                          </a:rPr>
                          <m:t> </m:t>
                        </m:r>
                        <m:r>
                          <a:rPr lang="en-US" sz="2399" b="1" i="1">
                            <a:solidFill>
                              <a:srgbClr val="1A99A5">
                                <a:lumMod val="50000"/>
                              </a:srgbClr>
                            </a:solidFill>
                            <a:latin typeface="Cambria Math" panose="02040503050406030204" pitchFamily="18" charset="0"/>
                            <a:cs typeface="Arial" panose="020B0604020202020204" pitchFamily="34" charset="0"/>
                          </a:rPr>
                          <m:t>𝟓𝟏𝟎</m:t>
                        </m:r>
                        <m:r>
                          <a:rPr lang="en-US" sz="2399" b="1" i="1">
                            <a:solidFill>
                              <a:srgbClr val="1A99A5">
                                <a:lumMod val="50000"/>
                              </a:srgbClr>
                            </a:solidFill>
                            <a:latin typeface="Cambria Math" panose="02040503050406030204" pitchFamily="18" charset="0"/>
                            <a:cs typeface="Arial" panose="020B0604020202020204" pitchFamily="34" charset="0"/>
                          </a:rPr>
                          <m:t> . </m:t>
                        </m:r>
                        <m:r>
                          <a:rPr lang="en-US" sz="2399" b="1" i="1">
                            <a:solidFill>
                              <a:srgbClr val="1A99A5">
                                <a:lumMod val="50000"/>
                              </a:srgbClr>
                            </a:solidFill>
                            <a:latin typeface="Cambria Math" panose="02040503050406030204" pitchFamily="18" charset="0"/>
                            <a:cs typeface="Arial" panose="020B0604020202020204" pitchFamily="34" charset="0"/>
                          </a:rPr>
                          <m:t>𝟏𝟎𝟎</m:t>
                        </m:r>
                      </m:num>
                      <m:den>
                        <m:r>
                          <a:rPr lang="en-US" sz="2399" b="1" i="1">
                            <a:solidFill>
                              <a:srgbClr val="1A99A5">
                                <a:lumMod val="50000"/>
                              </a:srgbClr>
                            </a:solidFill>
                            <a:latin typeface="Cambria Math" panose="02040503050406030204" pitchFamily="18" charset="0"/>
                            <a:cs typeface="Arial" panose="020B0604020202020204" pitchFamily="34" charset="0"/>
                          </a:rPr>
                          <m:t>𝟏𝟕</m:t>
                        </m:r>
                        <m:r>
                          <a:rPr lang="en-US" sz="2399" b="1" i="1">
                            <a:solidFill>
                              <a:srgbClr val="1A99A5">
                                <a:lumMod val="50000"/>
                              </a:srgbClr>
                            </a:solidFill>
                            <a:latin typeface="Cambria Math" panose="02040503050406030204" pitchFamily="18" charset="0"/>
                            <a:cs typeface="Arial" panose="020B0604020202020204" pitchFamily="34" charset="0"/>
                          </a:rPr>
                          <m:t> </m:t>
                        </m:r>
                        <m:r>
                          <a:rPr lang="en-US" sz="2399" b="1" i="1">
                            <a:solidFill>
                              <a:srgbClr val="1A99A5">
                                <a:lumMod val="50000"/>
                              </a:srgbClr>
                            </a:solidFill>
                            <a:latin typeface="Cambria Math" panose="02040503050406030204" pitchFamily="18" charset="0"/>
                            <a:cs typeface="Arial" panose="020B0604020202020204" pitchFamily="34" charset="0"/>
                          </a:rPr>
                          <m:t>𝟔𝟐𝟏</m:t>
                        </m:r>
                      </m:den>
                    </m:f>
                  </m:oMath>
                </a14:m>
                <a:r>
                  <a:rPr lang="en-US" sz="2399" b="1" i="1" dirty="0">
                    <a:solidFill>
                      <a:srgbClr val="1A99A5">
                        <a:lumMod val="50000"/>
                      </a:srgbClr>
                    </a:solidFill>
                    <a:latin typeface="Arial" panose="020B0604020202020204" pitchFamily="34" charset="0"/>
                    <a:cs typeface="Arial" panose="020B0604020202020204" pitchFamily="34" charset="0"/>
                  </a:rPr>
                  <a:t>% </a:t>
                </a:r>
                <a14:m>
                  <m:oMath xmlns:m="http://schemas.openxmlformats.org/officeDocument/2006/math">
                    <m:r>
                      <a:rPr lang="en-US" sz="2399" b="1" i="1">
                        <a:solidFill>
                          <a:srgbClr val="1A99A5">
                            <a:lumMod val="50000"/>
                          </a:srgbClr>
                        </a:solidFill>
                        <a:latin typeface="Cambria Math" panose="02040503050406030204" pitchFamily="18" charset="0"/>
                        <a:ea typeface="Cambria Math" panose="02040503050406030204" pitchFamily="18" charset="0"/>
                        <a:cs typeface="Arial" panose="020B0604020202020204" pitchFamily="34" charset="0"/>
                      </a:rPr>
                      <m:t>≈</m:t>
                    </m:r>
                  </m:oMath>
                </a14:m>
                <a:r>
                  <a:rPr lang="en-US" sz="2399" b="1" i="1" dirty="0">
                    <a:solidFill>
                      <a:srgbClr val="1A99A5">
                        <a:lumMod val="50000"/>
                      </a:srgbClr>
                    </a:solidFill>
                    <a:latin typeface="Arial" panose="020B0604020202020204" pitchFamily="34" charset="0"/>
                    <a:cs typeface="Arial" panose="020B0604020202020204" pitchFamily="34" charset="0"/>
                  </a:rPr>
                  <a:t> 82,3%</a:t>
                </a:r>
              </a:p>
              <a:p>
                <a:pPr algn="ctr" defTabSz="1218804">
                  <a:lnSpc>
                    <a:spcPct val="150000"/>
                  </a:lnSpc>
                  <a:defRPr/>
                </a:pPr>
                <a:r>
                  <a:rPr lang="en-US" sz="2399" b="1" i="1" dirty="0" err="1">
                    <a:solidFill>
                      <a:srgbClr val="1A99A5">
                        <a:lumMod val="50000"/>
                      </a:srgbClr>
                    </a:solidFill>
                    <a:latin typeface="Arial" panose="020B0604020202020204" pitchFamily="34" charset="0"/>
                    <a:cs typeface="Arial" panose="020B0604020202020204" pitchFamily="34" charset="0"/>
                  </a:rPr>
                  <a:t>Vậy</a:t>
                </a:r>
                <a:r>
                  <a:rPr lang="en-US" sz="2399" b="1" i="1" dirty="0">
                    <a:solidFill>
                      <a:srgbClr val="1A99A5">
                        <a:lumMod val="50000"/>
                      </a:srgbClr>
                    </a:solidFill>
                    <a:latin typeface="Arial" panose="020B0604020202020204" pitchFamily="34" charset="0"/>
                    <a:cs typeface="Arial" panose="020B0604020202020204" pitchFamily="34" charset="0"/>
                  </a:rPr>
                  <a:t> </a:t>
                </a:r>
                <a:r>
                  <a:rPr lang="en-US" sz="2399" b="1" i="1" dirty="0" err="1">
                    <a:solidFill>
                      <a:srgbClr val="1A99A5">
                        <a:lumMod val="50000"/>
                      </a:srgbClr>
                    </a:solidFill>
                    <a:latin typeface="Arial" panose="020B0604020202020204" pitchFamily="34" charset="0"/>
                    <a:cs typeface="Arial" panose="020B0604020202020204" pitchFamily="34" charset="0"/>
                  </a:rPr>
                  <a:t>số</a:t>
                </a:r>
                <a:r>
                  <a:rPr lang="en-US" sz="2399" b="1" i="1" dirty="0">
                    <a:solidFill>
                      <a:srgbClr val="1A99A5">
                        <a:lumMod val="50000"/>
                      </a:srgbClr>
                    </a:solidFill>
                    <a:latin typeface="Arial" panose="020B0604020202020204" pitchFamily="34" charset="0"/>
                    <a:cs typeface="Arial" panose="020B0604020202020204" pitchFamily="34" charset="0"/>
                  </a:rPr>
                  <a:t> </a:t>
                </a:r>
                <a:r>
                  <a:rPr lang="en-US" sz="2399" b="1" i="1" dirty="0" err="1">
                    <a:solidFill>
                      <a:srgbClr val="1A99A5">
                        <a:lumMod val="50000"/>
                      </a:srgbClr>
                    </a:solidFill>
                    <a:latin typeface="Arial" panose="020B0604020202020204" pitchFamily="34" charset="0"/>
                    <a:cs typeface="Arial" panose="020B0604020202020204" pitchFamily="34" charset="0"/>
                  </a:rPr>
                  <a:t>vụ</a:t>
                </a:r>
                <a:r>
                  <a:rPr lang="en-US" sz="2399" b="1" i="1" dirty="0">
                    <a:solidFill>
                      <a:srgbClr val="1A99A5">
                        <a:lumMod val="50000"/>
                      </a:srgbClr>
                    </a:solidFill>
                    <a:latin typeface="Arial" panose="020B0604020202020204" pitchFamily="34" charset="0"/>
                    <a:cs typeface="Arial" panose="020B0604020202020204" pitchFamily="34" charset="0"/>
                  </a:rPr>
                  <a:t> TNGT </a:t>
                </a:r>
                <a:r>
                  <a:rPr lang="en-US" sz="2399" b="1" i="1" dirty="0" err="1">
                    <a:solidFill>
                      <a:srgbClr val="1A99A5">
                        <a:lumMod val="50000"/>
                      </a:srgbClr>
                    </a:solidFill>
                    <a:latin typeface="Arial" panose="020B0604020202020204" pitchFamily="34" charset="0"/>
                    <a:cs typeface="Arial" panose="020B0604020202020204" pitchFamily="34" charset="0"/>
                  </a:rPr>
                  <a:t>năm</a:t>
                </a:r>
                <a:r>
                  <a:rPr lang="en-US" sz="2399" b="1" i="1" dirty="0">
                    <a:solidFill>
                      <a:srgbClr val="1A99A5">
                        <a:lumMod val="50000"/>
                      </a:srgbClr>
                    </a:solidFill>
                    <a:latin typeface="Arial" panose="020B0604020202020204" pitchFamily="34" charset="0"/>
                    <a:cs typeface="Arial" panose="020B0604020202020204" pitchFamily="34" charset="0"/>
                  </a:rPr>
                  <a:t> 2020 </a:t>
                </a:r>
                <a:r>
                  <a:rPr lang="en-US" sz="2399" b="1" i="1" dirty="0" err="1">
                    <a:solidFill>
                      <a:srgbClr val="1A99A5">
                        <a:lumMod val="50000"/>
                      </a:srgbClr>
                    </a:solidFill>
                    <a:latin typeface="Arial" panose="020B0604020202020204" pitchFamily="34" charset="0"/>
                    <a:cs typeface="Arial" panose="020B0604020202020204" pitchFamily="34" charset="0"/>
                  </a:rPr>
                  <a:t>đã</a:t>
                </a:r>
                <a:r>
                  <a:rPr lang="en-US" sz="2399" b="1" i="1" dirty="0">
                    <a:solidFill>
                      <a:srgbClr val="1A99A5">
                        <a:lumMod val="50000"/>
                      </a:srgbClr>
                    </a:solidFill>
                    <a:latin typeface="Arial" panose="020B0604020202020204" pitchFamily="34" charset="0"/>
                    <a:cs typeface="Arial" panose="020B0604020202020204" pitchFamily="34" charset="0"/>
                  </a:rPr>
                  <a:t> </a:t>
                </a:r>
                <a:r>
                  <a:rPr lang="en-US" sz="2399" b="1" i="1" dirty="0" err="1">
                    <a:solidFill>
                      <a:srgbClr val="1A99A5">
                        <a:lumMod val="50000"/>
                      </a:srgbClr>
                    </a:solidFill>
                    <a:latin typeface="Arial" panose="020B0604020202020204" pitchFamily="34" charset="0"/>
                    <a:cs typeface="Arial" panose="020B0604020202020204" pitchFamily="34" charset="0"/>
                  </a:rPr>
                  <a:t>giảm</a:t>
                </a:r>
                <a:r>
                  <a:rPr lang="en-US" sz="2399" b="1" i="1" dirty="0">
                    <a:solidFill>
                      <a:srgbClr val="1A99A5">
                        <a:lumMod val="50000"/>
                      </a:srgbClr>
                    </a:solidFill>
                    <a:latin typeface="Arial" panose="020B0604020202020204" pitchFamily="34" charset="0"/>
                    <a:cs typeface="Arial" panose="020B0604020202020204" pitchFamily="34" charset="0"/>
                  </a:rPr>
                  <a:t> </a:t>
                </a:r>
                <a:r>
                  <a:rPr lang="en-US" sz="2399" b="1" i="1" dirty="0" err="1">
                    <a:solidFill>
                      <a:srgbClr val="1A99A5">
                        <a:lumMod val="50000"/>
                      </a:srgbClr>
                    </a:solidFill>
                    <a:latin typeface="Arial" panose="020B0604020202020204" pitchFamily="34" charset="0"/>
                    <a:cs typeface="Arial" panose="020B0604020202020204" pitchFamily="34" charset="0"/>
                  </a:rPr>
                  <a:t>khoảng</a:t>
                </a:r>
                <a:r>
                  <a:rPr lang="en-US" sz="2399" b="1" i="1" dirty="0">
                    <a:solidFill>
                      <a:srgbClr val="1A99A5">
                        <a:lumMod val="50000"/>
                      </a:srgbClr>
                    </a:solidFill>
                    <a:latin typeface="Arial" panose="020B0604020202020204" pitchFamily="34" charset="0"/>
                    <a:cs typeface="Arial" panose="020B0604020202020204" pitchFamily="34" charset="0"/>
                  </a:rPr>
                  <a:t> 100% - 82,3% = 17,7% so </a:t>
                </a:r>
                <a:r>
                  <a:rPr lang="en-US" sz="2399" b="1" i="1" dirty="0" err="1">
                    <a:solidFill>
                      <a:srgbClr val="1A99A5">
                        <a:lumMod val="50000"/>
                      </a:srgbClr>
                    </a:solidFill>
                    <a:latin typeface="Arial" panose="020B0604020202020204" pitchFamily="34" charset="0"/>
                    <a:cs typeface="Arial" panose="020B0604020202020204" pitchFamily="34" charset="0"/>
                  </a:rPr>
                  <a:t>với</a:t>
                </a:r>
                <a:r>
                  <a:rPr lang="en-US" sz="2399" b="1" i="1" dirty="0">
                    <a:solidFill>
                      <a:srgbClr val="1A99A5">
                        <a:lumMod val="50000"/>
                      </a:srgbClr>
                    </a:solidFill>
                    <a:latin typeface="Arial" panose="020B0604020202020204" pitchFamily="34" charset="0"/>
                    <a:cs typeface="Arial" panose="020B0604020202020204" pitchFamily="34" charset="0"/>
                  </a:rPr>
                  <a:t> </a:t>
                </a:r>
                <a:r>
                  <a:rPr lang="en-US" sz="2399" b="1" i="1" dirty="0" err="1">
                    <a:solidFill>
                      <a:srgbClr val="1A99A5">
                        <a:lumMod val="50000"/>
                      </a:srgbClr>
                    </a:solidFill>
                    <a:latin typeface="Arial" panose="020B0604020202020204" pitchFamily="34" charset="0"/>
                    <a:cs typeface="Arial" panose="020B0604020202020204" pitchFamily="34" charset="0"/>
                  </a:rPr>
                  <a:t>năm</a:t>
                </a:r>
                <a:r>
                  <a:rPr lang="en-US" sz="2399" b="1" i="1" dirty="0">
                    <a:solidFill>
                      <a:srgbClr val="1A99A5">
                        <a:lumMod val="50000"/>
                      </a:srgbClr>
                    </a:solidFill>
                    <a:latin typeface="Arial" panose="020B0604020202020204" pitchFamily="34" charset="0"/>
                    <a:cs typeface="Arial" panose="020B0604020202020204" pitchFamily="34" charset="0"/>
                  </a:rPr>
                  <a:t> 2019</a:t>
                </a:r>
              </a:p>
              <a:p>
                <a:pPr algn="ctr" defTabSz="1218804">
                  <a:lnSpc>
                    <a:spcPct val="150000"/>
                  </a:lnSpc>
                  <a:defRPr/>
                </a:pPr>
                <a:endParaRPr lang="en-US" sz="2399" b="1" i="1" dirty="0">
                  <a:solidFill>
                    <a:srgbClr val="1A99A5">
                      <a:lumMod val="50000"/>
                    </a:srgbClr>
                  </a:solidFill>
                  <a:latin typeface="Arial" panose="020B0604020202020204" pitchFamily="34" charset="0"/>
                  <a:cs typeface="Arial" panose="020B0604020202020204" pitchFamily="34" charset="0"/>
                </a:endParaRPr>
              </a:p>
            </p:txBody>
          </p:sp>
        </mc:Choice>
        <mc:Fallback xmlns="">
          <p:sp>
            <p:nvSpPr>
              <p:cNvPr id="26" name="TextBox 25">
                <a:extLst>
                  <a:ext uri="{FF2B5EF4-FFF2-40B4-BE49-F238E27FC236}">
                    <a16:creationId xmlns:a16="http://schemas.microsoft.com/office/drawing/2014/main" id="{C5D9745B-B85E-497E-B75F-A2A1F19280D6}"/>
                  </a:ext>
                </a:extLst>
              </p:cNvPr>
              <p:cNvSpPr txBox="1">
                <a:spLocks noRot="1" noChangeAspect="1" noMove="1" noResize="1" noEditPoints="1" noAdjustHandles="1" noChangeArrowheads="1" noChangeShapeType="1" noTextEdit="1"/>
              </p:cNvSpPr>
              <p:nvPr/>
            </p:nvSpPr>
            <p:spPr>
              <a:xfrm>
                <a:off x="1881" y="4516663"/>
                <a:ext cx="12188238" cy="2493760"/>
              </a:xfrm>
              <a:prstGeom prst="rect">
                <a:avLst/>
              </a:prstGeom>
              <a:blipFill>
                <a:blip r:embed="rId4"/>
                <a:stretch>
                  <a:fillRect l="-750" r="-250"/>
                </a:stretch>
              </a:blipFill>
            </p:spPr>
            <p:txBody>
              <a:bodyPr/>
              <a:lstStyle/>
              <a:p>
                <a:r>
                  <a:rPr lang="en-US">
                    <a:noFill/>
                  </a:rPr>
                  <a:t> </a:t>
                </a:r>
              </a:p>
            </p:txBody>
          </p:sp>
        </mc:Fallback>
      </mc:AlternateContent>
    </p:spTree>
    <p:extLst>
      <p:ext uri="{BB962C8B-B14F-4D97-AF65-F5344CB8AC3E}">
        <p14:creationId xmlns:p14="http://schemas.microsoft.com/office/powerpoint/2010/main" val="3759210629"/>
      </p:ext>
    </p:extLst>
  </p:cSld>
  <p:clrMapOvr>
    <a:masterClrMapping/>
  </p:clrMapOvr>
  <mc:AlternateContent xmlns:mc="http://schemas.openxmlformats.org/markup-compatibility/2006" xmlns:p159="http://schemas.microsoft.com/office/powerpoint/2015/09/main">
    <mc:Choice Requires="p159">
      <p:transition advClick="0" advTm="3000">
        <p159:morph option="byChar"/>
      </p:transition>
    </mc:Choice>
    <mc:Fallback xmlns="">
      <p:transition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6">
                                            <p:txEl>
                                              <p:pRg st="0" end="0"/>
                                            </p:txEl>
                                          </p:spTgt>
                                        </p:tgtEl>
                                        <p:attrNameLst>
                                          <p:attrName>style.visibility</p:attrName>
                                        </p:attrNameLst>
                                      </p:cBhvr>
                                      <p:to>
                                        <p:strVal val="visible"/>
                                      </p:to>
                                    </p:set>
                                    <p:anim calcmode="lin" valueType="num">
                                      <p:cBhvr additive="base">
                                        <p:cTn id="20"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6">
                                            <p:txEl>
                                              <p:pRg st="1" end="1"/>
                                            </p:txEl>
                                          </p:spTgt>
                                        </p:tgtEl>
                                        <p:attrNameLst>
                                          <p:attrName>style.visibility</p:attrName>
                                        </p:attrNameLst>
                                      </p:cBhvr>
                                      <p:to>
                                        <p:strVal val="visible"/>
                                      </p:to>
                                    </p:set>
                                    <p:anim calcmode="lin" valueType="num">
                                      <p:cBhvr additive="base">
                                        <p:cTn id="26" dur="500" fill="hold"/>
                                        <p:tgtEl>
                                          <p:spTgt spid="26">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6">
                                            <p:txEl>
                                              <p:pRg st="2" end="2"/>
                                            </p:txEl>
                                          </p:spTgt>
                                        </p:tgtEl>
                                        <p:attrNameLst>
                                          <p:attrName>style.visibility</p:attrName>
                                        </p:attrNameLst>
                                      </p:cBhvr>
                                      <p:to>
                                        <p:strVal val="visible"/>
                                      </p:to>
                                    </p:set>
                                    <p:anim calcmode="lin" valueType="num">
                                      <p:cBhvr additive="base">
                                        <p:cTn id="32" dur="500" fill="hold"/>
                                        <p:tgtEl>
                                          <p:spTgt spid="26">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E01A4CE-5D6C-47D6-AEF8-609CAE472128}"/>
              </a:ext>
            </a:extLst>
          </p:cNvPr>
          <p:cNvPicPr>
            <a:picLocks noChangeAspect="1"/>
          </p:cNvPicPr>
          <p:nvPr/>
        </p:nvPicPr>
        <p:blipFill>
          <a:blip r:embed="rId3"/>
          <a:stretch>
            <a:fillRect/>
          </a:stretch>
        </p:blipFill>
        <p:spPr>
          <a:xfrm>
            <a:off x="4337" y="2546"/>
            <a:ext cx="12190585" cy="6857205"/>
          </a:xfrm>
          <a:prstGeom prst="rect">
            <a:avLst/>
          </a:prstGeom>
        </p:spPr>
      </p:pic>
      <p:sp>
        <p:nvSpPr>
          <p:cNvPr id="13" name="Text Box 7"/>
          <p:cNvSpPr txBox="1">
            <a:spLocks noChangeArrowheads="1"/>
          </p:cNvSpPr>
          <p:nvPr/>
        </p:nvSpPr>
        <p:spPr bwMode="auto">
          <a:xfrm>
            <a:off x="3504512" y="2565171"/>
            <a:ext cx="5182976" cy="1140294"/>
          </a:xfrm>
          <a:prstGeom prst="rect">
            <a:avLst/>
          </a:prstGeom>
          <a:solidFill>
            <a:schemeClr val="bg2">
              <a:lumMod val="90000"/>
            </a:schemeClr>
          </a:solidFill>
          <a:ln w="9525">
            <a:noFill/>
            <a:miter lim="800000"/>
            <a:headEnd/>
            <a:tailEnd/>
          </a:ln>
        </p:spPr>
        <p:txBody>
          <a:bodyPr wrap="square" lIns="60941" tIns="30471" rIns="60941" bIns="30471">
            <a:spAutoFit/>
          </a:bodyPr>
          <a:lstStyle/>
          <a:p>
            <a:pPr algn="ctr" defTabSz="1087924">
              <a:lnSpc>
                <a:spcPct val="150000"/>
              </a:lnSpc>
              <a:defRPr/>
            </a:pPr>
            <a:r>
              <a:rPr lang="en-US" altLang="zh-CN" sz="5332" b="1" kern="0" dirty="0">
                <a:solidFill>
                  <a:srgbClr val="7030A0"/>
                </a:solidFill>
                <a:latin typeface="Arial" panose="020B0604020202020204" pitchFamily="34" charset="0"/>
                <a:ea typeface="宋体" panose="02010600030101010101" pitchFamily="2" charset="-122"/>
                <a:cs typeface="Arial" panose="020B0604020202020204" pitchFamily="34" charset="0"/>
              </a:rPr>
              <a:t>LUYỆN TẬP</a:t>
            </a:r>
            <a:endParaRPr lang="en-CA" sz="5332" b="1" spc="-151" dirty="0">
              <a:solidFill>
                <a:srgbClr val="7030A0"/>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979280306"/>
      </p:ext>
    </p:extLst>
  </p:cSld>
  <p:clrMapOvr>
    <a:masterClrMapping/>
  </p:clrMapOvr>
  <mc:AlternateContent xmlns:mc="http://schemas.openxmlformats.org/markup-compatibility/2006" xmlns:p15="http://schemas.microsoft.com/office/powerpoint/2012/main">
    <mc:Choice Requires="p15">
      <p:transition spd="med" advClick="0" advTm="3000">
        <p15:prstTrans prst="peelOff"/>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7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54"/>
          <p:cNvSpPr/>
          <p:nvPr/>
        </p:nvSpPr>
        <p:spPr>
          <a:xfrm>
            <a:off x="577090" y="405597"/>
            <a:ext cx="1439716" cy="431915"/>
          </a:xfrm>
          <a:prstGeom prst="roundRect">
            <a:avLst/>
          </a:prstGeom>
          <a:solidFill>
            <a:srgbClr val="56E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vi-VN" sz="2399">
              <a:solidFill>
                <a:prstClr val="white"/>
              </a:solidFill>
              <a:latin typeface="Arial" panose="020B0604020202020204" pitchFamily="34" charset="0"/>
            </a:endParaRPr>
          </a:p>
        </p:txBody>
      </p:sp>
      <p:pic>
        <p:nvPicPr>
          <p:cNvPr id="2" name="Picture 1">
            <a:extLst>
              <a:ext uri="{FF2B5EF4-FFF2-40B4-BE49-F238E27FC236}">
                <a16:creationId xmlns:a16="http://schemas.microsoft.com/office/drawing/2014/main" id="{293E7532-7FAF-4F40-9B53-E9B92C05B896}"/>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898767" y="2517180"/>
            <a:ext cx="5776717" cy="3732648"/>
          </a:xfrm>
          <a:prstGeom prst="rect">
            <a:avLst/>
          </a:prstGeom>
        </p:spPr>
      </p:pic>
      <p:sp>
        <p:nvSpPr>
          <p:cNvPr id="6" name="TextBox 5">
            <a:extLst>
              <a:ext uri="{FF2B5EF4-FFF2-40B4-BE49-F238E27FC236}">
                <a16:creationId xmlns:a16="http://schemas.microsoft.com/office/drawing/2014/main" id="{93C806B9-D90A-4811-A06D-A01DAF1B869A}"/>
              </a:ext>
            </a:extLst>
          </p:cNvPr>
          <p:cNvSpPr txBox="1"/>
          <p:nvPr/>
        </p:nvSpPr>
        <p:spPr>
          <a:xfrm>
            <a:off x="854519" y="213647"/>
            <a:ext cx="11095357" cy="1862433"/>
          </a:xfrm>
          <a:prstGeom prst="rect">
            <a:avLst/>
          </a:prstGeom>
          <a:noFill/>
        </p:spPr>
        <p:txBody>
          <a:bodyPr wrap="square">
            <a:spAutoFit/>
          </a:bodyPr>
          <a:lstStyle/>
          <a:p>
            <a:pPr algn="just" defTabSz="1218804">
              <a:lnSpc>
                <a:spcPct val="150000"/>
              </a:lnSpc>
              <a:defRPr/>
            </a:pPr>
            <a:r>
              <a:rPr lang="en-US" sz="2666" b="1" dirty="0" err="1">
                <a:solidFill>
                  <a:prstClr val="black"/>
                </a:solidFill>
                <a:latin typeface="Arial" panose="020B0604020202020204" pitchFamily="34" charset="0"/>
                <a:cs typeface="Arial" panose="020B0604020202020204" pitchFamily="34" charset="0"/>
              </a:rPr>
              <a:t>Bài</a:t>
            </a:r>
            <a:r>
              <a:rPr lang="en-US" sz="2666" b="1" dirty="0">
                <a:solidFill>
                  <a:prstClr val="black"/>
                </a:solidFill>
                <a:latin typeface="Arial" panose="020B0604020202020204" pitchFamily="34" charset="0"/>
                <a:cs typeface="Arial" panose="020B0604020202020204" pitchFamily="34" charset="0"/>
              </a:rPr>
              <a:t> 1. </a:t>
            </a:r>
          </a:p>
          <a:p>
            <a:pPr algn="just" defTabSz="1218804">
              <a:lnSpc>
                <a:spcPct val="150000"/>
              </a:lnSpc>
              <a:defRPr/>
            </a:pPr>
            <a:r>
              <a:rPr lang="en-US" sz="2666" dirty="0" err="1">
                <a:solidFill>
                  <a:prstClr val="black"/>
                </a:solidFill>
                <a:latin typeface="Arial" panose="020B0604020202020204" pitchFamily="34" charset="0"/>
                <a:cs typeface="Arial" panose="020B0604020202020204" pitchFamily="34" charset="0"/>
              </a:rPr>
              <a:t>Biểu</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đồ</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đoạn</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thẳng</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trong</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Hình</a:t>
            </a:r>
            <a:r>
              <a:rPr lang="en-US" sz="2666" dirty="0">
                <a:solidFill>
                  <a:prstClr val="black"/>
                </a:solidFill>
                <a:latin typeface="Arial" panose="020B0604020202020204" pitchFamily="34" charset="0"/>
                <a:cs typeface="Arial" panose="020B0604020202020204" pitchFamily="34" charset="0"/>
              </a:rPr>
              <a:t> 19 </a:t>
            </a:r>
            <a:r>
              <a:rPr lang="en-US" sz="2666" dirty="0" err="1">
                <a:solidFill>
                  <a:prstClr val="black"/>
                </a:solidFill>
                <a:latin typeface="Arial" panose="020B0604020202020204" pitchFamily="34" charset="0"/>
                <a:cs typeface="Arial" panose="020B0604020202020204" pitchFamily="34" charset="0"/>
              </a:rPr>
              <a:t>biểu</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diễn</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nhiệt</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độ</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trong</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một</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ngày</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mùa</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đông</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tại</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một</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địa</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điểm</a:t>
            </a:r>
            <a:r>
              <a:rPr lang="en-US" sz="2666" dirty="0">
                <a:solidFill>
                  <a:prstClr val="black"/>
                </a:solidFill>
                <a:latin typeface="Arial" panose="020B0604020202020204" pitchFamily="34" charset="0"/>
                <a:cs typeface="Arial" panose="020B0604020202020204" pitchFamily="34" charset="0"/>
              </a:rPr>
              <a:t> ở </a:t>
            </a:r>
            <a:r>
              <a:rPr lang="en-US" sz="2666" dirty="0" err="1">
                <a:solidFill>
                  <a:prstClr val="black"/>
                </a:solidFill>
                <a:latin typeface="Arial" panose="020B0604020202020204" pitchFamily="34" charset="0"/>
                <a:cs typeface="Arial" panose="020B0604020202020204" pitchFamily="34" charset="0"/>
              </a:rPr>
              <a:t>miền</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ôn</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đới</a:t>
            </a:r>
            <a:r>
              <a:rPr lang="en-US" sz="2666" dirty="0">
                <a:solidFill>
                  <a:prstClr val="black"/>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63A94BE2-E3A2-4F23-926C-69B4EDDE7C7C}"/>
              </a:ext>
            </a:extLst>
          </p:cNvPr>
          <p:cNvSpPr txBox="1"/>
          <p:nvPr/>
        </p:nvSpPr>
        <p:spPr>
          <a:xfrm>
            <a:off x="6675484" y="2395164"/>
            <a:ext cx="4956520" cy="3708516"/>
          </a:xfrm>
          <a:prstGeom prst="rect">
            <a:avLst/>
          </a:prstGeom>
          <a:noFill/>
        </p:spPr>
        <p:txBody>
          <a:bodyPr wrap="square">
            <a:spAutoFit/>
          </a:bodyPr>
          <a:lstStyle/>
          <a:p>
            <a:pPr defTabSz="1218804">
              <a:lnSpc>
                <a:spcPct val="150000"/>
              </a:lnSpc>
            </a:pPr>
            <a:r>
              <a:rPr lang="pt-BR" sz="2666" dirty="0">
                <a:solidFill>
                  <a:prstClr val="black"/>
                </a:solidFill>
                <a:latin typeface="Arial" panose="020B0604020202020204" pitchFamily="34" charset="0"/>
                <a:cs typeface="Arial" panose="020B0604020202020204" pitchFamily="34" charset="0"/>
              </a:rPr>
              <a:t>a) Nêu nhiệt độ lúc 2h, 6h, 10h, 14h, 18h, 22h.</a:t>
            </a:r>
          </a:p>
          <a:p>
            <a:pPr algn="just" defTabSz="1218804">
              <a:lnSpc>
                <a:spcPct val="150000"/>
              </a:lnSpc>
            </a:pPr>
            <a:r>
              <a:rPr lang="pt-BR" sz="2666" dirty="0">
                <a:solidFill>
                  <a:prstClr val="black"/>
                </a:solidFill>
                <a:latin typeface="Arial" panose="020B0604020202020204" pitchFamily="34" charset="0"/>
                <a:cs typeface="Arial" panose="020B0604020202020204" pitchFamily="34" charset="0"/>
              </a:rPr>
              <a:t>b) Hãy nhận xét về sự thay đổi nhiệt độ trong các khoảng thời gian 2h-6h; 6h-10h; 10h-14h; 14-18h; 18h-22h; 22h-24h</a:t>
            </a:r>
          </a:p>
        </p:txBody>
      </p:sp>
    </p:spTree>
    <p:extLst>
      <p:ext uri="{BB962C8B-B14F-4D97-AF65-F5344CB8AC3E}">
        <p14:creationId xmlns:p14="http://schemas.microsoft.com/office/powerpoint/2010/main" val="3859128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 calcmode="lin" valueType="num">
                                      <p:cBhvr additive="base">
                                        <p:cTn id="2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54"/>
          <p:cNvSpPr/>
          <p:nvPr/>
        </p:nvSpPr>
        <p:spPr>
          <a:xfrm>
            <a:off x="577090" y="405597"/>
            <a:ext cx="1439716" cy="431915"/>
          </a:xfrm>
          <a:prstGeom prst="roundRect">
            <a:avLst/>
          </a:prstGeom>
          <a:solidFill>
            <a:srgbClr val="56E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vi-VN" sz="2399">
              <a:solidFill>
                <a:prstClr val="white"/>
              </a:solidFill>
              <a:latin typeface="Arial" panose="020B0604020202020204" pitchFamily="34" charset="0"/>
            </a:endParaRPr>
          </a:p>
        </p:txBody>
      </p:sp>
      <p:pic>
        <p:nvPicPr>
          <p:cNvPr id="2" name="Picture 1">
            <a:extLst>
              <a:ext uri="{FF2B5EF4-FFF2-40B4-BE49-F238E27FC236}">
                <a16:creationId xmlns:a16="http://schemas.microsoft.com/office/drawing/2014/main" id="{293E7532-7FAF-4F40-9B53-E9B92C05B896}"/>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504513" y="405597"/>
            <a:ext cx="5776717" cy="3732648"/>
          </a:xfrm>
          <a:prstGeom prst="rect">
            <a:avLst/>
          </a:prstGeom>
        </p:spPr>
      </p:pic>
      <p:sp>
        <p:nvSpPr>
          <p:cNvPr id="6" name="TextBox 5">
            <a:extLst>
              <a:ext uri="{FF2B5EF4-FFF2-40B4-BE49-F238E27FC236}">
                <a16:creationId xmlns:a16="http://schemas.microsoft.com/office/drawing/2014/main" id="{93C806B9-D90A-4811-A06D-A01DAF1B869A}"/>
              </a:ext>
            </a:extLst>
          </p:cNvPr>
          <p:cNvSpPr txBox="1"/>
          <p:nvPr/>
        </p:nvSpPr>
        <p:spPr>
          <a:xfrm>
            <a:off x="854520" y="213648"/>
            <a:ext cx="1439716" cy="631711"/>
          </a:xfrm>
          <a:prstGeom prst="rect">
            <a:avLst/>
          </a:prstGeom>
          <a:noFill/>
        </p:spPr>
        <p:txBody>
          <a:bodyPr wrap="square">
            <a:spAutoFit/>
          </a:bodyPr>
          <a:lstStyle/>
          <a:p>
            <a:pPr algn="just" defTabSz="1218804">
              <a:lnSpc>
                <a:spcPct val="150000"/>
              </a:lnSpc>
              <a:defRPr/>
            </a:pPr>
            <a:r>
              <a:rPr lang="en-US" sz="2666" b="1" dirty="0" err="1">
                <a:solidFill>
                  <a:prstClr val="black"/>
                </a:solidFill>
                <a:latin typeface="Arial" panose="020B0604020202020204" pitchFamily="34" charset="0"/>
                <a:cs typeface="Arial" panose="020B0604020202020204" pitchFamily="34" charset="0"/>
              </a:rPr>
              <a:t>Bài</a:t>
            </a:r>
            <a:r>
              <a:rPr lang="en-US" sz="2666" b="1" dirty="0">
                <a:solidFill>
                  <a:prstClr val="black"/>
                </a:solidFill>
                <a:latin typeface="Arial" panose="020B0604020202020204" pitchFamily="34" charset="0"/>
                <a:cs typeface="Arial" panose="020B0604020202020204" pitchFamily="34" charset="0"/>
              </a:rPr>
              <a:t> 1. </a:t>
            </a:r>
          </a:p>
        </p:txBody>
      </p:sp>
      <p:sp>
        <p:nvSpPr>
          <p:cNvPr id="8" name="TextBox 7">
            <a:extLst>
              <a:ext uri="{FF2B5EF4-FFF2-40B4-BE49-F238E27FC236}">
                <a16:creationId xmlns:a16="http://schemas.microsoft.com/office/drawing/2014/main" id="{FF0FEEAC-A974-4B02-8437-C4BCB079400F}"/>
              </a:ext>
            </a:extLst>
          </p:cNvPr>
          <p:cNvSpPr txBox="1"/>
          <p:nvPr/>
        </p:nvSpPr>
        <p:spPr>
          <a:xfrm>
            <a:off x="886016" y="4174718"/>
            <a:ext cx="2814190" cy="631711"/>
          </a:xfrm>
          <a:prstGeom prst="rect">
            <a:avLst/>
          </a:prstGeom>
          <a:noFill/>
        </p:spPr>
        <p:txBody>
          <a:bodyPr wrap="square">
            <a:spAutoFit/>
          </a:bodyPr>
          <a:lstStyle/>
          <a:p>
            <a:pPr defTabSz="1218804">
              <a:lnSpc>
                <a:spcPct val="150000"/>
              </a:lnSpc>
            </a:pPr>
            <a:r>
              <a:rPr lang="pt-BR" sz="2666" dirty="0">
                <a:solidFill>
                  <a:prstClr val="black"/>
                </a:solidFill>
                <a:latin typeface="Arial" panose="020B0604020202020204" pitchFamily="34" charset="0"/>
                <a:cs typeface="Arial" panose="020B0604020202020204" pitchFamily="34" charset="0"/>
              </a:rPr>
              <a:t>a) Nhiệt độ lúc: </a:t>
            </a:r>
          </a:p>
        </p:txBody>
      </p:sp>
      <p:sp>
        <p:nvSpPr>
          <p:cNvPr id="3" name="TextBox 2">
            <a:extLst>
              <a:ext uri="{FF2B5EF4-FFF2-40B4-BE49-F238E27FC236}">
                <a16:creationId xmlns:a16="http://schemas.microsoft.com/office/drawing/2014/main" id="{CA3C1A7B-0F74-4E6F-AB1C-A475D5EBA516}"/>
              </a:ext>
            </a:extLst>
          </p:cNvPr>
          <p:cNvSpPr txBox="1"/>
          <p:nvPr/>
        </p:nvSpPr>
        <p:spPr>
          <a:xfrm>
            <a:off x="3556234" y="4303859"/>
            <a:ext cx="1727659" cy="502573"/>
          </a:xfrm>
          <a:prstGeom prst="rect">
            <a:avLst/>
          </a:prstGeom>
          <a:noFill/>
        </p:spPr>
        <p:txBody>
          <a:bodyPr wrap="square" rtlCol="0">
            <a:spAutoFit/>
          </a:bodyPr>
          <a:lstStyle/>
          <a:p>
            <a:pPr defTabSz="1218804"/>
            <a:r>
              <a:rPr lang="en-US" sz="2666" dirty="0">
                <a:solidFill>
                  <a:prstClr val="black"/>
                </a:solidFill>
                <a:latin typeface="Arial" panose="020B0604020202020204" pitchFamily="34" charset="0"/>
                <a:cs typeface="Arial" panose="020B0604020202020204" pitchFamily="34" charset="0"/>
              </a:rPr>
              <a:t>2h: </a:t>
            </a:r>
            <a:r>
              <a:rPr lang="en-US" sz="2666" b="1" dirty="0">
                <a:solidFill>
                  <a:prstClr val="black"/>
                </a:solidFill>
                <a:latin typeface="Arial" panose="020B0604020202020204" pitchFamily="34" charset="0"/>
                <a:cs typeface="Arial" panose="020B0604020202020204" pitchFamily="34" charset="0"/>
              </a:rPr>
              <a:t>-8</a:t>
            </a:r>
            <a:r>
              <a:rPr lang="en-US" sz="2666" b="1" baseline="30000" dirty="0">
                <a:solidFill>
                  <a:prstClr val="black"/>
                </a:solidFill>
                <a:latin typeface="Arial" panose="020B0604020202020204" pitchFamily="34" charset="0"/>
                <a:cs typeface="Arial" panose="020B0604020202020204" pitchFamily="34" charset="0"/>
              </a:rPr>
              <a:t>o</a:t>
            </a:r>
            <a:r>
              <a:rPr lang="en-US" sz="2666" b="1" dirty="0">
                <a:solidFill>
                  <a:prstClr val="black"/>
                </a:solidFill>
                <a:latin typeface="Arial" panose="020B0604020202020204" pitchFamily="34" charset="0"/>
                <a:cs typeface="Arial" panose="020B0604020202020204" pitchFamily="34" charset="0"/>
              </a:rPr>
              <a:t>C;</a:t>
            </a:r>
          </a:p>
        </p:txBody>
      </p:sp>
      <p:sp>
        <p:nvSpPr>
          <p:cNvPr id="9" name="TextBox 8">
            <a:extLst>
              <a:ext uri="{FF2B5EF4-FFF2-40B4-BE49-F238E27FC236}">
                <a16:creationId xmlns:a16="http://schemas.microsoft.com/office/drawing/2014/main" id="{A90F0F3D-DF08-4755-AB1F-CEAAD5A49EB7}"/>
              </a:ext>
            </a:extLst>
          </p:cNvPr>
          <p:cNvSpPr txBox="1"/>
          <p:nvPr/>
        </p:nvSpPr>
        <p:spPr>
          <a:xfrm>
            <a:off x="3556234" y="4998473"/>
            <a:ext cx="1727659" cy="502573"/>
          </a:xfrm>
          <a:prstGeom prst="rect">
            <a:avLst/>
          </a:prstGeom>
          <a:noFill/>
        </p:spPr>
        <p:txBody>
          <a:bodyPr wrap="square" rtlCol="0">
            <a:spAutoFit/>
          </a:bodyPr>
          <a:lstStyle/>
          <a:p>
            <a:pPr defTabSz="1218804"/>
            <a:r>
              <a:rPr lang="en-US" sz="2666" dirty="0">
                <a:solidFill>
                  <a:prstClr val="black"/>
                </a:solidFill>
                <a:latin typeface="Arial" panose="020B0604020202020204" pitchFamily="34" charset="0"/>
                <a:cs typeface="Arial" panose="020B0604020202020204" pitchFamily="34" charset="0"/>
              </a:rPr>
              <a:t>6h: </a:t>
            </a:r>
            <a:r>
              <a:rPr lang="en-US" sz="2666" b="1" dirty="0">
                <a:solidFill>
                  <a:prstClr val="black"/>
                </a:solidFill>
                <a:latin typeface="Arial" panose="020B0604020202020204" pitchFamily="34" charset="0"/>
                <a:cs typeface="Arial" panose="020B0604020202020204" pitchFamily="34" charset="0"/>
              </a:rPr>
              <a:t>10</a:t>
            </a:r>
            <a:r>
              <a:rPr lang="en-US" sz="2666" b="1" baseline="30000" dirty="0">
                <a:solidFill>
                  <a:prstClr val="black"/>
                </a:solidFill>
                <a:latin typeface="Arial" panose="020B0604020202020204" pitchFamily="34" charset="0"/>
                <a:cs typeface="Arial" panose="020B0604020202020204" pitchFamily="34" charset="0"/>
              </a:rPr>
              <a:t>o</a:t>
            </a:r>
            <a:r>
              <a:rPr lang="en-US" sz="2666" b="1" dirty="0">
                <a:solidFill>
                  <a:prstClr val="black"/>
                </a:solidFill>
                <a:latin typeface="Arial" panose="020B0604020202020204" pitchFamily="34" charset="0"/>
                <a:cs typeface="Arial" panose="020B0604020202020204" pitchFamily="34" charset="0"/>
              </a:rPr>
              <a:t>C;</a:t>
            </a:r>
          </a:p>
        </p:txBody>
      </p:sp>
      <p:sp>
        <p:nvSpPr>
          <p:cNvPr id="10" name="TextBox 9">
            <a:extLst>
              <a:ext uri="{FF2B5EF4-FFF2-40B4-BE49-F238E27FC236}">
                <a16:creationId xmlns:a16="http://schemas.microsoft.com/office/drawing/2014/main" id="{84EF9AC7-5EBC-44B5-9245-170D93CAA44C}"/>
              </a:ext>
            </a:extLst>
          </p:cNvPr>
          <p:cNvSpPr txBox="1"/>
          <p:nvPr/>
        </p:nvSpPr>
        <p:spPr>
          <a:xfrm>
            <a:off x="3556235" y="5693087"/>
            <a:ext cx="2176824" cy="502573"/>
          </a:xfrm>
          <a:prstGeom prst="rect">
            <a:avLst/>
          </a:prstGeom>
          <a:noFill/>
        </p:spPr>
        <p:txBody>
          <a:bodyPr wrap="square" rtlCol="0">
            <a:spAutoFit/>
          </a:bodyPr>
          <a:lstStyle/>
          <a:p>
            <a:pPr defTabSz="1218804"/>
            <a:r>
              <a:rPr lang="en-US" sz="2666" dirty="0">
                <a:solidFill>
                  <a:prstClr val="black"/>
                </a:solidFill>
                <a:latin typeface="Arial" panose="020B0604020202020204" pitchFamily="34" charset="0"/>
                <a:cs typeface="Arial" panose="020B0604020202020204" pitchFamily="34" charset="0"/>
              </a:rPr>
              <a:t>14h: </a:t>
            </a:r>
            <a:r>
              <a:rPr lang="en-US" sz="2666" b="1" dirty="0">
                <a:solidFill>
                  <a:prstClr val="black"/>
                </a:solidFill>
                <a:latin typeface="Arial" panose="020B0604020202020204" pitchFamily="34" charset="0"/>
                <a:cs typeface="Arial" panose="020B0604020202020204" pitchFamily="34" charset="0"/>
              </a:rPr>
              <a:t>2</a:t>
            </a:r>
            <a:r>
              <a:rPr lang="en-US" sz="2666" b="1" baseline="30000" dirty="0">
                <a:solidFill>
                  <a:prstClr val="black"/>
                </a:solidFill>
                <a:latin typeface="Arial" panose="020B0604020202020204" pitchFamily="34" charset="0"/>
                <a:cs typeface="Arial" panose="020B0604020202020204" pitchFamily="34" charset="0"/>
              </a:rPr>
              <a:t>o</a:t>
            </a:r>
            <a:r>
              <a:rPr lang="en-US" sz="2666" b="1" dirty="0">
                <a:solidFill>
                  <a:prstClr val="black"/>
                </a:solidFill>
                <a:latin typeface="Arial" panose="020B0604020202020204" pitchFamily="34" charset="0"/>
                <a:cs typeface="Arial" panose="020B0604020202020204" pitchFamily="34" charset="0"/>
              </a:rPr>
              <a:t>C;</a:t>
            </a:r>
          </a:p>
        </p:txBody>
      </p:sp>
      <p:sp>
        <p:nvSpPr>
          <p:cNvPr id="11" name="TextBox 10">
            <a:extLst>
              <a:ext uri="{FF2B5EF4-FFF2-40B4-BE49-F238E27FC236}">
                <a16:creationId xmlns:a16="http://schemas.microsoft.com/office/drawing/2014/main" id="{8650E7E3-E6A0-4DBD-9BF4-43D2A0ACC47A}"/>
              </a:ext>
            </a:extLst>
          </p:cNvPr>
          <p:cNvSpPr txBox="1"/>
          <p:nvPr/>
        </p:nvSpPr>
        <p:spPr>
          <a:xfrm>
            <a:off x="7484240" y="4303860"/>
            <a:ext cx="2176824" cy="502573"/>
          </a:xfrm>
          <a:prstGeom prst="rect">
            <a:avLst/>
          </a:prstGeom>
          <a:noFill/>
        </p:spPr>
        <p:txBody>
          <a:bodyPr wrap="square" rtlCol="0">
            <a:spAutoFit/>
          </a:bodyPr>
          <a:lstStyle/>
          <a:p>
            <a:pPr defTabSz="1218804"/>
            <a:r>
              <a:rPr lang="en-US" sz="2666" dirty="0">
                <a:solidFill>
                  <a:prstClr val="black"/>
                </a:solidFill>
                <a:latin typeface="Arial" panose="020B0604020202020204" pitchFamily="34" charset="0"/>
                <a:cs typeface="Arial" panose="020B0604020202020204" pitchFamily="34" charset="0"/>
              </a:rPr>
              <a:t>18h: </a:t>
            </a:r>
            <a:r>
              <a:rPr lang="en-US" sz="2666" b="1" dirty="0">
                <a:solidFill>
                  <a:prstClr val="black"/>
                </a:solidFill>
                <a:latin typeface="Arial" panose="020B0604020202020204" pitchFamily="34" charset="0"/>
                <a:cs typeface="Arial" panose="020B0604020202020204" pitchFamily="34" charset="0"/>
              </a:rPr>
              <a:t>0</a:t>
            </a:r>
            <a:r>
              <a:rPr lang="en-US" sz="2666" b="1" baseline="30000" dirty="0">
                <a:solidFill>
                  <a:prstClr val="black"/>
                </a:solidFill>
                <a:latin typeface="Arial" panose="020B0604020202020204" pitchFamily="34" charset="0"/>
                <a:cs typeface="Arial" panose="020B0604020202020204" pitchFamily="34" charset="0"/>
              </a:rPr>
              <a:t>o</a:t>
            </a:r>
            <a:r>
              <a:rPr lang="en-US" sz="2666" b="1" dirty="0">
                <a:solidFill>
                  <a:prstClr val="black"/>
                </a:solidFill>
                <a:latin typeface="Arial" panose="020B0604020202020204" pitchFamily="34" charset="0"/>
                <a:cs typeface="Arial" panose="020B0604020202020204" pitchFamily="34" charset="0"/>
              </a:rPr>
              <a:t>C;</a:t>
            </a:r>
          </a:p>
        </p:txBody>
      </p:sp>
      <p:sp>
        <p:nvSpPr>
          <p:cNvPr id="12" name="TextBox 11">
            <a:extLst>
              <a:ext uri="{FF2B5EF4-FFF2-40B4-BE49-F238E27FC236}">
                <a16:creationId xmlns:a16="http://schemas.microsoft.com/office/drawing/2014/main" id="{418D6E34-91C0-46C8-AC13-F5A80B73AA5F}"/>
              </a:ext>
            </a:extLst>
          </p:cNvPr>
          <p:cNvSpPr txBox="1"/>
          <p:nvPr/>
        </p:nvSpPr>
        <p:spPr>
          <a:xfrm>
            <a:off x="7484240" y="4998473"/>
            <a:ext cx="2176824" cy="502573"/>
          </a:xfrm>
          <a:prstGeom prst="rect">
            <a:avLst/>
          </a:prstGeom>
          <a:noFill/>
        </p:spPr>
        <p:txBody>
          <a:bodyPr wrap="square" rtlCol="0">
            <a:spAutoFit/>
          </a:bodyPr>
          <a:lstStyle/>
          <a:p>
            <a:pPr defTabSz="1218804"/>
            <a:r>
              <a:rPr lang="en-US" sz="2666" dirty="0">
                <a:solidFill>
                  <a:prstClr val="black"/>
                </a:solidFill>
                <a:latin typeface="Arial" panose="020B0604020202020204" pitchFamily="34" charset="0"/>
                <a:cs typeface="Arial" panose="020B0604020202020204" pitchFamily="34" charset="0"/>
              </a:rPr>
              <a:t>22h: </a:t>
            </a:r>
            <a:r>
              <a:rPr lang="en-US" sz="2666" b="1" dirty="0">
                <a:solidFill>
                  <a:prstClr val="black"/>
                </a:solidFill>
                <a:latin typeface="Arial" panose="020B0604020202020204" pitchFamily="34" charset="0"/>
                <a:cs typeface="Arial" panose="020B0604020202020204" pitchFamily="34" charset="0"/>
              </a:rPr>
              <a:t>-3</a:t>
            </a:r>
            <a:r>
              <a:rPr lang="en-US" sz="2666" b="1" baseline="30000" dirty="0">
                <a:solidFill>
                  <a:prstClr val="black"/>
                </a:solidFill>
                <a:latin typeface="Arial" panose="020B0604020202020204" pitchFamily="34" charset="0"/>
                <a:cs typeface="Arial" panose="020B0604020202020204" pitchFamily="34" charset="0"/>
              </a:rPr>
              <a:t>o</a:t>
            </a:r>
            <a:r>
              <a:rPr lang="en-US" sz="2666" b="1" dirty="0">
                <a:solidFill>
                  <a:prstClr val="black"/>
                </a:solidFill>
                <a:latin typeface="Arial" panose="020B0604020202020204" pitchFamily="34" charset="0"/>
                <a:cs typeface="Arial" panose="020B0604020202020204" pitchFamily="34" charset="0"/>
              </a:rPr>
              <a:t>C;</a:t>
            </a:r>
          </a:p>
        </p:txBody>
      </p:sp>
    </p:spTree>
    <p:extLst>
      <p:ext uri="{BB962C8B-B14F-4D97-AF65-F5344CB8AC3E}">
        <p14:creationId xmlns:p14="http://schemas.microsoft.com/office/powerpoint/2010/main" val="3450959574"/>
      </p:ext>
    </p:extLst>
  </p:cSld>
  <p:clrMapOvr>
    <a:masterClrMapping/>
  </p:clrMapOvr>
  <mc:AlternateContent xmlns:mc="http://schemas.openxmlformats.org/markup-compatibility/2006" xmlns:p159="http://schemas.microsoft.com/office/powerpoint/2015/09/main">
    <mc:Choice Requires="p159">
      <p:transition spd="med" advClick="0" advTm="3000">
        <p159:morph option="byChar"/>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3" grpId="0"/>
      <p:bldP spid="9" grpId="0"/>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865977-74D3-4A95-93A0-C69AAA570BD8}"/>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504513" y="344211"/>
            <a:ext cx="5776717" cy="3732648"/>
          </a:xfrm>
          <a:prstGeom prst="rect">
            <a:avLst/>
          </a:prstGeom>
        </p:spPr>
      </p:pic>
      <p:sp>
        <p:nvSpPr>
          <p:cNvPr id="3" name="TextBox 2">
            <a:extLst>
              <a:ext uri="{FF2B5EF4-FFF2-40B4-BE49-F238E27FC236}">
                <a16:creationId xmlns:a16="http://schemas.microsoft.com/office/drawing/2014/main" id="{79803DA1-0917-4684-8FB4-FA3753DC05F2}"/>
              </a:ext>
            </a:extLst>
          </p:cNvPr>
          <p:cNvSpPr txBox="1"/>
          <p:nvPr/>
        </p:nvSpPr>
        <p:spPr>
          <a:xfrm>
            <a:off x="854520" y="213648"/>
            <a:ext cx="1439716" cy="631711"/>
          </a:xfrm>
          <a:prstGeom prst="rect">
            <a:avLst/>
          </a:prstGeom>
          <a:noFill/>
        </p:spPr>
        <p:txBody>
          <a:bodyPr wrap="square">
            <a:spAutoFit/>
          </a:bodyPr>
          <a:lstStyle/>
          <a:p>
            <a:pPr algn="just" defTabSz="1218804">
              <a:lnSpc>
                <a:spcPct val="150000"/>
              </a:lnSpc>
              <a:defRPr/>
            </a:pPr>
            <a:r>
              <a:rPr lang="en-US" sz="2666" b="1" dirty="0" err="1">
                <a:solidFill>
                  <a:prstClr val="black"/>
                </a:solidFill>
                <a:latin typeface="Arial" panose="020B0604020202020204" pitchFamily="34" charset="0"/>
                <a:cs typeface="Arial" panose="020B0604020202020204" pitchFamily="34" charset="0"/>
              </a:rPr>
              <a:t>Bài</a:t>
            </a:r>
            <a:r>
              <a:rPr lang="en-US" sz="2666" b="1" dirty="0">
                <a:solidFill>
                  <a:prstClr val="black"/>
                </a:solidFill>
                <a:latin typeface="Arial" panose="020B0604020202020204" pitchFamily="34" charset="0"/>
                <a:cs typeface="Arial" panose="020B0604020202020204" pitchFamily="34" charset="0"/>
              </a:rPr>
              <a:t> 1. </a:t>
            </a:r>
          </a:p>
        </p:txBody>
      </p:sp>
      <p:sp>
        <p:nvSpPr>
          <p:cNvPr id="10" name="TextBox 9">
            <a:extLst>
              <a:ext uri="{FF2B5EF4-FFF2-40B4-BE49-F238E27FC236}">
                <a16:creationId xmlns:a16="http://schemas.microsoft.com/office/drawing/2014/main" id="{A41B1CD6-51DC-4C08-8B65-0C0513ED15D8}"/>
              </a:ext>
            </a:extLst>
          </p:cNvPr>
          <p:cNvSpPr txBox="1"/>
          <p:nvPr/>
        </p:nvSpPr>
        <p:spPr>
          <a:xfrm>
            <a:off x="402044" y="3901993"/>
            <a:ext cx="9580854" cy="631711"/>
          </a:xfrm>
          <a:prstGeom prst="rect">
            <a:avLst/>
          </a:prstGeom>
          <a:noFill/>
        </p:spPr>
        <p:txBody>
          <a:bodyPr wrap="square">
            <a:spAutoFit/>
          </a:bodyPr>
          <a:lstStyle/>
          <a:p>
            <a:pPr defTabSz="1218804">
              <a:lnSpc>
                <a:spcPct val="150000"/>
              </a:lnSpc>
              <a:defRPr/>
            </a:pPr>
            <a:r>
              <a:rPr lang="pt-BR" sz="2666" dirty="0">
                <a:solidFill>
                  <a:prstClr val="black"/>
                </a:solidFill>
                <a:latin typeface="Arial" panose="020B0604020202020204" pitchFamily="34" charset="0"/>
                <a:cs typeface="Arial" panose="020B0604020202020204" pitchFamily="34" charset="0"/>
              </a:rPr>
              <a:t>b) Sự thay đổi nhiệt độ trong các khoảng thời gian:</a:t>
            </a:r>
          </a:p>
        </p:txBody>
      </p:sp>
      <p:sp>
        <p:nvSpPr>
          <p:cNvPr id="11" name="TextBox 10">
            <a:extLst>
              <a:ext uri="{FF2B5EF4-FFF2-40B4-BE49-F238E27FC236}">
                <a16:creationId xmlns:a16="http://schemas.microsoft.com/office/drawing/2014/main" id="{D2E4CADD-05BD-4484-9872-E7CAE8BBD5C8}"/>
              </a:ext>
            </a:extLst>
          </p:cNvPr>
          <p:cNvSpPr txBox="1"/>
          <p:nvPr/>
        </p:nvSpPr>
        <p:spPr>
          <a:xfrm>
            <a:off x="402045" y="4657205"/>
            <a:ext cx="8076173" cy="502573"/>
          </a:xfrm>
          <a:prstGeom prst="rect">
            <a:avLst/>
          </a:prstGeom>
          <a:noFill/>
        </p:spPr>
        <p:txBody>
          <a:bodyPr wrap="square" rtlCol="0">
            <a:spAutoFit/>
          </a:bodyPr>
          <a:lstStyle/>
          <a:p>
            <a:pPr defTabSz="1218804">
              <a:defRPr/>
            </a:pPr>
            <a:r>
              <a:rPr lang="en-US" sz="2666" dirty="0">
                <a:solidFill>
                  <a:prstClr val="black"/>
                </a:solidFill>
                <a:latin typeface="Arial" panose="020B0604020202020204" pitchFamily="34" charset="0"/>
                <a:cs typeface="Arial" panose="020B0604020202020204" pitchFamily="34" charset="0"/>
              </a:rPr>
              <a:t>2h – 6h: </a:t>
            </a:r>
            <a:r>
              <a:rPr lang="en-US" sz="2666" dirty="0" err="1">
                <a:solidFill>
                  <a:prstClr val="black"/>
                </a:solidFill>
                <a:latin typeface="Arial" panose="020B0604020202020204" pitchFamily="34" charset="0"/>
                <a:cs typeface="Arial" panose="020B0604020202020204" pitchFamily="34" charset="0"/>
              </a:rPr>
              <a:t>giảm</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từ</a:t>
            </a:r>
            <a:r>
              <a:rPr lang="en-US" sz="2666" dirty="0">
                <a:solidFill>
                  <a:prstClr val="black"/>
                </a:solidFill>
                <a:latin typeface="Arial" panose="020B0604020202020204" pitchFamily="34" charset="0"/>
                <a:cs typeface="Arial" panose="020B0604020202020204" pitchFamily="34" charset="0"/>
              </a:rPr>
              <a:t> </a:t>
            </a:r>
            <a:r>
              <a:rPr lang="en-US" sz="2666" b="1" dirty="0">
                <a:solidFill>
                  <a:prstClr val="black"/>
                </a:solidFill>
                <a:latin typeface="Arial" panose="020B0604020202020204" pitchFamily="34" charset="0"/>
                <a:cs typeface="Arial" panose="020B0604020202020204" pitchFamily="34" charset="0"/>
              </a:rPr>
              <a:t>-8</a:t>
            </a:r>
            <a:r>
              <a:rPr lang="en-US" sz="2666" b="1" baseline="30000" dirty="0">
                <a:solidFill>
                  <a:prstClr val="black"/>
                </a:solidFill>
                <a:latin typeface="Arial" panose="020B0604020202020204" pitchFamily="34" charset="0"/>
                <a:cs typeface="Arial" panose="020B0604020202020204" pitchFamily="34" charset="0"/>
              </a:rPr>
              <a:t>o</a:t>
            </a:r>
            <a:r>
              <a:rPr lang="en-US" sz="2666" b="1" dirty="0">
                <a:solidFill>
                  <a:prstClr val="black"/>
                </a:solidFill>
                <a:latin typeface="Arial" panose="020B0604020202020204" pitchFamily="34" charset="0"/>
                <a:cs typeface="Arial" panose="020B0604020202020204" pitchFamily="34" charset="0"/>
              </a:rPr>
              <a:t>C </a:t>
            </a:r>
            <a:r>
              <a:rPr lang="en-US" sz="2666" dirty="0" err="1">
                <a:solidFill>
                  <a:prstClr val="black"/>
                </a:solidFill>
                <a:latin typeface="Arial" panose="020B0604020202020204" pitchFamily="34" charset="0"/>
                <a:cs typeface="Arial" panose="020B0604020202020204" pitchFamily="34" charset="0"/>
              </a:rPr>
              <a:t>xuống</a:t>
            </a:r>
            <a:r>
              <a:rPr lang="en-US" sz="2666" dirty="0">
                <a:solidFill>
                  <a:prstClr val="black"/>
                </a:solidFill>
                <a:latin typeface="Arial" panose="020B0604020202020204" pitchFamily="34" charset="0"/>
                <a:cs typeface="Arial" panose="020B0604020202020204" pitchFamily="34" charset="0"/>
              </a:rPr>
              <a:t> </a:t>
            </a:r>
            <a:r>
              <a:rPr lang="en-US" sz="2666" b="1" dirty="0">
                <a:solidFill>
                  <a:prstClr val="black"/>
                </a:solidFill>
                <a:latin typeface="Arial" panose="020B0604020202020204" pitchFamily="34" charset="0"/>
                <a:cs typeface="Arial" panose="020B0604020202020204" pitchFamily="34" charset="0"/>
              </a:rPr>
              <a:t>-10</a:t>
            </a:r>
            <a:r>
              <a:rPr lang="en-US" sz="2666" b="1" baseline="30000" dirty="0">
                <a:solidFill>
                  <a:prstClr val="black"/>
                </a:solidFill>
                <a:latin typeface="Arial" panose="020B0604020202020204" pitchFamily="34" charset="0"/>
                <a:cs typeface="Arial" panose="020B0604020202020204" pitchFamily="34" charset="0"/>
              </a:rPr>
              <a:t>o</a:t>
            </a:r>
            <a:r>
              <a:rPr lang="en-US" sz="2666" b="1" dirty="0">
                <a:solidFill>
                  <a:prstClr val="black"/>
                </a:solidFill>
                <a:latin typeface="Arial" panose="020B0604020202020204" pitchFamily="34" charset="0"/>
                <a:cs typeface="Arial" panose="020B0604020202020204" pitchFamily="34" charset="0"/>
              </a:rPr>
              <a:t>C;</a:t>
            </a:r>
          </a:p>
        </p:txBody>
      </p:sp>
      <p:sp>
        <p:nvSpPr>
          <p:cNvPr id="12" name="TextBox 11">
            <a:extLst>
              <a:ext uri="{FF2B5EF4-FFF2-40B4-BE49-F238E27FC236}">
                <a16:creationId xmlns:a16="http://schemas.microsoft.com/office/drawing/2014/main" id="{B829823C-ECF2-49FC-A8E1-FD48E40AAA32}"/>
              </a:ext>
            </a:extLst>
          </p:cNvPr>
          <p:cNvSpPr txBox="1"/>
          <p:nvPr/>
        </p:nvSpPr>
        <p:spPr>
          <a:xfrm>
            <a:off x="6127074" y="4679870"/>
            <a:ext cx="6063045" cy="502573"/>
          </a:xfrm>
          <a:prstGeom prst="rect">
            <a:avLst/>
          </a:prstGeom>
          <a:noFill/>
        </p:spPr>
        <p:txBody>
          <a:bodyPr wrap="square" rtlCol="0">
            <a:spAutoFit/>
          </a:bodyPr>
          <a:lstStyle/>
          <a:p>
            <a:pPr defTabSz="1218804">
              <a:defRPr/>
            </a:pPr>
            <a:r>
              <a:rPr lang="en-US" sz="2666" dirty="0">
                <a:solidFill>
                  <a:prstClr val="black"/>
                </a:solidFill>
                <a:latin typeface="Arial" panose="020B0604020202020204" pitchFamily="34" charset="0"/>
                <a:cs typeface="Arial" panose="020B0604020202020204" pitchFamily="34" charset="0"/>
              </a:rPr>
              <a:t>6h – 10h: </a:t>
            </a:r>
            <a:r>
              <a:rPr lang="en-US" sz="2666" dirty="0" err="1">
                <a:solidFill>
                  <a:prstClr val="black"/>
                </a:solidFill>
                <a:latin typeface="Arial" panose="020B0604020202020204" pitchFamily="34" charset="0"/>
                <a:cs typeface="Arial" panose="020B0604020202020204" pitchFamily="34" charset="0"/>
              </a:rPr>
              <a:t>tăng</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từ</a:t>
            </a:r>
            <a:r>
              <a:rPr lang="en-US" sz="2666" dirty="0">
                <a:solidFill>
                  <a:prstClr val="black"/>
                </a:solidFill>
                <a:latin typeface="Arial" panose="020B0604020202020204" pitchFamily="34" charset="0"/>
                <a:cs typeface="Arial" panose="020B0604020202020204" pitchFamily="34" charset="0"/>
              </a:rPr>
              <a:t> </a:t>
            </a:r>
            <a:r>
              <a:rPr lang="en-US" sz="2666" b="1" dirty="0">
                <a:solidFill>
                  <a:prstClr val="black"/>
                </a:solidFill>
                <a:latin typeface="Arial" panose="020B0604020202020204" pitchFamily="34" charset="0"/>
                <a:cs typeface="Arial" panose="020B0604020202020204" pitchFamily="34" charset="0"/>
              </a:rPr>
              <a:t>-10</a:t>
            </a:r>
            <a:r>
              <a:rPr lang="en-US" sz="2666" b="1" baseline="30000" dirty="0">
                <a:solidFill>
                  <a:prstClr val="black"/>
                </a:solidFill>
                <a:latin typeface="Arial" panose="020B0604020202020204" pitchFamily="34" charset="0"/>
                <a:cs typeface="Arial" panose="020B0604020202020204" pitchFamily="34" charset="0"/>
              </a:rPr>
              <a:t>o</a:t>
            </a:r>
            <a:r>
              <a:rPr lang="en-US" sz="2666" b="1" dirty="0">
                <a:solidFill>
                  <a:prstClr val="black"/>
                </a:solidFill>
                <a:latin typeface="Arial" panose="020B0604020202020204" pitchFamily="34" charset="0"/>
                <a:cs typeface="Arial" panose="020B0604020202020204" pitchFamily="34" charset="0"/>
              </a:rPr>
              <a:t>C </a:t>
            </a:r>
            <a:r>
              <a:rPr lang="en-US" sz="2666" dirty="0" err="1">
                <a:solidFill>
                  <a:prstClr val="black"/>
                </a:solidFill>
                <a:latin typeface="Arial" panose="020B0604020202020204" pitchFamily="34" charset="0"/>
                <a:cs typeface="Arial" panose="020B0604020202020204" pitchFamily="34" charset="0"/>
              </a:rPr>
              <a:t>lên</a:t>
            </a:r>
            <a:r>
              <a:rPr lang="en-US" sz="2666" dirty="0">
                <a:solidFill>
                  <a:prstClr val="black"/>
                </a:solidFill>
                <a:latin typeface="Arial" panose="020B0604020202020204" pitchFamily="34" charset="0"/>
                <a:cs typeface="Arial" panose="020B0604020202020204" pitchFamily="34" charset="0"/>
              </a:rPr>
              <a:t> </a:t>
            </a:r>
            <a:r>
              <a:rPr lang="en-US" sz="2666" b="1" dirty="0">
                <a:solidFill>
                  <a:prstClr val="black"/>
                </a:solidFill>
                <a:latin typeface="Arial" panose="020B0604020202020204" pitchFamily="34" charset="0"/>
                <a:cs typeface="Arial" panose="020B0604020202020204" pitchFamily="34" charset="0"/>
              </a:rPr>
              <a:t>-5</a:t>
            </a:r>
            <a:r>
              <a:rPr lang="en-US" sz="2666" b="1" baseline="30000" dirty="0">
                <a:solidFill>
                  <a:prstClr val="black"/>
                </a:solidFill>
                <a:latin typeface="Arial" panose="020B0604020202020204" pitchFamily="34" charset="0"/>
                <a:cs typeface="Arial" panose="020B0604020202020204" pitchFamily="34" charset="0"/>
              </a:rPr>
              <a:t>o</a:t>
            </a:r>
            <a:r>
              <a:rPr lang="en-US" sz="2666" b="1" dirty="0">
                <a:solidFill>
                  <a:prstClr val="black"/>
                </a:solidFill>
                <a:latin typeface="Arial" panose="020B0604020202020204" pitchFamily="34" charset="0"/>
                <a:cs typeface="Arial" panose="020B0604020202020204" pitchFamily="34" charset="0"/>
              </a:rPr>
              <a:t>C;</a:t>
            </a:r>
          </a:p>
        </p:txBody>
      </p:sp>
      <p:sp>
        <p:nvSpPr>
          <p:cNvPr id="13" name="TextBox 12">
            <a:extLst>
              <a:ext uri="{FF2B5EF4-FFF2-40B4-BE49-F238E27FC236}">
                <a16:creationId xmlns:a16="http://schemas.microsoft.com/office/drawing/2014/main" id="{87BCCFE2-AAA4-4438-A7DA-53AD9CD6BD85}"/>
              </a:ext>
            </a:extLst>
          </p:cNvPr>
          <p:cNvSpPr txBox="1"/>
          <p:nvPr/>
        </p:nvSpPr>
        <p:spPr>
          <a:xfrm>
            <a:off x="402043" y="5260611"/>
            <a:ext cx="6063045" cy="502573"/>
          </a:xfrm>
          <a:prstGeom prst="rect">
            <a:avLst/>
          </a:prstGeom>
          <a:noFill/>
        </p:spPr>
        <p:txBody>
          <a:bodyPr wrap="square" rtlCol="0">
            <a:spAutoFit/>
          </a:bodyPr>
          <a:lstStyle/>
          <a:p>
            <a:pPr defTabSz="1218804"/>
            <a:r>
              <a:rPr lang="en-US" sz="2666" dirty="0">
                <a:solidFill>
                  <a:prstClr val="black"/>
                </a:solidFill>
                <a:latin typeface="Arial" panose="020B0604020202020204" pitchFamily="34" charset="0"/>
                <a:cs typeface="Arial" panose="020B0604020202020204" pitchFamily="34" charset="0"/>
              </a:rPr>
              <a:t>10h – 14h: </a:t>
            </a:r>
            <a:r>
              <a:rPr lang="en-US" sz="2666" dirty="0" err="1">
                <a:solidFill>
                  <a:prstClr val="black"/>
                </a:solidFill>
                <a:latin typeface="Arial" panose="020B0604020202020204" pitchFamily="34" charset="0"/>
                <a:cs typeface="Arial" panose="020B0604020202020204" pitchFamily="34" charset="0"/>
              </a:rPr>
              <a:t>tăng</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từ</a:t>
            </a:r>
            <a:r>
              <a:rPr lang="en-US" sz="2666" dirty="0">
                <a:solidFill>
                  <a:prstClr val="black"/>
                </a:solidFill>
                <a:latin typeface="Arial" panose="020B0604020202020204" pitchFamily="34" charset="0"/>
                <a:cs typeface="Arial" panose="020B0604020202020204" pitchFamily="34" charset="0"/>
              </a:rPr>
              <a:t> </a:t>
            </a:r>
            <a:r>
              <a:rPr lang="en-US" sz="2666" b="1" dirty="0">
                <a:solidFill>
                  <a:prstClr val="black"/>
                </a:solidFill>
                <a:latin typeface="Arial" panose="020B0604020202020204" pitchFamily="34" charset="0"/>
                <a:cs typeface="Arial" panose="020B0604020202020204" pitchFamily="34" charset="0"/>
              </a:rPr>
              <a:t>-5</a:t>
            </a:r>
            <a:r>
              <a:rPr lang="en-US" sz="2666" b="1" baseline="30000" dirty="0">
                <a:solidFill>
                  <a:prstClr val="black"/>
                </a:solidFill>
                <a:latin typeface="Arial" panose="020B0604020202020204" pitchFamily="34" charset="0"/>
                <a:cs typeface="Arial" panose="020B0604020202020204" pitchFamily="34" charset="0"/>
              </a:rPr>
              <a:t>o</a:t>
            </a:r>
            <a:r>
              <a:rPr lang="en-US" sz="2666" b="1" dirty="0">
                <a:solidFill>
                  <a:prstClr val="black"/>
                </a:solidFill>
                <a:latin typeface="Arial" panose="020B0604020202020204" pitchFamily="34" charset="0"/>
                <a:cs typeface="Arial" panose="020B0604020202020204" pitchFamily="34" charset="0"/>
              </a:rPr>
              <a:t>C </a:t>
            </a:r>
            <a:r>
              <a:rPr lang="en-US" sz="2666" dirty="0" err="1">
                <a:solidFill>
                  <a:prstClr val="black"/>
                </a:solidFill>
                <a:latin typeface="Arial" panose="020B0604020202020204" pitchFamily="34" charset="0"/>
                <a:cs typeface="Arial" panose="020B0604020202020204" pitchFamily="34" charset="0"/>
              </a:rPr>
              <a:t>lên</a:t>
            </a:r>
            <a:r>
              <a:rPr lang="en-US" sz="2666" dirty="0">
                <a:solidFill>
                  <a:prstClr val="black"/>
                </a:solidFill>
                <a:latin typeface="Arial" panose="020B0604020202020204" pitchFamily="34" charset="0"/>
                <a:cs typeface="Arial" panose="020B0604020202020204" pitchFamily="34" charset="0"/>
              </a:rPr>
              <a:t> </a:t>
            </a:r>
            <a:r>
              <a:rPr lang="en-US" sz="2666" b="1" dirty="0">
                <a:solidFill>
                  <a:prstClr val="black"/>
                </a:solidFill>
                <a:latin typeface="Arial" panose="020B0604020202020204" pitchFamily="34" charset="0"/>
                <a:cs typeface="Arial" panose="020B0604020202020204" pitchFamily="34" charset="0"/>
              </a:rPr>
              <a:t>2</a:t>
            </a:r>
            <a:r>
              <a:rPr lang="en-US" sz="2666" b="1" baseline="30000" dirty="0">
                <a:solidFill>
                  <a:prstClr val="black"/>
                </a:solidFill>
                <a:latin typeface="Arial" panose="020B0604020202020204" pitchFamily="34" charset="0"/>
                <a:cs typeface="Arial" panose="020B0604020202020204" pitchFamily="34" charset="0"/>
              </a:rPr>
              <a:t>o</a:t>
            </a:r>
            <a:r>
              <a:rPr lang="en-US" sz="2666" b="1" dirty="0">
                <a:solidFill>
                  <a:prstClr val="black"/>
                </a:solidFill>
                <a:latin typeface="Arial" panose="020B0604020202020204" pitchFamily="34" charset="0"/>
                <a:cs typeface="Arial" panose="020B0604020202020204" pitchFamily="34" charset="0"/>
              </a:rPr>
              <a:t>C;</a:t>
            </a:r>
          </a:p>
        </p:txBody>
      </p:sp>
      <p:sp>
        <p:nvSpPr>
          <p:cNvPr id="14" name="TextBox 13">
            <a:extLst>
              <a:ext uri="{FF2B5EF4-FFF2-40B4-BE49-F238E27FC236}">
                <a16:creationId xmlns:a16="http://schemas.microsoft.com/office/drawing/2014/main" id="{A3FE95BA-1E7D-4BF3-8AB5-2E888DF66F37}"/>
              </a:ext>
            </a:extLst>
          </p:cNvPr>
          <p:cNvSpPr txBox="1"/>
          <p:nvPr/>
        </p:nvSpPr>
        <p:spPr>
          <a:xfrm>
            <a:off x="6105067" y="5283276"/>
            <a:ext cx="6063045" cy="502573"/>
          </a:xfrm>
          <a:prstGeom prst="rect">
            <a:avLst/>
          </a:prstGeom>
          <a:noFill/>
        </p:spPr>
        <p:txBody>
          <a:bodyPr wrap="square" rtlCol="0">
            <a:spAutoFit/>
          </a:bodyPr>
          <a:lstStyle/>
          <a:p>
            <a:pPr defTabSz="1218804"/>
            <a:r>
              <a:rPr lang="en-US" sz="2666" dirty="0">
                <a:solidFill>
                  <a:prstClr val="black"/>
                </a:solidFill>
                <a:latin typeface="Arial" panose="020B0604020202020204" pitchFamily="34" charset="0"/>
                <a:cs typeface="Arial" panose="020B0604020202020204" pitchFamily="34" charset="0"/>
              </a:rPr>
              <a:t>14h – 18h: </a:t>
            </a:r>
            <a:r>
              <a:rPr lang="en-US" sz="2666" dirty="0" err="1">
                <a:solidFill>
                  <a:prstClr val="black"/>
                </a:solidFill>
                <a:latin typeface="Arial" panose="020B0604020202020204" pitchFamily="34" charset="0"/>
                <a:cs typeface="Arial" panose="020B0604020202020204" pitchFamily="34" charset="0"/>
              </a:rPr>
              <a:t>giảm</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từ</a:t>
            </a:r>
            <a:r>
              <a:rPr lang="en-US" sz="2666" dirty="0">
                <a:solidFill>
                  <a:prstClr val="black"/>
                </a:solidFill>
                <a:latin typeface="Arial" panose="020B0604020202020204" pitchFamily="34" charset="0"/>
                <a:cs typeface="Arial" panose="020B0604020202020204" pitchFamily="34" charset="0"/>
              </a:rPr>
              <a:t> </a:t>
            </a:r>
            <a:r>
              <a:rPr lang="en-US" sz="2666" b="1" dirty="0">
                <a:solidFill>
                  <a:prstClr val="black"/>
                </a:solidFill>
                <a:latin typeface="Arial" panose="020B0604020202020204" pitchFamily="34" charset="0"/>
                <a:cs typeface="Arial" panose="020B0604020202020204" pitchFamily="34" charset="0"/>
              </a:rPr>
              <a:t>2</a:t>
            </a:r>
            <a:r>
              <a:rPr lang="en-US" sz="2666" b="1" baseline="30000" dirty="0">
                <a:solidFill>
                  <a:prstClr val="black"/>
                </a:solidFill>
                <a:latin typeface="Arial" panose="020B0604020202020204" pitchFamily="34" charset="0"/>
                <a:cs typeface="Arial" panose="020B0604020202020204" pitchFamily="34" charset="0"/>
              </a:rPr>
              <a:t>o</a:t>
            </a:r>
            <a:r>
              <a:rPr lang="en-US" sz="2666" b="1" dirty="0">
                <a:solidFill>
                  <a:prstClr val="black"/>
                </a:solidFill>
                <a:latin typeface="Arial" panose="020B0604020202020204" pitchFamily="34" charset="0"/>
                <a:cs typeface="Arial" panose="020B0604020202020204" pitchFamily="34" charset="0"/>
              </a:rPr>
              <a:t>C </a:t>
            </a:r>
            <a:r>
              <a:rPr lang="en-US" sz="2666" dirty="0" err="1">
                <a:solidFill>
                  <a:prstClr val="black"/>
                </a:solidFill>
                <a:latin typeface="Arial" panose="020B0604020202020204" pitchFamily="34" charset="0"/>
                <a:cs typeface="Arial" panose="020B0604020202020204" pitchFamily="34" charset="0"/>
              </a:rPr>
              <a:t>xuống</a:t>
            </a:r>
            <a:r>
              <a:rPr lang="en-US" sz="2666" dirty="0">
                <a:solidFill>
                  <a:prstClr val="black"/>
                </a:solidFill>
                <a:latin typeface="Arial" panose="020B0604020202020204" pitchFamily="34" charset="0"/>
                <a:cs typeface="Arial" panose="020B0604020202020204" pitchFamily="34" charset="0"/>
              </a:rPr>
              <a:t> </a:t>
            </a:r>
            <a:r>
              <a:rPr lang="en-US" sz="2666" b="1" dirty="0">
                <a:solidFill>
                  <a:prstClr val="black"/>
                </a:solidFill>
                <a:latin typeface="Arial" panose="020B0604020202020204" pitchFamily="34" charset="0"/>
                <a:cs typeface="Arial" panose="020B0604020202020204" pitchFamily="34" charset="0"/>
              </a:rPr>
              <a:t>0</a:t>
            </a:r>
            <a:r>
              <a:rPr lang="en-US" sz="2666" b="1" baseline="30000" dirty="0">
                <a:solidFill>
                  <a:prstClr val="black"/>
                </a:solidFill>
                <a:latin typeface="Arial" panose="020B0604020202020204" pitchFamily="34" charset="0"/>
                <a:cs typeface="Arial" panose="020B0604020202020204" pitchFamily="34" charset="0"/>
              </a:rPr>
              <a:t>o</a:t>
            </a:r>
            <a:r>
              <a:rPr lang="en-US" sz="2666" b="1" dirty="0">
                <a:solidFill>
                  <a:prstClr val="black"/>
                </a:solidFill>
                <a:latin typeface="Arial" panose="020B0604020202020204" pitchFamily="34" charset="0"/>
                <a:cs typeface="Arial" panose="020B0604020202020204" pitchFamily="34" charset="0"/>
              </a:rPr>
              <a:t>C;</a:t>
            </a:r>
          </a:p>
        </p:txBody>
      </p:sp>
      <p:sp>
        <p:nvSpPr>
          <p:cNvPr id="15" name="TextBox 14">
            <a:extLst>
              <a:ext uri="{FF2B5EF4-FFF2-40B4-BE49-F238E27FC236}">
                <a16:creationId xmlns:a16="http://schemas.microsoft.com/office/drawing/2014/main" id="{0FB37C18-5ABF-427B-A09D-3C77A132DCF5}"/>
              </a:ext>
            </a:extLst>
          </p:cNvPr>
          <p:cNvSpPr txBox="1"/>
          <p:nvPr/>
        </p:nvSpPr>
        <p:spPr>
          <a:xfrm>
            <a:off x="402043" y="5980474"/>
            <a:ext cx="6063045" cy="502573"/>
          </a:xfrm>
          <a:prstGeom prst="rect">
            <a:avLst/>
          </a:prstGeom>
          <a:noFill/>
        </p:spPr>
        <p:txBody>
          <a:bodyPr wrap="square" rtlCol="0">
            <a:spAutoFit/>
          </a:bodyPr>
          <a:lstStyle/>
          <a:p>
            <a:pPr defTabSz="1218804"/>
            <a:r>
              <a:rPr lang="en-US" sz="2666" dirty="0">
                <a:solidFill>
                  <a:prstClr val="black"/>
                </a:solidFill>
                <a:latin typeface="Arial" panose="020B0604020202020204" pitchFamily="34" charset="0"/>
                <a:cs typeface="Arial" panose="020B0604020202020204" pitchFamily="34" charset="0"/>
              </a:rPr>
              <a:t>18h – 22h: </a:t>
            </a:r>
            <a:r>
              <a:rPr lang="en-US" sz="2666" dirty="0" err="1">
                <a:solidFill>
                  <a:prstClr val="black"/>
                </a:solidFill>
                <a:latin typeface="Arial" panose="020B0604020202020204" pitchFamily="34" charset="0"/>
                <a:cs typeface="Arial" panose="020B0604020202020204" pitchFamily="34" charset="0"/>
              </a:rPr>
              <a:t>giảm</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từ</a:t>
            </a:r>
            <a:r>
              <a:rPr lang="en-US" sz="2666" dirty="0">
                <a:solidFill>
                  <a:prstClr val="black"/>
                </a:solidFill>
                <a:latin typeface="Arial" panose="020B0604020202020204" pitchFamily="34" charset="0"/>
                <a:cs typeface="Arial" panose="020B0604020202020204" pitchFamily="34" charset="0"/>
              </a:rPr>
              <a:t> </a:t>
            </a:r>
            <a:r>
              <a:rPr lang="en-US" sz="2666" b="1" dirty="0">
                <a:solidFill>
                  <a:prstClr val="black"/>
                </a:solidFill>
                <a:latin typeface="Arial" panose="020B0604020202020204" pitchFamily="34" charset="0"/>
                <a:cs typeface="Arial" panose="020B0604020202020204" pitchFamily="34" charset="0"/>
              </a:rPr>
              <a:t>0</a:t>
            </a:r>
            <a:r>
              <a:rPr lang="en-US" sz="2666" b="1" baseline="30000" dirty="0">
                <a:solidFill>
                  <a:prstClr val="black"/>
                </a:solidFill>
                <a:latin typeface="Arial" panose="020B0604020202020204" pitchFamily="34" charset="0"/>
                <a:cs typeface="Arial" panose="020B0604020202020204" pitchFamily="34" charset="0"/>
              </a:rPr>
              <a:t>o</a:t>
            </a:r>
            <a:r>
              <a:rPr lang="en-US" sz="2666" b="1" dirty="0">
                <a:solidFill>
                  <a:prstClr val="black"/>
                </a:solidFill>
                <a:latin typeface="Arial" panose="020B0604020202020204" pitchFamily="34" charset="0"/>
                <a:cs typeface="Arial" panose="020B0604020202020204" pitchFamily="34" charset="0"/>
              </a:rPr>
              <a:t>C </a:t>
            </a:r>
            <a:r>
              <a:rPr lang="en-US" sz="2666" dirty="0" err="1">
                <a:solidFill>
                  <a:prstClr val="black"/>
                </a:solidFill>
                <a:latin typeface="Arial" panose="020B0604020202020204" pitchFamily="34" charset="0"/>
                <a:cs typeface="Arial" panose="020B0604020202020204" pitchFamily="34" charset="0"/>
              </a:rPr>
              <a:t>xuống</a:t>
            </a:r>
            <a:r>
              <a:rPr lang="en-US" sz="2666" dirty="0">
                <a:solidFill>
                  <a:prstClr val="black"/>
                </a:solidFill>
                <a:latin typeface="Arial" panose="020B0604020202020204" pitchFamily="34" charset="0"/>
                <a:cs typeface="Arial" panose="020B0604020202020204" pitchFamily="34" charset="0"/>
              </a:rPr>
              <a:t> </a:t>
            </a:r>
            <a:r>
              <a:rPr lang="en-US" sz="2666" b="1" dirty="0">
                <a:solidFill>
                  <a:prstClr val="black"/>
                </a:solidFill>
                <a:latin typeface="Arial" panose="020B0604020202020204" pitchFamily="34" charset="0"/>
                <a:cs typeface="Arial" panose="020B0604020202020204" pitchFamily="34" charset="0"/>
              </a:rPr>
              <a:t>-3</a:t>
            </a:r>
            <a:r>
              <a:rPr lang="en-US" sz="2666" b="1" baseline="30000" dirty="0">
                <a:solidFill>
                  <a:prstClr val="black"/>
                </a:solidFill>
                <a:latin typeface="Arial" panose="020B0604020202020204" pitchFamily="34" charset="0"/>
                <a:cs typeface="Arial" panose="020B0604020202020204" pitchFamily="34" charset="0"/>
              </a:rPr>
              <a:t>o</a:t>
            </a:r>
            <a:r>
              <a:rPr lang="en-US" sz="2666" b="1" dirty="0">
                <a:solidFill>
                  <a:prstClr val="black"/>
                </a:solidFill>
                <a:latin typeface="Arial" panose="020B0604020202020204" pitchFamily="34" charset="0"/>
                <a:cs typeface="Arial" panose="020B0604020202020204" pitchFamily="34" charset="0"/>
              </a:rPr>
              <a:t>C;</a:t>
            </a:r>
          </a:p>
        </p:txBody>
      </p:sp>
      <p:sp>
        <p:nvSpPr>
          <p:cNvPr id="16" name="TextBox 15">
            <a:extLst>
              <a:ext uri="{FF2B5EF4-FFF2-40B4-BE49-F238E27FC236}">
                <a16:creationId xmlns:a16="http://schemas.microsoft.com/office/drawing/2014/main" id="{AFC726EA-A158-4161-B891-7671999B8179}"/>
              </a:ext>
            </a:extLst>
          </p:cNvPr>
          <p:cNvSpPr txBox="1"/>
          <p:nvPr/>
        </p:nvSpPr>
        <p:spPr>
          <a:xfrm>
            <a:off x="6249706" y="6003139"/>
            <a:ext cx="6063045" cy="502573"/>
          </a:xfrm>
          <a:prstGeom prst="rect">
            <a:avLst/>
          </a:prstGeom>
          <a:noFill/>
        </p:spPr>
        <p:txBody>
          <a:bodyPr wrap="square" rtlCol="0">
            <a:spAutoFit/>
          </a:bodyPr>
          <a:lstStyle/>
          <a:p>
            <a:pPr defTabSz="1218804"/>
            <a:r>
              <a:rPr lang="en-US" sz="2666" dirty="0">
                <a:solidFill>
                  <a:prstClr val="black"/>
                </a:solidFill>
                <a:latin typeface="Arial" panose="020B0604020202020204" pitchFamily="34" charset="0"/>
                <a:cs typeface="Arial" panose="020B0604020202020204" pitchFamily="34" charset="0"/>
              </a:rPr>
              <a:t>22h – 24h: </a:t>
            </a:r>
            <a:r>
              <a:rPr lang="en-US" sz="2666" dirty="0" err="1">
                <a:solidFill>
                  <a:prstClr val="black"/>
                </a:solidFill>
                <a:latin typeface="Arial" panose="020B0604020202020204" pitchFamily="34" charset="0"/>
                <a:cs typeface="Arial" panose="020B0604020202020204" pitchFamily="34" charset="0"/>
              </a:rPr>
              <a:t>giữ</a:t>
            </a:r>
            <a:r>
              <a:rPr lang="en-US" sz="2666" dirty="0">
                <a:solidFill>
                  <a:prstClr val="black"/>
                </a:solidFill>
                <a:latin typeface="Arial" panose="020B0604020202020204" pitchFamily="34" charset="0"/>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nguyên</a:t>
            </a:r>
            <a:r>
              <a:rPr lang="en-US" sz="2666" dirty="0">
                <a:solidFill>
                  <a:prstClr val="black"/>
                </a:solidFill>
                <a:latin typeface="Arial" panose="020B0604020202020204" pitchFamily="34" charset="0"/>
                <a:cs typeface="Arial" panose="020B0604020202020204" pitchFamily="34" charset="0"/>
              </a:rPr>
              <a:t> </a:t>
            </a:r>
            <a:r>
              <a:rPr lang="en-US" sz="2666" b="1" dirty="0">
                <a:solidFill>
                  <a:prstClr val="black"/>
                </a:solidFill>
                <a:latin typeface="Arial" panose="020B0604020202020204" pitchFamily="34" charset="0"/>
                <a:cs typeface="Arial" panose="020B0604020202020204" pitchFamily="34" charset="0"/>
              </a:rPr>
              <a:t>-3</a:t>
            </a:r>
            <a:r>
              <a:rPr lang="en-US" sz="2666" b="1" baseline="30000" dirty="0">
                <a:solidFill>
                  <a:prstClr val="black"/>
                </a:solidFill>
                <a:latin typeface="Arial" panose="020B0604020202020204" pitchFamily="34" charset="0"/>
                <a:cs typeface="Arial" panose="020B0604020202020204" pitchFamily="34" charset="0"/>
              </a:rPr>
              <a:t>o</a:t>
            </a:r>
            <a:r>
              <a:rPr lang="en-US" sz="2666" b="1" dirty="0">
                <a:solidFill>
                  <a:prstClr val="black"/>
                </a:solidFill>
                <a:latin typeface="Arial" panose="020B0604020202020204" pitchFamily="34" charset="0"/>
                <a:cs typeface="Arial" panose="020B0604020202020204" pitchFamily="34" charset="0"/>
              </a:rPr>
              <a:t>C;</a:t>
            </a:r>
          </a:p>
        </p:txBody>
      </p:sp>
    </p:spTree>
    <p:extLst>
      <p:ext uri="{BB962C8B-B14F-4D97-AF65-F5344CB8AC3E}">
        <p14:creationId xmlns:p14="http://schemas.microsoft.com/office/powerpoint/2010/main" val="3548776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p:bldP spid="12" grpId="0"/>
      <p:bldP spid="13" grpId="0"/>
      <p:bldP spid="14" grpId="0"/>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E0795B4-0539-4B9F-A6A6-9C3E1E5C2CA1}"/>
              </a:ext>
            </a:extLst>
          </p:cNvPr>
          <p:cNvPicPr>
            <a:picLocks noChangeAspect="1"/>
          </p:cNvPicPr>
          <p:nvPr/>
        </p:nvPicPr>
        <p:blipFill>
          <a:blip r:embed="rId3"/>
          <a:stretch>
            <a:fillRect/>
          </a:stretch>
        </p:blipFill>
        <p:spPr>
          <a:xfrm>
            <a:off x="4220" y="3099"/>
            <a:ext cx="12190585" cy="6857205"/>
          </a:xfrm>
          <a:prstGeom prst="rect">
            <a:avLst/>
          </a:prstGeom>
        </p:spPr>
      </p:pic>
      <p:cxnSp>
        <p:nvCxnSpPr>
          <p:cNvPr id="11" name="直接连接符 10"/>
          <p:cNvCxnSpPr>
            <a:cxnSpLocks/>
          </p:cNvCxnSpPr>
          <p:nvPr/>
        </p:nvCxnSpPr>
        <p:spPr>
          <a:xfrm>
            <a:off x="1741709" y="3812924"/>
            <a:ext cx="6561855"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CD48AB8-948A-49EA-A6D6-9D444686E849}"/>
              </a:ext>
            </a:extLst>
          </p:cNvPr>
          <p:cNvSpPr txBox="1"/>
          <p:nvPr/>
        </p:nvSpPr>
        <p:spPr>
          <a:xfrm>
            <a:off x="3389010" y="4058562"/>
            <a:ext cx="3695270" cy="666657"/>
          </a:xfrm>
          <a:prstGeom prst="rect">
            <a:avLst/>
          </a:prstGeom>
          <a:noFill/>
        </p:spPr>
        <p:txBody>
          <a:bodyPr wrap="square" rtlCol="0">
            <a:spAutoFit/>
          </a:bodyPr>
          <a:lstStyle/>
          <a:p>
            <a:pPr algn="ctr" defTabSz="1218804"/>
            <a:r>
              <a:rPr lang="en-US" sz="3732" b="1" dirty="0">
                <a:solidFill>
                  <a:prstClr val="black"/>
                </a:solidFill>
                <a:latin typeface="Arial" panose="020B0604020202020204" pitchFamily="34" charset="0"/>
                <a:cs typeface="Arial" panose="020B0604020202020204" pitchFamily="34" charset="0"/>
              </a:rPr>
              <a:t>(</a:t>
            </a:r>
            <a:r>
              <a:rPr lang="en-US" sz="3732" b="1" dirty="0" err="1">
                <a:solidFill>
                  <a:prstClr val="black"/>
                </a:solidFill>
                <a:latin typeface="Arial" panose="020B0604020202020204" pitchFamily="34" charset="0"/>
                <a:cs typeface="Arial" panose="020B0604020202020204" pitchFamily="34" charset="0"/>
              </a:rPr>
              <a:t>tiết</a:t>
            </a:r>
            <a:r>
              <a:rPr lang="en-US" sz="3732" b="1" dirty="0">
                <a:solidFill>
                  <a:prstClr val="black"/>
                </a:solidFill>
                <a:latin typeface="Arial" panose="020B0604020202020204" pitchFamily="34" charset="0"/>
                <a:cs typeface="Arial" panose="020B0604020202020204" pitchFamily="34" charset="0"/>
              </a:rPr>
              <a:t> 2)</a:t>
            </a:r>
            <a:endParaRPr lang="vi-VN" sz="3732" b="1" dirty="0">
              <a:solidFill>
                <a:prstClr val="black"/>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D1065F4-62ED-4EEA-92CF-5D8CFDA06A97}"/>
              </a:ext>
            </a:extLst>
          </p:cNvPr>
          <p:cNvSpPr txBox="1"/>
          <p:nvPr/>
        </p:nvSpPr>
        <p:spPr>
          <a:xfrm>
            <a:off x="673071" y="1623341"/>
            <a:ext cx="9216425" cy="2158924"/>
          </a:xfrm>
          <a:prstGeom prst="rect">
            <a:avLst/>
          </a:prstGeom>
          <a:noFill/>
        </p:spPr>
        <p:txBody>
          <a:bodyPr wrap="square" rtlCol="0">
            <a:spAutoFit/>
          </a:bodyPr>
          <a:lstStyle/>
          <a:p>
            <a:pPr algn="ctr" defTabSz="1218804">
              <a:lnSpc>
                <a:spcPct val="120000"/>
              </a:lnSpc>
            </a:pPr>
            <a:r>
              <a:rPr lang="en-US" sz="5865" dirty="0">
                <a:solidFill>
                  <a:srgbClr val="C00000"/>
                </a:solidFill>
                <a:latin typeface="Arial" panose="020B0604020202020204" pitchFamily="34" charset="0"/>
                <a:cs typeface="Arial" panose="020B0604020202020204" pitchFamily="34" charset="0"/>
              </a:rPr>
              <a:t>BÀI 3:</a:t>
            </a:r>
          </a:p>
          <a:p>
            <a:pPr algn="ctr" defTabSz="1218804">
              <a:lnSpc>
                <a:spcPct val="120000"/>
              </a:lnSpc>
            </a:pPr>
            <a:r>
              <a:rPr lang="en-US" sz="5865" dirty="0">
                <a:solidFill>
                  <a:srgbClr val="002060"/>
                </a:solidFill>
                <a:latin typeface="Arial" panose="020B0604020202020204" pitchFamily="34" charset="0"/>
                <a:cs typeface="Arial" panose="020B0604020202020204" pitchFamily="34" charset="0"/>
              </a:rPr>
              <a:t>BIỂU ĐỒ ĐOẠN THẲNG</a:t>
            </a:r>
          </a:p>
        </p:txBody>
      </p:sp>
    </p:spTree>
    <p:extLst>
      <p:ext uri="{BB962C8B-B14F-4D97-AF65-F5344CB8AC3E}">
        <p14:creationId xmlns:p14="http://schemas.microsoft.com/office/powerpoint/2010/main" val="3388630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 calcmode="lin" valueType="num">
                                      <p:cBhvr additive="base">
                                        <p:cTn id="2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54"/>
          <p:cNvSpPr/>
          <p:nvPr/>
        </p:nvSpPr>
        <p:spPr>
          <a:xfrm>
            <a:off x="577090" y="405597"/>
            <a:ext cx="1439716" cy="431915"/>
          </a:xfrm>
          <a:prstGeom prst="roundRect">
            <a:avLst/>
          </a:prstGeom>
          <a:solidFill>
            <a:srgbClr val="56E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vi-VN" sz="2399">
              <a:solidFill>
                <a:prstClr val="white"/>
              </a:solidFill>
              <a:latin typeface="Arial" panose="020B0604020202020204" pitchFamily="34" charset="0"/>
            </a:endParaRPr>
          </a:p>
        </p:txBody>
      </p:sp>
      <p:sp>
        <p:nvSpPr>
          <p:cNvPr id="6" name="TextBox 5">
            <a:extLst>
              <a:ext uri="{FF2B5EF4-FFF2-40B4-BE49-F238E27FC236}">
                <a16:creationId xmlns:a16="http://schemas.microsoft.com/office/drawing/2014/main" id="{93C806B9-D90A-4811-A06D-A01DAF1B869A}"/>
              </a:ext>
            </a:extLst>
          </p:cNvPr>
          <p:cNvSpPr txBox="1"/>
          <p:nvPr/>
        </p:nvSpPr>
        <p:spPr>
          <a:xfrm>
            <a:off x="492603" y="283609"/>
            <a:ext cx="2029071" cy="631711"/>
          </a:xfrm>
          <a:prstGeom prst="rect">
            <a:avLst/>
          </a:prstGeom>
          <a:noFill/>
        </p:spPr>
        <p:txBody>
          <a:bodyPr wrap="square">
            <a:spAutoFit/>
          </a:bodyPr>
          <a:lstStyle/>
          <a:p>
            <a:pPr algn="just" defTabSz="1218804">
              <a:lnSpc>
                <a:spcPct val="150000"/>
              </a:lnSpc>
              <a:defRPr/>
            </a:pPr>
            <a:r>
              <a:rPr lang="en-US" sz="2666" b="1" dirty="0" err="1">
                <a:solidFill>
                  <a:prstClr val="black"/>
                </a:solidFill>
                <a:latin typeface="Arial" panose="020B0604020202020204" pitchFamily="34" charset="0"/>
                <a:cs typeface="Arial" panose="020B0604020202020204" pitchFamily="34" charset="0"/>
              </a:rPr>
              <a:t>Bài</a:t>
            </a:r>
            <a:r>
              <a:rPr lang="en-US" sz="2666" b="1" dirty="0">
                <a:solidFill>
                  <a:prstClr val="black"/>
                </a:solidFill>
                <a:latin typeface="Arial" panose="020B0604020202020204" pitchFamily="34" charset="0"/>
                <a:cs typeface="Arial" panose="020B0604020202020204" pitchFamily="34" charset="0"/>
              </a:rPr>
              <a:t> 2. </a:t>
            </a:r>
          </a:p>
        </p:txBody>
      </p:sp>
      <p:sp>
        <p:nvSpPr>
          <p:cNvPr id="7" name="TextBox 6">
            <a:extLst>
              <a:ext uri="{FF2B5EF4-FFF2-40B4-BE49-F238E27FC236}">
                <a16:creationId xmlns:a16="http://schemas.microsoft.com/office/drawing/2014/main" id="{63A94BE2-E3A2-4F23-926C-69B4EDDE7C7C}"/>
              </a:ext>
            </a:extLst>
          </p:cNvPr>
          <p:cNvSpPr txBox="1"/>
          <p:nvPr/>
        </p:nvSpPr>
        <p:spPr>
          <a:xfrm>
            <a:off x="1000543" y="2060665"/>
            <a:ext cx="5039005" cy="1685333"/>
          </a:xfrm>
          <a:prstGeom prst="rect">
            <a:avLst/>
          </a:prstGeom>
          <a:noFill/>
        </p:spPr>
        <p:txBody>
          <a:bodyPr wrap="square">
            <a:spAutoFit/>
          </a:bodyPr>
          <a:lstStyle/>
          <a:p>
            <a:pPr algn="just" defTabSz="1218804">
              <a:lnSpc>
                <a:spcPct val="150000"/>
              </a:lnSpc>
            </a:pPr>
            <a:r>
              <a:rPr lang="pt-BR" sz="2399" dirty="0">
                <a:solidFill>
                  <a:prstClr val="black"/>
                </a:solidFill>
                <a:latin typeface="Arial" panose="020B0604020202020204" pitchFamily="34" charset="0"/>
                <a:cs typeface="Arial" panose="020B0604020202020204" pitchFamily="34" charset="0"/>
              </a:rPr>
              <a:t>a) </a:t>
            </a:r>
            <a:r>
              <a:rPr lang="vi-VN" sz="2399" dirty="0">
                <a:solidFill>
                  <a:prstClr val="black"/>
                </a:solidFill>
                <a:latin typeface="Arial" panose="020B0604020202020204" pitchFamily="34" charset="0"/>
              </a:rPr>
              <a:t>Lập bảng số liệu thống kê lượng mưa trung bình tháng ở Cần Thơ theo mẫu sau:</a:t>
            </a:r>
            <a:endParaRPr lang="pt-BR" sz="2399" dirty="0">
              <a:solidFill>
                <a:prstClr val="black"/>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CC2A3CD-BEE7-4121-AA89-25F730FE938B}"/>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080774" y="759756"/>
            <a:ext cx="6055544" cy="3942958"/>
          </a:xfrm>
          <a:prstGeom prst="rect">
            <a:avLst/>
          </a:prstGeom>
        </p:spPr>
      </p:pic>
      <p:graphicFrame>
        <p:nvGraphicFramePr>
          <p:cNvPr id="4" name="Table 3">
            <a:extLst>
              <a:ext uri="{FF2B5EF4-FFF2-40B4-BE49-F238E27FC236}">
                <a16:creationId xmlns:a16="http://schemas.microsoft.com/office/drawing/2014/main" id="{33A0CAF6-A54D-455E-8E94-D1C5EF4ED92E}"/>
              </a:ext>
            </a:extLst>
          </p:cNvPr>
          <p:cNvGraphicFramePr>
            <a:graphicFrameLocks noGrp="1"/>
          </p:cNvGraphicFramePr>
          <p:nvPr/>
        </p:nvGraphicFramePr>
        <p:xfrm>
          <a:off x="1449688" y="4845451"/>
          <a:ext cx="9262172" cy="1870137"/>
        </p:xfrm>
        <a:graphic>
          <a:graphicData uri="http://schemas.openxmlformats.org/drawingml/2006/table">
            <a:tbl>
              <a:tblPr/>
              <a:tblGrid>
                <a:gridCol w="1850973">
                  <a:extLst>
                    <a:ext uri="{9D8B030D-6E8A-4147-A177-3AD203B41FA5}">
                      <a16:colId xmlns:a16="http://schemas.microsoft.com/office/drawing/2014/main" val="636116857"/>
                    </a:ext>
                  </a:extLst>
                </a:gridCol>
                <a:gridCol w="1158184">
                  <a:extLst>
                    <a:ext uri="{9D8B030D-6E8A-4147-A177-3AD203B41FA5}">
                      <a16:colId xmlns:a16="http://schemas.microsoft.com/office/drawing/2014/main" val="2954921696"/>
                    </a:ext>
                  </a:extLst>
                </a:gridCol>
                <a:gridCol w="1250603">
                  <a:extLst>
                    <a:ext uri="{9D8B030D-6E8A-4147-A177-3AD203B41FA5}">
                      <a16:colId xmlns:a16="http://schemas.microsoft.com/office/drawing/2014/main" val="3118593447"/>
                    </a:ext>
                  </a:extLst>
                </a:gridCol>
                <a:gridCol w="1250603">
                  <a:extLst>
                    <a:ext uri="{9D8B030D-6E8A-4147-A177-3AD203B41FA5}">
                      <a16:colId xmlns:a16="http://schemas.microsoft.com/office/drawing/2014/main" val="857857516"/>
                    </a:ext>
                  </a:extLst>
                </a:gridCol>
                <a:gridCol w="1250603">
                  <a:extLst>
                    <a:ext uri="{9D8B030D-6E8A-4147-A177-3AD203B41FA5}">
                      <a16:colId xmlns:a16="http://schemas.microsoft.com/office/drawing/2014/main" val="4228487335"/>
                    </a:ext>
                  </a:extLst>
                </a:gridCol>
                <a:gridCol w="1250603">
                  <a:extLst>
                    <a:ext uri="{9D8B030D-6E8A-4147-A177-3AD203B41FA5}">
                      <a16:colId xmlns:a16="http://schemas.microsoft.com/office/drawing/2014/main" val="3164457526"/>
                    </a:ext>
                  </a:extLst>
                </a:gridCol>
                <a:gridCol w="1250603">
                  <a:extLst>
                    <a:ext uri="{9D8B030D-6E8A-4147-A177-3AD203B41FA5}">
                      <a16:colId xmlns:a16="http://schemas.microsoft.com/office/drawing/2014/main" val="943758864"/>
                    </a:ext>
                  </a:extLst>
                </a:gridCol>
              </a:tblGrid>
              <a:tr h="549486">
                <a:tc>
                  <a:txBody>
                    <a:bodyPr/>
                    <a:lstStyle/>
                    <a:p>
                      <a:pPr algn="ctr" fontAlgn="t">
                        <a:lnSpc>
                          <a:spcPct val="130000"/>
                        </a:lnSpc>
                      </a:pPr>
                      <a:r>
                        <a:rPr lang="en-US" sz="2100" b="1" dirty="0" err="1">
                          <a:solidFill>
                            <a:srgbClr val="007427"/>
                          </a:solidFill>
                          <a:effectLst/>
                          <a:latin typeface="Arial" panose="020B0604020202020204" pitchFamily="34" charset="0"/>
                          <a:cs typeface="Arial" panose="020B0604020202020204" pitchFamily="34" charset="0"/>
                        </a:rPr>
                        <a:t>Tháng</a:t>
                      </a:r>
                      <a:endParaRPr lang="en-US" sz="2100" b="1" dirty="0">
                        <a:solidFill>
                          <a:srgbClr val="007427"/>
                        </a:solidFill>
                        <a:effectLst/>
                        <a:latin typeface="Arial" panose="020B0604020202020204" pitchFamily="34" charset="0"/>
                        <a:cs typeface="Arial" panose="020B0604020202020204" pitchFamily="34" charset="0"/>
                      </a:endParaRPr>
                    </a:p>
                  </a:txBody>
                  <a:tcPr marL="63480" marR="63480" marT="63480" marB="63480">
                    <a:lnL w="12700" cap="flat" cmpd="sng" algn="ctr">
                      <a:solidFill>
                        <a:srgbClr val="1014AC"/>
                      </a:solidFill>
                      <a:prstDash val="solid"/>
                      <a:round/>
                      <a:headEnd type="none" w="med" len="med"/>
                      <a:tailEnd type="none" w="med" len="med"/>
                    </a:lnL>
                    <a:lnR w="12700" cap="flat" cmpd="sng" algn="ctr">
                      <a:solidFill>
                        <a:srgbClr val="1014AC"/>
                      </a:solidFill>
                      <a:prstDash val="solid"/>
                      <a:round/>
                      <a:headEnd type="none" w="med" len="med"/>
                      <a:tailEnd type="none" w="med" len="med"/>
                    </a:lnR>
                    <a:lnT w="12700" cap="flat" cmpd="sng" algn="ctr">
                      <a:solidFill>
                        <a:srgbClr val="1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DDEADD"/>
                    </a:solidFill>
                  </a:tcPr>
                </a:tc>
                <a:tc>
                  <a:txBody>
                    <a:bodyPr/>
                    <a:lstStyle/>
                    <a:p>
                      <a:pPr algn="ctr" fontAlgn="t">
                        <a:lnSpc>
                          <a:spcPct val="130000"/>
                        </a:lnSpc>
                      </a:pPr>
                      <a:r>
                        <a:rPr lang="en-US" sz="2100" b="1" dirty="0">
                          <a:solidFill>
                            <a:srgbClr val="007427"/>
                          </a:solidFill>
                          <a:effectLst/>
                          <a:latin typeface="Arial" panose="020B0604020202020204" pitchFamily="34" charset="0"/>
                          <a:cs typeface="Arial" panose="020B0604020202020204" pitchFamily="34" charset="0"/>
                        </a:rPr>
                        <a:t>1</a:t>
                      </a:r>
                    </a:p>
                  </a:txBody>
                  <a:tcPr marL="63480" marR="63480" marT="63480" marB="63480">
                    <a:lnL w="12700" cap="flat" cmpd="sng" algn="ctr">
                      <a:solidFill>
                        <a:srgbClr val="1014AC"/>
                      </a:solidFill>
                      <a:prstDash val="solid"/>
                      <a:round/>
                      <a:headEnd type="none" w="med" len="med"/>
                      <a:tailEnd type="none" w="med" len="med"/>
                    </a:lnL>
                    <a:lnR w="12700" cap="flat" cmpd="sng" algn="ctr">
                      <a:solidFill>
                        <a:srgbClr val="1014AC"/>
                      </a:solidFill>
                      <a:prstDash val="solid"/>
                      <a:round/>
                      <a:headEnd type="none" w="med" len="med"/>
                      <a:tailEnd type="none" w="med" len="med"/>
                    </a:lnR>
                    <a:lnT w="12700" cap="flat" cmpd="sng" algn="ctr">
                      <a:solidFill>
                        <a:srgbClr val="1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DDEADD"/>
                    </a:solidFill>
                  </a:tcPr>
                </a:tc>
                <a:tc>
                  <a:txBody>
                    <a:bodyPr/>
                    <a:lstStyle/>
                    <a:p>
                      <a:pPr algn="ctr" fontAlgn="t">
                        <a:lnSpc>
                          <a:spcPct val="130000"/>
                        </a:lnSpc>
                      </a:pPr>
                      <a:r>
                        <a:rPr lang="en-US" sz="2100" b="1" dirty="0">
                          <a:solidFill>
                            <a:srgbClr val="007427"/>
                          </a:solidFill>
                          <a:effectLst/>
                          <a:latin typeface="Arial" panose="020B0604020202020204" pitchFamily="34" charset="0"/>
                          <a:cs typeface="Arial" panose="020B0604020202020204" pitchFamily="34" charset="0"/>
                        </a:rPr>
                        <a:t>2</a:t>
                      </a:r>
                    </a:p>
                  </a:txBody>
                  <a:tcPr marL="63480" marR="63480" marT="63480" marB="63480">
                    <a:lnL w="12700" cap="flat" cmpd="sng" algn="ctr">
                      <a:solidFill>
                        <a:srgbClr val="1014AC"/>
                      </a:solidFill>
                      <a:prstDash val="solid"/>
                      <a:round/>
                      <a:headEnd type="none" w="med" len="med"/>
                      <a:tailEnd type="none" w="med" len="med"/>
                    </a:lnL>
                    <a:lnR w="12700" cap="flat" cmpd="sng" algn="ctr">
                      <a:solidFill>
                        <a:srgbClr val="1014AC"/>
                      </a:solidFill>
                      <a:prstDash val="solid"/>
                      <a:round/>
                      <a:headEnd type="none" w="med" len="med"/>
                      <a:tailEnd type="none" w="med" len="med"/>
                    </a:lnR>
                    <a:lnT w="12700" cap="flat" cmpd="sng" algn="ctr">
                      <a:solidFill>
                        <a:srgbClr val="1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DDEADD"/>
                    </a:solidFill>
                  </a:tcPr>
                </a:tc>
                <a:tc>
                  <a:txBody>
                    <a:bodyPr/>
                    <a:lstStyle/>
                    <a:p>
                      <a:pPr algn="ctr" fontAlgn="t">
                        <a:lnSpc>
                          <a:spcPct val="130000"/>
                        </a:lnSpc>
                      </a:pPr>
                      <a:r>
                        <a:rPr lang="en-US" sz="2100" b="1" dirty="0">
                          <a:solidFill>
                            <a:srgbClr val="007427"/>
                          </a:solidFill>
                          <a:effectLst/>
                          <a:latin typeface="Arial" panose="020B0604020202020204" pitchFamily="34" charset="0"/>
                          <a:cs typeface="Arial" panose="020B0604020202020204" pitchFamily="34" charset="0"/>
                        </a:rPr>
                        <a:t>3</a:t>
                      </a:r>
                    </a:p>
                  </a:txBody>
                  <a:tcPr marL="63480" marR="63480" marT="63480" marB="63480">
                    <a:lnL w="12700" cap="flat" cmpd="sng" algn="ctr">
                      <a:solidFill>
                        <a:srgbClr val="1014AC"/>
                      </a:solidFill>
                      <a:prstDash val="solid"/>
                      <a:round/>
                      <a:headEnd type="none" w="med" len="med"/>
                      <a:tailEnd type="none" w="med" len="med"/>
                    </a:lnL>
                    <a:lnR w="12700" cap="flat" cmpd="sng" algn="ctr">
                      <a:solidFill>
                        <a:srgbClr val="1014AC"/>
                      </a:solidFill>
                      <a:prstDash val="solid"/>
                      <a:round/>
                      <a:headEnd type="none" w="med" len="med"/>
                      <a:tailEnd type="none" w="med" len="med"/>
                    </a:lnR>
                    <a:lnT w="12700" cap="flat" cmpd="sng" algn="ctr">
                      <a:solidFill>
                        <a:srgbClr val="1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DDEADD"/>
                    </a:solidFill>
                  </a:tcPr>
                </a:tc>
                <a:tc>
                  <a:txBody>
                    <a:bodyPr/>
                    <a:lstStyle/>
                    <a:p>
                      <a:pPr algn="ctr" fontAlgn="t">
                        <a:lnSpc>
                          <a:spcPct val="130000"/>
                        </a:lnSpc>
                      </a:pPr>
                      <a:r>
                        <a:rPr lang="en-US" sz="2100" b="1" dirty="0">
                          <a:solidFill>
                            <a:srgbClr val="007427"/>
                          </a:solidFill>
                          <a:effectLst/>
                          <a:latin typeface="Arial" panose="020B0604020202020204" pitchFamily="34" charset="0"/>
                          <a:cs typeface="Arial" panose="020B0604020202020204" pitchFamily="34" charset="0"/>
                        </a:rPr>
                        <a:t>4</a:t>
                      </a:r>
                    </a:p>
                  </a:txBody>
                  <a:tcPr marL="63480" marR="63480" marT="63480" marB="63480">
                    <a:lnL w="12700" cap="flat" cmpd="sng" algn="ctr">
                      <a:solidFill>
                        <a:srgbClr val="1014AC"/>
                      </a:solidFill>
                      <a:prstDash val="solid"/>
                      <a:round/>
                      <a:headEnd type="none" w="med" len="med"/>
                      <a:tailEnd type="none" w="med" len="med"/>
                    </a:lnL>
                    <a:lnR w="12700" cap="flat" cmpd="sng" algn="ctr">
                      <a:solidFill>
                        <a:srgbClr val="1014AC"/>
                      </a:solidFill>
                      <a:prstDash val="solid"/>
                      <a:round/>
                      <a:headEnd type="none" w="med" len="med"/>
                      <a:tailEnd type="none" w="med" len="med"/>
                    </a:lnR>
                    <a:lnT w="12700" cap="flat" cmpd="sng" algn="ctr">
                      <a:solidFill>
                        <a:srgbClr val="1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DDEADD"/>
                    </a:solidFill>
                  </a:tcPr>
                </a:tc>
                <a:tc>
                  <a:txBody>
                    <a:bodyPr/>
                    <a:lstStyle/>
                    <a:p>
                      <a:pPr algn="ctr" fontAlgn="t">
                        <a:lnSpc>
                          <a:spcPct val="130000"/>
                        </a:lnSpc>
                      </a:pPr>
                      <a:r>
                        <a:rPr lang="en-US" sz="2100" b="1" dirty="0">
                          <a:solidFill>
                            <a:srgbClr val="007427"/>
                          </a:solidFill>
                          <a:effectLst/>
                          <a:latin typeface="Arial" panose="020B0604020202020204" pitchFamily="34" charset="0"/>
                          <a:cs typeface="Arial" panose="020B0604020202020204" pitchFamily="34" charset="0"/>
                        </a:rPr>
                        <a:t>5</a:t>
                      </a:r>
                    </a:p>
                  </a:txBody>
                  <a:tcPr marL="63480" marR="63480" marT="63480" marB="63480">
                    <a:lnL w="12700" cap="flat" cmpd="sng" algn="ctr">
                      <a:solidFill>
                        <a:srgbClr val="1014AC"/>
                      </a:solidFill>
                      <a:prstDash val="solid"/>
                      <a:round/>
                      <a:headEnd type="none" w="med" len="med"/>
                      <a:tailEnd type="none" w="med" len="med"/>
                    </a:lnL>
                    <a:lnR w="12700" cap="flat" cmpd="sng" algn="ctr">
                      <a:solidFill>
                        <a:srgbClr val="1014AC"/>
                      </a:solidFill>
                      <a:prstDash val="solid"/>
                      <a:round/>
                      <a:headEnd type="none" w="med" len="med"/>
                      <a:tailEnd type="none" w="med" len="med"/>
                    </a:lnR>
                    <a:lnT w="12700" cap="flat" cmpd="sng" algn="ctr">
                      <a:solidFill>
                        <a:srgbClr val="1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DDEADD"/>
                    </a:solidFill>
                  </a:tcPr>
                </a:tc>
                <a:tc>
                  <a:txBody>
                    <a:bodyPr/>
                    <a:lstStyle/>
                    <a:p>
                      <a:pPr algn="ctr" fontAlgn="t">
                        <a:lnSpc>
                          <a:spcPct val="130000"/>
                        </a:lnSpc>
                      </a:pPr>
                      <a:r>
                        <a:rPr lang="en-US" sz="2100" b="1" dirty="0">
                          <a:solidFill>
                            <a:srgbClr val="007427"/>
                          </a:solidFill>
                          <a:effectLst/>
                          <a:latin typeface="Arial" panose="020B0604020202020204" pitchFamily="34" charset="0"/>
                          <a:cs typeface="Arial" panose="020B0604020202020204" pitchFamily="34" charset="0"/>
                        </a:rPr>
                        <a:t>6</a:t>
                      </a:r>
                    </a:p>
                  </a:txBody>
                  <a:tcPr marL="63480" marR="63480" marT="63480" marB="63480">
                    <a:lnL w="12700" cap="flat" cmpd="sng" algn="ctr">
                      <a:solidFill>
                        <a:srgbClr val="1014AC"/>
                      </a:solidFill>
                      <a:prstDash val="solid"/>
                      <a:round/>
                      <a:headEnd type="none" w="med" len="med"/>
                      <a:tailEnd type="none" w="med" len="med"/>
                    </a:lnL>
                    <a:lnR w="12700" cap="flat" cmpd="sng" algn="ctr">
                      <a:solidFill>
                        <a:srgbClr val="1014AC"/>
                      </a:solidFill>
                      <a:prstDash val="solid"/>
                      <a:round/>
                      <a:headEnd type="none" w="med" len="med"/>
                      <a:tailEnd type="none" w="med" len="med"/>
                    </a:lnR>
                    <a:lnT w="12700" cap="flat" cmpd="sng" algn="ctr">
                      <a:solidFill>
                        <a:srgbClr val="1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DDEADD"/>
                    </a:solidFill>
                  </a:tcPr>
                </a:tc>
                <a:extLst>
                  <a:ext uri="{0D108BD9-81ED-4DB2-BD59-A6C34878D82A}">
                    <a16:rowId xmlns:a16="http://schemas.microsoft.com/office/drawing/2014/main" val="3357376915"/>
                  </a:ext>
                </a:extLst>
              </a:tr>
              <a:tr h="1320651">
                <a:tc>
                  <a:txBody>
                    <a:bodyPr/>
                    <a:lstStyle/>
                    <a:p>
                      <a:pPr algn="ctr" fontAlgn="t">
                        <a:lnSpc>
                          <a:spcPct val="130000"/>
                        </a:lnSpc>
                      </a:pPr>
                      <a:r>
                        <a:rPr lang="vi-VN" sz="2100" b="1" dirty="0">
                          <a:effectLst/>
                          <a:latin typeface="Arial" panose="020B0604020202020204" pitchFamily="34" charset="0"/>
                          <a:cs typeface="Arial" panose="020B0604020202020204" pitchFamily="34" charset="0"/>
                        </a:rPr>
                        <a:t>Lượng mưa </a:t>
                      </a:r>
                      <a:endParaRPr lang="en-US" sz="2100" b="1" dirty="0">
                        <a:effectLst/>
                        <a:latin typeface="Arial" panose="020B0604020202020204" pitchFamily="34" charset="0"/>
                        <a:cs typeface="Arial" panose="020B0604020202020204" pitchFamily="34" charset="0"/>
                      </a:endParaRPr>
                    </a:p>
                    <a:p>
                      <a:pPr algn="ctr" fontAlgn="t">
                        <a:lnSpc>
                          <a:spcPct val="130000"/>
                        </a:lnSpc>
                      </a:pPr>
                      <a:r>
                        <a:rPr lang="vi-VN" sz="2100" b="1" dirty="0">
                          <a:effectLst/>
                          <a:latin typeface="Arial" panose="020B0604020202020204" pitchFamily="34" charset="0"/>
                          <a:cs typeface="Arial" panose="020B0604020202020204" pitchFamily="34" charset="0"/>
                        </a:rPr>
                        <a:t>(mm)</a:t>
                      </a:r>
                    </a:p>
                  </a:txBody>
                  <a:tcPr marL="63480" marR="63480" marT="63480" marB="63480">
                    <a:lnL w="12700" cap="flat" cmpd="sng" algn="ctr">
                      <a:solidFill>
                        <a:srgbClr val="3014AC"/>
                      </a:solidFill>
                      <a:prstDash val="solid"/>
                      <a:round/>
                      <a:headEnd type="none" w="med" len="med"/>
                      <a:tailEnd type="none" w="med" len="med"/>
                    </a:lnL>
                    <a:lnR w="12700" cap="flat" cmpd="sng" algn="ctr">
                      <a:solidFill>
                        <a:srgbClr val="3014AC"/>
                      </a:solidFill>
                      <a:prstDash val="solid"/>
                      <a:round/>
                      <a:headEnd type="none" w="med" len="med"/>
                      <a:tailEnd type="none" w="med" len="med"/>
                    </a:lnR>
                    <a:lnT w="12700" cap="flat" cmpd="sng" algn="ctr">
                      <a:solidFill>
                        <a:srgbClr val="3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FFFFFF"/>
                    </a:solidFill>
                  </a:tcPr>
                </a:tc>
                <a:tc>
                  <a:txBody>
                    <a:bodyPr/>
                    <a:lstStyle/>
                    <a:p>
                      <a:pPr algn="ctr" fontAlgn="t">
                        <a:lnSpc>
                          <a:spcPct val="130000"/>
                        </a:lnSpc>
                      </a:pPr>
                      <a:r>
                        <a:rPr lang="en-US" sz="2100" dirty="0">
                          <a:effectLst/>
                          <a:latin typeface="Arial" panose="020B0604020202020204" pitchFamily="34" charset="0"/>
                          <a:cs typeface="Arial" panose="020B0604020202020204" pitchFamily="34" charset="0"/>
                        </a:rPr>
                        <a:t>?</a:t>
                      </a:r>
                    </a:p>
                  </a:txBody>
                  <a:tcPr marL="63480" marR="63480" marT="63480" marB="63480" anchor="ctr">
                    <a:lnL w="12700" cap="flat" cmpd="sng" algn="ctr">
                      <a:solidFill>
                        <a:srgbClr val="3014AC"/>
                      </a:solidFill>
                      <a:prstDash val="solid"/>
                      <a:round/>
                      <a:headEnd type="none" w="med" len="med"/>
                      <a:tailEnd type="none" w="med" len="med"/>
                    </a:lnL>
                    <a:lnR w="12700" cap="flat" cmpd="sng" algn="ctr">
                      <a:solidFill>
                        <a:srgbClr val="3014AC"/>
                      </a:solidFill>
                      <a:prstDash val="solid"/>
                      <a:round/>
                      <a:headEnd type="none" w="med" len="med"/>
                      <a:tailEnd type="none" w="med" len="med"/>
                    </a:lnR>
                    <a:lnT w="12700" cap="flat" cmpd="sng" algn="ctr">
                      <a:solidFill>
                        <a:srgbClr val="3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FFFFFF"/>
                    </a:solidFill>
                  </a:tcPr>
                </a:tc>
                <a:tc>
                  <a:txBody>
                    <a:bodyPr/>
                    <a:lstStyle/>
                    <a:p>
                      <a:pPr algn="ctr" fontAlgn="t">
                        <a:lnSpc>
                          <a:spcPct val="130000"/>
                        </a:lnSpc>
                      </a:pPr>
                      <a:r>
                        <a:rPr lang="en-US" sz="2100" dirty="0">
                          <a:effectLst/>
                          <a:latin typeface="Arial" panose="020B0604020202020204" pitchFamily="34" charset="0"/>
                          <a:cs typeface="Arial" panose="020B0604020202020204" pitchFamily="34" charset="0"/>
                        </a:rPr>
                        <a:t>?</a:t>
                      </a:r>
                    </a:p>
                  </a:txBody>
                  <a:tcPr marL="63480" marR="63480" marT="63480" marB="63480" anchor="ctr">
                    <a:lnL w="12700" cap="flat" cmpd="sng" algn="ctr">
                      <a:solidFill>
                        <a:srgbClr val="3014AC"/>
                      </a:solidFill>
                      <a:prstDash val="solid"/>
                      <a:round/>
                      <a:headEnd type="none" w="med" len="med"/>
                      <a:tailEnd type="none" w="med" len="med"/>
                    </a:lnL>
                    <a:lnR w="12700" cap="flat" cmpd="sng" algn="ctr">
                      <a:solidFill>
                        <a:srgbClr val="3014AC"/>
                      </a:solidFill>
                      <a:prstDash val="solid"/>
                      <a:round/>
                      <a:headEnd type="none" w="med" len="med"/>
                      <a:tailEnd type="none" w="med" len="med"/>
                    </a:lnR>
                    <a:lnT w="12700" cap="flat" cmpd="sng" algn="ctr">
                      <a:solidFill>
                        <a:srgbClr val="3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FFFFFF"/>
                    </a:solidFill>
                  </a:tcPr>
                </a:tc>
                <a:tc>
                  <a:txBody>
                    <a:bodyPr/>
                    <a:lstStyle/>
                    <a:p>
                      <a:pPr algn="ctr" fontAlgn="t">
                        <a:lnSpc>
                          <a:spcPct val="130000"/>
                        </a:lnSpc>
                      </a:pPr>
                      <a:r>
                        <a:rPr lang="en-US" sz="2100" dirty="0">
                          <a:effectLst/>
                          <a:latin typeface="Arial" panose="020B0604020202020204" pitchFamily="34" charset="0"/>
                          <a:cs typeface="Arial" panose="020B0604020202020204" pitchFamily="34" charset="0"/>
                        </a:rPr>
                        <a:t>?</a:t>
                      </a:r>
                    </a:p>
                  </a:txBody>
                  <a:tcPr marL="63480" marR="63480" marT="63480" marB="63480" anchor="ctr">
                    <a:lnL w="12700" cap="flat" cmpd="sng" algn="ctr">
                      <a:solidFill>
                        <a:srgbClr val="3014AC"/>
                      </a:solidFill>
                      <a:prstDash val="solid"/>
                      <a:round/>
                      <a:headEnd type="none" w="med" len="med"/>
                      <a:tailEnd type="none" w="med" len="med"/>
                    </a:lnL>
                    <a:lnR w="12700" cap="flat" cmpd="sng" algn="ctr">
                      <a:solidFill>
                        <a:srgbClr val="3014AC"/>
                      </a:solidFill>
                      <a:prstDash val="solid"/>
                      <a:round/>
                      <a:headEnd type="none" w="med" len="med"/>
                      <a:tailEnd type="none" w="med" len="med"/>
                    </a:lnR>
                    <a:lnT w="12700" cap="flat" cmpd="sng" algn="ctr">
                      <a:solidFill>
                        <a:srgbClr val="3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FFFFFF"/>
                    </a:solidFill>
                  </a:tcPr>
                </a:tc>
                <a:tc>
                  <a:txBody>
                    <a:bodyPr/>
                    <a:lstStyle/>
                    <a:p>
                      <a:pPr algn="ctr" fontAlgn="t">
                        <a:lnSpc>
                          <a:spcPct val="130000"/>
                        </a:lnSpc>
                      </a:pPr>
                      <a:r>
                        <a:rPr lang="en-US" sz="2100" dirty="0">
                          <a:effectLst/>
                          <a:latin typeface="Arial" panose="020B0604020202020204" pitchFamily="34" charset="0"/>
                          <a:cs typeface="Arial" panose="020B0604020202020204" pitchFamily="34" charset="0"/>
                        </a:rPr>
                        <a:t>?</a:t>
                      </a:r>
                    </a:p>
                  </a:txBody>
                  <a:tcPr marL="63480" marR="63480" marT="63480" marB="63480" anchor="ctr">
                    <a:lnL w="12700" cap="flat" cmpd="sng" algn="ctr">
                      <a:solidFill>
                        <a:srgbClr val="3014AC"/>
                      </a:solidFill>
                      <a:prstDash val="solid"/>
                      <a:round/>
                      <a:headEnd type="none" w="med" len="med"/>
                      <a:tailEnd type="none" w="med" len="med"/>
                    </a:lnL>
                    <a:lnR w="12700" cap="flat" cmpd="sng" algn="ctr">
                      <a:solidFill>
                        <a:srgbClr val="3014AC"/>
                      </a:solidFill>
                      <a:prstDash val="solid"/>
                      <a:round/>
                      <a:headEnd type="none" w="med" len="med"/>
                      <a:tailEnd type="none" w="med" len="med"/>
                    </a:lnR>
                    <a:lnT w="12700" cap="flat" cmpd="sng" algn="ctr">
                      <a:solidFill>
                        <a:srgbClr val="3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FFFFFF"/>
                    </a:solidFill>
                  </a:tcPr>
                </a:tc>
                <a:tc>
                  <a:txBody>
                    <a:bodyPr/>
                    <a:lstStyle/>
                    <a:p>
                      <a:pPr algn="ctr" fontAlgn="t">
                        <a:lnSpc>
                          <a:spcPct val="130000"/>
                        </a:lnSpc>
                      </a:pPr>
                      <a:r>
                        <a:rPr lang="en-US" sz="2100" dirty="0">
                          <a:effectLst/>
                          <a:latin typeface="Arial" panose="020B0604020202020204" pitchFamily="34" charset="0"/>
                          <a:cs typeface="Arial" panose="020B0604020202020204" pitchFamily="34" charset="0"/>
                        </a:rPr>
                        <a:t>?</a:t>
                      </a:r>
                    </a:p>
                  </a:txBody>
                  <a:tcPr marL="63480" marR="63480" marT="63480" marB="63480" anchor="ctr">
                    <a:lnL w="12700" cap="flat" cmpd="sng" algn="ctr">
                      <a:solidFill>
                        <a:srgbClr val="3014AC"/>
                      </a:solidFill>
                      <a:prstDash val="solid"/>
                      <a:round/>
                      <a:headEnd type="none" w="med" len="med"/>
                      <a:tailEnd type="none" w="med" len="med"/>
                    </a:lnL>
                    <a:lnR w="12700" cap="flat" cmpd="sng" algn="ctr">
                      <a:solidFill>
                        <a:srgbClr val="3014AC"/>
                      </a:solidFill>
                      <a:prstDash val="solid"/>
                      <a:round/>
                      <a:headEnd type="none" w="med" len="med"/>
                      <a:tailEnd type="none" w="med" len="med"/>
                    </a:lnR>
                    <a:lnT w="12700" cap="flat" cmpd="sng" algn="ctr">
                      <a:solidFill>
                        <a:srgbClr val="3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FFFFFF"/>
                    </a:solidFill>
                  </a:tcPr>
                </a:tc>
                <a:tc>
                  <a:txBody>
                    <a:bodyPr/>
                    <a:lstStyle/>
                    <a:p>
                      <a:pPr algn="ctr" fontAlgn="t">
                        <a:lnSpc>
                          <a:spcPct val="130000"/>
                        </a:lnSpc>
                      </a:pPr>
                      <a:r>
                        <a:rPr lang="en-US" sz="2100" dirty="0">
                          <a:effectLst/>
                          <a:latin typeface="Arial" panose="020B0604020202020204" pitchFamily="34" charset="0"/>
                          <a:cs typeface="Arial" panose="020B0604020202020204" pitchFamily="34" charset="0"/>
                        </a:rPr>
                        <a:t>?</a:t>
                      </a:r>
                    </a:p>
                  </a:txBody>
                  <a:tcPr marL="63480" marR="63480" marT="63480" marB="63480" anchor="ctr">
                    <a:lnL w="12700" cap="flat" cmpd="sng" algn="ctr">
                      <a:solidFill>
                        <a:srgbClr val="3014AC"/>
                      </a:solidFill>
                      <a:prstDash val="solid"/>
                      <a:round/>
                      <a:headEnd type="none" w="med" len="med"/>
                      <a:tailEnd type="none" w="med" len="med"/>
                    </a:lnL>
                    <a:lnR w="12700" cap="flat" cmpd="sng" algn="ctr">
                      <a:solidFill>
                        <a:srgbClr val="3014AC"/>
                      </a:solidFill>
                      <a:prstDash val="solid"/>
                      <a:round/>
                      <a:headEnd type="none" w="med" len="med"/>
                      <a:tailEnd type="none" w="med" len="med"/>
                    </a:lnR>
                    <a:lnT w="12700" cap="flat" cmpd="sng" algn="ctr">
                      <a:solidFill>
                        <a:srgbClr val="3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FFFFFF"/>
                    </a:solidFill>
                  </a:tcPr>
                </a:tc>
                <a:extLst>
                  <a:ext uri="{0D108BD9-81ED-4DB2-BD59-A6C34878D82A}">
                    <a16:rowId xmlns:a16="http://schemas.microsoft.com/office/drawing/2014/main" val="3556300380"/>
                  </a:ext>
                </a:extLst>
              </a:tr>
            </a:tbl>
          </a:graphicData>
        </a:graphic>
      </p:graphicFrame>
      <p:sp>
        <p:nvSpPr>
          <p:cNvPr id="9" name="TextBox 8">
            <a:extLst>
              <a:ext uri="{FF2B5EF4-FFF2-40B4-BE49-F238E27FC236}">
                <a16:creationId xmlns:a16="http://schemas.microsoft.com/office/drawing/2014/main" id="{0DF173AC-C118-4619-B7CD-1C3CE7FED230}"/>
              </a:ext>
            </a:extLst>
          </p:cNvPr>
          <p:cNvSpPr txBox="1"/>
          <p:nvPr/>
        </p:nvSpPr>
        <p:spPr>
          <a:xfrm>
            <a:off x="2006938" y="256442"/>
            <a:ext cx="9369645" cy="1131528"/>
          </a:xfrm>
          <a:prstGeom prst="rect">
            <a:avLst/>
          </a:prstGeom>
          <a:noFill/>
        </p:spPr>
        <p:txBody>
          <a:bodyPr wrap="square">
            <a:spAutoFit/>
          </a:bodyPr>
          <a:lstStyle/>
          <a:p>
            <a:pPr algn="just" defTabSz="1218804">
              <a:lnSpc>
                <a:spcPct val="150000"/>
              </a:lnSpc>
              <a:defRPr/>
            </a:pPr>
            <a:r>
              <a:rPr lang="en-US" sz="2399" dirty="0" err="1">
                <a:solidFill>
                  <a:prstClr val="black"/>
                </a:solidFill>
                <a:latin typeface="Arial" panose="020B0604020202020204" pitchFamily="34" charset="0"/>
                <a:cs typeface="Arial" panose="020B0604020202020204" pitchFamily="34" charset="0"/>
              </a:rPr>
              <a:t>Biểu</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đồ</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đoạn</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thẳng</a:t>
            </a:r>
            <a:r>
              <a:rPr lang="en-US" sz="2399" dirty="0">
                <a:solidFill>
                  <a:prstClr val="black"/>
                </a:solidFill>
                <a:latin typeface="Arial" panose="020B0604020202020204" pitchFamily="34" charset="0"/>
                <a:cs typeface="Arial" panose="020B0604020202020204" pitchFamily="34" charset="0"/>
              </a:rPr>
              <a:t> </a:t>
            </a:r>
            <a:r>
              <a:rPr lang="vi-VN" sz="2399" dirty="0">
                <a:solidFill>
                  <a:prstClr val="black"/>
                </a:solidFill>
                <a:latin typeface="Arial" panose="020B0604020202020204" pitchFamily="34" charset="0"/>
                <a:cs typeface="Arial" panose="020B0604020202020204" pitchFamily="34" charset="0"/>
              </a:rPr>
              <a:t>ở Hình 20 biểu diễn lượng mưa trung bình tháng ở Cần Thơ:</a:t>
            </a:r>
            <a:endParaRPr lang="en-US" sz="2399" dirty="0">
              <a:solidFill>
                <a:prstClr val="black"/>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1AF5197-F948-4A6E-8706-A422554B3B09}"/>
              </a:ext>
            </a:extLst>
          </p:cNvPr>
          <p:cNvSpPr txBox="1"/>
          <p:nvPr/>
        </p:nvSpPr>
        <p:spPr>
          <a:xfrm>
            <a:off x="3512391" y="5830660"/>
            <a:ext cx="716912" cy="420564"/>
          </a:xfrm>
          <a:prstGeom prst="rect">
            <a:avLst/>
          </a:prstGeom>
          <a:solidFill>
            <a:schemeClr val="bg1"/>
          </a:solidFill>
        </p:spPr>
        <p:txBody>
          <a:bodyPr wrap="square" rtlCol="0">
            <a:spAutoFit/>
          </a:bodyPr>
          <a:lstStyle/>
          <a:p>
            <a:pPr algn="ctr" defTabSz="1218804"/>
            <a:r>
              <a:rPr lang="en-US" sz="2133" dirty="0">
                <a:solidFill>
                  <a:prstClr val="black"/>
                </a:solidFill>
                <a:latin typeface="Arial" panose="020B0604020202020204" pitchFamily="34" charset="0"/>
                <a:cs typeface="Arial" panose="020B0604020202020204" pitchFamily="34" charset="0"/>
              </a:rPr>
              <a:t>6,1</a:t>
            </a:r>
          </a:p>
        </p:txBody>
      </p:sp>
      <p:sp>
        <p:nvSpPr>
          <p:cNvPr id="13" name="TextBox 12">
            <a:extLst>
              <a:ext uri="{FF2B5EF4-FFF2-40B4-BE49-F238E27FC236}">
                <a16:creationId xmlns:a16="http://schemas.microsoft.com/office/drawing/2014/main" id="{17EAE4B4-96DE-4B1A-9E72-B69F340CA034}"/>
              </a:ext>
            </a:extLst>
          </p:cNvPr>
          <p:cNvSpPr txBox="1"/>
          <p:nvPr/>
        </p:nvSpPr>
        <p:spPr>
          <a:xfrm>
            <a:off x="4694538" y="5820133"/>
            <a:ext cx="677375" cy="420564"/>
          </a:xfrm>
          <a:prstGeom prst="rect">
            <a:avLst/>
          </a:prstGeom>
          <a:solidFill>
            <a:schemeClr val="bg1"/>
          </a:solidFill>
        </p:spPr>
        <p:txBody>
          <a:bodyPr wrap="square" rtlCol="0">
            <a:spAutoFit/>
          </a:bodyPr>
          <a:lstStyle/>
          <a:p>
            <a:pPr algn="ctr" defTabSz="1218804"/>
            <a:r>
              <a:rPr lang="en-US" sz="2133" dirty="0">
                <a:solidFill>
                  <a:prstClr val="black"/>
                </a:solidFill>
                <a:latin typeface="Arial" panose="020B0604020202020204" pitchFamily="34" charset="0"/>
                <a:cs typeface="Arial" panose="020B0604020202020204" pitchFamily="34" charset="0"/>
              </a:rPr>
              <a:t>1,9</a:t>
            </a:r>
          </a:p>
        </p:txBody>
      </p:sp>
      <p:sp>
        <p:nvSpPr>
          <p:cNvPr id="14" name="TextBox 13">
            <a:extLst>
              <a:ext uri="{FF2B5EF4-FFF2-40B4-BE49-F238E27FC236}">
                <a16:creationId xmlns:a16="http://schemas.microsoft.com/office/drawing/2014/main" id="{3A47BC6F-DC60-4692-BB39-6375A12B8DDC}"/>
              </a:ext>
            </a:extLst>
          </p:cNvPr>
          <p:cNvSpPr txBox="1"/>
          <p:nvPr/>
        </p:nvSpPr>
        <p:spPr>
          <a:xfrm>
            <a:off x="6025382" y="5792803"/>
            <a:ext cx="820544" cy="420564"/>
          </a:xfrm>
          <a:prstGeom prst="rect">
            <a:avLst/>
          </a:prstGeom>
          <a:solidFill>
            <a:schemeClr val="bg1"/>
          </a:solidFill>
        </p:spPr>
        <p:txBody>
          <a:bodyPr wrap="square" rtlCol="0">
            <a:spAutoFit/>
          </a:bodyPr>
          <a:lstStyle/>
          <a:p>
            <a:pPr algn="ctr" defTabSz="1218804"/>
            <a:r>
              <a:rPr lang="en-US" sz="2133" dirty="0">
                <a:solidFill>
                  <a:prstClr val="black"/>
                </a:solidFill>
                <a:latin typeface="Arial" panose="020B0604020202020204" pitchFamily="34" charset="0"/>
                <a:cs typeface="Arial" panose="020B0604020202020204" pitchFamily="34" charset="0"/>
              </a:rPr>
              <a:t>13,3</a:t>
            </a:r>
          </a:p>
        </p:txBody>
      </p:sp>
      <p:sp>
        <p:nvSpPr>
          <p:cNvPr id="15" name="TextBox 14">
            <a:extLst>
              <a:ext uri="{FF2B5EF4-FFF2-40B4-BE49-F238E27FC236}">
                <a16:creationId xmlns:a16="http://schemas.microsoft.com/office/drawing/2014/main" id="{890745F7-2F69-4BAD-B3F6-3BBB671A80AD}"/>
              </a:ext>
            </a:extLst>
          </p:cNvPr>
          <p:cNvSpPr txBox="1"/>
          <p:nvPr/>
        </p:nvSpPr>
        <p:spPr>
          <a:xfrm>
            <a:off x="7201744" y="5780520"/>
            <a:ext cx="820544" cy="420564"/>
          </a:xfrm>
          <a:prstGeom prst="rect">
            <a:avLst/>
          </a:prstGeom>
          <a:solidFill>
            <a:schemeClr val="bg1"/>
          </a:solidFill>
        </p:spPr>
        <p:txBody>
          <a:bodyPr wrap="square" rtlCol="0">
            <a:spAutoFit/>
          </a:bodyPr>
          <a:lstStyle/>
          <a:p>
            <a:pPr algn="ctr" defTabSz="1218804"/>
            <a:r>
              <a:rPr lang="en-US" sz="2133" dirty="0">
                <a:solidFill>
                  <a:prstClr val="black"/>
                </a:solidFill>
                <a:latin typeface="Arial" panose="020B0604020202020204" pitchFamily="34" charset="0"/>
                <a:cs typeface="Arial" panose="020B0604020202020204" pitchFamily="34" charset="0"/>
              </a:rPr>
              <a:t>36,5</a:t>
            </a:r>
          </a:p>
        </p:txBody>
      </p:sp>
      <p:sp>
        <p:nvSpPr>
          <p:cNvPr id="16" name="TextBox 15">
            <a:extLst>
              <a:ext uri="{FF2B5EF4-FFF2-40B4-BE49-F238E27FC236}">
                <a16:creationId xmlns:a16="http://schemas.microsoft.com/office/drawing/2014/main" id="{DB2A26E6-ADD8-4B9E-8A28-1969E5589024}"/>
              </a:ext>
            </a:extLst>
          </p:cNvPr>
          <p:cNvSpPr txBox="1"/>
          <p:nvPr/>
        </p:nvSpPr>
        <p:spPr>
          <a:xfrm>
            <a:off x="8235848" y="5780520"/>
            <a:ext cx="1086091" cy="420564"/>
          </a:xfrm>
          <a:prstGeom prst="rect">
            <a:avLst/>
          </a:prstGeom>
          <a:solidFill>
            <a:schemeClr val="bg1"/>
          </a:solidFill>
        </p:spPr>
        <p:txBody>
          <a:bodyPr wrap="square" rtlCol="0">
            <a:spAutoFit/>
          </a:bodyPr>
          <a:lstStyle/>
          <a:p>
            <a:pPr algn="ctr" defTabSz="1218804"/>
            <a:r>
              <a:rPr lang="en-US" sz="2133" dirty="0">
                <a:solidFill>
                  <a:prstClr val="black"/>
                </a:solidFill>
                <a:latin typeface="Arial" panose="020B0604020202020204" pitchFamily="34" charset="0"/>
                <a:cs typeface="Arial" panose="020B0604020202020204" pitchFamily="34" charset="0"/>
              </a:rPr>
              <a:t>167,7</a:t>
            </a:r>
          </a:p>
        </p:txBody>
      </p:sp>
      <p:sp>
        <p:nvSpPr>
          <p:cNvPr id="17" name="TextBox 16">
            <a:extLst>
              <a:ext uri="{FF2B5EF4-FFF2-40B4-BE49-F238E27FC236}">
                <a16:creationId xmlns:a16="http://schemas.microsoft.com/office/drawing/2014/main" id="{3E2DCF78-8051-4DB0-970B-922DDDD6C2D9}"/>
              </a:ext>
            </a:extLst>
          </p:cNvPr>
          <p:cNvSpPr txBox="1"/>
          <p:nvPr/>
        </p:nvSpPr>
        <p:spPr>
          <a:xfrm>
            <a:off x="9623740" y="5747741"/>
            <a:ext cx="1063649" cy="420564"/>
          </a:xfrm>
          <a:prstGeom prst="rect">
            <a:avLst/>
          </a:prstGeom>
          <a:solidFill>
            <a:schemeClr val="bg1"/>
          </a:solidFill>
        </p:spPr>
        <p:txBody>
          <a:bodyPr wrap="square" rtlCol="0">
            <a:spAutoFit/>
          </a:bodyPr>
          <a:lstStyle/>
          <a:p>
            <a:pPr algn="ctr" defTabSz="1218804"/>
            <a:r>
              <a:rPr lang="en-US" sz="2133" dirty="0">
                <a:solidFill>
                  <a:prstClr val="black"/>
                </a:solidFill>
                <a:latin typeface="Arial" panose="020B0604020202020204" pitchFamily="34" charset="0"/>
                <a:cs typeface="Arial" panose="020B0604020202020204" pitchFamily="34" charset="0"/>
              </a:rPr>
              <a:t>222,6</a:t>
            </a:r>
          </a:p>
        </p:txBody>
      </p:sp>
    </p:spTree>
    <p:extLst>
      <p:ext uri="{BB962C8B-B14F-4D97-AF65-F5344CB8AC3E}">
        <p14:creationId xmlns:p14="http://schemas.microsoft.com/office/powerpoint/2010/main" val="1376318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additive="base">
                                        <p:cTn id="2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ppt_x"/>
                                          </p:val>
                                        </p:tav>
                                        <p:tav tm="100000">
                                          <p:val>
                                            <p:strVal val="#ppt_x"/>
                                          </p:val>
                                        </p:tav>
                                      </p:tavLst>
                                    </p:anim>
                                    <p:anim calcmode="lin" valueType="num">
                                      <p:cBhvr additive="base">
                                        <p:cTn id="5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ppt_x"/>
                                          </p:val>
                                        </p:tav>
                                        <p:tav tm="100000">
                                          <p:val>
                                            <p:strVal val="#ppt_x"/>
                                          </p:val>
                                        </p:tav>
                                      </p:tavLst>
                                    </p:anim>
                                    <p:anim calcmode="lin" valueType="num">
                                      <p:cBhvr additive="base">
                                        <p:cTn id="6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P spid="9" grpId="0"/>
      <p:bldP spid="11" grpId="0" animBg="1"/>
      <p:bldP spid="13" grpId="0" animBg="1"/>
      <p:bldP spid="14" grpId="0" animBg="1"/>
      <p:bldP spid="15" grpId="0" animBg="1"/>
      <p:bldP spid="16"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54"/>
          <p:cNvSpPr/>
          <p:nvPr/>
        </p:nvSpPr>
        <p:spPr>
          <a:xfrm>
            <a:off x="577090" y="405597"/>
            <a:ext cx="1439716" cy="431915"/>
          </a:xfrm>
          <a:prstGeom prst="roundRect">
            <a:avLst/>
          </a:prstGeom>
          <a:solidFill>
            <a:srgbClr val="56E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vi-VN" sz="2399">
              <a:solidFill>
                <a:prstClr val="white"/>
              </a:solidFill>
              <a:latin typeface="Arial" panose="020B0604020202020204" pitchFamily="34" charset="0"/>
            </a:endParaRPr>
          </a:p>
        </p:txBody>
      </p:sp>
      <p:sp>
        <p:nvSpPr>
          <p:cNvPr id="6" name="TextBox 5">
            <a:extLst>
              <a:ext uri="{FF2B5EF4-FFF2-40B4-BE49-F238E27FC236}">
                <a16:creationId xmlns:a16="http://schemas.microsoft.com/office/drawing/2014/main" id="{93C806B9-D90A-4811-A06D-A01DAF1B869A}"/>
              </a:ext>
            </a:extLst>
          </p:cNvPr>
          <p:cNvSpPr txBox="1"/>
          <p:nvPr/>
        </p:nvSpPr>
        <p:spPr>
          <a:xfrm>
            <a:off x="492603" y="283609"/>
            <a:ext cx="2029071" cy="631711"/>
          </a:xfrm>
          <a:prstGeom prst="rect">
            <a:avLst/>
          </a:prstGeom>
          <a:noFill/>
        </p:spPr>
        <p:txBody>
          <a:bodyPr wrap="square">
            <a:spAutoFit/>
          </a:bodyPr>
          <a:lstStyle/>
          <a:p>
            <a:pPr algn="just" defTabSz="1218804">
              <a:lnSpc>
                <a:spcPct val="150000"/>
              </a:lnSpc>
              <a:defRPr/>
            </a:pPr>
            <a:r>
              <a:rPr lang="en-US" sz="2666" b="1" dirty="0" err="1">
                <a:solidFill>
                  <a:prstClr val="black"/>
                </a:solidFill>
                <a:latin typeface="Arial" panose="020B0604020202020204" pitchFamily="34" charset="0"/>
                <a:cs typeface="Arial" panose="020B0604020202020204" pitchFamily="34" charset="0"/>
              </a:rPr>
              <a:t>Bài</a:t>
            </a:r>
            <a:r>
              <a:rPr lang="en-US" sz="2666" b="1" dirty="0">
                <a:solidFill>
                  <a:prstClr val="black"/>
                </a:solidFill>
                <a:latin typeface="Arial" panose="020B0604020202020204" pitchFamily="34" charset="0"/>
                <a:cs typeface="Arial" panose="020B0604020202020204" pitchFamily="34" charset="0"/>
              </a:rPr>
              <a:t> 2. </a:t>
            </a:r>
          </a:p>
        </p:txBody>
      </p:sp>
      <p:sp>
        <p:nvSpPr>
          <p:cNvPr id="7" name="TextBox 6">
            <a:extLst>
              <a:ext uri="{FF2B5EF4-FFF2-40B4-BE49-F238E27FC236}">
                <a16:creationId xmlns:a16="http://schemas.microsoft.com/office/drawing/2014/main" id="{63A94BE2-E3A2-4F23-926C-69B4EDDE7C7C}"/>
              </a:ext>
            </a:extLst>
          </p:cNvPr>
          <p:cNvSpPr txBox="1"/>
          <p:nvPr/>
        </p:nvSpPr>
        <p:spPr>
          <a:xfrm>
            <a:off x="1041769" y="2048466"/>
            <a:ext cx="5039005" cy="1685333"/>
          </a:xfrm>
          <a:prstGeom prst="rect">
            <a:avLst/>
          </a:prstGeom>
          <a:noFill/>
        </p:spPr>
        <p:txBody>
          <a:bodyPr wrap="square">
            <a:spAutoFit/>
          </a:bodyPr>
          <a:lstStyle/>
          <a:p>
            <a:pPr algn="just" defTabSz="1218804">
              <a:lnSpc>
                <a:spcPct val="150000"/>
              </a:lnSpc>
              <a:defRPr/>
            </a:pPr>
            <a:r>
              <a:rPr lang="pt-BR" sz="2399" dirty="0">
                <a:solidFill>
                  <a:prstClr val="black"/>
                </a:solidFill>
                <a:latin typeface="Arial" panose="020B0604020202020204" pitchFamily="34" charset="0"/>
                <a:cs typeface="Arial" panose="020B0604020202020204" pitchFamily="34" charset="0"/>
              </a:rPr>
              <a:t>a) </a:t>
            </a:r>
            <a:r>
              <a:rPr lang="vi-VN" sz="2399" dirty="0">
                <a:solidFill>
                  <a:prstClr val="black"/>
                </a:solidFill>
                <a:latin typeface="Arial" panose="020B0604020202020204" pitchFamily="34" charset="0"/>
              </a:rPr>
              <a:t>Lập bảng số liệu thống kê lượng mưa trung bình tháng ở Cần Thơ theo mẫu sau:</a:t>
            </a:r>
            <a:endParaRPr lang="pt-BR" sz="2399" dirty="0">
              <a:solidFill>
                <a:prstClr val="black"/>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CC2A3CD-BEE7-4121-AA89-25F730FE938B}"/>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080774" y="759756"/>
            <a:ext cx="6055544" cy="3942958"/>
          </a:xfrm>
          <a:prstGeom prst="rect">
            <a:avLst/>
          </a:prstGeom>
        </p:spPr>
      </p:pic>
      <p:graphicFrame>
        <p:nvGraphicFramePr>
          <p:cNvPr id="4" name="Table 3">
            <a:extLst>
              <a:ext uri="{FF2B5EF4-FFF2-40B4-BE49-F238E27FC236}">
                <a16:creationId xmlns:a16="http://schemas.microsoft.com/office/drawing/2014/main" id="{33A0CAF6-A54D-455E-8E94-D1C5EF4ED92E}"/>
              </a:ext>
            </a:extLst>
          </p:cNvPr>
          <p:cNvGraphicFramePr>
            <a:graphicFrameLocks noGrp="1"/>
          </p:cNvGraphicFramePr>
          <p:nvPr/>
        </p:nvGraphicFramePr>
        <p:xfrm>
          <a:off x="1449688" y="4845451"/>
          <a:ext cx="9262172" cy="1870137"/>
        </p:xfrm>
        <a:graphic>
          <a:graphicData uri="http://schemas.openxmlformats.org/drawingml/2006/table">
            <a:tbl>
              <a:tblPr/>
              <a:tblGrid>
                <a:gridCol w="1850973">
                  <a:extLst>
                    <a:ext uri="{9D8B030D-6E8A-4147-A177-3AD203B41FA5}">
                      <a16:colId xmlns:a16="http://schemas.microsoft.com/office/drawing/2014/main" val="636116857"/>
                    </a:ext>
                  </a:extLst>
                </a:gridCol>
                <a:gridCol w="1158184">
                  <a:extLst>
                    <a:ext uri="{9D8B030D-6E8A-4147-A177-3AD203B41FA5}">
                      <a16:colId xmlns:a16="http://schemas.microsoft.com/office/drawing/2014/main" val="2954921696"/>
                    </a:ext>
                  </a:extLst>
                </a:gridCol>
                <a:gridCol w="1250603">
                  <a:extLst>
                    <a:ext uri="{9D8B030D-6E8A-4147-A177-3AD203B41FA5}">
                      <a16:colId xmlns:a16="http://schemas.microsoft.com/office/drawing/2014/main" val="3118593447"/>
                    </a:ext>
                  </a:extLst>
                </a:gridCol>
                <a:gridCol w="1250603">
                  <a:extLst>
                    <a:ext uri="{9D8B030D-6E8A-4147-A177-3AD203B41FA5}">
                      <a16:colId xmlns:a16="http://schemas.microsoft.com/office/drawing/2014/main" val="857857516"/>
                    </a:ext>
                  </a:extLst>
                </a:gridCol>
                <a:gridCol w="1250603">
                  <a:extLst>
                    <a:ext uri="{9D8B030D-6E8A-4147-A177-3AD203B41FA5}">
                      <a16:colId xmlns:a16="http://schemas.microsoft.com/office/drawing/2014/main" val="4228487335"/>
                    </a:ext>
                  </a:extLst>
                </a:gridCol>
                <a:gridCol w="1250603">
                  <a:extLst>
                    <a:ext uri="{9D8B030D-6E8A-4147-A177-3AD203B41FA5}">
                      <a16:colId xmlns:a16="http://schemas.microsoft.com/office/drawing/2014/main" val="3164457526"/>
                    </a:ext>
                  </a:extLst>
                </a:gridCol>
                <a:gridCol w="1250603">
                  <a:extLst>
                    <a:ext uri="{9D8B030D-6E8A-4147-A177-3AD203B41FA5}">
                      <a16:colId xmlns:a16="http://schemas.microsoft.com/office/drawing/2014/main" val="943758864"/>
                    </a:ext>
                  </a:extLst>
                </a:gridCol>
              </a:tblGrid>
              <a:tr h="549486">
                <a:tc>
                  <a:txBody>
                    <a:bodyPr/>
                    <a:lstStyle/>
                    <a:p>
                      <a:pPr algn="ctr" fontAlgn="t">
                        <a:lnSpc>
                          <a:spcPct val="130000"/>
                        </a:lnSpc>
                      </a:pPr>
                      <a:r>
                        <a:rPr lang="en-US" sz="2100" b="1" dirty="0" err="1">
                          <a:solidFill>
                            <a:srgbClr val="007427"/>
                          </a:solidFill>
                          <a:effectLst/>
                          <a:latin typeface="Arial" panose="020B0604020202020204" pitchFamily="34" charset="0"/>
                          <a:cs typeface="Arial" panose="020B0604020202020204" pitchFamily="34" charset="0"/>
                        </a:rPr>
                        <a:t>Tháng</a:t>
                      </a:r>
                      <a:endParaRPr lang="en-US" sz="2100" b="1" dirty="0">
                        <a:solidFill>
                          <a:srgbClr val="007427"/>
                        </a:solidFill>
                        <a:effectLst/>
                        <a:latin typeface="Arial" panose="020B0604020202020204" pitchFamily="34" charset="0"/>
                        <a:cs typeface="Arial" panose="020B0604020202020204" pitchFamily="34" charset="0"/>
                      </a:endParaRPr>
                    </a:p>
                  </a:txBody>
                  <a:tcPr marL="63480" marR="63480" marT="63480" marB="63480">
                    <a:lnL w="12700" cap="flat" cmpd="sng" algn="ctr">
                      <a:solidFill>
                        <a:srgbClr val="1014AC"/>
                      </a:solidFill>
                      <a:prstDash val="solid"/>
                      <a:round/>
                      <a:headEnd type="none" w="med" len="med"/>
                      <a:tailEnd type="none" w="med" len="med"/>
                    </a:lnL>
                    <a:lnR w="12700" cap="flat" cmpd="sng" algn="ctr">
                      <a:solidFill>
                        <a:srgbClr val="1014AC"/>
                      </a:solidFill>
                      <a:prstDash val="solid"/>
                      <a:round/>
                      <a:headEnd type="none" w="med" len="med"/>
                      <a:tailEnd type="none" w="med" len="med"/>
                    </a:lnR>
                    <a:lnT w="12700" cap="flat" cmpd="sng" algn="ctr">
                      <a:solidFill>
                        <a:srgbClr val="1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DDEADD"/>
                    </a:solidFill>
                  </a:tcPr>
                </a:tc>
                <a:tc>
                  <a:txBody>
                    <a:bodyPr/>
                    <a:lstStyle/>
                    <a:p>
                      <a:pPr algn="ctr" fontAlgn="t">
                        <a:lnSpc>
                          <a:spcPct val="130000"/>
                        </a:lnSpc>
                      </a:pPr>
                      <a:r>
                        <a:rPr lang="en-US" sz="2100" b="1" dirty="0">
                          <a:solidFill>
                            <a:srgbClr val="007427"/>
                          </a:solidFill>
                          <a:effectLst/>
                          <a:latin typeface="Arial" panose="020B0604020202020204" pitchFamily="34" charset="0"/>
                          <a:cs typeface="Arial" panose="020B0604020202020204" pitchFamily="34" charset="0"/>
                        </a:rPr>
                        <a:t>7</a:t>
                      </a:r>
                    </a:p>
                  </a:txBody>
                  <a:tcPr marL="63480" marR="63480" marT="63480" marB="63480">
                    <a:lnL w="12700" cap="flat" cmpd="sng" algn="ctr">
                      <a:solidFill>
                        <a:srgbClr val="1014AC"/>
                      </a:solidFill>
                      <a:prstDash val="solid"/>
                      <a:round/>
                      <a:headEnd type="none" w="med" len="med"/>
                      <a:tailEnd type="none" w="med" len="med"/>
                    </a:lnL>
                    <a:lnR w="12700" cap="flat" cmpd="sng" algn="ctr">
                      <a:solidFill>
                        <a:srgbClr val="1014AC"/>
                      </a:solidFill>
                      <a:prstDash val="solid"/>
                      <a:round/>
                      <a:headEnd type="none" w="med" len="med"/>
                      <a:tailEnd type="none" w="med" len="med"/>
                    </a:lnR>
                    <a:lnT w="12700" cap="flat" cmpd="sng" algn="ctr">
                      <a:solidFill>
                        <a:srgbClr val="1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DDEADD"/>
                    </a:solidFill>
                  </a:tcPr>
                </a:tc>
                <a:tc>
                  <a:txBody>
                    <a:bodyPr/>
                    <a:lstStyle/>
                    <a:p>
                      <a:pPr algn="ctr" fontAlgn="t">
                        <a:lnSpc>
                          <a:spcPct val="130000"/>
                        </a:lnSpc>
                      </a:pPr>
                      <a:r>
                        <a:rPr lang="en-US" sz="2100" b="1" dirty="0">
                          <a:solidFill>
                            <a:srgbClr val="007427"/>
                          </a:solidFill>
                          <a:effectLst/>
                          <a:latin typeface="Arial" panose="020B0604020202020204" pitchFamily="34" charset="0"/>
                          <a:cs typeface="Arial" panose="020B0604020202020204" pitchFamily="34" charset="0"/>
                        </a:rPr>
                        <a:t>8</a:t>
                      </a:r>
                    </a:p>
                  </a:txBody>
                  <a:tcPr marL="63480" marR="63480" marT="63480" marB="63480">
                    <a:lnL w="12700" cap="flat" cmpd="sng" algn="ctr">
                      <a:solidFill>
                        <a:srgbClr val="1014AC"/>
                      </a:solidFill>
                      <a:prstDash val="solid"/>
                      <a:round/>
                      <a:headEnd type="none" w="med" len="med"/>
                      <a:tailEnd type="none" w="med" len="med"/>
                    </a:lnL>
                    <a:lnR w="12700" cap="flat" cmpd="sng" algn="ctr">
                      <a:solidFill>
                        <a:srgbClr val="1014AC"/>
                      </a:solidFill>
                      <a:prstDash val="solid"/>
                      <a:round/>
                      <a:headEnd type="none" w="med" len="med"/>
                      <a:tailEnd type="none" w="med" len="med"/>
                    </a:lnR>
                    <a:lnT w="12700" cap="flat" cmpd="sng" algn="ctr">
                      <a:solidFill>
                        <a:srgbClr val="1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DDEADD"/>
                    </a:solidFill>
                  </a:tcPr>
                </a:tc>
                <a:tc>
                  <a:txBody>
                    <a:bodyPr/>
                    <a:lstStyle/>
                    <a:p>
                      <a:pPr algn="ctr" fontAlgn="t">
                        <a:lnSpc>
                          <a:spcPct val="130000"/>
                        </a:lnSpc>
                      </a:pPr>
                      <a:r>
                        <a:rPr lang="en-US" sz="2100" b="1" dirty="0">
                          <a:solidFill>
                            <a:srgbClr val="007427"/>
                          </a:solidFill>
                          <a:effectLst/>
                          <a:latin typeface="Arial" panose="020B0604020202020204" pitchFamily="34" charset="0"/>
                          <a:cs typeface="Arial" panose="020B0604020202020204" pitchFamily="34" charset="0"/>
                        </a:rPr>
                        <a:t>9</a:t>
                      </a:r>
                    </a:p>
                  </a:txBody>
                  <a:tcPr marL="63480" marR="63480" marT="63480" marB="63480">
                    <a:lnL w="12700" cap="flat" cmpd="sng" algn="ctr">
                      <a:solidFill>
                        <a:srgbClr val="1014AC"/>
                      </a:solidFill>
                      <a:prstDash val="solid"/>
                      <a:round/>
                      <a:headEnd type="none" w="med" len="med"/>
                      <a:tailEnd type="none" w="med" len="med"/>
                    </a:lnL>
                    <a:lnR w="12700" cap="flat" cmpd="sng" algn="ctr">
                      <a:solidFill>
                        <a:srgbClr val="1014AC"/>
                      </a:solidFill>
                      <a:prstDash val="solid"/>
                      <a:round/>
                      <a:headEnd type="none" w="med" len="med"/>
                      <a:tailEnd type="none" w="med" len="med"/>
                    </a:lnR>
                    <a:lnT w="12700" cap="flat" cmpd="sng" algn="ctr">
                      <a:solidFill>
                        <a:srgbClr val="1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DDEADD"/>
                    </a:solidFill>
                  </a:tcPr>
                </a:tc>
                <a:tc>
                  <a:txBody>
                    <a:bodyPr/>
                    <a:lstStyle/>
                    <a:p>
                      <a:pPr algn="ctr" fontAlgn="t">
                        <a:lnSpc>
                          <a:spcPct val="130000"/>
                        </a:lnSpc>
                      </a:pPr>
                      <a:r>
                        <a:rPr lang="en-US" sz="2100" b="1" dirty="0">
                          <a:solidFill>
                            <a:srgbClr val="007427"/>
                          </a:solidFill>
                          <a:effectLst/>
                          <a:latin typeface="Arial" panose="020B0604020202020204" pitchFamily="34" charset="0"/>
                          <a:cs typeface="Arial" panose="020B0604020202020204" pitchFamily="34" charset="0"/>
                        </a:rPr>
                        <a:t>10</a:t>
                      </a:r>
                    </a:p>
                  </a:txBody>
                  <a:tcPr marL="63480" marR="63480" marT="63480" marB="63480">
                    <a:lnL w="12700" cap="flat" cmpd="sng" algn="ctr">
                      <a:solidFill>
                        <a:srgbClr val="1014AC"/>
                      </a:solidFill>
                      <a:prstDash val="solid"/>
                      <a:round/>
                      <a:headEnd type="none" w="med" len="med"/>
                      <a:tailEnd type="none" w="med" len="med"/>
                    </a:lnL>
                    <a:lnR w="12700" cap="flat" cmpd="sng" algn="ctr">
                      <a:solidFill>
                        <a:srgbClr val="1014AC"/>
                      </a:solidFill>
                      <a:prstDash val="solid"/>
                      <a:round/>
                      <a:headEnd type="none" w="med" len="med"/>
                      <a:tailEnd type="none" w="med" len="med"/>
                    </a:lnR>
                    <a:lnT w="12700" cap="flat" cmpd="sng" algn="ctr">
                      <a:solidFill>
                        <a:srgbClr val="1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DDEADD"/>
                    </a:solidFill>
                  </a:tcPr>
                </a:tc>
                <a:tc>
                  <a:txBody>
                    <a:bodyPr/>
                    <a:lstStyle/>
                    <a:p>
                      <a:pPr algn="ctr" fontAlgn="t">
                        <a:lnSpc>
                          <a:spcPct val="130000"/>
                        </a:lnSpc>
                      </a:pPr>
                      <a:r>
                        <a:rPr lang="en-US" sz="2100" b="1" dirty="0">
                          <a:solidFill>
                            <a:srgbClr val="007427"/>
                          </a:solidFill>
                          <a:effectLst/>
                          <a:latin typeface="Arial" panose="020B0604020202020204" pitchFamily="34" charset="0"/>
                          <a:cs typeface="Arial" panose="020B0604020202020204" pitchFamily="34" charset="0"/>
                        </a:rPr>
                        <a:t>11</a:t>
                      </a:r>
                    </a:p>
                  </a:txBody>
                  <a:tcPr marL="63480" marR="63480" marT="63480" marB="63480">
                    <a:lnL w="12700" cap="flat" cmpd="sng" algn="ctr">
                      <a:solidFill>
                        <a:srgbClr val="1014AC"/>
                      </a:solidFill>
                      <a:prstDash val="solid"/>
                      <a:round/>
                      <a:headEnd type="none" w="med" len="med"/>
                      <a:tailEnd type="none" w="med" len="med"/>
                    </a:lnL>
                    <a:lnR w="12700" cap="flat" cmpd="sng" algn="ctr">
                      <a:solidFill>
                        <a:srgbClr val="1014AC"/>
                      </a:solidFill>
                      <a:prstDash val="solid"/>
                      <a:round/>
                      <a:headEnd type="none" w="med" len="med"/>
                      <a:tailEnd type="none" w="med" len="med"/>
                    </a:lnR>
                    <a:lnT w="12700" cap="flat" cmpd="sng" algn="ctr">
                      <a:solidFill>
                        <a:srgbClr val="1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DDEADD"/>
                    </a:solidFill>
                  </a:tcPr>
                </a:tc>
                <a:tc>
                  <a:txBody>
                    <a:bodyPr/>
                    <a:lstStyle/>
                    <a:p>
                      <a:pPr algn="ctr" fontAlgn="t">
                        <a:lnSpc>
                          <a:spcPct val="130000"/>
                        </a:lnSpc>
                      </a:pPr>
                      <a:r>
                        <a:rPr lang="en-US" sz="2100" b="1" dirty="0">
                          <a:solidFill>
                            <a:srgbClr val="007427"/>
                          </a:solidFill>
                          <a:effectLst/>
                          <a:latin typeface="Arial" panose="020B0604020202020204" pitchFamily="34" charset="0"/>
                          <a:cs typeface="Arial" panose="020B0604020202020204" pitchFamily="34" charset="0"/>
                        </a:rPr>
                        <a:t>12</a:t>
                      </a:r>
                    </a:p>
                  </a:txBody>
                  <a:tcPr marL="63480" marR="63480" marT="63480" marB="63480">
                    <a:lnL w="12700" cap="flat" cmpd="sng" algn="ctr">
                      <a:solidFill>
                        <a:srgbClr val="1014AC"/>
                      </a:solidFill>
                      <a:prstDash val="solid"/>
                      <a:round/>
                      <a:headEnd type="none" w="med" len="med"/>
                      <a:tailEnd type="none" w="med" len="med"/>
                    </a:lnL>
                    <a:lnR w="12700" cap="flat" cmpd="sng" algn="ctr">
                      <a:solidFill>
                        <a:srgbClr val="1014AC"/>
                      </a:solidFill>
                      <a:prstDash val="solid"/>
                      <a:round/>
                      <a:headEnd type="none" w="med" len="med"/>
                      <a:tailEnd type="none" w="med" len="med"/>
                    </a:lnR>
                    <a:lnT w="12700" cap="flat" cmpd="sng" algn="ctr">
                      <a:solidFill>
                        <a:srgbClr val="1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DDEADD"/>
                    </a:solidFill>
                  </a:tcPr>
                </a:tc>
                <a:extLst>
                  <a:ext uri="{0D108BD9-81ED-4DB2-BD59-A6C34878D82A}">
                    <a16:rowId xmlns:a16="http://schemas.microsoft.com/office/drawing/2014/main" val="3357376915"/>
                  </a:ext>
                </a:extLst>
              </a:tr>
              <a:tr h="1320651">
                <a:tc>
                  <a:txBody>
                    <a:bodyPr/>
                    <a:lstStyle/>
                    <a:p>
                      <a:pPr algn="ctr" fontAlgn="t">
                        <a:lnSpc>
                          <a:spcPct val="130000"/>
                        </a:lnSpc>
                      </a:pPr>
                      <a:r>
                        <a:rPr lang="vi-VN" sz="2100" b="1" dirty="0">
                          <a:effectLst/>
                          <a:latin typeface="Arial" panose="020B0604020202020204" pitchFamily="34" charset="0"/>
                          <a:cs typeface="Arial" panose="020B0604020202020204" pitchFamily="34" charset="0"/>
                        </a:rPr>
                        <a:t>Lượng mưa </a:t>
                      </a:r>
                      <a:endParaRPr lang="en-US" sz="2100" b="1" dirty="0">
                        <a:effectLst/>
                        <a:latin typeface="Arial" panose="020B0604020202020204" pitchFamily="34" charset="0"/>
                        <a:cs typeface="Arial" panose="020B0604020202020204" pitchFamily="34" charset="0"/>
                      </a:endParaRPr>
                    </a:p>
                    <a:p>
                      <a:pPr algn="ctr" fontAlgn="t">
                        <a:lnSpc>
                          <a:spcPct val="130000"/>
                        </a:lnSpc>
                      </a:pPr>
                      <a:r>
                        <a:rPr lang="vi-VN" sz="2100" b="1" dirty="0">
                          <a:effectLst/>
                          <a:latin typeface="Arial" panose="020B0604020202020204" pitchFamily="34" charset="0"/>
                          <a:cs typeface="Arial" panose="020B0604020202020204" pitchFamily="34" charset="0"/>
                        </a:rPr>
                        <a:t>(mm)</a:t>
                      </a:r>
                    </a:p>
                  </a:txBody>
                  <a:tcPr marL="63480" marR="63480" marT="63480" marB="63480">
                    <a:lnL w="12700" cap="flat" cmpd="sng" algn="ctr">
                      <a:solidFill>
                        <a:srgbClr val="3014AC"/>
                      </a:solidFill>
                      <a:prstDash val="solid"/>
                      <a:round/>
                      <a:headEnd type="none" w="med" len="med"/>
                      <a:tailEnd type="none" w="med" len="med"/>
                    </a:lnL>
                    <a:lnR w="12700" cap="flat" cmpd="sng" algn="ctr">
                      <a:solidFill>
                        <a:srgbClr val="3014AC"/>
                      </a:solidFill>
                      <a:prstDash val="solid"/>
                      <a:round/>
                      <a:headEnd type="none" w="med" len="med"/>
                      <a:tailEnd type="none" w="med" len="med"/>
                    </a:lnR>
                    <a:lnT w="12700" cap="flat" cmpd="sng" algn="ctr">
                      <a:solidFill>
                        <a:srgbClr val="3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FFFFFF"/>
                    </a:solidFill>
                  </a:tcPr>
                </a:tc>
                <a:tc>
                  <a:txBody>
                    <a:bodyPr/>
                    <a:lstStyle/>
                    <a:p>
                      <a:pPr algn="ctr" fontAlgn="t">
                        <a:lnSpc>
                          <a:spcPct val="130000"/>
                        </a:lnSpc>
                      </a:pPr>
                      <a:r>
                        <a:rPr lang="en-US" sz="2100" dirty="0">
                          <a:effectLst/>
                          <a:latin typeface="Arial" panose="020B0604020202020204" pitchFamily="34" charset="0"/>
                          <a:cs typeface="Arial" panose="020B0604020202020204" pitchFamily="34" charset="0"/>
                        </a:rPr>
                        <a:t>?</a:t>
                      </a:r>
                    </a:p>
                  </a:txBody>
                  <a:tcPr marL="63480" marR="63480" marT="63480" marB="63480" anchor="ctr">
                    <a:lnL w="12700" cap="flat" cmpd="sng" algn="ctr">
                      <a:solidFill>
                        <a:srgbClr val="3014AC"/>
                      </a:solidFill>
                      <a:prstDash val="solid"/>
                      <a:round/>
                      <a:headEnd type="none" w="med" len="med"/>
                      <a:tailEnd type="none" w="med" len="med"/>
                    </a:lnL>
                    <a:lnR w="12700" cap="flat" cmpd="sng" algn="ctr">
                      <a:solidFill>
                        <a:srgbClr val="3014AC"/>
                      </a:solidFill>
                      <a:prstDash val="solid"/>
                      <a:round/>
                      <a:headEnd type="none" w="med" len="med"/>
                      <a:tailEnd type="none" w="med" len="med"/>
                    </a:lnR>
                    <a:lnT w="12700" cap="flat" cmpd="sng" algn="ctr">
                      <a:solidFill>
                        <a:srgbClr val="3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FFFFFF"/>
                    </a:solidFill>
                  </a:tcPr>
                </a:tc>
                <a:tc>
                  <a:txBody>
                    <a:bodyPr/>
                    <a:lstStyle/>
                    <a:p>
                      <a:pPr algn="ctr" fontAlgn="t">
                        <a:lnSpc>
                          <a:spcPct val="130000"/>
                        </a:lnSpc>
                      </a:pPr>
                      <a:r>
                        <a:rPr lang="en-US" sz="2100" dirty="0">
                          <a:effectLst/>
                          <a:latin typeface="Arial" panose="020B0604020202020204" pitchFamily="34" charset="0"/>
                          <a:cs typeface="Arial" panose="020B0604020202020204" pitchFamily="34" charset="0"/>
                        </a:rPr>
                        <a:t>?</a:t>
                      </a:r>
                    </a:p>
                  </a:txBody>
                  <a:tcPr marL="63480" marR="63480" marT="63480" marB="63480" anchor="ctr">
                    <a:lnL w="12700" cap="flat" cmpd="sng" algn="ctr">
                      <a:solidFill>
                        <a:srgbClr val="3014AC"/>
                      </a:solidFill>
                      <a:prstDash val="solid"/>
                      <a:round/>
                      <a:headEnd type="none" w="med" len="med"/>
                      <a:tailEnd type="none" w="med" len="med"/>
                    </a:lnL>
                    <a:lnR w="12700" cap="flat" cmpd="sng" algn="ctr">
                      <a:solidFill>
                        <a:srgbClr val="3014AC"/>
                      </a:solidFill>
                      <a:prstDash val="solid"/>
                      <a:round/>
                      <a:headEnd type="none" w="med" len="med"/>
                      <a:tailEnd type="none" w="med" len="med"/>
                    </a:lnR>
                    <a:lnT w="12700" cap="flat" cmpd="sng" algn="ctr">
                      <a:solidFill>
                        <a:srgbClr val="3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FFFFFF"/>
                    </a:solidFill>
                  </a:tcPr>
                </a:tc>
                <a:tc>
                  <a:txBody>
                    <a:bodyPr/>
                    <a:lstStyle/>
                    <a:p>
                      <a:pPr algn="ctr" fontAlgn="t">
                        <a:lnSpc>
                          <a:spcPct val="130000"/>
                        </a:lnSpc>
                      </a:pPr>
                      <a:r>
                        <a:rPr lang="en-US" sz="2100" dirty="0">
                          <a:effectLst/>
                          <a:latin typeface="Arial" panose="020B0604020202020204" pitchFamily="34" charset="0"/>
                          <a:cs typeface="Arial" panose="020B0604020202020204" pitchFamily="34" charset="0"/>
                        </a:rPr>
                        <a:t>?</a:t>
                      </a:r>
                    </a:p>
                  </a:txBody>
                  <a:tcPr marL="63480" marR="63480" marT="63480" marB="63480" anchor="ctr">
                    <a:lnL w="12700" cap="flat" cmpd="sng" algn="ctr">
                      <a:solidFill>
                        <a:srgbClr val="3014AC"/>
                      </a:solidFill>
                      <a:prstDash val="solid"/>
                      <a:round/>
                      <a:headEnd type="none" w="med" len="med"/>
                      <a:tailEnd type="none" w="med" len="med"/>
                    </a:lnL>
                    <a:lnR w="12700" cap="flat" cmpd="sng" algn="ctr">
                      <a:solidFill>
                        <a:srgbClr val="3014AC"/>
                      </a:solidFill>
                      <a:prstDash val="solid"/>
                      <a:round/>
                      <a:headEnd type="none" w="med" len="med"/>
                      <a:tailEnd type="none" w="med" len="med"/>
                    </a:lnR>
                    <a:lnT w="12700" cap="flat" cmpd="sng" algn="ctr">
                      <a:solidFill>
                        <a:srgbClr val="3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FFFFFF"/>
                    </a:solidFill>
                  </a:tcPr>
                </a:tc>
                <a:tc>
                  <a:txBody>
                    <a:bodyPr/>
                    <a:lstStyle/>
                    <a:p>
                      <a:pPr algn="ctr" fontAlgn="t">
                        <a:lnSpc>
                          <a:spcPct val="130000"/>
                        </a:lnSpc>
                      </a:pPr>
                      <a:r>
                        <a:rPr lang="en-US" sz="2100" dirty="0">
                          <a:effectLst/>
                          <a:latin typeface="Arial" panose="020B0604020202020204" pitchFamily="34" charset="0"/>
                          <a:cs typeface="Arial" panose="020B0604020202020204" pitchFamily="34" charset="0"/>
                        </a:rPr>
                        <a:t>?</a:t>
                      </a:r>
                    </a:p>
                  </a:txBody>
                  <a:tcPr marL="63480" marR="63480" marT="63480" marB="63480" anchor="ctr">
                    <a:lnL w="12700" cap="flat" cmpd="sng" algn="ctr">
                      <a:solidFill>
                        <a:srgbClr val="3014AC"/>
                      </a:solidFill>
                      <a:prstDash val="solid"/>
                      <a:round/>
                      <a:headEnd type="none" w="med" len="med"/>
                      <a:tailEnd type="none" w="med" len="med"/>
                    </a:lnL>
                    <a:lnR w="12700" cap="flat" cmpd="sng" algn="ctr">
                      <a:solidFill>
                        <a:srgbClr val="3014AC"/>
                      </a:solidFill>
                      <a:prstDash val="solid"/>
                      <a:round/>
                      <a:headEnd type="none" w="med" len="med"/>
                      <a:tailEnd type="none" w="med" len="med"/>
                    </a:lnR>
                    <a:lnT w="12700" cap="flat" cmpd="sng" algn="ctr">
                      <a:solidFill>
                        <a:srgbClr val="3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FFFFFF"/>
                    </a:solidFill>
                  </a:tcPr>
                </a:tc>
                <a:tc>
                  <a:txBody>
                    <a:bodyPr/>
                    <a:lstStyle/>
                    <a:p>
                      <a:pPr algn="ctr" fontAlgn="t">
                        <a:lnSpc>
                          <a:spcPct val="130000"/>
                        </a:lnSpc>
                      </a:pPr>
                      <a:r>
                        <a:rPr lang="en-US" sz="2100" dirty="0">
                          <a:effectLst/>
                          <a:latin typeface="Arial" panose="020B0604020202020204" pitchFamily="34" charset="0"/>
                          <a:cs typeface="Arial" panose="020B0604020202020204" pitchFamily="34" charset="0"/>
                        </a:rPr>
                        <a:t>?</a:t>
                      </a:r>
                    </a:p>
                  </a:txBody>
                  <a:tcPr marL="63480" marR="63480" marT="63480" marB="63480" anchor="ctr">
                    <a:lnL w="12700" cap="flat" cmpd="sng" algn="ctr">
                      <a:solidFill>
                        <a:srgbClr val="3014AC"/>
                      </a:solidFill>
                      <a:prstDash val="solid"/>
                      <a:round/>
                      <a:headEnd type="none" w="med" len="med"/>
                      <a:tailEnd type="none" w="med" len="med"/>
                    </a:lnL>
                    <a:lnR w="12700" cap="flat" cmpd="sng" algn="ctr">
                      <a:solidFill>
                        <a:srgbClr val="3014AC"/>
                      </a:solidFill>
                      <a:prstDash val="solid"/>
                      <a:round/>
                      <a:headEnd type="none" w="med" len="med"/>
                      <a:tailEnd type="none" w="med" len="med"/>
                    </a:lnR>
                    <a:lnT w="12700" cap="flat" cmpd="sng" algn="ctr">
                      <a:solidFill>
                        <a:srgbClr val="3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FFFFFF"/>
                    </a:solidFill>
                  </a:tcPr>
                </a:tc>
                <a:tc>
                  <a:txBody>
                    <a:bodyPr/>
                    <a:lstStyle/>
                    <a:p>
                      <a:pPr algn="ctr" fontAlgn="t">
                        <a:lnSpc>
                          <a:spcPct val="130000"/>
                        </a:lnSpc>
                      </a:pPr>
                      <a:r>
                        <a:rPr lang="en-US" sz="2100" dirty="0">
                          <a:effectLst/>
                          <a:latin typeface="Arial" panose="020B0604020202020204" pitchFamily="34" charset="0"/>
                          <a:cs typeface="Arial" panose="020B0604020202020204" pitchFamily="34" charset="0"/>
                        </a:rPr>
                        <a:t>?</a:t>
                      </a:r>
                    </a:p>
                  </a:txBody>
                  <a:tcPr marL="63480" marR="63480" marT="63480" marB="63480" anchor="ctr">
                    <a:lnL w="12700" cap="flat" cmpd="sng" algn="ctr">
                      <a:solidFill>
                        <a:srgbClr val="3014AC"/>
                      </a:solidFill>
                      <a:prstDash val="solid"/>
                      <a:round/>
                      <a:headEnd type="none" w="med" len="med"/>
                      <a:tailEnd type="none" w="med" len="med"/>
                    </a:lnL>
                    <a:lnR w="12700" cap="flat" cmpd="sng" algn="ctr">
                      <a:solidFill>
                        <a:srgbClr val="3014AC"/>
                      </a:solidFill>
                      <a:prstDash val="solid"/>
                      <a:round/>
                      <a:headEnd type="none" w="med" len="med"/>
                      <a:tailEnd type="none" w="med" len="med"/>
                    </a:lnR>
                    <a:lnT w="12700" cap="flat" cmpd="sng" algn="ctr">
                      <a:solidFill>
                        <a:srgbClr val="3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FFFFFF"/>
                    </a:solidFill>
                  </a:tcPr>
                </a:tc>
                <a:extLst>
                  <a:ext uri="{0D108BD9-81ED-4DB2-BD59-A6C34878D82A}">
                    <a16:rowId xmlns:a16="http://schemas.microsoft.com/office/drawing/2014/main" val="3556300380"/>
                  </a:ext>
                </a:extLst>
              </a:tr>
            </a:tbl>
          </a:graphicData>
        </a:graphic>
      </p:graphicFrame>
      <p:sp>
        <p:nvSpPr>
          <p:cNvPr id="9" name="TextBox 8">
            <a:extLst>
              <a:ext uri="{FF2B5EF4-FFF2-40B4-BE49-F238E27FC236}">
                <a16:creationId xmlns:a16="http://schemas.microsoft.com/office/drawing/2014/main" id="{0DF173AC-C118-4619-B7CD-1C3CE7FED230}"/>
              </a:ext>
            </a:extLst>
          </p:cNvPr>
          <p:cNvSpPr txBox="1"/>
          <p:nvPr/>
        </p:nvSpPr>
        <p:spPr>
          <a:xfrm>
            <a:off x="2006938" y="256442"/>
            <a:ext cx="9369645" cy="1131528"/>
          </a:xfrm>
          <a:prstGeom prst="rect">
            <a:avLst/>
          </a:prstGeom>
          <a:noFill/>
        </p:spPr>
        <p:txBody>
          <a:bodyPr wrap="square">
            <a:spAutoFit/>
          </a:bodyPr>
          <a:lstStyle/>
          <a:p>
            <a:pPr algn="just" defTabSz="1218804">
              <a:lnSpc>
                <a:spcPct val="150000"/>
              </a:lnSpc>
              <a:defRPr/>
            </a:pPr>
            <a:r>
              <a:rPr lang="en-US" sz="2399" dirty="0" err="1">
                <a:solidFill>
                  <a:prstClr val="black"/>
                </a:solidFill>
                <a:latin typeface="Arial" panose="020B0604020202020204" pitchFamily="34" charset="0"/>
                <a:cs typeface="Arial" panose="020B0604020202020204" pitchFamily="34" charset="0"/>
              </a:rPr>
              <a:t>Biểu</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đồ</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đoạn</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thẳng</a:t>
            </a:r>
            <a:r>
              <a:rPr lang="en-US" sz="2399" dirty="0">
                <a:solidFill>
                  <a:prstClr val="black"/>
                </a:solidFill>
                <a:latin typeface="Arial" panose="020B0604020202020204" pitchFamily="34" charset="0"/>
                <a:cs typeface="Arial" panose="020B0604020202020204" pitchFamily="34" charset="0"/>
              </a:rPr>
              <a:t> </a:t>
            </a:r>
            <a:r>
              <a:rPr lang="vi-VN" sz="2399" dirty="0">
                <a:solidFill>
                  <a:prstClr val="black"/>
                </a:solidFill>
                <a:latin typeface="Arial" panose="020B0604020202020204" pitchFamily="34" charset="0"/>
                <a:cs typeface="Arial" panose="020B0604020202020204" pitchFamily="34" charset="0"/>
              </a:rPr>
              <a:t>ở Hình 20 biểu diễn lượng mưa trung bình tháng ở Cần Thơ:</a:t>
            </a:r>
            <a:endParaRPr lang="en-US" sz="2399" dirty="0">
              <a:solidFill>
                <a:prstClr val="black"/>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C73CD36B-2FFD-432B-BD1E-2D3A2B85DF44}"/>
              </a:ext>
            </a:extLst>
          </p:cNvPr>
          <p:cNvSpPr txBox="1"/>
          <p:nvPr/>
        </p:nvSpPr>
        <p:spPr>
          <a:xfrm>
            <a:off x="3322185" y="5780520"/>
            <a:ext cx="1103618" cy="420564"/>
          </a:xfrm>
          <a:prstGeom prst="rect">
            <a:avLst/>
          </a:prstGeom>
          <a:solidFill>
            <a:schemeClr val="bg1"/>
          </a:solidFill>
        </p:spPr>
        <p:txBody>
          <a:bodyPr wrap="square" rtlCol="0">
            <a:spAutoFit/>
          </a:bodyPr>
          <a:lstStyle/>
          <a:p>
            <a:pPr algn="ctr" defTabSz="1218804">
              <a:defRPr/>
            </a:pPr>
            <a:r>
              <a:rPr lang="en-US" sz="2133" dirty="0">
                <a:solidFill>
                  <a:prstClr val="black"/>
                </a:solidFill>
                <a:latin typeface="Arial" panose="020B0604020202020204" pitchFamily="34" charset="0"/>
                <a:cs typeface="Arial" panose="020B0604020202020204" pitchFamily="34" charset="0"/>
              </a:rPr>
              <a:t>239,2</a:t>
            </a:r>
          </a:p>
        </p:txBody>
      </p:sp>
      <p:sp>
        <p:nvSpPr>
          <p:cNvPr id="19" name="TextBox 18">
            <a:extLst>
              <a:ext uri="{FF2B5EF4-FFF2-40B4-BE49-F238E27FC236}">
                <a16:creationId xmlns:a16="http://schemas.microsoft.com/office/drawing/2014/main" id="{8B013E9E-8447-4A9F-95B5-EF781EE5D087}"/>
              </a:ext>
            </a:extLst>
          </p:cNvPr>
          <p:cNvSpPr txBox="1"/>
          <p:nvPr/>
        </p:nvSpPr>
        <p:spPr>
          <a:xfrm>
            <a:off x="4506339" y="5780520"/>
            <a:ext cx="1103618" cy="420564"/>
          </a:xfrm>
          <a:prstGeom prst="rect">
            <a:avLst/>
          </a:prstGeom>
          <a:solidFill>
            <a:schemeClr val="bg1"/>
          </a:solidFill>
        </p:spPr>
        <p:txBody>
          <a:bodyPr wrap="square" rtlCol="0">
            <a:spAutoFit/>
          </a:bodyPr>
          <a:lstStyle/>
          <a:p>
            <a:pPr algn="ctr" defTabSz="1218804">
              <a:defRPr/>
            </a:pPr>
            <a:r>
              <a:rPr lang="en-US" sz="2133" dirty="0">
                <a:solidFill>
                  <a:prstClr val="black"/>
                </a:solidFill>
                <a:latin typeface="Arial" panose="020B0604020202020204" pitchFamily="34" charset="0"/>
                <a:cs typeface="Arial" panose="020B0604020202020204" pitchFamily="34" charset="0"/>
              </a:rPr>
              <a:t>231,0</a:t>
            </a:r>
          </a:p>
        </p:txBody>
      </p:sp>
      <p:sp>
        <p:nvSpPr>
          <p:cNvPr id="20" name="TextBox 19">
            <a:extLst>
              <a:ext uri="{FF2B5EF4-FFF2-40B4-BE49-F238E27FC236}">
                <a16:creationId xmlns:a16="http://schemas.microsoft.com/office/drawing/2014/main" id="{53E64453-E6F7-4406-BEC0-643811AC1406}"/>
              </a:ext>
            </a:extLst>
          </p:cNvPr>
          <p:cNvSpPr txBox="1"/>
          <p:nvPr/>
        </p:nvSpPr>
        <p:spPr>
          <a:xfrm>
            <a:off x="5816368" y="5809197"/>
            <a:ext cx="963861" cy="420564"/>
          </a:xfrm>
          <a:prstGeom prst="rect">
            <a:avLst/>
          </a:prstGeom>
          <a:solidFill>
            <a:schemeClr val="bg1"/>
          </a:solidFill>
        </p:spPr>
        <p:txBody>
          <a:bodyPr wrap="square" rtlCol="0">
            <a:spAutoFit/>
          </a:bodyPr>
          <a:lstStyle/>
          <a:p>
            <a:pPr algn="ctr" defTabSz="1218804">
              <a:defRPr/>
            </a:pPr>
            <a:r>
              <a:rPr lang="en-US" sz="2133" dirty="0">
                <a:solidFill>
                  <a:prstClr val="black"/>
                </a:solidFill>
                <a:latin typeface="Arial" panose="020B0604020202020204" pitchFamily="34" charset="0"/>
                <a:cs typeface="Arial" panose="020B0604020202020204" pitchFamily="34" charset="0"/>
              </a:rPr>
              <a:t>252,1</a:t>
            </a:r>
          </a:p>
        </p:txBody>
      </p:sp>
      <p:sp>
        <p:nvSpPr>
          <p:cNvPr id="21" name="TextBox 20">
            <a:extLst>
              <a:ext uri="{FF2B5EF4-FFF2-40B4-BE49-F238E27FC236}">
                <a16:creationId xmlns:a16="http://schemas.microsoft.com/office/drawing/2014/main" id="{6F7EB251-7CD5-48FC-B8AB-09D11397EF9F}"/>
              </a:ext>
            </a:extLst>
          </p:cNvPr>
          <p:cNvSpPr txBox="1"/>
          <p:nvPr/>
        </p:nvSpPr>
        <p:spPr>
          <a:xfrm>
            <a:off x="7070857" y="5805945"/>
            <a:ext cx="1009408" cy="420564"/>
          </a:xfrm>
          <a:prstGeom prst="rect">
            <a:avLst/>
          </a:prstGeom>
          <a:solidFill>
            <a:schemeClr val="bg1"/>
          </a:solidFill>
        </p:spPr>
        <p:txBody>
          <a:bodyPr wrap="square" rtlCol="0">
            <a:spAutoFit/>
          </a:bodyPr>
          <a:lstStyle/>
          <a:p>
            <a:pPr algn="ctr" defTabSz="1218804">
              <a:defRPr/>
            </a:pPr>
            <a:r>
              <a:rPr lang="en-US" sz="2133" dirty="0">
                <a:solidFill>
                  <a:prstClr val="black"/>
                </a:solidFill>
                <a:latin typeface="Arial" panose="020B0604020202020204" pitchFamily="34" charset="0"/>
                <a:cs typeface="Arial" panose="020B0604020202020204" pitchFamily="34" charset="0"/>
              </a:rPr>
              <a:t>275,3</a:t>
            </a:r>
          </a:p>
        </p:txBody>
      </p:sp>
      <p:sp>
        <p:nvSpPr>
          <p:cNvPr id="22" name="TextBox 21">
            <a:extLst>
              <a:ext uri="{FF2B5EF4-FFF2-40B4-BE49-F238E27FC236}">
                <a16:creationId xmlns:a16="http://schemas.microsoft.com/office/drawing/2014/main" id="{214472A5-117B-4C98-A561-D460FE4EF7A7}"/>
              </a:ext>
            </a:extLst>
          </p:cNvPr>
          <p:cNvSpPr txBox="1"/>
          <p:nvPr/>
        </p:nvSpPr>
        <p:spPr>
          <a:xfrm>
            <a:off x="8330553" y="5805945"/>
            <a:ext cx="1053086" cy="420564"/>
          </a:xfrm>
          <a:prstGeom prst="rect">
            <a:avLst/>
          </a:prstGeom>
          <a:solidFill>
            <a:schemeClr val="bg1"/>
          </a:solidFill>
        </p:spPr>
        <p:txBody>
          <a:bodyPr wrap="square" rtlCol="0">
            <a:spAutoFit/>
          </a:bodyPr>
          <a:lstStyle/>
          <a:p>
            <a:pPr algn="ctr" defTabSz="1218804">
              <a:defRPr/>
            </a:pPr>
            <a:r>
              <a:rPr lang="en-US" sz="2133" dirty="0">
                <a:solidFill>
                  <a:prstClr val="black"/>
                </a:solidFill>
                <a:latin typeface="Arial" panose="020B0604020202020204" pitchFamily="34" charset="0"/>
                <a:cs typeface="Arial" panose="020B0604020202020204" pitchFamily="34" charset="0"/>
              </a:rPr>
              <a:t>150,1</a:t>
            </a:r>
          </a:p>
        </p:txBody>
      </p:sp>
      <p:sp>
        <p:nvSpPr>
          <p:cNvPr id="23" name="TextBox 22">
            <a:extLst>
              <a:ext uri="{FF2B5EF4-FFF2-40B4-BE49-F238E27FC236}">
                <a16:creationId xmlns:a16="http://schemas.microsoft.com/office/drawing/2014/main" id="{18EA3019-C233-4987-8A92-5FB27032DD7F}"/>
              </a:ext>
            </a:extLst>
          </p:cNvPr>
          <p:cNvSpPr txBox="1"/>
          <p:nvPr/>
        </p:nvSpPr>
        <p:spPr>
          <a:xfrm>
            <a:off x="9633927" y="5805945"/>
            <a:ext cx="820544" cy="420564"/>
          </a:xfrm>
          <a:prstGeom prst="rect">
            <a:avLst/>
          </a:prstGeom>
          <a:solidFill>
            <a:schemeClr val="bg1"/>
          </a:solidFill>
        </p:spPr>
        <p:txBody>
          <a:bodyPr wrap="square" rtlCol="0">
            <a:spAutoFit/>
          </a:bodyPr>
          <a:lstStyle/>
          <a:p>
            <a:pPr algn="ctr" defTabSz="1218804">
              <a:defRPr/>
            </a:pPr>
            <a:r>
              <a:rPr lang="en-US" sz="2133" dirty="0">
                <a:solidFill>
                  <a:prstClr val="black"/>
                </a:solidFill>
                <a:latin typeface="Arial" panose="020B0604020202020204" pitchFamily="34" charset="0"/>
                <a:cs typeface="Arial" panose="020B0604020202020204" pitchFamily="34" charset="0"/>
              </a:rPr>
              <a:t>39,7</a:t>
            </a:r>
          </a:p>
        </p:txBody>
      </p:sp>
    </p:spTree>
    <p:extLst>
      <p:ext uri="{BB962C8B-B14F-4D97-AF65-F5344CB8AC3E}">
        <p14:creationId xmlns:p14="http://schemas.microsoft.com/office/powerpoint/2010/main" val="3470859157"/>
      </p:ext>
    </p:extLst>
  </p:cSld>
  <p:clrMapOvr>
    <a:masterClrMapping/>
  </p:clrMapOvr>
  <mc:AlternateContent xmlns:mc="http://schemas.openxmlformats.org/markup-compatibility/2006" xmlns:p159="http://schemas.microsoft.com/office/powerpoint/2015/09/main">
    <mc:Choice Requires="p159">
      <p:transition spd="med" advClick="0" advTm="3000">
        <p159:morph option="byChar"/>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ppt_x"/>
                                          </p:val>
                                        </p:tav>
                                        <p:tav tm="100000">
                                          <p:val>
                                            <p:strVal val="#ppt_x"/>
                                          </p:val>
                                        </p:tav>
                                      </p:tavLst>
                                    </p:anim>
                                    <p:anim calcmode="lin" valueType="num">
                                      <p:cBhvr additive="base">
                                        <p:cTn id="3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fill="hold"/>
                                        <p:tgtEl>
                                          <p:spTgt spid="23"/>
                                        </p:tgtEl>
                                        <p:attrNameLst>
                                          <p:attrName>ppt_x</p:attrName>
                                        </p:attrNameLst>
                                      </p:cBhvr>
                                      <p:tavLst>
                                        <p:tav tm="0">
                                          <p:val>
                                            <p:strVal val="#ppt_x"/>
                                          </p:val>
                                        </p:tav>
                                        <p:tav tm="100000">
                                          <p:val>
                                            <p:strVal val="#ppt_x"/>
                                          </p:val>
                                        </p:tav>
                                      </p:tavLst>
                                    </p:anim>
                                    <p:anim calcmode="lin" valueType="num">
                                      <p:cBhvr additive="base">
                                        <p:cTn id="4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54"/>
          <p:cNvSpPr/>
          <p:nvPr/>
        </p:nvSpPr>
        <p:spPr>
          <a:xfrm>
            <a:off x="577090" y="405597"/>
            <a:ext cx="1439716" cy="431915"/>
          </a:xfrm>
          <a:prstGeom prst="roundRect">
            <a:avLst/>
          </a:prstGeom>
          <a:solidFill>
            <a:srgbClr val="56E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vi-VN" sz="2399">
              <a:solidFill>
                <a:prstClr val="white"/>
              </a:solidFill>
              <a:latin typeface="Arial" panose="020B0604020202020204" pitchFamily="34" charset="0"/>
            </a:endParaRPr>
          </a:p>
        </p:txBody>
      </p:sp>
      <p:sp>
        <p:nvSpPr>
          <p:cNvPr id="6" name="TextBox 5">
            <a:extLst>
              <a:ext uri="{FF2B5EF4-FFF2-40B4-BE49-F238E27FC236}">
                <a16:creationId xmlns:a16="http://schemas.microsoft.com/office/drawing/2014/main" id="{93C806B9-D90A-4811-A06D-A01DAF1B869A}"/>
              </a:ext>
            </a:extLst>
          </p:cNvPr>
          <p:cNvSpPr txBox="1"/>
          <p:nvPr/>
        </p:nvSpPr>
        <p:spPr>
          <a:xfrm>
            <a:off x="492603" y="283609"/>
            <a:ext cx="2029071" cy="631711"/>
          </a:xfrm>
          <a:prstGeom prst="rect">
            <a:avLst/>
          </a:prstGeom>
          <a:noFill/>
        </p:spPr>
        <p:txBody>
          <a:bodyPr wrap="square">
            <a:spAutoFit/>
          </a:bodyPr>
          <a:lstStyle/>
          <a:p>
            <a:pPr algn="just" defTabSz="1218804">
              <a:lnSpc>
                <a:spcPct val="150000"/>
              </a:lnSpc>
              <a:defRPr/>
            </a:pPr>
            <a:r>
              <a:rPr lang="en-US" sz="2666" b="1" dirty="0" err="1">
                <a:solidFill>
                  <a:prstClr val="black"/>
                </a:solidFill>
                <a:latin typeface="Arial" panose="020B0604020202020204" pitchFamily="34" charset="0"/>
                <a:cs typeface="Arial" panose="020B0604020202020204" pitchFamily="34" charset="0"/>
              </a:rPr>
              <a:t>Bài</a:t>
            </a:r>
            <a:r>
              <a:rPr lang="en-US" sz="2666" b="1" dirty="0">
                <a:solidFill>
                  <a:prstClr val="black"/>
                </a:solidFill>
                <a:latin typeface="Arial" panose="020B0604020202020204" pitchFamily="34" charset="0"/>
                <a:cs typeface="Arial" panose="020B0604020202020204" pitchFamily="34" charset="0"/>
              </a:rPr>
              <a:t> 2. </a:t>
            </a:r>
          </a:p>
        </p:txBody>
      </p:sp>
      <p:sp>
        <p:nvSpPr>
          <p:cNvPr id="7" name="TextBox 6">
            <a:extLst>
              <a:ext uri="{FF2B5EF4-FFF2-40B4-BE49-F238E27FC236}">
                <a16:creationId xmlns:a16="http://schemas.microsoft.com/office/drawing/2014/main" id="{63A94BE2-E3A2-4F23-926C-69B4EDDE7C7C}"/>
              </a:ext>
            </a:extLst>
          </p:cNvPr>
          <p:cNvSpPr txBox="1"/>
          <p:nvPr/>
        </p:nvSpPr>
        <p:spPr>
          <a:xfrm>
            <a:off x="478358" y="2232542"/>
            <a:ext cx="6055544" cy="1131528"/>
          </a:xfrm>
          <a:prstGeom prst="rect">
            <a:avLst/>
          </a:prstGeom>
          <a:noFill/>
        </p:spPr>
        <p:txBody>
          <a:bodyPr wrap="square">
            <a:spAutoFit/>
          </a:bodyPr>
          <a:lstStyle/>
          <a:p>
            <a:pPr algn="just" defTabSz="1218804">
              <a:lnSpc>
                <a:spcPct val="150000"/>
              </a:lnSpc>
              <a:defRPr/>
            </a:pPr>
            <a:r>
              <a:rPr lang="pt-BR" sz="2399" dirty="0">
                <a:solidFill>
                  <a:prstClr val="black"/>
                </a:solidFill>
                <a:latin typeface="Arial" panose="020B0604020202020204" pitchFamily="34" charset="0"/>
                <a:cs typeface="Arial" panose="020B0604020202020204" pitchFamily="34" charset="0"/>
              </a:rPr>
              <a:t>b) </a:t>
            </a:r>
            <a:r>
              <a:rPr lang="en-US" sz="2399" dirty="0" err="1">
                <a:solidFill>
                  <a:prstClr val="black"/>
                </a:solidFill>
                <a:latin typeface="Arial" panose="020B0604020202020204" pitchFamily="34" charset="0"/>
                <a:cs typeface="Arial" panose="020B0604020202020204" pitchFamily="34" charset="0"/>
              </a:rPr>
              <a:t>Tính</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tổng</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lượng</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mưa</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trung</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bình</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năm</a:t>
            </a:r>
            <a:r>
              <a:rPr lang="en-US" sz="2399" dirty="0">
                <a:solidFill>
                  <a:prstClr val="black"/>
                </a:solidFill>
                <a:latin typeface="Arial" panose="020B0604020202020204" pitchFamily="34" charset="0"/>
                <a:cs typeface="Arial" panose="020B0604020202020204" pitchFamily="34" charset="0"/>
              </a:rPr>
              <a:t> ở </a:t>
            </a:r>
            <a:r>
              <a:rPr lang="en-US" sz="2399" dirty="0" err="1">
                <a:solidFill>
                  <a:prstClr val="black"/>
                </a:solidFill>
                <a:latin typeface="Arial" panose="020B0604020202020204" pitchFamily="34" charset="0"/>
                <a:cs typeface="Arial" panose="020B0604020202020204" pitchFamily="34" charset="0"/>
              </a:rPr>
              <a:t>Cần</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Thơ</a:t>
            </a:r>
            <a:endParaRPr lang="pt-BR" sz="2399" dirty="0">
              <a:solidFill>
                <a:prstClr val="black"/>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CC2A3CD-BEE7-4121-AA89-25F730FE938B}"/>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080774" y="759756"/>
            <a:ext cx="6055544" cy="3942958"/>
          </a:xfrm>
          <a:prstGeom prst="rect">
            <a:avLst/>
          </a:prstGeom>
        </p:spPr>
      </p:pic>
      <p:sp>
        <p:nvSpPr>
          <p:cNvPr id="9" name="TextBox 8">
            <a:extLst>
              <a:ext uri="{FF2B5EF4-FFF2-40B4-BE49-F238E27FC236}">
                <a16:creationId xmlns:a16="http://schemas.microsoft.com/office/drawing/2014/main" id="{0DF173AC-C118-4619-B7CD-1C3CE7FED230}"/>
              </a:ext>
            </a:extLst>
          </p:cNvPr>
          <p:cNvSpPr txBox="1"/>
          <p:nvPr/>
        </p:nvSpPr>
        <p:spPr>
          <a:xfrm>
            <a:off x="2006938" y="256442"/>
            <a:ext cx="9369645" cy="1131528"/>
          </a:xfrm>
          <a:prstGeom prst="rect">
            <a:avLst/>
          </a:prstGeom>
          <a:noFill/>
        </p:spPr>
        <p:txBody>
          <a:bodyPr wrap="square">
            <a:spAutoFit/>
          </a:bodyPr>
          <a:lstStyle/>
          <a:p>
            <a:pPr algn="just" defTabSz="1218804">
              <a:lnSpc>
                <a:spcPct val="150000"/>
              </a:lnSpc>
              <a:defRPr/>
            </a:pPr>
            <a:r>
              <a:rPr lang="en-US" sz="2399" dirty="0" err="1">
                <a:solidFill>
                  <a:prstClr val="black"/>
                </a:solidFill>
                <a:latin typeface="Arial" panose="020B0604020202020204" pitchFamily="34" charset="0"/>
                <a:cs typeface="Arial" panose="020B0604020202020204" pitchFamily="34" charset="0"/>
              </a:rPr>
              <a:t>Biểu</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đồ</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đoạn</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thẳng</a:t>
            </a:r>
            <a:r>
              <a:rPr lang="en-US" sz="2399" dirty="0">
                <a:solidFill>
                  <a:prstClr val="black"/>
                </a:solidFill>
                <a:latin typeface="Arial" panose="020B0604020202020204" pitchFamily="34" charset="0"/>
                <a:cs typeface="Arial" panose="020B0604020202020204" pitchFamily="34" charset="0"/>
              </a:rPr>
              <a:t> </a:t>
            </a:r>
            <a:r>
              <a:rPr lang="vi-VN" sz="2399" dirty="0">
                <a:solidFill>
                  <a:prstClr val="black"/>
                </a:solidFill>
                <a:latin typeface="Arial" panose="020B0604020202020204" pitchFamily="34" charset="0"/>
                <a:cs typeface="Arial" panose="020B0604020202020204" pitchFamily="34" charset="0"/>
              </a:rPr>
              <a:t>ở Hình 20 biểu diễn lượng mưa trung bình tháng ở Cần Thơ:</a:t>
            </a:r>
            <a:endParaRPr lang="en-US" sz="2399" dirty="0">
              <a:solidFill>
                <a:prstClr val="black"/>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523FA44D-35C2-4752-9479-AAB2C77F98E8}"/>
              </a:ext>
            </a:extLst>
          </p:cNvPr>
          <p:cNvSpPr txBox="1"/>
          <p:nvPr/>
        </p:nvSpPr>
        <p:spPr>
          <a:xfrm>
            <a:off x="769052" y="4443835"/>
            <a:ext cx="10136232" cy="577722"/>
          </a:xfrm>
          <a:prstGeom prst="rect">
            <a:avLst/>
          </a:prstGeom>
          <a:noFill/>
        </p:spPr>
        <p:txBody>
          <a:bodyPr wrap="square">
            <a:spAutoFit/>
          </a:bodyPr>
          <a:lstStyle/>
          <a:p>
            <a:pPr algn="just" defTabSz="1218804">
              <a:lnSpc>
                <a:spcPct val="150000"/>
              </a:lnSpc>
              <a:defRPr/>
            </a:pPr>
            <a:r>
              <a:rPr lang="pt-BR" sz="2399" dirty="0">
                <a:solidFill>
                  <a:prstClr val="black"/>
                </a:solidFill>
                <a:latin typeface="Arial" panose="020B0604020202020204" pitchFamily="34" charset="0"/>
                <a:cs typeface="Arial" panose="020B0604020202020204" pitchFamily="34" charset="0"/>
              </a:rPr>
              <a:t>b) </a:t>
            </a:r>
            <a:r>
              <a:rPr lang="en-US" sz="2399" dirty="0" err="1">
                <a:solidFill>
                  <a:prstClr val="black"/>
                </a:solidFill>
                <a:latin typeface="Arial" panose="020B0604020202020204" pitchFamily="34" charset="0"/>
                <a:cs typeface="Arial" panose="020B0604020202020204" pitchFamily="34" charset="0"/>
              </a:rPr>
              <a:t>Tổng</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lượng</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mưa</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trung</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bình</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năm</a:t>
            </a:r>
            <a:r>
              <a:rPr lang="en-US" sz="2399" dirty="0">
                <a:solidFill>
                  <a:prstClr val="black"/>
                </a:solidFill>
                <a:latin typeface="Arial" panose="020B0604020202020204" pitchFamily="34" charset="0"/>
                <a:cs typeface="Arial" panose="020B0604020202020204" pitchFamily="34" charset="0"/>
              </a:rPr>
              <a:t> ở </a:t>
            </a:r>
            <a:r>
              <a:rPr lang="en-US" sz="2399" dirty="0" err="1">
                <a:solidFill>
                  <a:prstClr val="black"/>
                </a:solidFill>
                <a:latin typeface="Arial" panose="020B0604020202020204" pitchFamily="34" charset="0"/>
                <a:cs typeface="Arial" panose="020B0604020202020204" pitchFamily="34" charset="0"/>
              </a:rPr>
              <a:t>Cần</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Thơ</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là</a:t>
            </a:r>
            <a:endParaRPr lang="en-US" sz="2399"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D63D060-B53C-426C-B57E-CA9C4ADA49D9}"/>
              </a:ext>
            </a:extLst>
          </p:cNvPr>
          <p:cNvSpPr txBox="1"/>
          <p:nvPr/>
        </p:nvSpPr>
        <p:spPr>
          <a:xfrm>
            <a:off x="769052" y="5263658"/>
            <a:ext cx="10136232" cy="1131528"/>
          </a:xfrm>
          <a:prstGeom prst="rect">
            <a:avLst/>
          </a:prstGeom>
          <a:noFill/>
        </p:spPr>
        <p:txBody>
          <a:bodyPr wrap="square">
            <a:spAutoFit/>
          </a:bodyPr>
          <a:lstStyle/>
          <a:p>
            <a:pPr algn="just" defTabSz="1218804">
              <a:lnSpc>
                <a:spcPct val="150000"/>
              </a:lnSpc>
              <a:defRPr/>
            </a:pPr>
            <a:r>
              <a:rPr lang="en-US" sz="2399" dirty="0">
                <a:solidFill>
                  <a:prstClr val="black"/>
                </a:solidFill>
                <a:latin typeface="Arial" panose="020B0604020202020204" pitchFamily="34" charset="0"/>
                <a:cs typeface="Arial" panose="020B0604020202020204" pitchFamily="34" charset="0"/>
              </a:rPr>
              <a:t>6,1 + 1,9 + 13, 3 + 36,5 + 167,7 + 222,6 + 239,2 + 231,0 + 252,1 + 275,3 + 150,1 + 39,7 = 1635,5 (mm)</a:t>
            </a:r>
            <a:endParaRPr lang="pt-BR" sz="2399"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687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Char"/>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xEl>
                                              <p:pRg st="0" end="0"/>
                                            </p:txEl>
                                          </p:spTgt>
                                        </p:tgtEl>
                                        <p:attrNameLst>
                                          <p:attrName>style.visibility</p:attrName>
                                        </p:attrNameLst>
                                      </p:cBhvr>
                                      <p:to>
                                        <p:strVal val="visible"/>
                                      </p:to>
                                    </p:set>
                                    <p:anim calcmode="lin" valueType="num">
                                      <p:cBhvr additive="base">
                                        <p:cTn id="13"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4" grpId="0" build="p"/>
      <p:bldP spid="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54"/>
          <p:cNvSpPr/>
          <p:nvPr/>
        </p:nvSpPr>
        <p:spPr>
          <a:xfrm>
            <a:off x="577090" y="405597"/>
            <a:ext cx="1439716" cy="431915"/>
          </a:xfrm>
          <a:prstGeom prst="roundRect">
            <a:avLst/>
          </a:prstGeom>
          <a:solidFill>
            <a:srgbClr val="56E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vi-VN" sz="2399">
              <a:solidFill>
                <a:prstClr val="white"/>
              </a:solidFill>
              <a:latin typeface="Arial" panose="020B0604020202020204" pitchFamily="34" charset="0"/>
            </a:endParaRPr>
          </a:p>
        </p:txBody>
      </p:sp>
      <p:sp>
        <p:nvSpPr>
          <p:cNvPr id="6" name="TextBox 5">
            <a:extLst>
              <a:ext uri="{FF2B5EF4-FFF2-40B4-BE49-F238E27FC236}">
                <a16:creationId xmlns:a16="http://schemas.microsoft.com/office/drawing/2014/main" id="{93C806B9-D90A-4811-A06D-A01DAF1B869A}"/>
              </a:ext>
            </a:extLst>
          </p:cNvPr>
          <p:cNvSpPr txBox="1"/>
          <p:nvPr/>
        </p:nvSpPr>
        <p:spPr>
          <a:xfrm>
            <a:off x="492603" y="283609"/>
            <a:ext cx="2029071" cy="631711"/>
          </a:xfrm>
          <a:prstGeom prst="rect">
            <a:avLst/>
          </a:prstGeom>
          <a:noFill/>
        </p:spPr>
        <p:txBody>
          <a:bodyPr wrap="square">
            <a:spAutoFit/>
          </a:bodyPr>
          <a:lstStyle/>
          <a:p>
            <a:pPr algn="just" defTabSz="1218804">
              <a:lnSpc>
                <a:spcPct val="150000"/>
              </a:lnSpc>
              <a:defRPr/>
            </a:pPr>
            <a:r>
              <a:rPr lang="en-US" sz="2666" b="1" dirty="0" err="1">
                <a:solidFill>
                  <a:prstClr val="black"/>
                </a:solidFill>
                <a:latin typeface="Arial" panose="020B0604020202020204" pitchFamily="34" charset="0"/>
                <a:cs typeface="Arial" panose="020B0604020202020204" pitchFamily="34" charset="0"/>
              </a:rPr>
              <a:t>Bài</a:t>
            </a:r>
            <a:r>
              <a:rPr lang="en-US" sz="2666" b="1" dirty="0">
                <a:solidFill>
                  <a:prstClr val="black"/>
                </a:solidFill>
                <a:latin typeface="Arial" panose="020B0604020202020204" pitchFamily="34" charset="0"/>
                <a:cs typeface="Arial" panose="020B0604020202020204" pitchFamily="34" charset="0"/>
              </a:rPr>
              <a:t> 2. </a:t>
            </a:r>
          </a:p>
        </p:txBody>
      </p:sp>
      <p:sp>
        <p:nvSpPr>
          <p:cNvPr id="7" name="TextBox 6">
            <a:extLst>
              <a:ext uri="{FF2B5EF4-FFF2-40B4-BE49-F238E27FC236}">
                <a16:creationId xmlns:a16="http://schemas.microsoft.com/office/drawing/2014/main" id="{63A94BE2-E3A2-4F23-926C-69B4EDDE7C7C}"/>
              </a:ext>
            </a:extLst>
          </p:cNvPr>
          <p:cNvSpPr txBox="1"/>
          <p:nvPr/>
        </p:nvSpPr>
        <p:spPr>
          <a:xfrm>
            <a:off x="478358" y="2232542"/>
            <a:ext cx="6055544" cy="1131528"/>
          </a:xfrm>
          <a:prstGeom prst="rect">
            <a:avLst/>
          </a:prstGeom>
          <a:noFill/>
        </p:spPr>
        <p:txBody>
          <a:bodyPr wrap="square">
            <a:spAutoFit/>
          </a:bodyPr>
          <a:lstStyle/>
          <a:p>
            <a:pPr algn="just" defTabSz="1218804">
              <a:lnSpc>
                <a:spcPct val="150000"/>
              </a:lnSpc>
            </a:pPr>
            <a:r>
              <a:rPr lang="pt-BR" sz="2399" dirty="0">
                <a:solidFill>
                  <a:prstClr val="black"/>
                </a:solidFill>
                <a:latin typeface="Arial" panose="020B0604020202020204" pitchFamily="34" charset="0"/>
                <a:cs typeface="Arial" panose="020B0604020202020204" pitchFamily="34" charset="0"/>
              </a:rPr>
              <a:t>c) </a:t>
            </a:r>
            <a:r>
              <a:rPr lang="vi-VN" sz="2399" dirty="0">
                <a:solidFill>
                  <a:prstClr val="black"/>
                </a:solidFill>
                <a:latin typeface="Arial" panose="020B0604020202020204" pitchFamily="34" charset="0"/>
                <a:cs typeface="Arial" panose="020B0604020202020204" pitchFamily="34" charset="0"/>
              </a:rPr>
              <a:t>Tìm ba tháng có lượng mưa trung bình tháng lớn nhất ở Cần Thơ</a:t>
            </a:r>
            <a:endParaRPr lang="pt-BR" sz="2399" dirty="0">
              <a:solidFill>
                <a:prstClr val="black"/>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CC2A3CD-BEE7-4121-AA89-25F730FE938B}"/>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080774" y="759756"/>
            <a:ext cx="6055544" cy="3942958"/>
          </a:xfrm>
          <a:prstGeom prst="rect">
            <a:avLst/>
          </a:prstGeom>
        </p:spPr>
      </p:pic>
      <p:sp>
        <p:nvSpPr>
          <p:cNvPr id="9" name="TextBox 8">
            <a:extLst>
              <a:ext uri="{FF2B5EF4-FFF2-40B4-BE49-F238E27FC236}">
                <a16:creationId xmlns:a16="http://schemas.microsoft.com/office/drawing/2014/main" id="{0DF173AC-C118-4619-B7CD-1C3CE7FED230}"/>
              </a:ext>
            </a:extLst>
          </p:cNvPr>
          <p:cNvSpPr txBox="1"/>
          <p:nvPr/>
        </p:nvSpPr>
        <p:spPr>
          <a:xfrm>
            <a:off x="2006938" y="256442"/>
            <a:ext cx="9369645" cy="1131528"/>
          </a:xfrm>
          <a:prstGeom prst="rect">
            <a:avLst/>
          </a:prstGeom>
          <a:noFill/>
        </p:spPr>
        <p:txBody>
          <a:bodyPr wrap="square">
            <a:spAutoFit/>
          </a:bodyPr>
          <a:lstStyle/>
          <a:p>
            <a:pPr algn="just" defTabSz="1218804">
              <a:lnSpc>
                <a:spcPct val="150000"/>
              </a:lnSpc>
              <a:defRPr/>
            </a:pPr>
            <a:r>
              <a:rPr lang="en-US" sz="2399" dirty="0" err="1">
                <a:solidFill>
                  <a:prstClr val="black"/>
                </a:solidFill>
                <a:latin typeface="Arial" panose="020B0604020202020204" pitchFamily="34" charset="0"/>
                <a:cs typeface="Arial" panose="020B0604020202020204" pitchFamily="34" charset="0"/>
              </a:rPr>
              <a:t>Biểu</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đồ</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đoạn</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thẳng</a:t>
            </a:r>
            <a:r>
              <a:rPr lang="en-US" sz="2399" dirty="0">
                <a:solidFill>
                  <a:prstClr val="black"/>
                </a:solidFill>
                <a:latin typeface="Arial" panose="020B0604020202020204" pitchFamily="34" charset="0"/>
                <a:cs typeface="Arial" panose="020B0604020202020204" pitchFamily="34" charset="0"/>
              </a:rPr>
              <a:t> </a:t>
            </a:r>
            <a:r>
              <a:rPr lang="vi-VN" sz="2399" dirty="0">
                <a:solidFill>
                  <a:prstClr val="black"/>
                </a:solidFill>
                <a:latin typeface="Arial" panose="020B0604020202020204" pitchFamily="34" charset="0"/>
                <a:cs typeface="Arial" panose="020B0604020202020204" pitchFamily="34" charset="0"/>
              </a:rPr>
              <a:t>ở Hình 20 biểu diễn lượng mưa trung bình tháng ở Cần Thơ:</a:t>
            </a:r>
            <a:endParaRPr lang="en-US" sz="2399" dirty="0">
              <a:solidFill>
                <a:prstClr val="black"/>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523FA44D-35C2-4752-9479-AAB2C77F98E8}"/>
              </a:ext>
            </a:extLst>
          </p:cNvPr>
          <p:cNvSpPr txBox="1"/>
          <p:nvPr/>
        </p:nvSpPr>
        <p:spPr>
          <a:xfrm>
            <a:off x="769052" y="4587994"/>
            <a:ext cx="10136232" cy="2239139"/>
          </a:xfrm>
          <a:prstGeom prst="rect">
            <a:avLst/>
          </a:prstGeom>
          <a:noFill/>
        </p:spPr>
        <p:txBody>
          <a:bodyPr wrap="square">
            <a:spAutoFit/>
          </a:bodyPr>
          <a:lstStyle/>
          <a:p>
            <a:pPr algn="just" defTabSz="1218804">
              <a:lnSpc>
                <a:spcPct val="150000"/>
              </a:lnSpc>
            </a:pPr>
            <a:r>
              <a:rPr lang="pt-BR" sz="2399" dirty="0">
                <a:solidFill>
                  <a:prstClr val="black"/>
                </a:solidFill>
                <a:latin typeface="Arial" panose="020B0604020202020204" pitchFamily="34" charset="0"/>
                <a:cs typeface="Arial" panose="020B0604020202020204" pitchFamily="34" charset="0"/>
              </a:rPr>
              <a:t>c) B</a:t>
            </a:r>
            <a:r>
              <a:rPr lang="vi-VN" sz="2399" dirty="0">
                <a:solidFill>
                  <a:prstClr val="black"/>
                </a:solidFill>
                <a:latin typeface="Arial" panose="020B0604020202020204" pitchFamily="34" charset="0"/>
                <a:cs typeface="Arial" panose="020B0604020202020204" pitchFamily="34" charset="0"/>
              </a:rPr>
              <a:t>a tháng có lượng mưa trung bình tháng lớn nhất ở Cần Thơ</a:t>
            </a:r>
            <a:r>
              <a:rPr lang="en-US" sz="2399" dirty="0">
                <a:solidFill>
                  <a:prstClr val="black"/>
                </a:solidFill>
                <a:latin typeface="Arial" panose="020B0604020202020204" pitchFamily="34" charset="0"/>
                <a:cs typeface="Arial" panose="020B0604020202020204" pitchFamily="34" charset="0"/>
              </a:rPr>
              <a:t>:</a:t>
            </a:r>
          </a:p>
          <a:p>
            <a:pPr marL="380876" indent="-380876" algn="just" defTabSz="1218804">
              <a:lnSpc>
                <a:spcPct val="150000"/>
              </a:lnSpc>
              <a:buFont typeface="Wingdings" panose="05000000000000000000" pitchFamily="2" charset="2"/>
              <a:buChar char="§"/>
            </a:pPr>
            <a:r>
              <a:rPr lang="en-US" sz="2399" dirty="0" err="1">
                <a:solidFill>
                  <a:prstClr val="black"/>
                </a:solidFill>
                <a:latin typeface="Arial" panose="020B0604020202020204" pitchFamily="34" charset="0"/>
                <a:cs typeface="Arial" panose="020B0604020202020204" pitchFamily="34" charset="0"/>
              </a:rPr>
              <a:t>Tháng</a:t>
            </a:r>
            <a:r>
              <a:rPr lang="en-US" sz="2399" dirty="0">
                <a:solidFill>
                  <a:prstClr val="black"/>
                </a:solidFill>
                <a:latin typeface="Arial" panose="020B0604020202020204" pitchFamily="34" charset="0"/>
                <a:cs typeface="Arial" panose="020B0604020202020204" pitchFamily="34" charset="0"/>
              </a:rPr>
              <a:t> 10 (275,3 mm); </a:t>
            </a:r>
          </a:p>
          <a:p>
            <a:pPr marL="380876" indent="-380876" algn="just" defTabSz="1218804">
              <a:lnSpc>
                <a:spcPct val="150000"/>
              </a:lnSpc>
              <a:buFont typeface="Wingdings" panose="05000000000000000000" pitchFamily="2" charset="2"/>
              <a:buChar char="§"/>
            </a:pPr>
            <a:r>
              <a:rPr lang="en-US" sz="2399" dirty="0" err="1">
                <a:solidFill>
                  <a:prstClr val="black"/>
                </a:solidFill>
                <a:latin typeface="Arial" panose="020B0604020202020204" pitchFamily="34" charset="0"/>
                <a:cs typeface="Arial" panose="020B0604020202020204" pitchFamily="34" charset="0"/>
              </a:rPr>
              <a:t>Tháng</a:t>
            </a:r>
            <a:r>
              <a:rPr lang="en-US" sz="2399" dirty="0">
                <a:solidFill>
                  <a:prstClr val="black"/>
                </a:solidFill>
                <a:latin typeface="Arial" panose="020B0604020202020204" pitchFamily="34" charset="0"/>
                <a:cs typeface="Arial" panose="020B0604020202020204" pitchFamily="34" charset="0"/>
              </a:rPr>
              <a:t> 9 (252,1 mm)</a:t>
            </a:r>
          </a:p>
          <a:p>
            <a:pPr marL="380876" indent="-380876" algn="just" defTabSz="1218804">
              <a:lnSpc>
                <a:spcPct val="150000"/>
              </a:lnSpc>
              <a:buFont typeface="Wingdings" panose="05000000000000000000" pitchFamily="2" charset="2"/>
              <a:buChar char="§"/>
            </a:pPr>
            <a:r>
              <a:rPr lang="en-US" sz="2399" dirty="0" err="1">
                <a:solidFill>
                  <a:prstClr val="black"/>
                </a:solidFill>
                <a:latin typeface="Arial" panose="020B0604020202020204" pitchFamily="34" charset="0"/>
                <a:cs typeface="Arial" panose="020B0604020202020204" pitchFamily="34" charset="0"/>
              </a:rPr>
              <a:t>Tháng</a:t>
            </a:r>
            <a:r>
              <a:rPr lang="en-US" sz="2399" dirty="0">
                <a:solidFill>
                  <a:prstClr val="black"/>
                </a:solidFill>
                <a:latin typeface="Arial" panose="020B0604020202020204" pitchFamily="34" charset="0"/>
                <a:cs typeface="Arial" panose="020B0604020202020204" pitchFamily="34" charset="0"/>
              </a:rPr>
              <a:t> 7 (239,2 mm).</a:t>
            </a:r>
            <a:endParaRPr lang="pt-BR" sz="2399"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5523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Char"/>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xEl>
                                              <p:pRg st="0" end="0"/>
                                            </p:txEl>
                                          </p:spTgt>
                                        </p:tgtEl>
                                        <p:attrNameLst>
                                          <p:attrName>style.visibility</p:attrName>
                                        </p:attrNameLst>
                                      </p:cBhvr>
                                      <p:to>
                                        <p:strVal val="visible"/>
                                      </p:to>
                                    </p:set>
                                    <p:anim calcmode="lin" valueType="num">
                                      <p:cBhvr additive="base">
                                        <p:cTn id="13"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anim calcmode="lin" valueType="num">
                                      <p:cBhvr additive="base">
                                        <p:cTn id="19"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4">
                                            <p:txEl>
                                              <p:pRg st="2" end="2"/>
                                            </p:txEl>
                                          </p:spTgt>
                                        </p:tgtEl>
                                        <p:attrNameLst>
                                          <p:attrName>style.visibility</p:attrName>
                                        </p:attrNameLst>
                                      </p:cBhvr>
                                      <p:to>
                                        <p:strVal val="visible"/>
                                      </p:to>
                                    </p:set>
                                    <p:anim calcmode="lin" valueType="num">
                                      <p:cBhvr additive="base">
                                        <p:cTn id="25" dur="500" fill="hold"/>
                                        <p:tgtEl>
                                          <p:spTgt spid="2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
                                            <p:txEl>
                                              <p:pRg st="3" end="3"/>
                                            </p:txEl>
                                          </p:spTgt>
                                        </p:tgtEl>
                                        <p:attrNameLst>
                                          <p:attrName>style.visibility</p:attrName>
                                        </p:attrNameLst>
                                      </p:cBhvr>
                                      <p:to>
                                        <p:strVal val="visible"/>
                                      </p:to>
                                    </p:set>
                                    <p:anim calcmode="lin" valueType="num">
                                      <p:cBhvr additive="base">
                                        <p:cTn id="31" dur="500" fill="hold"/>
                                        <p:tgtEl>
                                          <p:spTgt spid="2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54"/>
          <p:cNvSpPr/>
          <p:nvPr/>
        </p:nvSpPr>
        <p:spPr>
          <a:xfrm>
            <a:off x="577090" y="405597"/>
            <a:ext cx="1439716" cy="431915"/>
          </a:xfrm>
          <a:prstGeom prst="roundRect">
            <a:avLst/>
          </a:prstGeom>
          <a:solidFill>
            <a:srgbClr val="56E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vi-VN" sz="2399">
              <a:solidFill>
                <a:prstClr val="white"/>
              </a:solidFill>
              <a:latin typeface="Arial" panose="020B0604020202020204" pitchFamily="34" charset="0"/>
            </a:endParaRPr>
          </a:p>
        </p:txBody>
      </p:sp>
      <p:sp>
        <p:nvSpPr>
          <p:cNvPr id="6" name="TextBox 5">
            <a:extLst>
              <a:ext uri="{FF2B5EF4-FFF2-40B4-BE49-F238E27FC236}">
                <a16:creationId xmlns:a16="http://schemas.microsoft.com/office/drawing/2014/main" id="{93C806B9-D90A-4811-A06D-A01DAF1B869A}"/>
              </a:ext>
            </a:extLst>
          </p:cNvPr>
          <p:cNvSpPr txBox="1"/>
          <p:nvPr/>
        </p:nvSpPr>
        <p:spPr>
          <a:xfrm>
            <a:off x="492603" y="283609"/>
            <a:ext cx="2029071" cy="631711"/>
          </a:xfrm>
          <a:prstGeom prst="rect">
            <a:avLst/>
          </a:prstGeom>
          <a:noFill/>
        </p:spPr>
        <p:txBody>
          <a:bodyPr wrap="square">
            <a:spAutoFit/>
          </a:bodyPr>
          <a:lstStyle/>
          <a:p>
            <a:pPr algn="just" defTabSz="1218804">
              <a:lnSpc>
                <a:spcPct val="150000"/>
              </a:lnSpc>
              <a:defRPr/>
            </a:pPr>
            <a:r>
              <a:rPr lang="en-US" sz="2666" b="1" dirty="0" err="1">
                <a:solidFill>
                  <a:prstClr val="black"/>
                </a:solidFill>
                <a:latin typeface="Arial" panose="020B0604020202020204" pitchFamily="34" charset="0"/>
                <a:cs typeface="Arial" panose="020B0604020202020204" pitchFamily="34" charset="0"/>
              </a:rPr>
              <a:t>Bài</a:t>
            </a:r>
            <a:r>
              <a:rPr lang="en-US" sz="2666" b="1" dirty="0">
                <a:solidFill>
                  <a:prstClr val="black"/>
                </a:solidFill>
                <a:latin typeface="Arial" panose="020B0604020202020204" pitchFamily="34" charset="0"/>
                <a:cs typeface="Arial" panose="020B0604020202020204" pitchFamily="34" charset="0"/>
              </a:rPr>
              <a:t> 2. </a:t>
            </a:r>
          </a:p>
        </p:txBody>
      </p:sp>
      <p:sp>
        <p:nvSpPr>
          <p:cNvPr id="7" name="TextBox 6">
            <a:extLst>
              <a:ext uri="{FF2B5EF4-FFF2-40B4-BE49-F238E27FC236}">
                <a16:creationId xmlns:a16="http://schemas.microsoft.com/office/drawing/2014/main" id="{63A94BE2-E3A2-4F23-926C-69B4EDDE7C7C}"/>
              </a:ext>
            </a:extLst>
          </p:cNvPr>
          <p:cNvSpPr txBox="1"/>
          <p:nvPr/>
        </p:nvSpPr>
        <p:spPr>
          <a:xfrm>
            <a:off x="478358" y="2232542"/>
            <a:ext cx="6055544" cy="586571"/>
          </a:xfrm>
          <a:prstGeom prst="rect">
            <a:avLst/>
          </a:prstGeom>
          <a:noFill/>
        </p:spPr>
        <p:txBody>
          <a:bodyPr wrap="square">
            <a:spAutoFit/>
          </a:bodyPr>
          <a:lstStyle/>
          <a:p>
            <a:pPr algn="just" defTabSz="1218804">
              <a:lnSpc>
                <a:spcPct val="150000"/>
              </a:lnSpc>
            </a:pPr>
            <a:r>
              <a:rPr lang="pt-BR" sz="2399" dirty="0">
                <a:solidFill>
                  <a:prstClr val="black"/>
                </a:solidFill>
                <a:latin typeface="Arial" panose="020B0604020202020204" pitchFamily="34" charset="0"/>
                <a:cs typeface="Arial" panose="020B0604020202020204" pitchFamily="34" charset="0"/>
              </a:rPr>
              <a:t>d) </a:t>
            </a:r>
            <a:r>
              <a:rPr lang="vi-VN" sz="2399" dirty="0">
                <a:solidFill>
                  <a:prstClr val="black"/>
                </a:solidFill>
                <a:latin typeface="Arial" panose="020B0604020202020204" pitchFamily="34" charset="0"/>
              </a:rPr>
              <a:t>Tìm ba tháng khô hạn nhất ở Cần Thơ</a:t>
            </a:r>
            <a:r>
              <a:rPr lang="en-US" sz="2399" dirty="0">
                <a:solidFill>
                  <a:prstClr val="black"/>
                </a:solidFill>
                <a:latin typeface="Calibri"/>
              </a:rPr>
              <a:t>.</a:t>
            </a:r>
            <a:endParaRPr lang="pt-BR" sz="2399" dirty="0">
              <a:solidFill>
                <a:prstClr val="black"/>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CC2A3CD-BEE7-4121-AA89-25F730FE938B}"/>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080774" y="759756"/>
            <a:ext cx="6055544" cy="3942958"/>
          </a:xfrm>
          <a:prstGeom prst="rect">
            <a:avLst/>
          </a:prstGeom>
        </p:spPr>
      </p:pic>
      <p:sp>
        <p:nvSpPr>
          <p:cNvPr id="9" name="TextBox 8">
            <a:extLst>
              <a:ext uri="{FF2B5EF4-FFF2-40B4-BE49-F238E27FC236}">
                <a16:creationId xmlns:a16="http://schemas.microsoft.com/office/drawing/2014/main" id="{0DF173AC-C118-4619-B7CD-1C3CE7FED230}"/>
              </a:ext>
            </a:extLst>
          </p:cNvPr>
          <p:cNvSpPr txBox="1"/>
          <p:nvPr/>
        </p:nvSpPr>
        <p:spPr>
          <a:xfrm>
            <a:off x="2006938" y="256442"/>
            <a:ext cx="9369645" cy="1131528"/>
          </a:xfrm>
          <a:prstGeom prst="rect">
            <a:avLst/>
          </a:prstGeom>
          <a:noFill/>
        </p:spPr>
        <p:txBody>
          <a:bodyPr wrap="square">
            <a:spAutoFit/>
          </a:bodyPr>
          <a:lstStyle/>
          <a:p>
            <a:pPr algn="just" defTabSz="1218804">
              <a:lnSpc>
                <a:spcPct val="150000"/>
              </a:lnSpc>
              <a:defRPr/>
            </a:pPr>
            <a:r>
              <a:rPr lang="en-US" sz="2399" dirty="0" err="1">
                <a:solidFill>
                  <a:prstClr val="black"/>
                </a:solidFill>
                <a:latin typeface="Arial" panose="020B0604020202020204" pitchFamily="34" charset="0"/>
                <a:cs typeface="Arial" panose="020B0604020202020204" pitchFamily="34" charset="0"/>
              </a:rPr>
              <a:t>Biểu</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đồ</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đoạn</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thẳng</a:t>
            </a:r>
            <a:r>
              <a:rPr lang="en-US" sz="2399" dirty="0">
                <a:solidFill>
                  <a:prstClr val="black"/>
                </a:solidFill>
                <a:latin typeface="Arial" panose="020B0604020202020204" pitchFamily="34" charset="0"/>
                <a:cs typeface="Arial" panose="020B0604020202020204" pitchFamily="34" charset="0"/>
              </a:rPr>
              <a:t> </a:t>
            </a:r>
            <a:r>
              <a:rPr lang="vi-VN" sz="2399" dirty="0">
                <a:solidFill>
                  <a:prstClr val="black"/>
                </a:solidFill>
                <a:latin typeface="Arial" panose="020B0604020202020204" pitchFamily="34" charset="0"/>
                <a:cs typeface="Arial" panose="020B0604020202020204" pitchFamily="34" charset="0"/>
              </a:rPr>
              <a:t>ở Hình 20 biểu diễn lượng mưa trung bình tháng ở Cần Thơ:</a:t>
            </a:r>
            <a:endParaRPr lang="en-US" sz="2399" dirty="0">
              <a:solidFill>
                <a:prstClr val="black"/>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523FA44D-35C2-4752-9479-AAB2C77F98E8}"/>
              </a:ext>
            </a:extLst>
          </p:cNvPr>
          <p:cNvSpPr txBox="1"/>
          <p:nvPr/>
        </p:nvSpPr>
        <p:spPr>
          <a:xfrm>
            <a:off x="769052" y="4443835"/>
            <a:ext cx="10136232" cy="577722"/>
          </a:xfrm>
          <a:prstGeom prst="rect">
            <a:avLst/>
          </a:prstGeom>
          <a:noFill/>
        </p:spPr>
        <p:txBody>
          <a:bodyPr wrap="square">
            <a:spAutoFit/>
          </a:bodyPr>
          <a:lstStyle/>
          <a:p>
            <a:pPr algn="just" defTabSz="1218804">
              <a:lnSpc>
                <a:spcPct val="150000"/>
              </a:lnSpc>
              <a:defRPr/>
            </a:pPr>
            <a:r>
              <a:rPr lang="pt-BR" sz="2399" dirty="0">
                <a:solidFill>
                  <a:prstClr val="black"/>
                </a:solidFill>
                <a:latin typeface="Arial" panose="020B0604020202020204" pitchFamily="34" charset="0"/>
                <a:cs typeface="Arial" panose="020B0604020202020204" pitchFamily="34" charset="0"/>
              </a:rPr>
              <a:t>d) B</a:t>
            </a:r>
            <a:r>
              <a:rPr lang="vi-VN" sz="2399" dirty="0">
                <a:solidFill>
                  <a:prstClr val="black"/>
                </a:solidFill>
                <a:latin typeface="Arial" panose="020B0604020202020204" pitchFamily="34" charset="0"/>
                <a:cs typeface="Arial" panose="020B0604020202020204" pitchFamily="34" charset="0"/>
              </a:rPr>
              <a:t>a tháng </a:t>
            </a:r>
            <a:r>
              <a:rPr lang="en-US" sz="2399" dirty="0" err="1">
                <a:solidFill>
                  <a:prstClr val="black"/>
                </a:solidFill>
                <a:latin typeface="Arial" panose="020B0604020202020204" pitchFamily="34" charset="0"/>
                <a:cs typeface="Arial" panose="020B0604020202020204" pitchFamily="34" charset="0"/>
              </a:rPr>
              <a:t>khô</a:t>
            </a:r>
            <a:r>
              <a:rPr lang="en-US" sz="2399" dirty="0">
                <a:solidFill>
                  <a:prstClr val="black"/>
                </a:solidFill>
                <a:latin typeface="Arial" panose="020B0604020202020204" pitchFamily="34" charset="0"/>
                <a:cs typeface="Arial" panose="020B0604020202020204" pitchFamily="34" charset="0"/>
              </a:rPr>
              <a:t> </a:t>
            </a:r>
            <a:r>
              <a:rPr lang="en-US" sz="2399" dirty="0" err="1">
                <a:solidFill>
                  <a:prstClr val="black"/>
                </a:solidFill>
                <a:latin typeface="Arial" panose="020B0604020202020204" pitchFamily="34" charset="0"/>
                <a:cs typeface="Arial" panose="020B0604020202020204" pitchFamily="34" charset="0"/>
              </a:rPr>
              <a:t>hạn</a:t>
            </a:r>
            <a:r>
              <a:rPr lang="en-US" sz="2399" dirty="0">
                <a:solidFill>
                  <a:prstClr val="black"/>
                </a:solidFill>
                <a:latin typeface="Arial" panose="020B0604020202020204" pitchFamily="34" charset="0"/>
                <a:cs typeface="Arial" panose="020B0604020202020204" pitchFamily="34" charset="0"/>
              </a:rPr>
              <a:t> </a:t>
            </a:r>
            <a:r>
              <a:rPr lang="vi-VN" sz="2399" dirty="0">
                <a:solidFill>
                  <a:prstClr val="black"/>
                </a:solidFill>
                <a:latin typeface="Arial" panose="020B0604020202020204" pitchFamily="34" charset="0"/>
                <a:cs typeface="Arial" panose="020B0604020202020204" pitchFamily="34" charset="0"/>
              </a:rPr>
              <a:t>nhất ở Cần Thơ</a:t>
            </a:r>
            <a:r>
              <a:rPr lang="en-US" sz="2399" dirty="0">
                <a:solidFill>
                  <a:prstClr val="black"/>
                </a:solidFill>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1D63D060-B53C-426C-B57E-CA9C4ADA49D9}"/>
              </a:ext>
            </a:extLst>
          </p:cNvPr>
          <p:cNvSpPr txBox="1"/>
          <p:nvPr/>
        </p:nvSpPr>
        <p:spPr>
          <a:xfrm>
            <a:off x="769052" y="5052361"/>
            <a:ext cx="10136232" cy="1685333"/>
          </a:xfrm>
          <a:prstGeom prst="rect">
            <a:avLst/>
          </a:prstGeom>
          <a:noFill/>
        </p:spPr>
        <p:txBody>
          <a:bodyPr wrap="square">
            <a:spAutoFit/>
          </a:bodyPr>
          <a:lstStyle/>
          <a:p>
            <a:pPr marL="380876" indent="-380876" algn="just" defTabSz="1218804">
              <a:lnSpc>
                <a:spcPct val="150000"/>
              </a:lnSpc>
              <a:buFont typeface="Wingdings" panose="05000000000000000000" pitchFamily="2" charset="2"/>
              <a:buChar char="§"/>
              <a:defRPr/>
            </a:pPr>
            <a:r>
              <a:rPr lang="en-US" sz="2399" dirty="0" err="1">
                <a:solidFill>
                  <a:prstClr val="black"/>
                </a:solidFill>
                <a:latin typeface="Arial" panose="020B0604020202020204" pitchFamily="34" charset="0"/>
                <a:cs typeface="Arial" panose="020B0604020202020204" pitchFamily="34" charset="0"/>
              </a:rPr>
              <a:t>Tháng</a:t>
            </a:r>
            <a:r>
              <a:rPr lang="en-US" sz="2399" dirty="0">
                <a:solidFill>
                  <a:prstClr val="black"/>
                </a:solidFill>
                <a:latin typeface="Arial" panose="020B0604020202020204" pitchFamily="34" charset="0"/>
                <a:cs typeface="Arial" panose="020B0604020202020204" pitchFamily="34" charset="0"/>
              </a:rPr>
              <a:t> 2 (1,9 mm); </a:t>
            </a:r>
          </a:p>
          <a:p>
            <a:pPr marL="380876" indent="-380876" algn="just" defTabSz="1218804">
              <a:lnSpc>
                <a:spcPct val="150000"/>
              </a:lnSpc>
              <a:buFont typeface="Wingdings" panose="05000000000000000000" pitchFamily="2" charset="2"/>
              <a:buChar char="§"/>
              <a:defRPr/>
            </a:pPr>
            <a:r>
              <a:rPr lang="en-US" sz="2399" dirty="0" err="1">
                <a:solidFill>
                  <a:prstClr val="black"/>
                </a:solidFill>
                <a:latin typeface="Arial" panose="020B0604020202020204" pitchFamily="34" charset="0"/>
                <a:cs typeface="Arial" panose="020B0604020202020204" pitchFamily="34" charset="0"/>
              </a:rPr>
              <a:t>Tháng</a:t>
            </a:r>
            <a:r>
              <a:rPr lang="en-US" sz="2399" dirty="0">
                <a:solidFill>
                  <a:prstClr val="black"/>
                </a:solidFill>
                <a:latin typeface="Arial" panose="020B0604020202020204" pitchFamily="34" charset="0"/>
                <a:cs typeface="Arial" panose="020B0604020202020204" pitchFamily="34" charset="0"/>
              </a:rPr>
              <a:t> 1 (6,1 mm)</a:t>
            </a:r>
          </a:p>
          <a:p>
            <a:pPr marL="380876" indent="-380876" algn="just" defTabSz="1218804">
              <a:lnSpc>
                <a:spcPct val="150000"/>
              </a:lnSpc>
              <a:buFont typeface="Wingdings" panose="05000000000000000000" pitchFamily="2" charset="2"/>
              <a:buChar char="§"/>
              <a:defRPr/>
            </a:pPr>
            <a:r>
              <a:rPr lang="en-US" sz="2399" dirty="0" err="1">
                <a:solidFill>
                  <a:prstClr val="black"/>
                </a:solidFill>
                <a:latin typeface="Arial" panose="020B0604020202020204" pitchFamily="34" charset="0"/>
                <a:cs typeface="Arial" panose="020B0604020202020204" pitchFamily="34" charset="0"/>
              </a:rPr>
              <a:t>Tháng</a:t>
            </a:r>
            <a:r>
              <a:rPr lang="en-US" sz="2399" dirty="0">
                <a:solidFill>
                  <a:prstClr val="black"/>
                </a:solidFill>
                <a:latin typeface="Arial" panose="020B0604020202020204" pitchFamily="34" charset="0"/>
                <a:cs typeface="Arial" panose="020B0604020202020204" pitchFamily="34" charset="0"/>
              </a:rPr>
              <a:t> 3 (13,3 mm).</a:t>
            </a:r>
            <a:endParaRPr lang="pt-BR" sz="2399"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96435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Char"/>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xEl>
                                              <p:pRg st="0" end="0"/>
                                            </p:txEl>
                                          </p:spTgt>
                                        </p:tgtEl>
                                        <p:attrNameLst>
                                          <p:attrName>style.visibility</p:attrName>
                                        </p:attrNameLst>
                                      </p:cBhvr>
                                      <p:to>
                                        <p:strVal val="visible"/>
                                      </p:to>
                                    </p:set>
                                    <p:anim calcmode="lin" valueType="num">
                                      <p:cBhvr additive="base">
                                        <p:cTn id="13"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 calcmode="lin" valueType="num">
                                      <p:cBhvr additive="base">
                                        <p:cTn id="2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anim calcmode="lin" valueType="num">
                                      <p:cBhvr additive="base">
                                        <p:cTn id="3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4" grpId="0" build="p"/>
      <p:bldP spid="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占位符 18"/>
          <p:cNvPicPr>
            <a:picLocks noGrp="1" noChangeAspect="1"/>
          </p:cNvPicPr>
          <p:nvPr>
            <p:ph type="pic" sz="quarter" idx="4294967295"/>
          </p:nvPr>
        </p:nvPicPr>
        <p:blipFill rotWithShape="1">
          <a:blip r:embed="rId3" cstate="print">
            <a:extLst>
              <a:ext uri="{28A0092B-C50C-407E-A947-70E740481C1C}">
                <a14:useLocalDpi xmlns:a14="http://schemas.microsoft.com/office/drawing/2010/main" val="0"/>
              </a:ext>
            </a:extLst>
          </a:blip>
          <a:srcRect b="2919"/>
          <a:stretch/>
        </p:blipFill>
        <p:spPr>
          <a:xfrm>
            <a:off x="831940" y="1923457"/>
            <a:ext cx="3028016" cy="1997517"/>
          </a:xfrm>
          <a:prstGeom prst="homePlate">
            <a:avLst/>
          </a:prstGeom>
        </p:spPr>
      </p:pic>
      <p:pic>
        <p:nvPicPr>
          <p:cNvPr id="21" name="图片占位符 20"/>
          <p:cNvPicPr>
            <a:picLocks noGrp="1" noChangeAspect="1"/>
          </p:cNvPicPr>
          <p:nvPr>
            <p:ph type="pic" sz="quarter" idx="4294967295"/>
          </p:nvPr>
        </p:nvPicPr>
        <p:blipFill>
          <a:blip r:embed="rId4" cstate="print">
            <a:extLst>
              <a:ext uri="{28A0092B-C50C-407E-A947-70E740481C1C}">
                <a14:useLocalDpi xmlns:a14="http://schemas.microsoft.com/office/drawing/2010/main" val="0"/>
              </a:ext>
            </a:extLst>
          </a:blip>
          <a:stretch>
            <a:fillRect/>
          </a:stretch>
        </p:blipFill>
        <p:spPr>
          <a:xfrm>
            <a:off x="8687488" y="1923457"/>
            <a:ext cx="2901054" cy="1997517"/>
          </a:xfrm>
          <a:prstGeom prst="homePlate">
            <a:avLst/>
          </a:prstGeom>
        </p:spPr>
      </p:pic>
      <p:pic>
        <p:nvPicPr>
          <p:cNvPr id="27" name="图片占位符 26"/>
          <p:cNvPicPr>
            <a:picLocks noGrp="1" noChangeAspect="1"/>
          </p:cNvPicPr>
          <p:nvPr>
            <p:ph type="pic" sz="quarter" idx="4294967295"/>
          </p:nvPr>
        </p:nvPicPr>
        <p:blipFill>
          <a:blip r:embed="rId5">
            <a:extLst>
              <a:ext uri="{28A0092B-C50C-407E-A947-70E740481C1C}">
                <a14:useLocalDpi xmlns:a14="http://schemas.microsoft.com/office/drawing/2010/main" val="0"/>
              </a:ext>
            </a:extLst>
          </a:blip>
          <a:stretch>
            <a:fillRect/>
          </a:stretch>
        </p:blipFill>
        <p:spPr>
          <a:xfrm>
            <a:off x="4848246" y="1431483"/>
            <a:ext cx="3078799" cy="1997517"/>
          </a:xfrm>
          <a:prstGeom prst="homePlate">
            <a:avLst/>
          </a:prstGeom>
        </p:spPr>
      </p:pic>
      <p:sp>
        <p:nvSpPr>
          <p:cNvPr id="4" name="TextBox 3">
            <a:extLst>
              <a:ext uri="{FF2B5EF4-FFF2-40B4-BE49-F238E27FC236}">
                <a16:creationId xmlns:a16="http://schemas.microsoft.com/office/drawing/2014/main" id="{3C2A8884-3986-40F0-9539-4B1435B514CC}"/>
              </a:ext>
            </a:extLst>
          </p:cNvPr>
          <p:cNvSpPr txBox="1"/>
          <p:nvPr/>
        </p:nvSpPr>
        <p:spPr>
          <a:xfrm>
            <a:off x="3859956" y="3480341"/>
            <a:ext cx="4692029" cy="3346750"/>
          </a:xfrm>
          <a:prstGeom prst="rect">
            <a:avLst/>
          </a:prstGeom>
          <a:noFill/>
        </p:spPr>
        <p:txBody>
          <a:bodyPr wrap="square" rtlCol="0">
            <a:spAutoFit/>
          </a:bodyPr>
          <a:lstStyle/>
          <a:p>
            <a:pPr algn="just" defTabSz="1218804">
              <a:lnSpc>
                <a:spcPct val="150000"/>
              </a:lnSpc>
            </a:pPr>
            <a:r>
              <a:rPr lang="pt-BR" sz="2399" dirty="0">
                <a:solidFill>
                  <a:srgbClr val="000000"/>
                </a:solidFill>
                <a:latin typeface="Arial" panose="020B0604020202020204" pitchFamily="34" charset="0"/>
                <a:ea typeface="Calibri" panose="020F0502020204030204" pitchFamily="34" charset="0"/>
                <a:cs typeface="Arial" panose="020B0604020202020204" pitchFamily="34" charset="0"/>
              </a:rPr>
              <a:t>Tự tìm hiểu các bảng số liệu, các biểu đồ trên các phương tiện thông tin hoặc SGK Lịch sử và Địa lí, luyện tập mô tả, phân tích, xử lí dữ liệu biểu diễn bằng biểu đồ đoạn thẳng. </a:t>
            </a:r>
            <a:endParaRPr lang="en-US" sz="2399"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0E4202B0-1465-4D12-86DF-371E926574F1}"/>
              </a:ext>
            </a:extLst>
          </p:cNvPr>
          <p:cNvSpPr txBox="1"/>
          <p:nvPr/>
        </p:nvSpPr>
        <p:spPr>
          <a:xfrm>
            <a:off x="3684606" y="266658"/>
            <a:ext cx="5451409" cy="584647"/>
          </a:xfrm>
          <a:prstGeom prst="rect">
            <a:avLst/>
          </a:prstGeom>
          <a:solidFill>
            <a:schemeClr val="accent4">
              <a:lumMod val="20000"/>
              <a:lumOff val="80000"/>
            </a:schemeClr>
          </a:solidFill>
        </p:spPr>
        <p:txBody>
          <a:bodyPr wrap="square" rtlCol="0">
            <a:spAutoFit/>
          </a:bodyPr>
          <a:lstStyle/>
          <a:p>
            <a:pPr algn="ctr" defTabSz="1218804"/>
            <a:r>
              <a:rPr lang="en-US" sz="3199" b="1" dirty="0">
                <a:solidFill>
                  <a:srgbClr val="002060"/>
                </a:solidFill>
                <a:latin typeface="Arial" panose="020B0604020202020204" pitchFamily="34" charset="0"/>
                <a:cs typeface="Arial" panose="020B0604020202020204" pitchFamily="34" charset="0"/>
              </a:rPr>
              <a:t>HƯỚNG DẪN VỀ NHÀ</a:t>
            </a:r>
          </a:p>
        </p:txBody>
      </p:sp>
      <p:sp>
        <p:nvSpPr>
          <p:cNvPr id="17" name="TextBox 16">
            <a:extLst>
              <a:ext uri="{FF2B5EF4-FFF2-40B4-BE49-F238E27FC236}">
                <a16:creationId xmlns:a16="http://schemas.microsoft.com/office/drawing/2014/main" id="{FDAA28FB-3C68-4642-8570-CB912A5F143B}"/>
              </a:ext>
            </a:extLst>
          </p:cNvPr>
          <p:cNvSpPr txBox="1"/>
          <p:nvPr/>
        </p:nvSpPr>
        <p:spPr>
          <a:xfrm>
            <a:off x="481110" y="4323500"/>
            <a:ext cx="3028016" cy="1131528"/>
          </a:xfrm>
          <a:prstGeom prst="rect">
            <a:avLst/>
          </a:prstGeom>
          <a:noFill/>
        </p:spPr>
        <p:txBody>
          <a:bodyPr wrap="square" rtlCol="0">
            <a:spAutoFit/>
          </a:bodyPr>
          <a:lstStyle/>
          <a:p>
            <a:pPr algn="ctr" defTabSz="1218804">
              <a:lnSpc>
                <a:spcPct val="150000"/>
              </a:lnSpc>
            </a:pPr>
            <a:r>
              <a:rPr lang="pt-BR" sz="2399" dirty="0">
                <a:solidFill>
                  <a:srgbClr val="000000"/>
                </a:solidFill>
                <a:latin typeface="Arial" panose="020B0604020202020204" pitchFamily="34" charset="0"/>
                <a:ea typeface="Calibri" panose="020F0502020204030204" pitchFamily="34" charset="0"/>
                <a:cs typeface="Arial" panose="020B0604020202020204" pitchFamily="34" charset="0"/>
              </a:rPr>
              <a:t>Ghi nhớ kiến thức trong bài</a:t>
            </a:r>
            <a:endParaRPr lang="en-US" sz="2399"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0964F1B-9382-4273-A36B-B0C29D5DEA40}"/>
              </a:ext>
            </a:extLst>
          </p:cNvPr>
          <p:cNvSpPr txBox="1"/>
          <p:nvPr/>
        </p:nvSpPr>
        <p:spPr>
          <a:xfrm>
            <a:off x="8624007" y="4345773"/>
            <a:ext cx="3028016" cy="1685333"/>
          </a:xfrm>
          <a:prstGeom prst="rect">
            <a:avLst/>
          </a:prstGeom>
          <a:noFill/>
        </p:spPr>
        <p:txBody>
          <a:bodyPr wrap="square" rtlCol="0">
            <a:spAutoFit/>
          </a:bodyPr>
          <a:lstStyle/>
          <a:p>
            <a:pPr algn="ctr" defTabSz="1218804">
              <a:lnSpc>
                <a:spcPct val="150000"/>
              </a:lnSpc>
            </a:pPr>
            <a:r>
              <a:rPr lang="pt-BR" sz="2399" dirty="0">
                <a:solidFill>
                  <a:srgbClr val="000000"/>
                </a:solidFill>
                <a:latin typeface="Arial" panose="020B0604020202020204" pitchFamily="34" charset="0"/>
                <a:ea typeface="Calibri" panose="020F0502020204030204" pitchFamily="34" charset="0"/>
                <a:cs typeface="Arial" panose="020B0604020202020204" pitchFamily="34" charset="0"/>
              </a:rPr>
              <a:t>Chuẩn bị bài mới:</a:t>
            </a:r>
          </a:p>
          <a:p>
            <a:pPr algn="ctr" defTabSz="1218804">
              <a:lnSpc>
                <a:spcPct val="150000"/>
              </a:lnSpc>
            </a:pPr>
            <a:r>
              <a:rPr lang="pt-BR" sz="2399" dirty="0">
                <a:solidFill>
                  <a:srgbClr val="000000"/>
                </a:solidFill>
                <a:latin typeface="Arial" panose="020B0604020202020204" pitchFamily="34" charset="0"/>
                <a:ea typeface="Calibri" panose="020F0502020204030204" pitchFamily="34" charset="0"/>
                <a:cs typeface="Arial" panose="020B0604020202020204" pitchFamily="34" charset="0"/>
              </a:rPr>
              <a:t>“Bài 4. </a:t>
            </a:r>
            <a:r>
              <a:rPr lang="pt-BR" sz="2399" b="1" dirty="0">
                <a:solidFill>
                  <a:srgbClr val="000000"/>
                </a:solidFill>
                <a:latin typeface="Arial" panose="020B0604020202020204" pitchFamily="34" charset="0"/>
                <a:ea typeface="Calibri" panose="020F0502020204030204" pitchFamily="34" charset="0"/>
                <a:cs typeface="Arial" panose="020B0604020202020204" pitchFamily="34" charset="0"/>
              </a:rPr>
              <a:t>Biểu đồ hình quạt tròn</a:t>
            </a:r>
            <a:r>
              <a:rPr lang="pt-BR" sz="2399"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2399"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9807723"/>
      </p:ext>
    </p:extLst>
  </p:cSld>
  <p:clrMapOvr>
    <a:masterClrMapping/>
  </p:clrMapOvr>
  <p:transition spd="med" advClick="0" advTm="3000">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randombar(horizontal)">
                                      <p:cBhvr>
                                        <p:cTn id="17" dur="500"/>
                                        <p:tgtEl>
                                          <p:spTgt spid="2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30C61A-8D26-4098-89F2-EEFF44F12169}"/>
              </a:ext>
            </a:extLst>
          </p:cNvPr>
          <p:cNvSpPr txBox="1"/>
          <p:nvPr/>
        </p:nvSpPr>
        <p:spPr>
          <a:xfrm>
            <a:off x="6096000" y="374134"/>
            <a:ext cx="2890982" cy="523220"/>
          </a:xfrm>
          <a:prstGeom prst="rect">
            <a:avLst/>
          </a:prstGeom>
          <a:noFill/>
          <a:ln w="19050">
            <a:solidFill>
              <a:srgbClr val="FF00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TRẮC NGHIỆM</a:t>
            </a:r>
            <a:endParaRPr kumimoji="0" lang="en-US" sz="2800" b="0" i="0" u="none" strike="noStrike" kern="1200" cap="none" spc="0" normalizeH="0" baseline="0" noProof="0">
              <a:ln>
                <a:noFill/>
              </a:ln>
              <a:solidFill>
                <a:prstClr val="black"/>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C0BB2838-E56D-4889-845D-201303A818E1}"/>
              </a:ext>
            </a:extLst>
          </p:cNvPr>
          <p:cNvSpPr txBox="1"/>
          <p:nvPr/>
        </p:nvSpPr>
        <p:spPr>
          <a:xfrm>
            <a:off x="775853" y="1513751"/>
            <a:ext cx="10326255" cy="427809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Câu 1 : </a:t>
            </a:r>
            <a:r>
              <a:rPr kumimoji="0" lang="en-US" sz="2800" b="0" i="0" u="none" strike="noStrike" kern="1200" cap="none" spc="0" normalizeH="0" baseline="0" noProof="0">
                <a:ln>
                  <a:noFill/>
                </a:ln>
                <a:solidFill>
                  <a:srgbClr val="333333"/>
                </a:solidFill>
                <a:effectLst/>
                <a:uLnTx/>
                <a:uFillTx/>
                <a:latin typeface="Times New Roman" panose="02020603050405020304" pitchFamily="18" charset="0"/>
                <a:ea typeface="Times New Roman" panose="02020603050405020304" pitchFamily="18" charset="0"/>
                <a:cs typeface="+mn-cs"/>
              </a:rPr>
              <a:t>Khẳng định nào sau đây là sai khi nói về biểu đồ đoạn thẳng?</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750"/>
              </a:spcAft>
              <a:buClrTx/>
              <a:buSzTx/>
              <a:buFontTx/>
              <a:buNone/>
              <a:tabLst/>
              <a:defRPr/>
            </a:pPr>
            <a:r>
              <a:rPr kumimoji="0" lang="en-US" sz="2800" b="1" i="0" u="none" strike="noStrike" kern="18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A. </a:t>
            </a:r>
            <a:r>
              <a:rPr kumimoji="0" lang="en-US" sz="2800" b="0" i="0" u="none" strike="noStrike" kern="1800" cap="none" spc="0" normalizeH="0" baseline="0" noProof="0">
                <a:ln>
                  <a:noFill/>
                </a:ln>
                <a:solidFill>
                  <a:srgbClr val="333333"/>
                </a:solidFill>
                <a:effectLst/>
                <a:uLnTx/>
                <a:uFillTx/>
                <a:latin typeface="Times New Roman" panose="02020603050405020304" pitchFamily="18" charset="0"/>
                <a:ea typeface="Times New Roman" panose="02020603050405020304" pitchFamily="18" charset="0"/>
                <a:cs typeface="+mn-cs"/>
              </a:rPr>
              <a:t>Trục nằm ngang biểu diễn các đối tượng thống kê.</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750"/>
              </a:spcAft>
              <a:buClrTx/>
              <a:buSzTx/>
              <a:buFontTx/>
              <a:buNone/>
              <a:tabLst/>
              <a:defRPr/>
            </a:pPr>
            <a:r>
              <a:rPr kumimoji="0" lang="en-US" sz="2800" b="1" i="0" u="none" strike="noStrike" kern="18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B. </a:t>
            </a:r>
            <a:r>
              <a:rPr kumimoji="0" lang="en-US" sz="2800" b="0" i="0" u="none" strike="noStrike" kern="1800" cap="none" spc="0" normalizeH="0" baseline="0" noProof="0">
                <a:ln>
                  <a:noFill/>
                </a:ln>
                <a:solidFill>
                  <a:srgbClr val="333333"/>
                </a:solidFill>
                <a:effectLst/>
                <a:uLnTx/>
                <a:uFillTx/>
                <a:latin typeface="Times New Roman" panose="02020603050405020304" pitchFamily="18" charset="0"/>
                <a:ea typeface="Times New Roman" panose="02020603050405020304" pitchFamily="18" charset="0"/>
                <a:cs typeface="+mn-cs"/>
              </a:rPr>
              <a:t>Biểu đồ đoạn thẳng là đường gấp khúc nối từng điểm liên tiếp bằng các đoạn thẳng</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750"/>
              </a:spcAft>
              <a:buClrTx/>
              <a:buSzTx/>
              <a:buFontTx/>
              <a:buNone/>
              <a:tabLst/>
              <a:defRPr/>
            </a:pPr>
            <a:r>
              <a:rPr kumimoji="0" lang="en-US" sz="2800" b="1" i="0" u="none" strike="noStrike" kern="18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C. </a:t>
            </a:r>
            <a:r>
              <a:rPr kumimoji="0" lang="en-US" sz="2800" b="0" i="0" u="none" strike="noStrike" kern="1800" cap="none" spc="0" normalizeH="0" baseline="0" noProof="0">
                <a:ln>
                  <a:noFill/>
                </a:ln>
                <a:solidFill>
                  <a:srgbClr val="333333"/>
                </a:solidFill>
                <a:effectLst/>
                <a:uLnTx/>
                <a:uFillTx/>
                <a:latin typeface="Times New Roman" panose="02020603050405020304" pitchFamily="18" charset="0"/>
                <a:ea typeface="Times New Roman" panose="02020603050405020304" pitchFamily="18" charset="0"/>
                <a:cs typeface="+mn-cs"/>
              </a:rPr>
              <a:t>Mỗi điểm đầu mút của các đoạn thẳng trong từng đường gấp khúc được xác định bởi một đối tượng thống kê và số liệu thống kê theo tiêu chí của đối tượng đó.</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750"/>
              </a:spcAft>
              <a:buClrTx/>
              <a:buSzTx/>
              <a:buFontTx/>
              <a:buNone/>
              <a:tabLst/>
              <a:defRPr/>
            </a:pPr>
            <a:r>
              <a:rPr kumimoji="0" lang="en-US" sz="2800" b="1" i="0" u="none" strike="noStrike" kern="18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D. </a:t>
            </a:r>
            <a:r>
              <a:rPr kumimoji="0" lang="en-US" sz="2800" b="0" i="0" u="none" strike="noStrike" kern="1800" cap="none" spc="0" normalizeH="0" baseline="0" noProof="0">
                <a:ln>
                  <a:noFill/>
                </a:ln>
                <a:solidFill>
                  <a:srgbClr val="333333"/>
                </a:solidFill>
                <a:effectLst/>
                <a:uLnTx/>
                <a:uFillTx/>
                <a:latin typeface="Times New Roman" panose="02020603050405020304" pitchFamily="18" charset="0"/>
                <a:ea typeface="Times New Roman" panose="02020603050405020304" pitchFamily="18" charset="0"/>
                <a:cs typeface="+mn-cs"/>
              </a:rPr>
              <a:t>Trục nằm ngang biểu diễn tiêu chí thống kê và trên trục đó đã xác định độ dài đơn vị thống kê. </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Oval 9">
            <a:extLst>
              <a:ext uri="{FF2B5EF4-FFF2-40B4-BE49-F238E27FC236}">
                <a16:creationId xmlns:a16="http://schemas.microsoft.com/office/drawing/2014/main" id="{4222DC95-CDEA-4249-AB41-1D3E8F14AA9A}"/>
              </a:ext>
            </a:extLst>
          </p:cNvPr>
          <p:cNvSpPr/>
          <p:nvPr/>
        </p:nvSpPr>
        <p:spPr>
          <a:xfrm>
            <a:off x="673241" y="4762920"/>
            <a:ext cx="572756" cy="5813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89610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F801A78-B8DA-4D71-96B6-DC6163A5DEFD}"/>
              </a:ext>
            </a:extLst>
          </p:cNvPr>
          <p:cNvSpPr txBox="1"/>
          <p:nvPr/>
        </p:nvSpPr>
        <p:spPr>
          <a:xfrm>
            <a:off x="6054436" y="406105"/>
            <a:ext cx="5606473" cy="31085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750"/>
              </a:spcAft>
              <a:buClrTx/>
              <a:buSzTx/>
              <a:buFontTx/>
              <a:buNone/>
              <a:tabLst/>
              <a:defRPr/>
            </a:pPr>
            <a:r>
              <a:rPr kumimoji="0" lang="nl-NL"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Câu 2 : </a:t>
            </a:r>
            <a:r>
              <a:rPr kumimoji="0" lang="en-US" sz="2800" b="0" i="0" u="none" strike="noStrike" kern="1800" cap="none" spc="0" normalizeH="0" baseline="0" noProof="0">
                <a:ln>
                  <a:noFill/>
                </a:ln>
                <a:solidFill>
                  <a:srgbClr val="333333"/>
                </a:solidFill>
                <a:effectLst/>
                <a:uLnTx/>
                <a:uFillTx/>
                <a:latin typeface="Times New Roman" panose="02020603050405020304" pitchFamily="18" charset="0"/>
                <a:ea typeface="Times New Roman" panose="02020603050405020304" pitchFamily="18" charset="0"/>
                <a:cs typeface="+mn-cs"/>
              </a:rPr>
              <a:t>Biểu đồ dưới đây cho biết thứ hạng của bóng đá nam Việt Nam trên bảng xếp hạng của Liên đoàn Bóng đá thế giới (FIFA) trong các năm từ 2016 đến 2020.</a:t>
            </a:r>
            <a:r>
              <a:rPr kumimoji="0" lang="en-US" sz="2800" b="0" i="0" u="none" strike="noStrike" kern="18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Hỏi </a:t>
            </a:r>
            <a:r>
              <a:rPr kumimoji="0" lang="en-US" sz="2800" b="0" i="0" u="none" strike="noStrike" kern="1800" cap="none" spc="0" normalizeH="0" baseline="0" noProof="0">
                <a:ln>
                  <a:noFill/>
                </a:ln>
                <a:solidFill>
                  <a:srgbClr val="333333"/>
                </a:solidFill>
                <a:effectLst/>
                <a:uLnTx/>
                <a:uFillTx/>
                <a:latin typeface="Times New Roman" panose="02020603050405020304" pitchFamily="18" charset="0"/>
                <a:ea typeface="Times New Roman" panose="02020603050405020304" pitchFamily="18" charset="0"/>
                <a:cs typeface="+mn-cs"/>
              </a:rPr>
              <a:t>n</a:t>
            </a:r>
            <a:r>
              <a:rPr kumimoji="0" lang="en-US" sz="2800" b="0" i="0" u="none" strike="noStrike" kern="1200" cap="none" spc="0" normalizeH="0" baseline="0" noProof="0">
                <a:ln>
                  <a:noFill/>
                </a:ln>
                <a:solidFill>
                  <a:srgbClr val="333333"/>
                </a:solidFill>
                <a:effectLst/>
                <a:uLnTx/>
                <a:uFillTx/>
                <a:latin typeface="Times New Roman" panose="02020603050405020304" pitchFamily="18" charset="0"/>
                <a:ea typeface="Times New Roman" panose="02020603050405020304" pitchFamily="18" charset="0"/>
                <a:cs typeface="+mn-cs"/>
              </a:rPr>
              <a:t>ăm 2020, bóng đá nam Việt Nam xếp thứ hạng bao nhiêu?</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026" name="Picture 2" descr="Biểu đồ dưới đây cho biết thứ hạng của bóng đá nam Việt Nam trên bảng xếp hạng  (ảnh 1)">
            <a:extLst>
              <a:ext uri="{FF2B5EF4-FFF2-40B4-BE49-F238E27FC236}">
                <a16:creationId xmlns:a16="http://schemas.microsoft.com/office/drawing/2014/main" id="{42EAE1AA-3371-4B4E-B826-BDDFE9CB8B3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2508" y="1491567"/>
            <a:ext cx="5953239" cy="4724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0DA3C88-2A61-4D10-9800-0708135E00D3}"/>
              </a:ext>
            </a:extLst>
          </p:cNvPr>
          <p:cNvSpPr txBox="1"/>
          <p:nvPr/>
        </p:nvSpPr>
        <p:spPr>
          <a:xfrm>
            <a:off x="6285746" y="3853819"/>
            <a:ext cx="4336071" cy="1684564"/>
          </a:xfrm>
          <a:prstGeom prst="rect">
            <a:avLst/>
          </a:prstGeom>
          <a:noFill/>
        </p:spPr>
        <p:txBody>
          <a:bodyPr wrap="square">
            <a:spAutoFit/>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0" lang="nl-NL"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A</a:t>
            </a:r>
            <a:r>
              <a:rPr kumimoji="0" lang="nl-NL"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93					</a:t>
            </a:r>
            <a:r>
              <a:rPr kumimoji="0" lang="nl-NL"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B</a:t>
            </a:r>
            <a:r>
              <a:rPr kumimoji="0" lang="nl-NL"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94</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nl-NL"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C</a:t>
            </a:r>
            <a:r>
              <a:rPr kumimoji="0" lang="nl-NL"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100				</a:t>
            </a:r>
            <a:r>
              <a:rPr kumimoji="0" lang="nl-NL"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D</a:t>
            </a:r>
            <a:r>
              <a:rPr kumimoji="0" lang="nl-NL"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112</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Oval 7">
            <a:extLst>
              <a:ext uri="{FF2B5EF4-FFF2-40B4-BE49-F238E27FC236}">
                <a16:creationId xmlns:a16="http://schemas.microsoft.com/office/drawing/2014/main" id="{473C8BE3-F8B3-450E-9381-54889472EEB0}"/>
              </a:ext>
            </a:extLst>
          </p:cNvPr>
          <p:cNvSpPr/>
          <p:nvPr/>
        </p:nvSpPr>
        <p:spPr>
          <a:xfrm>
            <a:off x="6169891" y="4119418"/>
            <a:ext cx="1311564" cy="6188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193995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additive="base">
                                        <p:cTn id="14" dur="500" fill="hold"/>
                                        <p:tgtEl>
                                          <p:spTgt spid="1026"/>
                                        </p:tgtEl>
                                        <p:attrNameLst>
                                          <p:attrName>ppt_x</p:attrName>
                                        </p:attrNameLst>
                                      </p:cBhvr>
                                      <p:tavLst>
                                        <p:tav tm="0">
                                          <p:val>
                                            <p:strVal val="#ppt_x"/>
                                          </p:val>
                                        </p:tav>
                                        <p:tav tm="100000">
                                          <p:val>
                                            <p:strVal val="#ppt_x"/>
                                          </p:val>
                                        </p:tav>
                                      </p:tavLst>
                                    </p:anim>
                                    <p:anim calcmode="lin" valueType="num">
                                      <p:cBhvr additive="base">
                                        <p:cTn id="15"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heel(1)">
                                      <p:cBhvr>
                                        <p:cTn id="2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2DEC57F-2F85-4F70-9CF3-36CAEB7A3C7A}"/>
              </a:ext>
            </a:extLst>
          </p:cNvPr>
          <p:cNvSpPr txBox="1"/>
          <p:nvPr/>
        </p:nvSpPr>
        <p:spPr>
          <a:xfrm>
            <a:off x="4461163" y="526178"/>
            <a:ext cx="7730837" cy="191847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750"/>
              </a:spcAft>
              <a:buClrTx/>
              <a:buSzTx/>
              <a:buFontTx/>
              <a:buNone/>
              <a:tabLst/>
              <a:defRPr/>
            </a:pPr>
            <a:r>
              <a:rPr kumimoji="0" lang="nl-NL"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Câu 3 : </a:t>
            </a:r>
            <a:r>
              <a:rPr kumimoji="0" lang="en-US" sz="2800" b="0" i="0" u="none" strike="noStrike" kern="1800" cap="none" spc="0" normalizeH="0" baseline="0" noProof="0">
                <a:ln>
                  <a:noFill/>
                </a:ln>
                <a:solidFill>
                  <a:srgbClr val="333333"/>
                </a:solidFill>
                <a:effectLst/>
                <a:uLnTx/>
                <a:uFillTx/>
                <a:latin typeface="Times New Roman" panose="02020603050405020304" pitchFamily="18" charset="0"/>
                <a:ea typeface="Times New Roman" panose="02020603050405020304" pitchFamily="18" charset="0"/>
                <a:cs typeface="+mn-cs"/>
              </a:rPr>
              <a:t>Cho biểu đồ đoạn thẳng biểu diễn chiều cao của một cây đậu trong 5 ngày.</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750"/>
              </a:spcAft>
              <a:buClrTx/>
              <a:buSzTx/>
              <a:buFontTx/>
              <a:buNone/>
              <a:tabLst/>
              <a:defRPr/>
            </a:pPr>
            <a:r>
              <a:rPr kumimoji="0" lang="en-US" sz="2800" b="0" i="0" u="none" strike="noStrike" kern="1800" cap="none" spc="0" normalizeH="0" baseline="0" noProof="0">
                <a:ln>
                  <a:noFill/>
                </a:ln>
                <a:solidFill>
                  <a:srgbClr val="333333"/>
                </a:solidFill>
                <a:effectLst/>
                <a:uLnTx/>
                <a:uFillTx/>
                <a:latin typeface="Times New Roman" panose="02020603050405020304" pitchFamily="18" charset="0"/>
                <a:ea typeface="Times New Roman" panose="02020603050405020304" pitchFamily="18" charset="0"/>
                <a:cs typeface="+mn-cs"/>
              </a:rPr>
              <a:t>Theo em, ngày thứ 5 chiều cao của cây đậu tăng bao nhiêu so với ngày thứ 4?</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050" name="Picture 2" descr="Cho biểu đồ đoạn thẳng biểu diễn chiều cao của một cây đậu trong 5 ngày. (ảnh 1)">
            <a:extLst>
              <a:ext uri="{FF2B5EF4-FFF2-40B4-BE49-F238E27FC236}">
                <a16:creationId xmlns:a16="http://schemas.microsoft.com/office/drawing/2014/main" id="{D7ECB8C4-3523-4C11-A563-77EFD6C1724B}"/>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898" y="2307017"/>
            <a:ext cx="6730183" cy="4385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6A510C5F-98C1-464F-9F8E-BAF275EAB53E}"/>
              </a:ext>
            </a:extLst>
          </p:cNvPr>
          <p:cNvSpPr txBox="1"/>
          <p:nvPr/>
        </p:nvSpPr>
        <p:spPr>
          <a:xfrm>
            <a:off x="6855753" y="3213019"/>
            <a:ext cx="5242461" cy="1684564"/>
          </a:xfrm>
          <a:prstGeom prst="rect">
            <a:avLst/>
          </a:prstGeom>
          <a:noFill/>
        </p:spPr>
        <p:txBody>
          <a:bodyPr wrap="square">
            <a:spAutoFit/>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0" lang="nl-NL"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A.</a:t>
            </a:r>
            <a:r>
              <a:rPr kumimoji="0" lang="nl-NL"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1,4m					</a:t>
            </a:r>
            <a:r>
              <a:rPr kumimoji="0" lang="nl-NL"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B.</a:t>
            </a:r>
            <a:r>
              <a:rPr kumimoji="0" lang="nl-NL"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1,3m</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nl-NL"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C.</a:t>
            </a:r>
            <a:r>
              <a:rPr kumimoji="0" lang="nl-NL"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1,2m					</a:t>
            </a:r>
            <a:r>
              <a:rPr kumimoji="0" lang="nl-NL"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D. </a:t>
            </a:r>
            <a:r>
              <a:rPr kumimoji="0" lang="nl-NL"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1,1m</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Oval 9">
            <a:extLst>
              <a:ext uri="{FF2B5EF4-FFF2-40B4-BE49-F238E27FC236}">
                <a16:creationId xmlns:a16="http://schemas.microsoft.com/office/drawing/2014/main" id="{83E58185-523C-497D-95B7-148FE0B195A9}"/>
              </a:ext>
            </a:extLst>
          </p:cNvPr>
          <p:cNvSpPr/>
          <p:nvPr/>
        </p:nvSpPr>
        <p:spPr>
          <a:xfrm>
            <a:off x="9917723" y="4320791"/>
            <a:ext cx="1537398" cy="7033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56677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 calcmode="lin" valueType="num">
                                      <p:cBhvr additive="base">
                                        <p:cTn id="14" dur="500" fill="hold"/>
                                        <p:tgtEl>
                                          <p:spTgt spid="2050"/>
                                        </p:tgtEl>
                                        <p:attrNameLst>
                                          <p:attrName>ppt_x</p:attrName>
                                        </p:attrNameLst>
                                      </p:cBhvr>
                                      <p:tavLst>
                                        <p:tav tm="0">
                                          <p:val>
                                            <p:strVal val="#ppt_x"/>
                                          </p:val>
                                        </p:tav>
                                        <p:tav tm="100000">
                                          <p:val>
                                            <p:strVal val="#ppt_x"/>
                                          </p:val>
                                        </p:tav>
                                      </p:tavLst>
                                    </p:anim>
                                    <p:anim calcmode="lin" valueType="num">
                                      <p:cBhvr additive="base">
                                        <p:cTn id="15"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E0D8EA2-0FEC-4FE9-A021-A29FFBF67263}"/>
              </a:ext>
            </a:extLst>
          </p:cNvPr>
          <p:cNvSpPr txBox="1"/>
          <p:nvPr/>
        </p:nvSpPr>
        <p:spPr>
          <a:xfrm>
            <a:off x="5350177" y="547971"/>
            <a:ext cx="6719836" cy="13849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750"/>
              </a:spcAft>
              <a:buClrTx/>
              <a:buSzTx/>
              <a:buFontTx/>
              <a:buNone/>
              <a:tabLst/>
              <a:defRPr/>
            </a:pPr>
            <a:r>
              <a:rPr kumimoji="0" lang="nl-NL"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Câu 4: </a:t>
            </a:r>
            <a:r>
              <a:rPr kumimoji="0" lang="en-US" sz="2800" b="0" i="0" u="none" strike="noStrike" kern="1800" cap="none" spc="0" normalizeH="0" baseline="0" noProof="0">
                <a:ln>
                  <a:noFill/>
                </a:ln>
                <a:solidFill>
                  <a:srgbClr val="333333"/>
                </a:solidFill>
                <a:effectLst/>
                <a:uLnTx/>
                <a:uFillTx/>
                <a:latin typeface="Times New Roman" panose="02020603050405020304" pitchFamily="18" charset="0"/>
                <a:ea typeface="Times New Roman" panose="02020603050405020304" pitchFamily="18" charset="0"/>
                <a:cs typeface="+mn-cs"/>
              </a:rPr>
              <a:t>Cho biểu đồ biểu diễn số vụ tai nạn giao thông (TNGT) của nước ta trong giai đoạn từ năm 2016 đến 2020</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3074" name="Picture 2" descr="Cho biểu đồ biểu diễn số vụ tai nạn giao thông (TNGT) của nước ta trong giai đoạn  (ảnh 1)">
            <a:extLst>
              <a:ext uri="{FF2B5EF4-FFF2-40B4-BE49-F238E27FC236}">
                <a16:creationId xmlns:a16="http://schemas.microsoft.com/office/drawing/2014/main" id="{777786F6-63CA-4312-A633-DC06B9B34A62}"/>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50177" y="2054757"/>
            <a:ext cx="6678270" cy="3974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3B52C092-C59A-458E-A472-0051E8628846}"/>
              </a:ext>
            </a:extLst>
          </p:cNvPr>
          <p:cNvSpPr txBox="1"/>
          <p:nvPr/>
        </p:nvSpPr>
        <p:spPr>
          <a:xfrm>
            <a:off x="265712" y="1614645"/>
            <a:ext cx="5000161" cy="181588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750"/>
              </a:spcAft>
              <a:buClrTx/>
              <a:buSzTx/>
              <a:buFontTx/>
              <a:buNone/>
              <a:tabLst/>
              <a:defRPr/>
            </a:pPr>
            <a:r>
              <a:rPr kumimoji="0" lang="en-US" sz="2800" b="0" i="0" u="none" strike="noStrike" kern="1800" cap="none" spc="0" normalizeH="0" baseline="0" noProof="0">
                <a:ln>
                  <a:noFill/>
                </a:ln>
                <a:solidFill>
                  <a:srgbClr val="333333"/>
                </a:solidFill>
                <a:effectLst/>
                <a:uLnTx/>
                <a:uFillTx/>
                <a:latin typeface="Times New Roman" panose="02020603050405020304" pitchFamily="18" charset="0"/>
                <a:ea typeface="Times New Roman" panose="02020603050405020304" pitchFamily="18" charset="0"/>
                <a:cs typeface="+mn-cs"/>
              </a:rPr>
              <a:t>Hỏi số vụ TNGT năm 2020 đã giảm bao nhiêu phần trăm so với năm 2019 (làm tròn kết quả đến hàng phần mười)?</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4" name="TextBox 13">
            <a:extLst>
              <a:ext uri="{FF2B5EF4-FFF2-40B4-BE49-F238E27FC236}">
                <a16:creationId xmlns:a16="http://schemas.microsoft.com/office/drawing/2014/main" id="{B9BD565C-4597-4154-A3CA-9084248F89A9}"/>
              </a:ext>
            </a:extLst>
          </p:cNvPr>
          <p:cNvSpPr txBox="1"/>
          <p:nvPr/>
        </p:nvSpPr>
        <p:spPr>
          <a:xfrm>
            <a:off x="350016" y="3223931"/>
            <a:ext cx="4077119" cy="3408112"/>
          </a:xfrm>
          <a:prstGeom prst="rect">
            <a:avLst/>
          </a:prstGeom>
          <a:noFill/>
        </p:spPr>
        <p:txBody>
          <a:bodyPr wrap="square">
            <a:spAutoFit/>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0" lang="nl-NL"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A. </a:t>
            </a:r>
            <a:r>
              <a:rPr kumimoji="0" lang="nl-NL"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16,7%				</a:t>
            </a: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nl-NL"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B. </a:t>
            </a:r>
            <a:r>
              <a:rPr kumimoji="0" lang="nl-NL"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17,7%</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nl-NL"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C. </a:t>
            </a:r>
            <a:r>
              <a:rPr kumimoji="0" lang="nl-NL"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18,7%					</a:t>
            </a: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nl-NL"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D. </a:t>
            </a:r>
            <a:r>
              <a:rPr kumimoji="0" lang="nl-NL"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19,7%</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3" name="Oval 12">
            <a:extLst>
              <a:ext uri="{FF2B5EF4-FFF2-40B4-BE49-F238E27FC236}">
                <a16:creationId xmlns:a16="http://schemas.microsoft.com/office/drawing/2014/main" id="{475EB873-F2FF-4E74-BA24-E2740042B26C}"/>
              </a:ext>
            </a:extLst>
          </p:cNvPr>
          <p:cNvSpPr/>
          <p:nvPr/>
        </p:nvSpPr>
        <p:spPr>
          <a:xfrm>
            <a:off x="265712" y="4350936"/>
            <a:ext cx="1593233" cy="6029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35046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heel(1)">
                                      <p:cBhvr>
                                        <p:cTn id="12" dur="20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heel(1)">
                                      <p:cBhvr>
                                        <p:cTn id="2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4" grpId="0"/>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oogle Shape;2242;p58">
            <a:extLst>
              <a:ext uri="{FF2B5EF4-FFF2-40B4-BE49-F238E27FC236}">
                <a16:creationId xmlns:a16="http://schemas.microsoft.com/office/drawing/2014/main" id="{363F761A-1099-4277-B9B7-7E36F5813C0D}"/>
              </a:ext>
            </a:extLst>
          </p:cNvPr>
          <p:cNvGrpSpPr/>
          <p:nvPr/>
        </p:nvGrpSpPr>
        <p:grpSpPr>
          <a:xfrm>
            <a:off x="10476451" y="49853"/>
            <a:ext cx="197334" cy="243758"/>
            <a:chOff x="5803200" y="3023808"/>
            <a:chExt cx="96775" cy="117900"/>
          </a:xfrm>
        </p:grpSpPr>
        <p:sp>
          <p:nvSpPr>
            <p:cNvPr id="27" name="Google Shape;2243;p58">
              <a:extLst>
                <a:ext uri="{FF2B5EF4-FFF2-40B4-BE49-F238E27FC236}">
                  <a16:creationId xmlns:a16="http://schemas.microsoft.com/office/drawing/2014/main" id="{F5DB0D2F-82C7-41DF-B008-C98DBC0F21CE}"/>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121862" tIns="121862" rIns="121862" bIns="121862" anchor="ctr" anchorCtr="0">
              <a:noAutofit/>
            </a:bodyPr>
            <a:lstStyle/>
            <a:p>
              <a:pPr defTabSz="1218774">
                <a:buClr>
                  <a:srgbClr val="000000"/>
                </a:buClr>
              </a:pPr>
              <a:endParaRPr sz="1866" kern="0">
                <a:solidFill>
                  <a:srgbClr val="000000"/>
                </a:solidFill>
                <a:latin typeface="Arial"/>
                <a:ea typeface="汉仪小麦体简"/>
                <a:cs typeface="Arial"/>
                <a:sym typeface="Arial"/>
              </a:endParaRPr>
            </a:p>
          </p:txBody>
        </p:sp>
        <p:sp>
          <p:nvSpPr>
            <p:cNvPr id="28" name="Google Shape;2244;p58">
              <a:extLst>
                <a:ext uri="{FF2B5EF4-FFF2-40B4-BE49-F238E27FC236}">
                  <a16:creationId xmlns:a16="http://schemas.microsoft.com/office/drawing/2014/main" id="{27E72AA7-6412-406D-B51E-CC6E597CD828}"/>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121862" tIns="121862" rIns="121862" bIns="121862" anchor="ctr" anchorCtr="0">
              <a:noAutofit/>
            </a:bodyPr>
            <a:lstStyle/>
            <a:p>
              <a:pPr defTabSz="1218774">
                <a:buClr>
                  <a:srgbClr val="000000"/>
                </a:buClr>
              </a:pPr>
              <a:endParaRPr sz="1866" kern="0">
                <a:solidFill>
                  <a:srgbClr val="000000"/>
                </a:solidFill>
                <a:latin typeface="Arial"/>
                <a:ea typeface="汉仪小麦体简"/>
                <a:cs typeface="Arial"/>
                <a:sym typeface="Arial"/>
              </a:endParaRPr>
            </a:p>
          </p:txBody>
        </p:sp>
        <p:sp>
          <p:nvSpPr>
            <p:cNvPr id="29" name="Google Shape;2245;p58">
              <a:extLst>
                <a:ext uri="{FF2B5EF4-FFF2-40B4-BE49-F238E27FC236}">
                  <a16:creationId xmlns:a16="http://schemas.microsoft.com/office/drawing/2014/main" id="{21139173-4D21-4B24-9262-5BA1F4802435}"/>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121862" tIns="121862" rIns="121862" bIns="121862" anchor="ctr" anchorCtr="0">
              <a:noAutofit/>
            </a:bodyPr>
            <a:lstStyle/>
            <a:p>
              <a:pPr defTabSz="1218774">
                <a:buClr>
                  <a:srgbClr val="000000"/>
                </a:buClr>
              </a:pPr>
              <a:endParaRPr sz="1866" kern="0">
                <a:solidFill>
                  <a:srgbClr val="000000"/>
                </a:solidFill>
                <a:latin typeface="Arial"/>
                <a:ea typeface="汉仪小麦体简"/>
                <a:cs typeface="Arial"/>
                <a:sym typeface="Arial"/>
              </a:endParaRPr>
            </a:p>
          </p:txBody>
        </p:sp>
      </p:grpSp>
      <p:grpSp>
        <p:nvGrpSpPr>
          <p:cNvPr id="30" name="Google Shape;2211;p57">
            <a:extLst>
              <a:ext uri="{FF2B5EF4-FFF2-40B4-BE49-F238E27FC236}">
                <a16:creationId xmlns:a16="http://schemas.microsoft.com/office/drawing/2014/main" id="{88E8E16D-9789-4DC4-A3F9-378CF85FC134}"/>
              </a:ext>
            </a:extLst>
          </p:cNvPr>
          <p:cNvGrpSpPr/>
          <p:nvPr/>
        </p:nvGrpSpPr>
        <p:grpSpPr>
          <a:xfrm>
            <a:off x="413045" y="567142"/>
            <a:ext cx="578885" cy="430760"/>
            <a:chOff x="5197967" y="3714018"/>
            <a:chExt cx="386455" cy="287569"/>
          </a:xfrm>
        </p:grpSpPr>
        <p:sp>
          <p:nvSpPr>
            <p:cNvPr id="31" name="Google Shape;2212;p57">
              <a:extLst>
                <a:ext uri="{FF2B5EF4-FFF2-40B4-BE49-F238E27FC236}">
                  <a16:creationId xmlns:a16="http://schemas.microsoft.com/office/drawing/2014/main" id="{07C37955-5F06-44AB-B604-E70E7C1DC845}"/>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rgbClr val="7ABED2"/>
            </a:solidFill>
            <a:ln>
              <a:noFill/>
            </a:ln>
          </p:spPr>
          <p:txBody>
            <a:bodyPr spcFirstLastPara="1" wrap="square" lIns="121862" tIns="121862" rIns="121862" bIns="121862" anchor="ctr" anchorCtr="0">
              <a:noAutofit/>
            </a:bodyPr>
            <a:lstStyle/>
            <a:p>
              <a:pPr defTabSz="1218774">
                <a:buClr>
                  <a:srgbClr val="000000"/>
                </a:buClr>
                <a:defRPr/>
              </a:pPr>
              <a:endParaRPr sz="1866" kern="0">
                <a:solidFill>
                  <a:srgbClr val="000000"/>
                </a:solidFill>
                <a:latin typeface="Arial"/>
                <a:ea typeface="汉仪小麦体简"/>
                <a:cs typeface="Arial"/>
                <a:sym typeface="Arial"/>
              </a:endParaRPr>
            </a:p>
          </p:txBody>
        </p:sp>
        <p:sp>
          <p:nvSpPr>
            <p:cNvPr id="32" name="Google Shape;2213;p57">
              <a:extLst>
                <a:ext uri="{FF2B5EF4-FFF2-40B4-BE49-F238E27FC236}">
                  <a16:creationId xmlns:a16="http://schemas.microsoft.com/office/drawing/2014/main" id="{8F421801-7074-4518-9279-A81917E15152}"/>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rgbClr val="7ABED2"/>
            </a:solidFill>
            <a:ln>
              <a:noFill/>
            </a:ln>
          </p:spPr>
          <p:txBody>
            <a:bodyPr spcFirstLastPara="1" wrap="square" lIns="121862" tIns="121862" rIns="121862" bIns="121862" anchor="ctr" anchorCtr="0">
              <a:noAutofit/>
            </a:bodyPr>
            <a:lstStyle/>
            <a:p>
              <a:pPr defTabSz="1218774">
                <a:buClr>
                  <a:srgbClr val="000000"/>
                </a:buClr>
                <a:defRPr/>
              </a:pPr>
              <a:endParaRPr sz="1866" kern="0">
                <a:solidFill>
                  <a:srgbClr val="000000"/>
                </a:solidFill>
                <a:latin typeface="Arial"/>
                <a:ea typeface="汉仪小麦体简"/>
                <a:cs typeface="Arial"/>
                <a:sym typeface="Arial"/>
              </a:endParaRPr>
            </a:p>
          </p:txBody>
        </p:sp>
        <p:sp>
          <p:nvSpPr>
            <p:cNvPr id="33" name="Google Shape;2214;p57">
              <a:extLst>
                <a:ext uri="{FF2B5EF4-FFF2-40B4-BE49-F238E27FC236}">
                  <a16:creationId xmlns:a16="http://schemas.microsoft.com/office/drawing/2014/main" id="{2EFBAE43-E801-46E7-AB98-7F2AC47E3E58}"/>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ysClr val="windowText" lastClr="000000"/>
            </a:solidFill>
            <a:ln>
              <a:noFill/>
            </a:ln>
          </p:spPr>
          <p:txBody>
            <a:bodyPr spcFirstLastPara="1" wrap="square" lIns="121862" tIns="121862" rIns="121862" bIns="121862" anchor="ctr" anchorCtr="0">
              <a:noAutofit/>
            </a:bodyPr>
            <a:lstStyle/>
            <a:p>
              <a:pPr defTabSz="1218774">
                <a:buClr>
                  <a:srgbClr val="000000"/>
                </a:buClr>
                <a:defRPr/>
              </a:pPr>
              <a:endParaRPr sz="1866" kern="0">
                <a:solidFill>
                  <a:srgbClr val="000000"/>
                </a:solidFill>
                <a:latin typeface="Arial"/>
                <a:ea typeface="汉仪小麦体简"/>
                <a:cs typeface="Arial"/>
                <a:sym typeface="Arial"/>
              </a:endParaRPr>
            </a:p>
          </p:txBody>
        </p:sp>
        <p:sp>
          <p:nvSpPr>
            <p:cNvPr id="34" name="Google Shape;2215;p57">
              <a:extLst>
                <a:ext uri="{FF2B5EF4-FFF2-40B4-BE49-F238E27FC236}">
                  <a16:creationId xmlns:a16="http://schemas.microsoft.com/office/drawing/2014/main" id="{98A01FB6-FAA2-4503-B292-78F17182AAFF}"/>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ysClr val="windowText" lastClr="000000"/>
            </a:solidFill>
            <a:ln>
              <a:noFill/>
            </a:ln>
          </p:spPr>
          <p:txBody>
            <a:bodyPr spcFirstLastPara="1" wrap="square" lIns="121862" tIns="121862" rIns="121862" bIns="121862" anchor="ctr" anchorCtr="0">
              <a:noAutofit/>
            </a:bodyPr>
            <a:lstStyle/>
            <a:p>
              <a:pPr defTabSz="1218774">
                <a:buClr>
                  <a:srgbClr val="000000"/>
                </a:buClr>
                <a:defRPr/>
              </a:pPr>
              <a:endParaRPr sz="1866" kern="0">
                <a:solidFill>
                  <a:srgbClr val="000000"/>
                </a:solidFill>
                <a:latin typeface="Arial"/>
                <a:ea typeface="汉仪小麦体简"/>
                <a:cs typeface="Arial"/>
                <a:sym typeface="Arial"/>
              </a:endParaRPr>
            </a:p>
          </p:txBody>
        </p:sp>
      </p:grpSp>
      <p:sp>
        <p:nvSpPr>
          <p:cNvPr id="35" name="TextBox 34">
            <a:extLst>
              <a:ext uri="{FF2B5EF4-FFF2-40B4-BE49-F238E27FC236}">
                <a16:creationId xmlns:a16="http://schemas.microsoft.com/office/drawing/2014/main" id="{61B13A5A-E328-45B5-AA6F-5C6BD5F03023}"/>
              </a:ext>
            </a:extLst>
          </p:cNvPr>
          <p:cNvSpPr txBox="1"/>
          <p:nvPr/>
        </p:nvSpPr>
        <p:spPr>
          <a:xfrm>
            <a:off x="1654779" y="311941"/>
            <a:ext cx="10525913" cy="522322"/>
          </a:xfrm>
          <a:prstGeom prst="rect">
            <a:avLst/>
          </a:prstGeom>
          <a:noFill/>
        </p:spPr>
        <p:txBody>
          <a:bodyPr wrap="square" rtlCol="0">
            <a:spAutoFit/>
          </a:bodyPr>
          <a:lstStyle/>
          <a:p>
            <a:pPr defTabSz="1218774">
              <a:lnSpc>
                <a:spcPct val="130000"/>
              </a:lnSpc>
              <a:buClr>
                <a:srgbClr val="000000"/>
              </a:buClr>
            </a:pPr>
            <a:r>
              <a:rPr lang="en-US" sz="2399" b="1" kern="0" dirty="0" err="1">
                <a:solidFill>
                  <a:srgbClr val="000000"/>
                </a:solidFill>
                <a:latin typeface="Arial"/>
                <a:ea typeface="汉仪小麦体简"/>
                <a:cs typeface="Arial"/>
                <a:sym typeface="Arial"/>
              </a:rPr>
              <a:t>Câu</a:t>
            </a:r>
            <a:r>
              <a:rPr lang="en-US" sz="2399" b="1" kern="0" dirty="0">
                <a:solidFill>
                  <a:srgbClr val="000000"/>
                </a:solidFill>
                <a:latin typeface="Arial"/>
                <a:ea typeface="汉仪小麦体简"/>
                <a:cs typeface="Arial"/>
                <a:sym typeface="Arial"/>
              </a:rPr>
              <a:t> 1. </a:t>
            </a:r>
            <a:r>
              <a:rPr lang="en-US" sz="2399" dirty="0">
                <a:solidFill>
                  <a:prstClr val="black"/>
                </a:solidFill>
                <a:latin typeface="Arial" panose="020B0604020202020204" pitchFamily="34" charset="0"/>
                <a:ea typeface="汉仪小麦体简"/>
                <a:cs typeface="Arial" panose="020B0604020202020204" pitchFamily="34" charset="0"/>
              </a:rPr>
              <a:t>Cho </a:t>
            </a:r>
            <a:r>
              <a:rPr lang="en-US" sz="2399" dirty="0" err="1">
                <a:solidFill>
                  <a:prstClr val="black"/>
                </a:solidFill>
                <a:latin typeface="Arial" panose="020B0604020202020204" pitchFamily="34" charset="0"/>
                <a:ea typeface="汉仪小麦体简"/>
                <a:cs typeface="Arial" panose="020B0604020202020204" pitchFamily="34" charset="0"/>
              </a:rPr>
              <a:t>biểu</a:t>
            </a:r>
            <a:r>
              <a:rPr lang="en-US" sz="2399" dirty="0">
                <a:solidFill>
                  <a:prstClr val="black"/>
                </a:solidFill>
                <a:latin typeface="Arial" panose="020B0604020202020204" pitchFamily="34" charset="0"/>
                <a:ea typeface="汉仪小麦体简"/>
                <a:cs typeface="Arial" panose="020B0604020202020204" pitchFamily="34" charset="0"/>
              </a:rPr>
              <a:t> </a:t>
            </a:r>
            <a:r>
              <a:rPr lang="en-US" sz="2399" dirty="0" err="1">
                <a:solidFill>
                  <a:prstClr val="black"/>
                </a:solidFill>
                <a:latin typeface="Arial" panose="020B0604020202020204" pitchFamily="34" charset="0"/>
                <a:ea typeface="汉仪小麦体简"/>
                <a:cs typeface="Arial" panose="020B0604020202020204" pitchFamily="34" charset="0"/>
              </a:rPr>
              <a:t>đồ</a:t>
            </a:r>
            <a:r>
              <a:rPr lang="en-US" sz="2399" dirty="0">
                <a:solidFill>
                  <a:prstClr val="black"/>
                </a:solidFill>
                <a:latin typeface="Arial" panose="020B0604020202020204" pitchFamily="34" charset="0"/>
                <a:ea typeface="汉仪小麦体简"/>
                <a:cs typeface="Arial" panose="020B0604020202020204" pitchFamily="34" charset="0"/>
              </a:rPr>
              <a:t>:</a:t>
            </a:r>
            <a:endParaRPr lang="en-US" sz="2399"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endParaRPr>
          </a:p>
        </p:txBody>
      </p:sp>
      <p:sp>
        <p:nvSpPr>
          <p:cNvPr id="36" name="Đáp án đúng">
            <a:extLst>
              <a:ext uri="{FF2B5EF4-FFF2-40B4-BE49-F238E27FC236}">
                <a16:creationId xmlns:a16="http://schemas.microsoft.com/office/drawing/2014/main" id="{7E0D3C4F-A857-4408-BBF9-0549DEEE15C3}"/>
              </a:ext>
            </a:extLst>
          </p:cNvPr>
          <p:cNvSpPr/>
          <p:nvPr/>
        </p:nvSpPr>
        <p:spPr>
          <a:xfrm>
            <a:off x="1283602" y="6062341"/>
            <a:ext cx="3541308" cy="731294"/>
          </a:xfrm>
          <a:prstGeom prst="roundRect">
            <a:avLst/>
          </a:prstGeom>
          <a:noFill/>
          <a:ln w="12700" cap="flat" cmpd="sng" algn="ctr">
            <a:noFill/>
            <a:prstDash val="solid"/>
            <a:miter lim="800000"/>
          </a:ln>
          <a:effectLst/>
        </p:spPr>
        <p:txBody>
          <a:bodyPr rtlCol="0" anchor="ctr"/>
          <a:lstStyle/>
          <a:p>
            <a:pPr algn="ctr" defTabSz="914080">
              <a:defRPr/>
            </a:pPr>
            <a:r>
              <a:rPr lang="en-US" sz="2399" kern="0" noProof="1">
                <a:solidFill>
                  <a:prstClr val="black"/>
                </a:solidFill>
                <a:latin typeface="Arial" panose="020B0604020202020204" pitchFamily="34" charset="0"/>
                <a:ea typeface="汉仪小麦体简"/>
                <a:cs typeface="Arial" panose="020B0604020202020204" pitchFamily="34" charset="0"/>
                <a:sym typeface="Arial"/>
              </a:rPr>
              <a:t>B. Năm 1979 đến 2019</a:t>
            </a:r>
            <a:endParaRPr lang="vi-VN" sz="2399" kern="0" noProof="1">
              <a:solidFill>
                <a:prstClr val="black"/>
              </a:solidFill>
              <a:latin typeface="Arial" panose="020B0604020202020204" pitchFamily="34" charset="0"/>
              <a:ea typeface="汉仪小麦体简"/>
              <a:cs typeface="Arial" panose="020B0604020202020204" pitchFamily="34" charset="0"/>
              <a:sym typeface="Arial"/>
            </a:endParaRPr>
          </a:p>
        </p:txBody>
      </p:sp>
      <p:sp>
        <p:nvSpPr>
          <p:cNvPr id="37" name="Đáp án sai 1">
            <a:extLst>
              <a:ext uri="{FF2B5EF4-FFF2-40B4-BE49-F238E27FC236}">
                <a16:creationId xmlns:a16="http://schemas.microsoft.com/office/drawing/2014/main" id="{AEF8B1A1-105D-4214-BCFB-C9C97CFFBFB0}"/>
              </a:ext>
            </a:extLst>
          </p:cNvPr>
          <p:cNvSpPr/>
          <p:nvPr/>
        </p:nvSpPr>
        <p:spPr>
          <a:xfrm>
            <a:off x="1326732" y="5053996"/>
            <a:ext cx="3498179" cy="731294"/>
          </a:xfrm>
          <a:prstGeom prst="roundRect">
            <a:avLst/>
          </a:prstGeom>
          <a:noFill/>
          <a:ln w="12700" cap="flat" cmpd="sng" algn="ctr">
            <a:noFill/>
            <a:prstDash val="solid"/>
            <a:miter lim="800000"/>
          </a:ln>
          <a:effectLst/>
        </p:spPr>
        <p:txBody>
          <a:bodyPr rtlCol="0" anchor="ctr"/>
          <a:lstStyle/>
          <a:p>
            <a:pPr algn="ctr" defTabSz="914080">
              <a:defRPr/>
            </a:pPr>
            <a:r>
              <a:rPr lang="en-US" sz="2399" kern="0" noProof="1">
                <a:solidFill>
                  <a:prstClr val="black"/>
                </a:solidFill>
                <a:latin typeface="Arial" panose="020B0604020202020204" pitchFamily="34" charset="0"/>
                <a:ea typeface="汉仪小麦体简"/>
                <a:cs typeface="Arial" panose="020B0604020202020204" pitchFamily="34" charset="0"/>
                <a:sym typeface="Arial"/>
              </a:rPr>
              <a:t>A. Năm 1979 đến 2009</a:t>
            </a:r>
            <a:endParaRPr lang="vi-VN" sz="2399" kern="0" noProof="1">
              <a:solidFill>
                <a:prstClr val="black"/>
              </a:solidFill>
              <a:latin typeface="Arial" panose="020B0604020202020204" pitchFamily="34" charset="0"/>
              <a:ea typeface="汉仪小麦体简"/>
              <a:cs typeface="Arial" panose="020B0604020202020204" pitchFamily="34" charset="0"/>
              <a:sym typeface="Arial"/>
            </a:endParaRPr>
          </a:p>
        </p:txBody>
      </p:sp>
      <p:sp>
        <p:nvSpPr>
          <p:cNvPr id="38" name="Đáp án sai 2">
            <a:extLst>
              <a:ext uri="{FF2B5EF4-FFF2-40B4-BE49-F238E27FC236}">
                <a16:creationId xmlns:a16="http://schemas.microsoft.com/office/drawing/2014/main" id="{8CDDDF13-77FC-4D66-B9B0-2207641E2610}"/>
              </a:ext>
            </a:extLst>
          </p:cNvPr>
          <p:cNvSpPr/>
          <p:nvPr/>
        </p:nvSpPr>
        <p:spPr>
          <a:xfrm>
            <a:off x="6735303" y="5177121"/>
            <a:ext cx="3542927" cy="731294"/>
          </a:xfrm>
          <a:prstGeom prst="roundRect">
            <a:avLst/>
          </a:prstGeom>
          <a:noFill/>
          <a:ln w="12700" cap="flat" cmpd="sng" algn="ctr">
            <a:noFill/>
            <a:prstDash val="solid"/>
            <a:miter lim="800000"/>
          </a:ln>
          <a:effectLst/>
        </p:spPr>
        <p:txBody>
          <a:bodyPr rtlCol="0" anchor="ctr"/>
          <a:lstStyle/>
          <a:p>
            <a:pPr algn="ctr" defTabSz="914080">
              <a:defRPr/>
            </a:pPr>
            <a:r>
              <a:rPr lang="en-US" sz="2399" kern="0" noProof="1">
                <a:solidFill>
                  <a:prstClr val="black"/>
                </a:solidFill>
                <a:latin typeface="Arial" panose="020B0604020202020204" pitchFamily="34" charset="0"/>
                <a:ea typeface="汉仪小麦体简"/>
                <a:cs typeface="Arial" panose="020B0604020202020204" pitchFamily="34" charset="0"/>
                <a:sym typeface="Arial"/>
              </a:rPr>
              <a:t>C. Năm 1989 đến 2019</a:t>
            </a:r>
            <a:endParaRPr lang="vi-VN" sz="2399" kern="0" noProof="1">
              <a:solidFill>
                <a:prstClr val="black"/>
              </a:solidFill>
              <a:latin typeface="Arial" panose="020B0604020202020204" pitchFamily="34" charset="0"/>
              <a:ea typeface="汉仪小麦体简"/>
              <a:cs typeface="Arial" panose="020B0604020202020204" pitchFamily="34" charset="0"/>
              <a:sym typeface="Arial"/>
            </a:endParaRPr>
          </a:p>
        </p:txBody>
      </p:sp>
      <p:sp>
        <p:nvSpPr>
          <p:cNvPr id="39" name="Đáp án sai 3">
            <a:extLst>
              <a:ext uri="{FF2B5EF4-FFF2-40B4-BE49-F238E27FC236}">
                <a16:creationId xmlns:a16="http://schemas.microsoft.com/office/drawing/2014/main" id="{41DA0AA1-5FC5-4EBD-B692-ED485A068D0E}"/>
              </a:ext>
            </a:extLst>
          </p:cNvPr>
          <p:cNvSpPr/>
          <p:nvPr/>
        </p:nvSpPr>
        <p:spPr>
          <a:xfrm>
            <a:off x="6525792" y="6022772"/>
            <a:ext cx="4036393" cy="731294"/>
          </a:xfrm>
          <a:prstGeom prst="roundRect">
            <a:avLst/>
          </a:prstGeom>
          <a:noFill/>
          <a:ln w="12700" cap="flat" cmpd="sng" algn="ctr">
            <a:noFill/>
            <a:prstDash val="solid"/>
            <a:miter lim="800000"/>
          </a:ln>
          <a:effectLst/>
        </p:spPr>
        <p:txBody>
          <a:bodyPr rtlCol="0" anchor="ctr"/>
          <a:lstStyle/>
          <a:p>
            <a:pPr algn="ctr" defTabSz="914080">
              <a:defRPr/>
            </a:pPr>
            <a:r>
              <a:rPr lang="en-US" sz="2399" kern="0" noProof="1">
                <a:solidFill>
                  <a:prstClr val="black"/>
                </a:solidFill>
                <a:latin typeface="Arial" panose="020B0604020202020204" pitchFamily="34" charset="0"/>
                <a:ea typeface="汉仪小麦体简"/>
                <a:cs typeface="Arial" panose="020B0604020202020204" pitchFamily="34" charset="0"/>
                <a:sym typeface="Arial"/>
              </a:rPr>
              <a:t>D. Năm 1999 đến 2019</a:t>
            </a:r>
            <a:endParaRPr lang="vi-VN" sz="2399" kern="0" noProof="1">
              <a:solidFill>
                <a:prstClr val="black"/>
              </a:solidFill>
              <a:latin typeface="Arial" panose="020B0604020202020204" pitchFamily="34" charset="0"/>
              <a:ea typeface="汉仪小麦体简"/>
              <a:cs typeface="Arial" panose="020B0604020202020204" pitchFamily="34" charset="0"/>
              <a:sym typeface="Arial"/>
            </a:endParaRPr>
          </a:p>
        </p:txBody>
      </p:sp>
      <p:pic>
        <p:nvPicPr>
          <p:cNvPr id="40" name="Picture 5">
            <a:extLst>
              <a:ext uri="{FF2B5EF4-FFF2-40B4-BE49-F238E27FC236}">
                <a16:creationId xmlns:a16="http://schemas.microsoft.com/office/drawing/2014/main" id="{AC9F4D47-ACBF-4585-8F4D-E7BE63B0973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21989" y="6039211"/>
            <a:ext cx="852783" cy="742266"/>
          </a:xfrm>
          <a:prstGeom prst="rect">
            <a:avLst/>
          </a:prstGeom>
        </p:spPr>
      </p:pic>
      <p:pic>
        <p:nvPicPr>
          <p:cNvPr id="41" name="Picture 10">
            <a:extLst>
              <a:ext uri="{FF2B5EF4-FFF2-40B4-BE49-F238E27FC236}">
                <a16:creationId xmlns:a16="http://schemas.microsoft.com/office/drawing/2014/main" id="{30182954-FDF7-42A1-BC0D-37D824AC223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090069" y="5041069"/>
            <a:ext cx="849860" cy="757148"/>
          </a:xfrm>
          <a:prstGeom prst="rect">
            <a:avLst/>
          </a:prstGeom>
        </p:spPr>
      </p:pic>
      <p:pic>
        <p:nvPicPr>
          <p:cNvPr id="42" name="Picture 10">
            <a:extLst>
              <a:ext uri="{FF2B5EF4-FFF2-40B4-BE49-F238E27FC236}">
                <a16:creationId xmlns:a16="http://schemas.microsoft.com/office/drawing/2014/main" id="{C5F70599-927F-4AD8-B02E-8D4FC02715B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043818" y="5995725"/>
            <a:ext cx="849860" cy="757148"/>
          </a:xfrm>
          <a:prstGeom prst="rect">
            <a:avLst/>
          </a:prstGeom>
        </p:spPr>
      </p:pic>
      <p:pic>
        <p:nvPicPr>
          <p:cNvPr id="43" name="Picture 10">
            <a:extLst>
              <a:ext uri="{FF2B5EF4-FFF2-40B4-BE49-F238E27FC236}">
                <a16:creationId xmlns:a16="http://schemas.microsoft.com/office/drawing/2014/main" id="{87645FC1-E920-48F0-A89A-FA33C59FF5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824911" y="5071847"/>
            <a:ext cx="849860" cy="757148"/>
          </a:xfrm>
          <a:prstGeom prst="rect">
            <a:avLst/>
          </a:prstGeom>
        </p:spPr>
      </p:pic>
      <p:pic>
        <p:nvPicPr>
          <p:cNvPr id="44" name="Correct sound effect and wrong sound effect (mp3cut.net)">
            <a:hlinkClick r:id="" action="ppaction://media"/>
            <a:extLst>
              <a:ext uri="{FF2B5EF4-FFF2-40B4-BE49-F238E27FC236}">
                <a16:creationId xmlns:a16="http://schemas.microsoft.com/office/drawing/2014/main" id="{7DDDBB23-6B3C-44BD-8D2B-3FE34177B6B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14121" y="-1134151"/>
            <a:ext cx="649617" cy="649617"/>
          </a:xfrm>
          <a:prstGeom prst="rect">
            <a:avLst/>
          </a:prstGeom>
        </p:spPr>
      </p:pic>
      <p:pic>
        <p:nvPicPr>
          <p:cNvPr id="45" name="Correct sound effect and wrong sound effect (mp3cut.net) (1)">
            <a:hlinkClick r:id="" action="ppaction://media"/>
            <a:extLst>
              <a:ext uri="{FF2B5EF4-FFF2-40B4-BE49-F238E27FC236}">
                <a16:creationId xmlns:a16="http://schemas.microsoft.com/office/drawing/2014/main" id="{AB69E12C-B37B-4AD8-BCE4-360E5747159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82726" y="-1134151"/>
            <a:ext cx="649617" cy="649617"/>
          </a:xfrm>
          <a:prstGeom prst="rect">
            <a:avLst/>
          </a:prstGeom>
        </p:spPr>
      </p:pic>
      <p:pic>
        <p:nvPicPr>
          <p:cNvPr id="46" name="Correct sound effect and wrong sound effect (mp3cut.net) (1)">
            <a:hlinkClick r:id="" action="ppaction://media"/>
            <a:extLst>
              <a:ext uri="{FF2B5EF4-FFF2-40B4-BE49-F238E27FC236}">
                <a16:creationId xmlns:a16="http://schemas.microsoft.com/office/drawing/2014/main" id="{63E5975E-27BF-44DC-9CF7-B0651606353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0644" y="-1099769"/>
            <a:ext cx="649617" cy="649617"/>
          </a:xfrm>
          <a:prstGeom prst="rect">
            <a:avLst/>
          </a:prstGeom>
        </p:spPr>
      </p:pic>
      <p:pic>
        <p:nvPicPr>
          <p:cNvPr id="47" name="Correct sound effect and wrong sound effect (mp3cut.net) (1)">
            <a:hlinkClick r:id="" action="ppaction://media"/>
            <a:extLst>
              <a:ext uri="{FF2B5EF4-FFF2-40B4-BE49-F238E27FC236}">
                <a16:creationId xmlns:a16="http://schemas.microsoft.com/office/drawing/2014/main" id="{9F0CDDCC-9AA9-4567-ABE7-5BE74124EAA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6685" y="-1129305"/>
            <a:ext cx="649617" cy="649617"/>
          </a:xfrm>
          <a:prstGeom prst="rect">
            <a:avLst/>
          </a:prstGeom>
        </p:spPr>
      </p:pic>
      <p:pic>
        <p:nvPicPr>
          <p:cNvPr id="48" name="Picture 47" descr="Cho biểu đồTrong biểu đồ trên, biểu diễn khoảng thời gian nào? (ảnh 1)">
            <a:extLst>
              <a:ext uri="{FF2B5EF4-FFF2-40B4-BE49-F238E27FC236}">
                <a16:creationId xmlns:a16="http://schemas.microsoft.com/office/drawing/2014/main" id="{3148DD31-A3B6-4EB9-AF10-D4330F7D86BF}"/>
              </a:ext>
            </a:extLst>
          </p:cNvPr>
          <p:cNvPicPr/>
          <p:nvPr/>
        </p:nvPicPr>
        <p:blipFill>
          <a:blip r:embed="rId11" cstate="print">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749216" y="1091737"/>
            <a:ext cx="5089712" cy="2963217"/>
          </a:xfrm>
          <a:prstGeom prst="rect">
            <a:avLst/>
          </a:prstGeom>
          <a:noFill/>
          <a:ln>
            <a:noFill/>
          </a:ln>
        </p:spPr>
      </p:pic>
      <p:sp>
        <p:nvSpPr>
          <p:cNvPr id="49" name="TextBox 48">
            <a:extLst>
              <a:ext uri="{FF2B5EF4-FFF2-40B4-BE49-F238E27FC236}">
                <a16:creationId xmlns:a16="http://schemas.microsoft.com/office/drawing/2014/main" id="{D2CDB7E2-7D0B-47A4-B5DA-F01235348751}"/>
              </a:ext>
            </a:extLst>
          </p:cNvPr>
          <p:cNvSpPr txBox="1"/>
          <p:nvPr/>
        </p:nvSpPr>
        <p:spPr>
          <a:xfrm>
            <a:off x="2087211" y="4284654"/>
            <a:ext cx="8586574" cy="461537"/>
          </a:xfrm>
          <a:prstGeom prst="rect">
            <a:avLst/>
          </a:prstGeom>
          <a:noFill/>
        </p:spPr>
        <p:txBody>
          <a:bodyPr wrap="square" rtlCol="0">
            <a:spAutoFit/>
          </a:bodyPr>
          <a:lstStyle/>
          <a:p>
            <a:pPr defTabSz="1218804"/>
            <a:r>
              <a:rPr lang="en-US" sz="2399" i="1" dirty="0" err="1">
                <a:solidFill>
                  <a:prstClr val="black"/>
                </a:solidFill>
                <a:latin typeface="汉仪小麦体简"/>
                <a:ea typeface="汉仪小麦体简"/>
              </a:rPr>
              <a:t>Trong</a:t>
            </a:r>
            <a:r>
              <a:rPr lang="en-US" sz="2399" i="1" dirty="0">
                <a:solidFill>
                  <a:prstClr val="black"/>
                </a:solidFill>
                <a:latin typeface="汉仪小麦体简"/>
                <a:ea typeface="汉仪小麦体简"/>
              </a:rPr>
              <a:t> </a:t>
            </a:r>
            <a:r>
              <a:rPr lang="en-US" sz="2399" i="1" dirty="0" err="1">
                <a:solidFill>
                  <a:prstClr val="black"/>
                </a:solidFill>
                <a:latin typeface="汉仪小麦体简"/>
                <a:ea typeface="汉仪小麦体简"/>
              </a:rPr>
              <a:t>biểu</a:t>
            </a:r>
            <a:r>
              <a:rPr lang="en-US" sz="2399" i="1" dirty="0">
                <a:solidFill>
                  <a:prstClr val="black"/>
                </a:solidFill>
                <a:latin typeface="汉仪小麦体简"/>
                <a:ea typeface="汉仪小麦体简"/>
              </a:rPr>
              <a:t> </a:t>
            </a:r>
            <a:r>
              <a:rPr lang="en-US" sz="2399" i="1" dirty="0" err="1">
                <a:solidFill>
                  <a:prstClr val="black"/>
                </a:solidFill>
                <a:latin typeface="汉仪小麦体简"/>
                <a:ea typeface="汉仪小麦体简"/>
              </a:rPr>
              <a:t>đồ</a:t>
            </a:r>
            <a:r>
              <a:rPr lang="en-US" sz="2399" i="1" dirty="0">
                <a:solidFill>
                  <a:prstClr val="black"/>
                </a:solidFill>
                <a:latin typeface="汉仪小麦体简"/>
                <a:ea typeface="汉仪小麦体简"/>
              </a:rPr>
              <a:t> </a:t>
            </a:r>
            <a:r>
              <a:rPr lang="en-US" sz="2399" i="1" dirty="0" err="1">
                <a:solidFill>
                  <a:prstClr val="black"/>
                </a:solidFill>
                <a:latin typeface="汉仪小麦体简"/>
                <a:ea typeface="汉仪小麦体简"/>
              </a:rPr>
              <a:t>trên</a:t>
            </a:r>
            <a:r>
              <a:rPr lang="en-US" sz="2399" i="1" dirty="0">
                <a:solidFill>
                  <a:prstClr val="black"/>
                </a:solidFill>
                <a:latin typeface="汉仪小麦体简"/>
                <a:ea typeface="汉仪小麦体简"/>
              </a:rPr>
              <a:t>, </a:t>
            </a:r>
            <a:r>
              <a:rPr lang="en-US" sz="2399" i="1" dirty="0" err="1">
                <a:solidFill>
                  <a:prstClr val="black"/>
                </a:solidFill>
                <a:latin typeface="汉仪小麦体简"/>
                <a:ea typeface="汉仪小麦体简"/>
              </a:rPr>
              <a:t>biểu</a:t>
            </a:r>
            <a:r>
              <a:rPr lang="en-US" sz="2399" i="1" dirty="0">
                <a:solidFill>
                  <a:prstClr val="black"/>
                </a:solidFill>
                <a:latin typeface="汉仪小麦体简"/>
                <a:ea typeface="汉仪小麦体简"/>
              </a:rPr>
              <a:t> </a:t>
            </a:r>
            <a:r>
              <a:rPr lang="en-US" sz="2399" i="1" dirty="0" err="1">
                <a:solidFill>
                  <a:prstClr val="black"/>
                </a:solidFill>
                <a:latin typeface="汉仪小麦体简"/>
                <a:ea typeface="汉仪小麦体简"/>
              </a:rPr>
              <a:t>diễn</a:t>
            </a:r>
            <a:r>
              <a:rPr lang="en-US" sz="2399" i="1" dirty="0">
                <a:solidFill>
                  <a:prstClr val="black"/>
                </a:solidFill>
                <a:latin typeface="汉仪小麦体简"/>
                <a:ea typeface="汉仪小麦体简"/>
              </a:rPr>
              <a:t> </a:t>
            </a:r>
            <a:r>
              <a:rPr lang="en-US" sz="2399" i="1" dirty="0" err="1">
                <a:solidFill>
                  <a:prstClr val="black"/>
                </a:solidFill>
                <a:latin typeface="汉仪小麦体简"/>
                <a:ea typeface="汉仪小麦体简"/>
              </a:rPr>
              <a:t>khoảng</a:t>
            </a:r>
            <a:r>
              <a:rPr lang="en-US" sz="2399" i="1" dirty="0">
                <a:solidFill>
                  <a:prstClr val="black"/>
                </a:solidFill>
                <a:latin typeface="汉仪小麦体简"/>
                <a:ea typeface="汉仪小麦体简"/>
              </a:rPr>
              <a:t> </a:t>
            </a:r>
            <a:r>
              <a:rPr lang="en-US" sz="2399" i="1" dirty="0" err="1">
                <a:solidFill>
                  <a:prstClr val="black"/>
                </a:solidFill>
                <a:latin typeface="汉仪小麦体简"/>
                <a:ea typeface="汉仪小麦体简"/>
              </a:rPr>
              <a:t>thời</a:t>
            </a:r>
            <a:r>
              <a:rPr lang="en-US" sz="2399" i="1" dirty="0">
                <a:solidFill>
                  <a:prstClr val="black"/>
                </a:solidFill>
                <a:latin typeface="汉仪小麦体简"/>
                <a:ea typeface="汉仪小麦体简"/>
              </a:rPr>
              <a:t> </a:t>
            </a:r>
            <a:r>
              <a:rPr lang="en-US" sz="2399" i="1" dirty="0" err="1">
                <a:solidFill>
                  <a:prstClr val="black"/>
                </a:solidFill>
                <a:latin typeface="汉仪小麦体简"/>
                <a:ea typeface="汉仪小麦体简"/>
              </a:rPr>
              <a:t>gian</a:t>
            </a:r>
            <a:r>
              <a:rPr lang="en-US" sz="2399" i="1" dirty="0">
                <a:solidFill>
                  <a:prstClr val="black"/>
                </a:solidFill>
                <a:latin typeface="汉仪小麦体简"/>
                <a:ea typeface="汉仪小麦体简"/>
              </a:rPr>
              <a:t> </a:t>
            </a:r>
            <a:r>
              <a:rPr lang="en-US" sz="2399" i="1" dirty="0" err="1">
                <a:solidFill>
                  <a:prstClr val="black"/>
                </a:solidFill>
                <a:latin typeface="汉仪小麦体简"/>
                <a:ea typeface="汉仪小麦体简"/>
              </a:rPr>
              <a:t>nào</a:t>
            </a:r>
            <a:r>
              <a:rPr lang="en-US" sz="2399" i="1" dirty="0">
                <a:solidFill>
                  <a:prstClr val="black"/>
                </a:solidFill>
                <a:latin typeface="汉仪小麦体简"/>
                <a:ea typeface="汉仪小麦体简"/>
              </a:rPr>
              <a:t>?</a:t>
            </a:r>
          </a:p>
        </p:txBody>
      </p:sp>
    </p:spTree>
    <p:extLst>
      <p:ext uri="{BB962C8B-B14F-4D97-AF65-F5344CB8AC3E}">
        <p14:creationId xmlns:p14="http://schemas.microsoft.com/office/powerpoint/2010/main" val="3906079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randombar(horizontal)">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500" fill="hold"/>
                                        <p:tgtEl>
                                          <p:spTgt spid="49"/>
                                        </p:tgtEl>
                                        <p:attrNameLst>
                                          <p:attrName>ppt_x</p:attrName>
                                        </p:attrNameLst>
                                      </p:cBhvr>
                                      <p:tavLst>
                                        <p:tav tm="0">
                                          <p:val>
                                            <p:strVal val="#ppt_x"/>
                                          </p:val>
                                        </p:tav>
                                        <p:tav tm="100000">
                                          <p:val>
                                            <p:strVal val="#ppt_x"/>
                                          </p:val>
                                        </p:tav>
                                      </p:tavLst>
                                    </p:anim>
                                    <p:anim calcmode="lin" valueType="num">
                                      <p:cBhvr additive="base">
                                        <p:cTn id="1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strips(downLeft)">
                                      <p:cBhvr>
                                        <p:cTn id="23" dur="500"/>
                                        <p:tgtEl>
                                          <p:spTgt spid="36"/>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strips(downLeft)">
                                      <p:cBhvr>
                                        <p:cTn id="26" dur="500"/>
                                        <p:tgtEl>
                                          <p:spTgt spid="37"/>
                                        </p:tgtEl>
                                      </p:cBhvr>
                                    </p:animEffect>
                                  </p:childTnLst>
                                </p:cTn>
                              </p:par>
                              <p:par>
                                <p:cTn id="27" presetID="18" presetClass="entr" presetSubtype="12"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strips(downLeft)">
                                      <p:cBhvr>
                                        <p:cTn id="29" dur="500"/>
                                        <p:tgtEl>
                                          <p:spTgt spid="38"/>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strips(downLeft)">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6"/>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36"/>
                                        </p:tgtEl>
                                        <p:attrNameLst>
                                          <p:attrName>fillcolor</p:attrName>
                                        </p:attrNameLst>
                                      </p:cBhvr>
                                      <p:to>
                                        <a:srgbClr val="92D050"/>
                                      </p:to>
                                    </p:animClr>
                                    <p:set>
                                      <p:cBhvr>
                                        <p:cTn id="38" dur="500" fill="hold"/>
                                        <p:tgtEl>
                                          <p:spTgt spid="36"/>
                                        </p:tgtEl>
                                        <p:attrNameLst>
                                          <p:attrName>fill.type</p:attrName>
                                        </p:attrNameLst>
                                      </p:cBhvr>
                                      <p:to>
                                        <p:strVal val="solid"/>
                                      </p:to>
                                    </p:set>
                                    <p:set>
                                      <p:cBhvr>
                                        <p:cTn id="39" dur="500" fill="hold"/>
                                        <p:tgtEl>
                                          <p:spTgt spid="36"/>
                                        </p:tgtEl>
                                        <p:attrNameLst>
                                          <p:attrName>fill.on</p:attrName>
                                        </p:attrNameLst>
                                      </p:cBhvr>
                                      <p:to>
                                        <p:strVal val="true"/>
                                      </p:to>
                                    </p:set>
                                  </p:childTnLst>
                                </p:cTn>
                              </p:par>
                              <p:par>
                                <p:cTn id="40" presetID="1" presetClass="entr" presetSubtype="0" fill="hold" nodeType="withEffect">
                                  <p:stCondLst>
                                    <p:cond delay="0"/>
                                  </p:stCondLst>
                                  <p:childTnLst>
                                    <p:set>
                                      <p:cBhvr>
                                        <p:cTn id="41" dur="1" fill="hold">
                                          <p:stCondLst>
                                            <p:cond delay="9"/>
                                          </p:stCondLst>
                                        </p:cTn>
                                        <p:tgtEl>
                                          <p:spTgt spid="40"/>
                                        </p:tgtEl>
                                        <p:attrNameLst>
                                          <p:attrName>style.visibility</p:attrName>
                                        </p:attrNameLst>
                                      </p:cBhvr>
                                      <p:to>
                                        <p:strVal val="visible"/>
                                      </p:to>
                                    </p:set>
                                  </p:childTnLst>
                                </p:cTn>
                              </p:par>
                              <p:par>
                                <p:cTn id="42" presetID="26" presetClass="emph" presetSubtype="0" repeatCount="2000" fill="hold" grpId="1" nodeType="withEffect">
                                  <p:stCondLst>
                                    <p:cond delay="0"/>
                                  </p:stCondLst>
                                  <p:childTnLst>
                                    <p:animEffect transition="out" filter="fade">
                                      <p:cBhvr>
                                        <p:cTn id="43" dur="500" tmFilter="0, 0; .2, .5; .8, .5; 1, 0"/>
                                        <p:tgtEl>
                                          <p:spTgt spid="36"/>
                                        </p:tgtEl>
                                      </p:cBhvr>
                                    </p:animEffect>
                                    <p:animScale>
                                      <p:cBhvr>
                                        <p:cTn id="44" dur="250" autoRev="1" fill="hold"/>
                                        <p:tgtEl>
                                          <p:spTgt spid="36"/>
                                        </p:tgtEl>
                                      </p:cBhvr>
                                      <p:by x="105000" y="105000"/>
                                    </p:animScale>
                                  </p:childTnLst>
                                </p:cTn>
                              </p:par>
                              <p:par>
                                <p:cTn id="45" presetID="1" presetClass="mediacall" presetSubtype="0" fill="hold" nodeType="withEffect">
                                  <p:stCondLst>
                                    <p:cond delay="0"/>
                                  </p:stCondLst>
                                  <p:childTnLst>
                                    <p:cmd type="call" cmd="playFrom(0.0)">
                                      <p:cBhvr>
                                        <p:cTn id="46" dur="835" fill="hold"/>
                                        <p:tgtEl>
                                          <p:spTgt spid="44"/>
                                        </p:tgtEl>
                                      </p:cBhvr>
                                    </p:cmd>
                                  </p:childTnLst>
                                </p:cTn>
                              </p:par>
                            </p:childTnLst>
                          </p:cTn>
                        </p:par>
                      </p:childTnLst>
                    </p:cTn>
                  </p:par>
                </p:childTnLst>
              </p:cTn>
              <p:nextCondLst>
                <p:cond evt="onClick" delay="0">
                  <p:tgtEl>
                    <p:spTgt spid="36"/>
                  </p:tgtEl>
                </p:cond>
              </p:nextCondLst>
            </p:seq>
            <p:seq concurrent="1" nextAc="seek">
              <p:cTn id="47" restart="whenNotActive" fill="hold" evtFilter="cancelBubble" nodeType="interactiveSeq">
                <p:stCondLst>
                  <p:cond evt="onClick" delay="0">
                    <p:tgtEl>
                      <p:spTgt spid="37"/>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37"/>
                                        </p:tgtEl>
                                        <p:attrNameLst>
                                          <p:attrName>fillcolor</p:attrName>
                                        </p:attrNameLst>
                                      </p:cBhvr>
                                      <p:to>
                                        <a:srgbClr val="D99694"/>
                                      </p:to>
                                    </p:animClr>
                                    <p:set>
                                      <p:cBhvr>
                                        <p:cTn id="52" dur="500" fill="hold"/>
                                        <p:tgtEl>
                                          <p:spTgt spid="37"/>
                                        </p:tgtEl>
                                        <p:attrNameLst>
                                          <p:attrName>fill.type</p:attrName>
                                        </p:attrNameLst>
                                      </p:cBhvr>
                                      <p:to>
                                        <p:strVal val="solid"/>
                                      </p:to>
                                    </p:set>
                                    <p:set>
                                      <p:cBhvr>
                                        <p:cTn id="53" dur="500" fill="hold"/>
                                        <p:tgtEl>
                                          <p:spTgt spid="37"/>
                                        </p:tgtEl>
                                        <p:attrNameLst>
                                          <p:attrName>fill.on</p:attrName>
                                        </p:attrNameLst>
                                      </p:cBhvr>
                                      <p:to>
                                        <p:strVal val="true"/>
                                      </p:to>
                                    </p:set>
                                  </p:childTnLst>
                                </p:cTn>
                              </p:par>
                              <p:par>
                                <p:cTn id="54" presetID="1" presetClass="entr" presetSubtype="0" fill="hold" nodeType="withEffect">
                                  <p:stCondLst>
                                    <p:cond delay="0"/>
                                  </p:stCondLst>
                                  <p:childTnLst>
                                    <p:set>
                                      <p:cBhvr>
                                        <p:cTn id="55" dur="1" fill="hold">
                                          <p:stCondLst>
                                            <p:cond delay="0"/>
                                          </p:stCondLst>
                                        </p:cTn>
                                        <p:tgtEl>
                                          <p:spTgt spid="43"/>
                                        </p:tgtEl>
                                        <p:attrNameLst>
                                          <p:attrName>style.visibility</p:attrName>
                                        </p:attrNameLst>
                                      </p:cBhvr>
                                      <p:to>
                                        <p:strVal val="visible"/>
                                      </p:to>
                                    </p:set>
                                  </p:childTnLst>
                                </p:cTn>
                              </p:par>
                              <p:par>
                                <p:cTn id="56" presetID="26" presetClass="emph" presetSubtype="0" repeatCount="2000" fill="hold" grpId="1" nodeType="withEffect">
                                  <p:stCondLst>
                                    <p:cond delay="0"/>
                                  </p:stCondLst>
                                  <p:childTnLst>
                                    <p:animEffect transition="out" filter="fade">
                                      <p:cBhvr>
                                        <p:cTn id="57" dur="500" tmFilter="0, 0; .2, .5; .8, .5; 1, 0"/>
                                        <p:tgtEl>
                                          <p:spTgt spid="37"/>
                                        </p:tgtEl>
                                      </p:cBhvr>
                                    </p:animEffect>
                                    <p:animScale>
                                      <p:cBhvr>
                                        <p:cTn id="58" dur="250" autoRev="1" fill="hold"/>
                                        <p:tgtEl>
                                          <p:spTgt spid="37"/>
                                        </p:tgtEl>
                                      </p:cBhvr>
                                      <p:by x="105000" y="105000"/>
                                    </p:animScale>
                                  </p:childTnLst>
                                </p:cTn>
                              </p:par>
                              <p:par>
                                <p:cTn id="59" presetID="1" presetClass="mediacall" presetSubtype="0" fill="hold" nodeType="withEffect">
                                  <p:stCondLst>
                                    <p:cond delay="0"/>
                                  </p:stCondLst>
                                  <p:childTnLst>
                                    <p:cmd type="call" cmd="playFrom(0.0)">
                                      <p:cBhvr>
                                        <p:cTn id="60" dur="862" fill="hold"/>
                                        <p:tgtEl>
                                          <p:spTgt spid="45"/>
                                        </p:tgtEl>
                                      </p:cBhvr>
                                    </p:cmd>
                                  </p:childTnLst>
                                </p:cTn>
                              </p:par>
                            </p:childTnLst>
                          </p:cTn>
                        </p:par>
                      </p:childTnLst>
                    </p:cTn>
                  </p:par>
                </p:childTnLst>
              </p:cTn>
              <p:nextCondLst>
                <p:cond evt="onClick" delay="0">
                  <p:tgtEl>
                    <p:spTgt spid="37"/>
                  </p:tgtEl>
                </p:cond>
              </p:nextCondLst>
            </p:seq>
            <p:seq concurrent="1" nextAc="seek">
              <p:cTn id="61" restart="whenNotActive" fill="hold" evtFilter="cancelBubble" nodeType="interactiveSeq">
                <p:stCondLst>
                  <p:cond evt="onClick" delay="0">
                    <p:tgtEl>
                      <p:spTgt spid="38"/>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38"/>
                                        </p:tgtEl>
                                        <p:attrNameLst>
                                          <p:attrName>fillcolor</p:attrName>
                                        </p:attrNameLst>
                                      </p:cBhvr>
                                      <p:to>
                                        <a:srgbClr val="D99694"/>
                                      </p:to>
                                    </p:animClr>
                                    <p:set>
                                      <p:cBhvr>
                                        <p:cTn id="66" dur="500" fill="hold"/>
                                        <p:tgtEl>
                                          <p:spTgt spid="38"/>
                                        </p:tgtEl>
                                        <p:attrNameLst>
                                          <p:attrName>fill.type</p:attrName>
                                        </p:attrNameLst>
                                      </p:cBhvr>
                                      <p:to>
                                        <p:strVal val="solid"/>
                                      </p:to>
                                    </p:set>
                                    <p:set>
                                      <p:cBhvr>
                                        <p:cTn id="67" dur="500" fill="hold"/>
                                        <p:tgtEl>
                                          <p:spTgt spid="38"/>
                                        </p:tgtEl>
                                        <p:attrNameLst>
                                          <p:attrName>fill.on</p:attrName>
                                        </p:attrNameLst>
                                      </p:cBhvr>
                                      <p:to>
                                        <p:strVal val="true"/>
                                      </p:to>
                                    </p:set>
                                  </p:childTnLst>
                                </p:cTn>
                              </p:par>
                              <p:par>
                                <p:cTn id="68" presetID="1" presetClass="entr" presetSubtype="0" fill="hold" nodeType="withEffect">
                                  <p:stCondLst>
                                    <p:cond delay="0"/>
                                  </p:stCondLst>
                                  <p:childTnLst>
                                    <p:set>
                                      <p:cBhvr>
                                        <p:cTn id="69" dur="1" fill="hold">
                                          <p:stCondLst>
                                            <p:cond delay="9"/>
                                          </p:stCondLst>
                                        </p:cTn>
                                        <p:tgtEl>
                                          <p:spTgt spid="41"/>
                                        </p:tgtEl>
                                        <p:attrNameLst>
                                          <p:attrName>style.visibility</p:attrName>
                                        </p:attrNameLst>
                                      </p:cBhvr>
                                      <p:to>
                                        <p:strVal val="visible"/>
                                      </p:to>
                                    </p:set>
                                  </p:childTnLst>
                                </p:cTn>
                              </p:par>
                              <p:par>
                                <p:cTn id="70" presetID="26" presetClass="emph" presetSubtype="0" repeatCount="2000" fill="hold" grpId="1" nodeType="withEffect">
                                  <p:stCondLst>
                                    <p:cond delay="0"/>
                                  </p:stCondLst>
                                  <p:childTnLst>
                                    <p:animEffect transition="out" filter="fade">
                                      <p:cBhvr>
                                        <p:cTn id="71" dur="500" tmFilter="0, 0; .2, .5; .8, .5; 1, 0"/>
                                        <p:tgtEl>
                                          <p:spTgt spid="38"/>
                                        </p:tgtEl>
                                      </p:cBhvr>
                                    </p:animEffect>
                                    <p:animScale>
                                      <p:cBhvr>
                                        <p:cTn id="72" dur="250" autoRev="1" fill="hold"/>
                                        <p:tgtEl>
                                          <p:spTgt spid="38"/>
                                        </p:tgtEl>
                                      </p:cBhvr>
                                      <p:by x="105000" y="105000"/>
                                    </p:animScale>
                                  </p:childTnLst>
                                </p:cTn>
                              </p:par>
                              <p:par>
                                <p:cTn id="73" presetID="1" presetClass="mediacall" presetSubtype="0" fill="hold" nodeType="withEffect">
                                  <p:stCondLst>
                                    <p:cond delay="0"/>
                                  </p:stCondLst>
                                  <p:childTnLst>
                                    <p:cmd type="call" cmd="playFrom(0.0)">
                                      <p:cBhvr>
                                        <p:cTn id="74" dur="862" fill="hold"/>
                                        <p:tgtEl>
                                          <p:spTgt spid="46"/>
                                        </p:tgtEl>
                                      </p:cBhvr>
                                    </p:cmd>
                                  </p:childTnLst>
                                </p:cTn>
                              </p:par>
                            </p:childTnLst>
                          </p:cTn>
                        </p:par>
                      </p:childTnLst>
                    </p:cTn>
                  </p:par>
                </p:childTnLst>
              </p:cTn>
              <p:nextCondLst>
                <p:cond evt="onClick" delay="0">
                  <p:tgtEl>
                    <p:spTgt spid="38"/>
                  </p:tgtEl>
                </p:cond>
              </p:nextCondLst>
            </p:seq>
            <p:seq concurrent="1" nextAc="seek">
              <p:cTn id="75" restart="whenNotActive" fill="hold" evtFilter="cancelBubble" nodeType="interactiveSeq">
                <p:stCondLst>
                  <p:cond evt="onClick" delay="0">
                    <p:tgtEl>
                      <p:spTgt spid="39"/>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500" fill="hold"/>
                                        <p:tgtEl>
                                          <p:spTgt spid="39"/>
                                        </p:tgtEl>
                                        <p:attrNameLst>
                                          <p:attrName>fillcolor</p:attrName>
                                        </p:attrNameLst>
                                      </p:cBhvr>
                                      <p:to>
                                        <a:srgbClr val="D99694"/>
                                      </p:to>
                                    </p:animClr>
                                    <p:set>
                                      <p:cBhvr>
                                        <p:cTn id="80" dur="500" fill="hold"/>
                                        <p:tgtEl>
                                          <p:spTgt spid="39"/>
                                        </p:tgtEl>
                                        <p:attrNameLst>
                                          <p:attrName>fill.type</p:attrName>
                                        </p:attrNameLst>
                                      </p:cBhvr>
                                      <p:to>
                                        <p:strVal val="solid"/>
                                      </p:to>
                                    </p:set>
                                    <p:set>
                                      <p:cBhvr>
                                        <p:cTn id="81" dur="500" fill="hold"/>
                                        <p:tgtEl>
                                          <p:spTgt spid="39"/>
                                        </p:tgtEl>
                                        <p:attrNameLst>
                                          <p:attrName>fill.on</p:attrName>
                                        </p:attrNameLst>
                                      </p:cBhvr>
                                      <p:to>
                                        <p:strVal val="true"/>
                                      </p:to>
                                    </p:set>
                                  </p:childTnLst>
                                </p:cTn>
                              </p:par>
                              <p:par>
                                <p:cTn id="82" presetID="1" presetClass="entr" presetSubtype="0" fill="hold" nodeType="withEffect">
                                  <p:stCondLst>
                                    <p:cond delay="0"/>
                                  </p:stCondLst>
                                  <p:childTnLst>
                                    <p:set>
                                      <p:cBhvr>
                                        <p:cTn id="83" dur="1" fill="hold">
                                          <p:stCondLst>
                                            <p:cond delay="9"/>
                                          </p:stCondLst>
                                        </p:cTn>
                                        <p:tgtEl>
                                          <p:spTgt spid="42"/>
                                        </p:tgtEl>
                                        <p:attrNameLst>
                                          <p:attrName>style.visibility</p:attrName>
                                        </p:attrNameLst>
                                      </p:cBhvr>
                                      <p:to>
                                        <p:strVal val="visible"/>
                                      </p:to>
                                    </p:set>
                                  </p:childTnLst>
                                </p:cTn>
                              </p:par>
                              <p:par>
                                <p:cTn id="84" presetID="26" presetClass="emph" presetSubtype="0" repeatCount="2000" fill="hold" grpId="1" nodeType="withEffect">
                                  <p:stCondLst>
                                    <p:cond delay="0"/>
                                  </p:stCondLst>
                                  <p:childTnLst>
                                    <p:animEffect transition="out" filter="fade">
                                      <p:cBhvr>
                                        <p:cTn id="85" dur="500" tmFilter="0, 0; .2, .5; .8, .5; 1, 0"/>
                                        <p:tgtEl>
                                          <p:spTgt spid="39"/>
                                        </p:tgtEl>
                                      </p:cBhvr>
                                    </p:animEffect>
                                    <p:animScale>
                                      <p:cBhvr>
                                        <p:cTn id="86" dur="250" autoRev="1" fill="hold"/>
                                        <p:tgtEl>
                                          <p:spTgt spid="39"/>
                                        </p:tgtEl>
                                      </p:cBhvr>
                                      <p:by x="105000" y="105000"/>
                                    </p:animScale>
                                  </p:childTnLst>
                                </p:cTn>
                              </p:par>
                              <p:par>
                                <p:cTn id="87" presetID="1" presetClass="mediacall" presetSubtype="0" fill="hold" nodeType="withEffect">
                                  <p:stCondLst>
                                    <p:cond delay="0"/>
                                  </p:stCondLst>
                                  <p:childTnLst>
                                    <p:cmd type="call" cmd="playFrom(0.0)">
                                      <p:cBhvr>
                                        <p:cTn id="88" dur="862" fill="hold"/>
                                        <p:tgtEl>
                                          <p:spTgt spid="47"/>
                                        </p:tgtEl>
                                      </p:cBhvr>
                                    </p:cmd>
                                  </p:childTnLst>
                                </p:cTn>
                              </p:par>
                            </p:childTnLst>
                          </p:cTn>
                        </p:par>
                      </p:childTnLst>
                    </p:cTn>
                  </p:par>
                </p:childTnLst>
              </p:cTn>
              <p:nextCondLst>
                <p:cond evt="onClick" delay="0">
                  <p:tgtEl>
                    <p:spTgt spid="39"/>
                  </p:tgtEl>
                </p:cond>
              </p:nextCondLst>
            </p:seq>
            <p:audio>
              <p:cMediaNode vol="80000">
                <p:cTn id="89" fill="hold" display="0">
                  <p:stCondLst>
                    <p:cond delay="indefinite"/>
                  </p:stCondLst>
                  <p:endCondLst>
                    <p:cond evt="onStopAudio" delay="0">
                      <p:tgtEl>
                        <p:sldTgt/>
                      </p:tgtEl>
                    </p:cond>
                  </p:endCondLst>
                </p:cTn>
                <p:tgtEl>
                  <p:spTgt spid="44"/>
                </p:tgtEl>
              </p:cMediaNode>
            </p:audio>
            <p:audio>
              <p:cMediaNode vol="80000">
                <p:cTn id="90" fill="hold" display="0">
                  <p:stCondLst>
                    <p:cond delay="indefinite"/>
                  </p:stCondLst>
                  <p:endCondLst>
                    <p:cond evt="onStopAudio" delay="0">
                      <p:tgtEl>
                        <p:sldTgt/>
                      </p:tgtEl>
                    </p:cond>
                  </p:endCondLst>
                </p:cTn>
                <p:tgtEl>
                  <p:spTgt spid="45"/>
                </p:tgtEl>
              </p:cMediaNode>
            </p:audio>
            <p:audio>
              <p:cMediaNode vol="80000">
                <p:cTn id="91" fill="hold" display="0">
                  <p:stCondLst>
                    <p:cond delay="indefinite"/>
                  </p:stCondLst>
                  <p:endCondLst>
                    <p:cond evt="onStopAudio" delay="0">
                      <p:tgtEl>
                        <p:sldTgt/>
                      </p:tgtEl>
                    </p:cond>
                  </p:endCondLst>
                </p:cTn>
                <p:tgtEl>
                  <p:spTgt spid="46"/>
                </p:tgtEl>
              </p:cMediaNode>
            </p:audio>
            <p:audio>
              <p:cMediaNode vol="80000">
                <p:cTn id="92" fill="hold" display="0">
                  <p:stCondLst>
                    <p:cond delay="indefinite"/>
                  </p:stCondLst>
                  <p:endCondLst>
                    <p:cond evt="onStopAudio" delay="0">
                      <p:tgtEl>
                        <p:sldTgt/>
                      </p:tgtEl>
                    </p:cond>
                  </p:endCondLst>
                </p:cTn>
                <p:tgtEl>
                  <p:spTgt spid="47"/>
                </p:tgtEl>
              </p:cMediaNode>
            </p:audio>
          </p:childTnLst>
        </p:cTn>
      </p:par>
    </p:tnLst>
    <p:bldLst>
      <p:bldP spid="35" grpId="0"/>
      <p:bldP spid="36" grpId="0" animBg="1"/>
      <p:bldP spid="36" grpId="1" animBg="1"/>
      <p:bldP spid="37" grpId="0" animBg="1"/>
      <p:bldP spid="37" grpId="1" animBg="1"/>
      <p:bldP spid="38" grpId="0" animBg="1"/>
      <p:bldP spid="38" grpId="1" animBg="1"/>
      <p:bldP spid="39" grpId="0" animBg="1"/>
      <p:bldP spid="39" grpId="1" animBg="1"/>
      <p:bldP spid="4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48D7EF6-C35B-41F0-A559-204098355A71}"/>
              </a:ext>
            </a:extLst>
          </p:cNvPr>
          <p:cNvSpPr txBox="1"/>
          <p:nvPr/>
        </p:nvSpPr>
        <p:spPr>
          <a:xfrm>
            <a:off x="6015613" y="676645"/>
            <a:ext cx="5720862" cy="13849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750"/>
              </a:spcAft>
              <a:buClrTx/>
              <a:buSzTx/>
              <a:buFontTx/>
              <a:buNone/>
              <a:tabLst/>
              <a:defRPr/>
            </a:pPr>
            <a:r>
              <a:rPr kumimoji="0" lang="nl-NL"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Câu 5: </a:t>
            </a:r>
            <a:r>
              <a:rPr kumimoji="0" lang="en-US" sz="2800" b="0" i="0" u="none" strike="noStrike" kern="1800" cap="none" spc="0" normalizeH="0" baseline="0" noProof="0">
                <a:ln>
                  <a:noFill/>
                </a:ln>
                <a:solidFill>
                  <a:srgbClr val="333333"/>
                </a:solidFill>
                <a:effectLst/>
                <a:uLnTx/>
                <a:uFillTx/>
                <a:latin typeface="Times New Roman" panose="02020603050405020304" pitchFamily="18" charset="0"/>
                <a:ea typeface="Times New Roman" panose="02020603050405020304" pitchFamily="18" charset="0"/>
                <a:cs typeface="+mn-cs"/>
              </a:rPr>
              <a:t>Biểu đồ dưới đây cho biết kỉ lục thế giới về thời gian chạy cự li 100 m trong các năm từ 1912 đến 2005:</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4098" name="Picture 2" descr="Biểu đồ dưới đây cho biết kỉ lục thế giới về thời gian chạy cự li 100 m trong  (ảnh 1)">
            <a:extLst>
              <a:ext uri="{FF2B5EF4-FFF2-40B4-BE49-F238E27FC236}">
                <a16:creationId xmlns:a16="http://schemas.microsoft.com/office/drawing/2014/main" id="{E2D33E44-0ADA-4E8E-B17F-5787BC620A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5695" y="2161193"/>
            <a:ext cx="7672473" cy="377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FC2514CC-20AD-4065-8225-0DCF4A0707CE}"/>
              </a:ext>
            </a:extLst>
          </p:cNvPr>
          <p:cNvSpPr txBox="1"/>
          <p:nvPr/>
        </p:nvSpPr>
        <p:spPr>
          <a:xfrm>
            <a:off x="299220" y="1613118"/>
            <a:ext cx="4116475" cy="181588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750"/>
              </a:spcAft>
              <a:buClrTx/>
              <a:buSzTx/>
              <a:buFontTx/>
              <a:buNone/>
              <a:tabLst/>
              <a:defRPr/>
            </a:pPr>
            <a:r>
              <a:rPr kumimoji="0" lang="en-US" sz="2800" b="0" i="0" u="none" strike="noStrike" kern="1800" cap="none" spc="0" normalizeH="0" baseline="0" noProof="0">
                <a:ln>
                  <a:noFill/>
                </a:ln>
                <a:solidFill>
                  <a:srgbClr val="333333"/>
                </a:solidFill>
                <a:effectLst/>
                <a:uLnTx/>
                <a:uFillTx/>
                <a:latin typeface="Times New Roman" panose="02020603050405020304" pitchFamily="18" charset="0"/>
                <a:ea typeface="Times New Roman" panose="02020603050405020304" pitchFamily="18" charset="0"/>
                <a:cs typeface="+mn-cs"/>
              </a:rPr>
              <a:t>Hỏi từ năm 1912 đến 2005, kỉ lục thế giới về chạy cự li 100 m đã giảm được bao nhiêu giây?</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3" name="TextBox 12">
            <a:extLst>
              <a:ext uri="{FF2B5EF4-FFF2-40B4-BE49-F238E27FC236}">
                <a16:creationId xmlns:a16="http://schemas.microsoft.com/office/drawing/2014/main" id="{A1F84ED6-5C2F-4F36-814D-C39A2B9A9DCB}"/>
              </a:ext>
            </a:extLst>
          </p:cNvPr>
          <p:cNvSpPr txBox="1"/>
          <p:nvPr/>
        </p:nvSpPr>
        <p:spPr>
          <a:xfrm>
            <a:off x="426782" y="3249025"/>
            <a:ext cx="2388995" cy="3408112"/>
          </a:xfrm>
          <a:prstGeom prst="rect">
            <a:avLst/>
          </a:prstGeom>
          <a:noFill/>
        </p:spPr>
        <p:txBody>
          <a:bodyPr wrap="square">
            <a:spAutoFit/>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0" lang="nl-NL"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0,81 giây</a:t>
            </a: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nl-NL"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0,83 giây</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nl-NL"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 0,85 giây</a:t>
            </a: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nl-NL"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 0,87 giây</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F4CF1EDA-C696-4C9A-91ED-167DC9DDAE37}"/>
              </a:ext>
            </a:extLst>
          </p:cNvPr>
          <p:cNvSpPr/>
          <p:nvPr/>
        </p:nvSpPr>
        <p:spPr>
          <a:xfrm>
            <a:off x="299220" y="4381081"/>
            <a:ext cx="2042046" cy="612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17985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additive="base">
                                        <p:cTn id="13" dur="500" fill="hold"/>
                                        <p:tgtEl>
                                          <p:spTgt spid="4098"/>
                                        </p:tgtEl>
                                        <p:attrNameLst>
                                          <p:attrName>ppt_x</p:attrName>
                                        </p:attrNameLst>
                                      </p:cBhvr>
                                      <p:tavLst>
                                        <p:tav tm="0">
                                          <p:val>
                                            <p:strVal val="#ppt_x"/>
                                          </p:val>
                                        </p:tav>
                                        <p:tav tm="100000">
                                          <p:val>
                                            <p:strVal val="#ppt_x"/>
                                          </p:val>
                                        </p:tav>
                                      </p:tavLst>
                                    </p:anim>
                                    <p:anim calcmode="lin" valueType="num">
                                      <p:cBhvr additive="base">
                                        <p:cTn id="14"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44645A"/>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01648" y="4289266"/>
            <a:ext cx="367127" cy="541340"/>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2556" y="5613400"/>
            <a:ext cx="385253" cy="51680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06396" y="156171"/>
            <a:ext cx="1366804" cy="1639608"/>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0977252" y="4308316"/>
            <a:ext cx="1205223" cy="2473405"/>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281205" y="-525543"/>
            <a:ext cx="2284521" cy="2364317"/>
          </a:xfrm>
          <a:prstGeom prst="rect">
            <a:avLst/>
          </a:prstGeom>
        </p:spPr>
      </p:pic>
      <p:sp>
        <p:nvSpPr>
          <p:cNvPr id="9" name="Hộp Văn bản 8">
            <a:extLst>
              <a:ext uri="{FF2B5EF4-FFF2-40B4-BE49-F238E27FC236}">
                <a16:creationId xmlns:a16="http://schemas.microsoft.com/office/drawing/2014/main" id="{FC6997C3-33DD-E41B-1C3A-A4DACAF21F33}"/>
              </a:ext>
            </a:extLst>
          </p:cNvPr>
          <p:cNvSpPr txBox="1"/>
          <p:nvPr/>
        </p:nvSpPr>
        <p:spPr>
          <a:xfrm>
            <a:off x="2359497" y="263502"/>
            <a:ext cx="5433753" cy="631968"/>
          </a:xfrm>
          <a:prstGeom prst="rect">
            <a:avLst/>
          </a:prstGeom>
          <a:noFill/>
        </p:spPr>
        <p:txBody>
          <a:bodyPr wrap="square" rtlCol="0">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Bài</a:t>
            </a:r>
            <a:r>
              <a:rPr kumimoji="0" lang="en-US" sz="2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67"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tập</a:t>
            </a:r>
            <a:r>
              <a:rPr kumimoji="0" lang="en-US" sz="2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Cho </a:t>
            </a:r>
            <a:r>
              <a:rPr kumimoji="0" lang="en-US"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biểu</a:t>
            </a:r>
            <a:r>
              <a:rPr kumimoji="0" lang="en-US"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đồ</a:t>
            </a:r>
            <a:r>
              <a:rPr kumimoji="0" lang="en-US"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sau</a:t>
            </a:r>
            <a:endParaRPr kumimoji="0" lang="en-US"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 name="image29.png">
            <a:extLst>
              <a:ext uri="{FF2B5EF4-FFF2-40B4-BE49-F238E27FC236}">
                <a16:creationId xmlns:a16="http://schemas.microsoft.com/office/drawing/2014/main" id="{6FCCA9BB-AE6A-6100-0E75-2AB85472E508}"/>
              </a:ext>
            </a:extLst>
          </p:cNvPr>
          <p:cNvPicPr/>
          <p:nvPr/>
        </p:nvPicPr>
        <p:blipFill>
          <a:blip r:embed="rId12"/>
          <a:srcRect/>
          <a:stretch>
            <a:fillRect/>
          </a:stretch>
        </p:blipFill>
        <p:spPr>
          <a:xfrm>
            <a:off x="2172684" y="1085052"/>
            <a:ext cx="8382000" cy="4216400"/>
          </a:xfrm>
          <a:prstGeom prst="rect">
            <a:avLst/>
          </a:prstGeom>
          <a:ln/>
        </p:spPr>
      </p:pic>
    </p:spTree>
    <p:extLst>
      <p:ext uri="{BB962C8B-B14F-4D97-AF65-F5344CB8AC3E}">
        <p14:creationId xmlns:p14="http://schemas.microsoft.com/office/powerpoint/2010/main" val="84964645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44645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1A14BB7-F61F-E3D7-0CD7-FD61BBC0234B}"/>
              </a:ext>
            </a:extLst>
          </p:cNvPr>
          <p:cNvSpPr txBox="1"/>
          <p:nvPr/>
        </p:nvSpPr>
        <p:spPr>
          <a:xfrm>
            <a:off x="299533" y="3204371"/>
            <a:ext cx="9757228" cy="3653629"/>
          </a:xfrm>
          <a:prstGeom prst="rect">
            <a:avLst/>
          </a:prstGeom>
          <a:noFill/>
        </p:spPr>
        <p:txBody>
          <a:bodyPr wrap="square">
            <a:spAutoFit/>
          </a:bodyPr>
          <a:lstStyle/>
          <a:p>
            <a:pPr marL="0" marR="0" lvl="0" indent="0" algn="just" defTabSz="609630" rtl="0" eaLnBrk="1" fontAlgn="auto" latinLnBrk="0" hangingPunct="1">
              <a:lnSpc>
                <a:spcPct val="150000"/>
              </a:lnSpc>
              <a:spcBef>
                <a:spcPts val="400"/>
              </a:spcBef>
              <a:spcAft>
                <a:spcPts val="533"/>
              </a:spcAft>
              <a:buClrTx/>
              <a:buSzTx/>
              <a:buFontTx/>
              <a:buNone/>
              <a:tabLst>
                <a:tab pos="240042" algn="l"/>
                <a:tab pos="480084" algn="l"/>
              </a:tabLst>
              <a:defRPr/>
            </a:pPr>
            <a:r>
              <a:rPr kumimoji="0" lang="nl-NL" sz="2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 Biểu đồ biểu diễn các thông tin về vấn đề gì?</a:t>
            </a:r>
            <a:endPar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400"/>
              </a:spcBef>
              <a:spcAft>
                <a:spcPts val="533"/>
              </a:spcAft>
              <a:buClrTx/>
              <a:buSzTx/>
              <a:buFontTx/>
              <a:buNone/>
              <a:tabLst>
                <a:tab pos="240042" algn="l"/>
                <a:tab pos="480084" algn="l"/>
              </a:tabLst>
              <a:defRPr/>
            </a:pPr>
            <a:r>
              <a:rPr kumimoji="0" lang="nl-NL" sz="2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 Đơn vị thời gian là gì?</a:t>
            </a:r>
            <a:endPar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400"/>
              </a:spcBef>
              <a:spcAft>
                <a:spcPts val="533"/>
              </a:spcAft>
              <a:buClrTx/>
              <a:buSzTx/>
              <a:buFontTx/>
              <a:buNone/>
              <a:tabLst>
                <a:tab pos="240042" algn="l"/>
                <a:tab pos="480084" algn="l"/>
              </a:tabLst>
              <a:defRPr/>
            </a:pPr>
            <a:r>
              <a:rPr kumimoji="0" lang="nl-NL" sz="2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 Tháng nào cửa hàng có doanh thu cao nhất?</a:t>
            </a:r>
            <a:endPar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400"/>
              </a:spcBef>
              <a:spcAft>
                <a:spcPts val="533"/>
              </a:spcAft>
              <a:buClrTx/>
              <a:buSzTx/>
              <a:buFontTx/>
              <a:buNone/>
              <a:tabLst>
                <a:tab pos="240042" algn="l"/>
                <a:tab pos="480084" algn="l"/>
              </a:tabLst>
              <a:defRPr/>
            </a:pPr>
            <a:r>
              <a:rPr kumimoji="0" lang="nl-NL" sz="2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 Tháng nào cửa hàng có doanh thu thấp nhất?</a:t>
            </a:r>
            <a:endPar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400"/>
              </a:spcBef>
              <a:spcAft>
                <a:spcPts val="533"/>
              </a:spcAft>
              <a:buClrTx/>
              <a:buSzTx/>
              <a:buFontTx/>
              <a:buNone/>
              <a:tabLst>
                <a:tab pos="240042" algn="l"/>
                <a:tab pos="480084" algn="l"/>
              </a:tabLst>
              <a:defRPr/>
            </a:pPr>
            <a:r>
              <a:rPr kumimoji="0" lang="nl-NL" sz="2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e) Doanh thu của cửa hàng tăng trong những khoảng thời gian nào?</a:t>
            </a:r>
            <a:endPar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400"/>
              </a:spcBef>
              <a:spcAft>
                <a:spcPts val="533"/>
              </a:spcAft>
              <a:buClrTx/>
              <a:buSzTx/>
              <a:buFontTx/>
              <a:buNone/>
              <a:tabLst>
                <a:tab pos="240042" algn="l"/>
                <a:tab pos="480084" algn="l"/>
              </a:tabLst>
              <a:defRPr/>
            </a:pPr>
            <a:r>
              <a:rPr kumimoji="0" lang="nl-NL" sz="2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g) Doanh thu của cửa hàng giảm trong những khoảng thời gian nào?</a:t>
            </a:r>
            <a:endPar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4" name="image29.png">
            <a:extLst>
              <a:ext uri="{FF2B5EF4-FFF2-40B4-BE49-F238E27FC236}">
                <a16:creationId xmlns:a16="http://schemas.microsoft.com/office/drawing/2014/main" id="{53DE8010-D216-F919-A875-CEA3EB2988F9}"/>
              </a:ext>
            </a:extLst>
          </p:cNvPr>
          <p:cNvPicPr/>
          <p:nvPr/>
        </p:nvPicPr>
        <p:blipFill>
          <a:blip r:embed="rId2"/>
          <a:srcRect/>
          <a:stretch>
            <a:fillRect/>
          </a:stretch>
        </p:blipFill>
        <p:spPr>
          <a:xfrm>
            <a:off x="3810000" y="0"/>
            <a:ext cx="7054645" cy="3323303"/>
          </a:xfrm>
          <a:prstGeom prst="rect">
            <a:avLst/>
          </a:prstGeom>
          <a:ln/>
        </p:spPr>
      </p:pic>
    </p:spTree>
    <p:extLst>
      <p:ext uri="{BB962C8B-B14F-4D97-AF65-F5344CB8AC3E}">
        <p14:creationId xmlns:p14="http://schemas.microsoft.com/office/powerpoint/2010/main" val="125025100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up)">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up)">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up)">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up)">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wipe(up)">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wipe(up)">
                                      <p:cBhvr>
                                        <p:cTn id="3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44645A"/>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0637853" y="3633472"/>
            <a:ext cx="1571225" cy="3224528"/>
          </a:xfrm>
          <a:prstGeom prst="rect">
            <a:avLst/>
          </a:prstGeom>
        </p:spPr>
      </p:pic>
      <p:sp>
        <p:nvSpPr>
          <p:cNvPr id="2" name="Speech Bubble: Oval 1">
            <a:extLst>
              <a:ext uri="{FF2B5EF4-FFF2-40B4-BE49-F238E27FC236}">
                <a16:creationId xmlns:a16="http://schemas.microsoft.com/office/drawing/2014/main" id="{B71FE459-94AA-48E1-9BD5-1DB12DA25C6C}"/>
              </a:ext>
            </a:extLst>
          </p:cNvPr>
          <p:cNvSpPr/>
          <p:nvPr/>
        </p:nvSpPr>
        <p:spPr>
          <a:xfrm>
            <a:off x="699730" y="2752930"/>
            <a:ext cx="1727200" cy="550698"/>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29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BAEC2588-4BF5-4FDA-EE56-DC9E3BEDDFE1}"/>
              </a:ext>
            </a:extLst>
          </p:cNvPr>
          <p:cNvSpPr txBox="1"/>
          <p:nvPr/>
        </p:nvSpPr>
        <p:spPr>
          <a:xfrm>
            <a:off x="384102" y="3303628"/>
            <a:ext cx="9617938" cy="3397148"/>
          </a:xfrm>
          <a:prstGeom prst="rect">
            <a:avLst/>
          </a:prstGeom>
          <a:noFill/>
        </p:spPr>
        <p:txBody>
          <a:bodyPr wrap="square">
            <a:spAutoFit/>
          </a:bodyPr>
          <a:lstStyle/>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nl-NL" sz="2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 Biểu đồ biểu diễn thông tin về doanh thu trong 12 tháng của cửa hàng A.</a:t>
            </a:r>
            <a:endPar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nl-NL" sz="2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 Đơn vị thời gian: tháng.</a:t>
            </a:r>
            <a:endPar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nl-NL" sz="2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 Tháng doanh thu cao nhất: tháng 12 (85 triệu đồng)</a:t>
            </a:r>
            <a:endPar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nl-NL" sz="2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 Tháng có doanh thu thấp nhất: tháng 5 (50 triệu đồng).</a:t>
            </a:r>
            <a:endPar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nl-NL" sz="2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e) Tăng trong khoảng: 1-2, 2-3, 3-4, 5-6, 7-8, 10-11, 11-12.</a:t>
            </a:r>
            <a:endPar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nl-NL" sz="2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g) Giảm trong khoảng: 4-5, 6-7, 8-9, 9-10. </a:t>
            </a:r>
            <a:endPar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4" name="image29.png">
            <a:extLst>
              <a:ext uri="{FF2B5EF4-FFF2-40B4-BE49-F238E27FC236}">
                <a16:creationId xmlns:a16="http://schemas.microsoft.com/office/drawing/2014/main" id="{CEC6EB3D-D97A-46D7-694A-F73CBFF83221}"/>
              </a:ext>
            </a:extLst>
          </p:cNvPr>
          <p:cNvPicPr/>
          <p:nvPr/>
        </p:nvPicPr>
        <p:blipFill>
          <a:blip r:embed="rId4"/>
          <a:srcRect/>
          <a:stretch>
            <a:fillRect/>
          </a:stretch>
        </p:blipFill>
        <p:spPr>
          <a:xfrm>
            <a:off x="4437625" y="34820"/>
            <a:ext cx="7054645" cy="3323303"/>
          </a:xfrm>
          <a:prstGeom prst="rect">
            <a:avLst/>
          </a:prstGeom>
          <a:ln/>
        </p:spPr>
      </p:pic>
    </p:spTree>
    <p:extLst>
      <p:ext uri="{BB962C8B-B14F-4D97-AF65-F5344CB8AC3E}">
        <p14:creationId xmlns:p14="http://schemas.microsoft.com/office/powerpoint/2010/main" val="35038271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fade">
                                      <p:cBhvr>
                                        <p:cTn id="22" dur="500"/>
                                        <p:tgtEl>
                                          <p:spTgt spid="1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fade">
                                      <p:cBhvr>
                                        <p:cTn id="27" dur="500"/>
                                        <p:tgtEl>
                                          <p:spTgt spid="1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3" end="3"/>
                                            </p:txEl>
                                          </p:spTgt>
                                        </p:tgtEl>
                                        <p:attrNameLst>
                                          <p:attrName>style.visibility</p:attrName>
                                        </p:attrNameLst>
                                      </p:cBhvr>
                                      <p:to>
                                        <p:strVal val="visible"/>
                                      </p:to>
                                    </p:set>
                                    <p:animEffect transition="in" filter="fade">
                                      <p:cBhvr>
                                        <p:cTn id="32" dur="500"/>
                                        <p:tgtEl>
                                          <p:spTgt spid="10">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4" end="4"/>
                                            </p:txEl>
                                          </p:spTgt>
                                        </p:tgtEl>
                                        <p:attrNameLst>
                                          <p:attrName>style.visibility</p:attrName>
                                        </p:attrNameLst>
                                      </p:cBhvr>
                                      <p:to>
                                        <p:strVal val="visible"/>
                                      </p:to>
                                    </p:set>
                                    <p:animEffect transition="in" filter="fade">
                                      <p:cBhvr>
                                        <p:cTn id="37" dur="500"/>
                                        <p:tgtEl>
                                          <p:spTgt spid="10">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5" end="5"/>
                                            </p:txEl>
                                          </p:spTgt>
                                        </p:tgtEl>
                                        <p:attrNameLst>
                                          <p:attrName>style.visibility</p:attrName>
                                        </p:attrNameLst>
                                      </p:cBhvr>
                                      <p:to>
                                        <p:strVal val="visible"/>
                                      </p:to>
                                    </p:set>
                                    <p:animEffect transition="in" filter="fade">
                                      <p:cBhvr>
                                        <p:cTn id="4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C2BCF5D-3778-446C-AFFF-3DA6216CCECA}"/>
              </a:ext>
            </a:extLst>
          </p:cNvPr>
          <p:cNvSpPr txBox="1"/>
          <p:nvPr/>
        </p:nvSpPr>
        <p:spPr>
          <a:xfrm>
            <a:off x="1440920" y="501576"/>
            <a:ext cx="10525913" cy="522322"/>
          </a:xfrm>
          <a:prstGeom prst="rect">
            <a:avLst/>
          </a:prstGeom>
          <a:noFill/>
        </p:spPr>
        <p:txBody>
          <a:bodyPr wrap="square" rtlCol="0">
            <a:spAutoFit/>
          </a:bodyPr>
          <a:lstStyle/>
          <a:p>
            <a:pPr defTabSz="1218774">
              <a:lnSpc>
                <a:spcPct val="130000"/>
              </a:lnSpc>
              <a:buClr>
                <a:srgbClr val="000000"/>
              </a:buClr>
              <a:defRPr/>
            </a:pPr>
            <a:r>
              <a:rPr lang="en-US" sz="2399" b="1" kern="0" dirty="0" err="1">
                <a:solidFill>
                  <a:srgbClr val="000000"/>
                </a:solidFill>
                <a:latin typeface="Arial"/>
                <a:ea typeface="汉仪小麦体简"/>
                <a:cs typeface="Arial"/>
                <a:sym typeface="Arial"/>
              </a:rPr>
              <a:t>Câu</a:t>
            </a:r>
            <a:r>
              <a:rPr lang="en-US" sz="2399" b="1" kern="0" dirty="0">
                <a:solidFill>
                  <a:srgbClr val="000000"/>
                </a:solidFill>
                <a:latin typeface="Arial"/>
                <a:ea typeface="汉仪小麦体简"/>
                <a:cs typeface="Arial"/>
                <a:sym typeface="Arial"/>
              </a:rPr>
              <a:t> 2. </a:t>
            </a:r>
            <a:r>
              <a:rPr lang="en-US" sz="2399" dirty="0">
                <a:solidFill>
                  <a:prstClr val="black"/>
                </a:solidFill>
                <a:latin typeface="Arial" panose="020B0604020202020204" pitchFamily="34" charset="0"/>
                <a:ea typeface="汉仪小麦体简"/>
                <a:cs typeface="Arial" panose="020B0604020202020204" pitchFamily="34" charset="0"/>
              </a:rPr>
              <a:t>Cho </a:t>
            </a:r>
            <a:r>
              <a:rPr lang="en-US" sz="2399" dirty="0" err="1">
                <a:solidFill>
                  <a:prstClr val="black"/>
                </a:solidFill>
                <a:latin typeface="Arial" panose="020B0604020202020204" pitchFamily="34" charset="0"/>
                <a:ea typeface="汉仪小麦体简"/>
                <a:cs typeface="Arial" panose="020B0604020202020204" pitchFamily="34" charset="0"/>
              </a:rPr>
              <a:t>biểu</a:t>
            </a:r>
            <a:r>
              <a:rPr lang="en-US" sz="2399" dirty="0">
                <a:solidFill>
                  <a:prstClr val="black"/>
                </a:solidFill>
                <a:latin typeface="Arial" panose="020B0604020202020204" pitchFamily="34" charset="0"/>
                <a:ea typeface="汉仪小麦体简"/>
                <a:cs typeface="Arial" panose="020B0604020202020204" pitchFamily="34" charset="0"/>
              </a:rPr>
              <a:t> </a:t>
            </a:r>
            <a:r>
              <a:rPr lang="en-US" sz="2399" dirty="0" err="1">
                <a:solidFill>
                  <a:prstClr val="black"/>
                </a:solidFill>
                <a:latin typeface="Arial" panose="020B0604020202020204" pitchFamily="34" charset="0"/>
                <a:ea typeface="汉仪小麦体简"/>
                <a:cs typeface="Arial" panose="020B0604020202020204" pitchFamily="34" charset="0"/>
              </a:rPr>
              <a:t>đồ</a:t>
            </a:r>
            <a:r>
              <a:rPr lang="en-US" sz="2399" dirty="0">
                <a:solidFill>
                  <a:prstClr val="black"/>
                </a:solidFill>
                <a:latin typeface="Arial" panose="020B0604020202020204" pitchFamily="34" charset="0"/>
                <a:ea typeface="汉仪小麦体简"/>
                <a:cs typeface="Arial" panose="020B0604020202020204" pitchFamily="34" charset="0"/>
              </a:rPr>
              <a:t>:</a:t>
            </a:r>
          </a:p>
        </p:txBody>
      </p:sp>
      <p:sp>
        <p:nvSpPr>
          <p:cNvPr id="12" name="Đáp án đúng">
            <a:extLst>
              <a:ext uri="{FF2B5EF4-FFF2-40B4-BE49-F238E27FC236}">
                <a16:creationId xmlns:a16="http://schemas.microsoft.com/office/drawing/2014/main" id="{F2522601-3319-47CB-ACDA-572335DE3E73}"/>
              </a:ext>
            </a:extLst>
          </p:cNvPr>
          <p:cNvSpPr/>
          <p:nvPr/>
        </p:nvSpPr>
        <p:spPr>
          <a:xfrm>
            <a:off x="7727678" y="5075341"/>
            <a:ext cx="6974650" cy="731294"/>
          </a:xfrm>
          <a:prstGeom prst="roundRect">
            <a:avLst/>
          </a:prstGeom>
          <a:noFill/>
          <a:ln w="12700" cap="flat" cmpd="sng" algn="ctr">
            <a:noFill/>
            <a:prstDash val="solid"/>
            <a:miter lim="800000"/>
          </a:ln>
          <a:effectLst/>
        </p:spPr>
        <p:txBody>
          <a:bodyPr rtlCol="0" anchor="ctr"/>
          <a:lstStyle/>
          <a:p>
            <a:pPr algn="just" defTabSz="914080">
              <a:defRPr/>
            </a:pPr>
            <a:r>
              <a:rPr lang="en-US" sz="2399" kern="0" noProof="1">
                <a:solidFill>
                  <a:prstClr val="black"/>
                </a:solidFill>
                <a:latin typeface="Arial" panose="020B0604020202020204" pitchFamily="34" charset="0"/>
                <a:ea typeface="汉仪小麦体简"/>
                <a:cs typeface="Arial" panose="020B0604020202020204" pitchFamily="34" charset="0"/>
                <a:sym typeface="Arial"/>
              </a:rPr>
              <a:t>C. </a:t>
            </a:r>
            <a:r>
              <a:rPr lang="en-US" sz="2399" kern="0" dirty="0">
                <a:solidFill>
                  <a:prstClr val="black"/>
                </a:solidFill>
                <a:latin typeface="Arial" panose="020B0604020202020204" pitchFamily="34" charset="0"/>
                <a:ea typeface="汉仪小麦体简"/>
                <a:cs typeface="Arial" panose="020B0604020202020204" pitchFamily="34" charset="0"/>
              </a:rPr>
              <a:t>30 </a:t>
            </a:r>
            <a:r>
              <a:rPr lang="en-US" sz="2399" kern="0" dirty="0" err="1">
                <a:solidFill>
                  <a:prstClr val="black"/>
                </a:solidFill>
                <a:latin typeface="Arial" panose="020B0604020202020204" pitchFamily="34" charset="0"/>
                <a:ea typeface="汉仪小麦体简"/>
                <a:cs typeface="Arial" panose="020B0604020202020204" pitchFamily="34" charset="0"/>
              </a:rPr>
              <a:t>năm</a:t>
            </a:r>
            <a:endParaRPr lang="en-US" sz="2399" kern="0" dirty="0">
              <a:solidFill>
                <a:prstClr val="black"/>
              </a:solidFill>
              <a:latin typeface="Arial" panose="020B0604020202020204" pitchFamily="34" charset="0"/>
              <a:ea typeface="汉仪小麦体简"/>
              <a:cs typeface="Arial" panose="020B0604020202020204" pitchFamily="34" charset="0"/>
            </a:endParaRPr>
          </a:p>
        </p:txBody>
      </p:sp>
      <p:sp>
        <p:nvSpPr>
          <p:cNvPr id="13" name="Đáp án sai 1">
            <a:extLst>
              <a:ext uri="{FF2B5EF4-FFF2-40B4-BE49-F238E27FC236}">
                <a16:creationId xmlns:a16="http://schemas.microsoft.com/office/drawing/2014/main" id="{17A8BF73-33A8-4626-9E0D-95E93AD3F1BD}"/>
              </a:ext>
            </a:extLst>
          </p:cNvPr>
          <p:cNvSpPr/>
          <p:nvPr/>
        </p:nvSpPr>
        <p:spPr>
          <a:xfrm>
            <a:off x="1839598" y="5002588"/>
            <a:ext cx="3139458" cy="731294"/>
          </a:xfrm>
          <a:prstGeom prst="roundRect">
            <a:avLst/>
          </a:prstGeom>
          <a:noFill/>
          <a:ln w="12700" cap="flat" cmpd="sng" algn="ctr">
            <a:noFill/>
            <a:prstDash val="solid"/>
            <a:miter lim="800000"/>
          </a:ln>
          <a:effectLst/>
        </p:spPr>
        <p:txBody>
          <a:bodyPr rtlCol="0" anchor="ctr"/>
          <a:lstStyle/>
          <a:p>
            <a:pPr algn="just" defTabSz="914080">
              <a:defRPr/>
            </a:pPr>
            <a:r>
              <a:rPr lang="en-US" sz="2399" kern="0" noProof="1">
                <a:solidFill>
                  <a:prstClr val="black"/>
                </a:solidFill>
                <a:latin typeface="Arial" panose="020B0604020202020204" pitchFamily="34" charset="0"/>
                <a:ea typeface="汉仪小麦体简"/>
                <a:cs typeface="Arial" panose="020B0604020202020204" pitchFamily="34" charset="0"/>
                <a:sym typeface="Arial"/>
              </a:rPr>
              <a:t>A. </a:t>
            </a:r>
            <a:r>
              <a:rPr lang="en-US" sz="2399" kern="0" dirty="0">
                <a:solidFill>
                  <a:prstClr val="black"/>
                </a:solidFill>
                <a:latin typeface="Arial" panose="020B0604020202020204" pitchFamily="34" charset="0"/>
                <a:ea typeface="汉仪小麦体简"/>
                <a:cs typeface="Arial" panose="020B0604020202020204" pitchFamily="34" charset="0"/>
              </a:rPr>
              <a:t>10  </a:t>
            </a:r>
            <a:r>
              <a:rPr lang="en-US" sz="2399" kern="0" dirty="0" err="1">
                <a:solidFill>
                  <a:prstClr val="black"/>
                </a:solidFill>
                <a:latin typeface="Arial" panose="020B0604020202020204" pitchFamily="34" charset="0"/>
                <a:ea typeface="汉仪小麦体简"/>
                <a:cs typeface="Arial" panose="020B0604020202020204" pitchFamily="34" charset="0"/>
              </a:rPr>
              <a:t>năm</a:t>
            </a:r>
            <a:endParaRPr lang="en-US" sz="2399" kern="0" dirty="0">
              <a:solidFill>
                <a:prstClr val="black"/>
              </a:solidFill>
              <a:latin typeface="Arial" panose="020B0604020202020204" pitchFamily="34" charset="0"/>
              <a:ea typeface="汉仪小麦体简"/>
              <a:cs typeface="Arial" panose="020B0604020202020204" pitchFamily="34" charset="0"/>
            </a:endParaRPr>
          </a:p>
        </p:txBody>
      </p:sp>
      <p:sp>
        <p:nvSpPr>
          <p:cNvPr id="14" name="Đáp án sai 2">
            <a:extLst>
              <a:ext uri="{FF2B5EF4-FFF2-40B4-BE49-F238E27FC236}">
                <a16:creationId xmlns:a16="http://schemas.microsoft.com/office/drawing/2014/main" id="{57A8F9A0-B346-44B5-A890-46B6CF208EB2}"/>
              </a:ext>
            </a:extLst>
          </p:cNvPr>
          <p:cNvSpPr/>
          <p:nvPr/>
        </p:nvSpPr>
        <p:spPr>
          <a:xfrm>
            <a:off x="1868018" y="5769998"/>
            <a:ext cx="7457438" cy="731294"/>
          </a:xfrm>
          <a:prstGeom prst="roundRect">
            <a:avLst/>
          </a:prstGeom>
          <a:noFill/>
          <a:ln w="12700" cap="flat" cmpd="sng" algn="ctr">
            <a:noFill/>
            <a:prstDash val="solid"/>
            <a:miter lim="800000"/>
          </a:ln>
          <a:effectLst/>
        </p:spPr>
        <p:txBody>
          <a:bodyPr rtlCol="0" anchor="ctr"/>
          <a:lstStyle/>
          <a:p>
            <a:pPr algn="just" defTabSz="914080">
              <a:defRPr/>
            </a:pPr>
            <a:r>
              <a:rPr lang="en-US" sz="2399" kern="0" noProof="1">
                <a:solidFill>
                  <a:prstClr val="black"/>
                </a:solidFill>
                <a:latin typeface="Arial" panose="020B0604020202020204" pitchFamily="34" charset="0"/>
                <a:ea typeface="汉仪小麦体简"/>
                <a:cs typeface="Arial" panose="020B0604020202020204" pitchFamily="34" charset="0"/>
                <a:sym typeface="Arial"/>
              </a:rPr>
              <a:t>B. </a:t>
            </a:r>
            <a:r>
              <a:rPr lang="en-US" sz="2399" kern="0" dirty="0">
                <a:solidFill>
                  <a:prstClr val="black"/>
                </a:solidFill>
                <a:latin typeface="Arial" panose="020B0604020202020204" pitchFamily="34" charset="0"/>
                <a:ea typeface="汉仪小麦体简"/>
                <a:cs typeface="Arial" panose="020B0604020202020204" pitchFamily="34" charset="0"/>
              </a:rPr>
              <a:t>20 </a:t>
            </a:r>
            <a:r>
              <a:rPr lang="en-US" sz="2399" kern="0" dirty="0" err="1">
                <a:solidFill>
                  <a:prstClr val="black"/>
                </a:solidFill>
                <a:latin typeface="Arial" panose="020B0604020202020204" pitchFamily="34" charset="0"/>
                <a:ea typeface="汉仪小麦体简"/>
                <a:cs typeface="Arial" panose="020B0604020202020204" pitchFamily="34" charset="0"/>
              </a:rPr>
              <a:t>năm</a:t>
            </a:r>
            <a:endParaRPr lang="vi-VN" sz="2399" kern="0" noProof="1">
              <a:solidFill>
                <a:prstClr val="black"/>
              </a:solidFill>
              <a:latin typeface="Arial" panose="020B0604020202020204" pitchFamily="34" charset="0"/>
              <a:ea typeface="汉仪小麦体简"/>
              <a:cs typeface="Arial" panose="020B0604020202020204" pitchFamily="34" charset="0"/>
              <a:sym typeface="Arial"/>
            </a:endParaRPr>
          </a:p>
        </p:txBody>
      </p:sp>
      <p:sp>
        <p:nvSpPr>
          <p:cNvPr id="15" name="Đáp án sai 3">
            <a:extLst>
              <a:ext uri="{FF2B5EF4-FFF2-40B4-BE49-F238E27FC236}">
                <a16:creationId xmlns:a16="http://schemas.microsoft.com/office/drawing/2014/main" id="{CFAF85FF-6060-430C-A17B-C3F9A46D9C00}"/>
              </a:ext>
            </a:extLst>
          </p:cNvPr>
          <p:cNvSpPr/>
          <p:nvPr/>
        </p:nvSpPr>
        <p:spPr>
          <a:xfrm>
            <a:off x="7776796" y="5871705"/>
            <a:ext cx="6925532" cy="731294"/>
          </a:xfrm>
          <a:prstGeom prst="roundRect">
            <a:avLst/>
          </a:prstGeom>
          <a:noFill/>
          <a:ln w="12700" cap="flat" cmpd="sng" algn="ctr">
            <a:noFill/>
            <a:prstDash val="solid"/>
            <a:miter lim="800000"/>
          </a:ln>
          <a:effectLst/>
        </p:spPr>
        <p:txBody>
          <a:bodyPr rtlCol="0" anchor="ctr"/>
          <a:lstStyle/>
          <a:p>
            <a:pPr algn="just" defTabSz="914080">
              <a:defRPr/>
            </a:pPr>
            <a:r>
              <a:rPr lang="en-US" sz="2399" kern="0" noProof="1">
                <a:solidFill>
                  <a:prstClr val="black"/>
                </a:solidFill>
                <a:latin typeface="Arial" panose="020B0604020202020204" pitchFamily="34" charset="0"/>
                <a:ea typeface="汉仪小麦体简"/>
                <a:cs typeface="Arial" panose="020B0604020202020204" pitchFamily="34" charset="0"/>
                <a:sym typeface="Arial"/>
              </a:rPr>
              <a:t>D. 40 năm</a:t>
            </a:r>
            <a:endParaRPr lang="vi-VN" sz="2399" kern="0" noProof="1">
              <a:solidFill>
                <a:prstClr val="black"/>
              </a:solidFill>
              <a:latin typeface="Arial" panose="020B0604020202020204" pitchFamily="34" charset="0"/>
              <a:ea typeface="汉仪小麦体简"/>
              <a:cs typeface="Arial" panose="020B0604020202020204" pitchFamily="34" charset="0"/>
              <a:sym typeface="Arial"/>
            </a:endParaRPr>
          </a:p>
        </p:txBody>
      </p:sp>
      <p:pic>
        <p:nvPicPr>
          <p:cNvPr id="16" name="Picture 5">
            <a:extLst>
              <a:ext uri="{FF2B5EF4-FFF2-40B4-BE49-F238E27FC236}">
                <a16:creationId xmlns:a16="http://schemas.microsoft.com/office/drawing/2014/main" id="{01D1CEA2-2B63-48F5-A95D-FB6EEEBF475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700503" y="5036784"/>
            <a:ext cx="852783" cy="742266"/>
          </a:xfrm>
          <a:prstGeom prst="rect">
            <a:avLst/>
          </a:prstGeom>
        </p:spPr>
      </p:pic>
      <p:pic>
        <p:nvPicPr>
          <p:cNvPr id="17" name="Picture 10">
            <a:extLst>
              <a:ext uri="{FF2B5EF4-FFF2-40B4-BE49-F238E27FC236}">
                <a16:creationId xmlns:a16="http://schemas.microsoft.com/office/drawing/2014/main" id="{2FE00027-F8E0-463D-BB14-00445FD425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24831" y="5815343"/>
            <a:ext cx="849860" cy="757148"/>
          </a:xfrm>
          <a:prstGeom prst="rect">
            <a:avLst/>
          </a:prstGeom>
        </p:spPr>
      </p:pic>
      <p:pic>
        <p:nvPicPr>
          <p:cNvPr id="18" name="Picture 10">
            <a:extLst>
              <a:ext uri="{FF2B5EF4-FFF2-40B4-BE49-F238E27FC236}">
                <a16:creationId xmlns:a16="http://schemas.microsoft.com/office/drawing/2014/main" id="{F62208B8-C414-49EA-BA28-C4BDB8BE2BB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700502" y="5871705"/>
            <a:ext cx="849860" cy="757148"/>
          </a:xfrm>
          <a:prstGeom prst="rect">
            <a:avLst/>
          </a:prstGeom>
        </p:spPr>
      </p:pic>
      <p:pic>
        <p:nvPicPr>
          <p:cNvPr id="19" name="Picture 10">
            <a:extLst>
              <a:ext uri="{FF2B5EF4-FFF2-40B4-BE49-F238E27FC236}">
                <a16:creationId xmlns:a16="http://schemas.microsoft.com/office/drawing/2014/main" id="{317C14B8-6FEF-486B-BFE7-C678D59FF31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578636" y="4884699"/>
            <a:ext cx="849860" cy="757148"/>
          </a:xfrm>
          <a:prstGeom prst="rect">
            <a:avLst/>
          </a:prstGeom>
        </p:spPr>
      </p:pic>
      <p:pic>
        <p:nvPicPr>
          <p:cNvPr id="20" name="Correct sound effect and wrong sound effect (mp3cut.net)">
            <a:hlinkClick r:id="" action="ppaction://media"/>
            <a:extLst>
              <a:ext uri="{FF2B5EF4-FFF2-40B4-BE49-F238E27FC236}">
                <a16:creationId xmlns:a16="http://schemas.microsoft.com/office/drawing/2014/main" id="{2A66B736-14F4-4034-9C61-EF7EA684304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14121" y="-1134151"/>
            <a:ext cx="649617" cy="649617"/>
          </a:xfrm>
          <a:prstGeom prst="rect">
            <a:avLst/>
          </a:prstGeom>
        </p:spPr>
      </p:pic>
      <p:pic>
        <p:nvPicPr>
          <p:cNvPr id="21" name="Correct sound effect and wrong sound effect (mp3cut.net) (1)">
            <a:hlinkClick r:id="" action="ppaction://media"/>
            <a:extLst>
              <a:ext uri="{FF2B5EF4-FFF2-40B4-BE49-F238E27FC236}">
                <a16:creationId xmlns:a16="http://schemas.microsoft.com/office/drawing/2014/main" id="{85A13AC8-4DB6-481D-999A-C25C9771C2D8}"/>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82726" y="-1134151"/>
            <a:ext cx="649617" cy="649617"/>
          </a:xfrm>
          <a:prstGeom prst="rect">
            <a:avLst/>
          </a:prstGeom>
        </p:spPr>
      </p:pic>
      <p:pic>
        <p:nvPicPr>
          <p:cNvPr id="22" name="Correct sound effect and wrong sound effect (mp3cut.net) (1)">
            <a:hlinkClick r:id="" action="ppaction://media"/>
            <a:extLst>
              <a:ext uri="{FF2B5EF4-FFF2-40B4-BE49-F238E27FC236}">
                <a16:creationId xmlns:a16="http://schemas.microsoft.com/office/drawing/2014/main" id="{C8663BF2-60B6-49FE-B944-247BFFDBDB7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0644" y="-1099769"/>
            <a:ext cx="649617" cy="649617"/>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id="{87C200B6-0711-4BED-B7D6-89E1D7933F1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6685" y="-1129305"/>
            <a:ext cx="649617" cy="649617"/>
          </a:xfrm>
          <a:prstGeom prst="rect">
            <a:avLst/>
          </a:prstGeom>
        </p:spPr>
      </p:pic>
      <p:pic>
        <p:nvPicPr>
          <p:cNvPr id="24" name="Picture 23" descr="Cho biểu đồ:Sau bao nhiêu năm thì dân số nước ta tăng thêm 36 triệu người? (ảnh 1)">
            <a:extLst>
              <a:ext uri="{FF2B5EF4-FFF2-40B4-BE49-F238E27FC236}">
                <a16:creationId xmlns:a16="http://schemas.microsoft.com/office/drawing/2014/main" id="{856C162D-8B93-4126-B20A-32514F56DB1F}"/>
              </a:ext>
            </a:extLst>
          </p:cNvPr>
          <p:cNvPicPr/>
          <p:nvPr/>
        </p:nvPicPr>
        <p:blipFill>
          <a:blip r:embed="rId11" cstate="print">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984158" y="1316755"/>
            <a:ext cx="4529962" cy="2643324"/>
          </a:xfrm>
          <a:prstGeom prst="rect">
            <a:avLst/>
          </a:prstGeom>
          <a:noFill/>
          <a:ln>
            <a:noFill/>
          </a:ln>
        </p:spPr>
      </p:pic>
      <p:sp>
        <p:nvSpPr>
          <p:cNvPr id="25" name="TextBox 24">
            <a:extLst>
              <a:ext uri="{FF2B5EF4-FFF2-40B4-BE49-F238E27FC236}">
                <a16:creationId xmlns:a16="http://schemas.microsoft.com/office/drawing/2014/main" id="{50E9C5FD-B4F5-49F5-BBD0-0C082015A56D}"/>
              </a:ext>
            </a:extLst>
          </p:cNvPr>
          <p:cNvSpPr txBox="1"/>
          <p:nvPr/>
        </p:nvSpPr>
        <p:spPr>
          <a:xfrm>
            <a:off x="1542785" y="4061786"/>
            <a:ext cx="9129274" cy="461537"/>
          </a:xfrm>
          <a:prstGeom prst="rect">
            <a:avLst/>
          </a:prstGeom>
          <a:noFill/>
        </p:spPr>
        <p:txBody>
          <a:bodyPr wrap="square" rtlCol="0">
            <a:spAutoFit/>
          </a:bodyPr>
          <a:lstStyle/>
          <a:p>
            <a:pPr defTabSz="1218804"/>
            <a:r>
              <a:rPr lang="en-US" sz="2399" i="1" dirty="0">
                <a:solidFill>
                  <a:prstClr val="black"/>
                </a:solidFill>
                <a:latin typeface="汉仪小麦体简"/>
                <a:ea typeface="汉仪小麦体简"/>
              </a:rPr>
              <a:t>Sau bao </a:t>
            </a:r>
            <a:r>
              <a:rPr lang="en-US" sz="2399" i="1" dirty="0" err="1">
                <a:solidFill>
                  <a:prstClr val="black"/>
                </a:solidFill>
                <a:latin typeface="汉仪小麦体简"/>
                <a:ea typeface="汉仪小麦体简"/>
              </a:rPr>
              <a:t>nhiêu</a:t>
            </a:r>
            <a:r>
              <a:rPr lang="en-US" sz="2399" i="1" dirty="0">
                <a:solidFill>
                  <a:prstClr val="black"/>
                </a:solidFill>
                <a:latin typeface="汉仪小麦体简"/>
                <a:ea typeface="汉仪小麦体简"/>
              </a:rPr>
              <a:t> </a:t>
            </a:r>
            <a:r>
              <a:rPr lang="en-US" sz="2399" i="1" dirty="0" err="1">
                <a:solidFill>
                  <a:prstClr val="black"/>
                </a:solidFill>
                <a:latin typeface="汉仪小麦体简"/>
                <a:ea typeface="汉仪小麦体简"/>
              </a:rPr>
              <a:t>năm</a:t>
            </a:r>
            <a:r>
              <a:rPr lang="en-US" sz="2399" i="1" dirty="0">
                <a:solidFill>
                  <a:prstClr val="black"/>
                </a:solidFill>
                <a:latin typeface="汉仪小麦体简"/>
                <a:ea typeface="汉仪小麦体简"/>
              </a:rPr>
              <a:t> </a:t>
            </a:r>
            <a:r>
              <a:rPr lang="en-US" sz="2399" i="1" dirty="0" err="1">
                <a:solidFill>
                  <a:prstClr val="black"/>
                </a:solidFill>
                <a:latin typeface="汉仪小麦体简"/>
                <a:ea typeface="汉仪小麦体简"/>
              </a:rPr>
              <a:t>thì</a:t>
            </a:r>
            <a:r>
              <a:rPr lang="en-US" sz="2399" i="1" dirty="0">
                <a:solidFill>
                  <a:prstClr val="black"/>
                </a:solidFill>
                <a:latin typeface="汉仪小麦体简"/>
                <a:ea typeface="汉仪小麦体简"/>
              </a:rPr>
              <a:t> </a:t>
            </a:r>
            <a:r>
              <a:rPr lang="en-US" sz="2399" i="1" dirty="0" err="1">
                <a:solidFill>
                  <a:prstClr val="black"/>
                </a:solidFill>
                <a:latin typeface="汉仪小麦体简"/>
                <a:ea typeface="汉仪小麦体简"/>
              </a:rPr>
              <a:t>dân</a:t>
            </a:r>
            <a:r>
              <a:rPr lang="en-US" sz="2399" i="1" dirty="0">
                <a:solidFill>
                  <a:prstClr val="black"/>
                </a:solidFill>
                <a:latin typeface="汉仪小麦体简"/>
                <a:ea typeface="汉仪小麦体简"/>
              </a:rPr>
              <a:t> </a:t>
            </a:r>
            <a:r>
              <a:rPr lang="en-US" sz="2399" i="1" dirty="0" err="1">
                <a:solidFill>
                  <a:prstClr val="black"/>
                </a:solidFill>
                <a:latin typeface="汉仪小麦体简"/>
                <a:ea typeface="汉仪小麦体简"/>
              </a:rPr>
              <a:t>số</a:t>
            </a:r>
            <a:r>
              <a:rPr lang="en-US" sz="2399" i="1" dirty="0">
                <a:solidFill>
                  <a:prstClr val="black"/>
                </a:solidFill>
                <a:latin typeface="汉仪小麦体简"/>
                <a:ea typeface="汉仪小麦体简"/>
              </a:rPr>
              <a:t> </a:t>
            </a:r>
            <a:r>
              <a:rPr lang="en-US" sz="2399" i="1" dirty="0" err="1">
                <a:solidFill>
                  <a:prstClr val="black"/>
                </a:solidFill>
                <a:latin typeface="汉仪小麦体简"/>
                <a:ea typeface="汉仪小麦体简"/>
              </a:rPr>
              <a:t>nước</a:t>
            </a:r>
            <a:r>
              <a:rPr lang="en-US" sz="2399" i="1" dirty="0">
                <a:solidFill>
                  <a:prstClr val="black"/>
                </a:solidFill>
                <a:latin typeface="汉仪小麦体简"/>
                <a:ea typeface="汉仪小麦体简"/>
              </a:rPr>
              <a:t> ta </a:t>
            </a:r>
            <a:r>
              <a:rPr lang="en-US" sz="2399" i="1" dirty="0" err="1">
                <a:solidFill>
                  <a:prstClr val="black"/>
                </a:solidFill>
                <a:latin typeface="汉仪小麦体简"/>
                <a:ea typeface="汉仪小麦体简"/>
              </a:rPr>
              <a:t>tăng</a:t>
            </a:r>
            <a:r>
              <a:rPr lang="en-US" sz="2399" i="1" dirty="0">
                <a:solidFill>
                  <a:prstClr val="black"/>
                </a:solidFill>
                <a:latin typeface="汉仪小麦体简"/>
                <a:ea typeface="汉仪小麦体简"/>
              </a:rPr>
              <a:t> </a:t>
            </a:r>
            <a:r>
              <a:rPr lang="en-US" sz="2399" i="1" dirty="0" err="1">
                <a:solidFill>
                  <a:prstClr val="black"/>
                </a:solidFill>
                <a:latin typeface="汉仪小麦体简"/>
                <a:ea typeface="汉仪小麦体简"/>
              </a:rPr>
              <a:t>thêm</a:t>
            </a:r>
            <a:r>
              <a:rPr lang="en-US" sz="2399" i="1" dirty="0">
                <a:solidFill>
                  <a:prstClr val="black"/>
                </a:solidFill>
                <a:latin typeface="汉仪小麦体简"/>
                <a:ea typeface="汉仪小麦体简"/>
              </a:rPr>
              <a:t> 36 </a:t>
            </a:r>
            <a:r>
              <a:rPr lang="en-US" sz="2399" i="1" dirty="0" err="1">
                <a:solidFill>
                  <a:prstClr val="black"/>
                </a:solidFill>
                <a:latin typeface="汉仪小麦体简"/>
                <a:ea typeface="汉仪小麦体简"/>
              </a:rPr>
              <a:t>triệu</a:t>
            </a:r>
            <a:r>
              <a:rPr lang="en-US" sz="2399" i="1" dirty="0">
                <a:solidFill>
                  <a:prstClr val="black"/>
                </a:solidFill>
                <a:latin typeface="汉仪小麦体简"/>
                <a:ea typeface="汉仪小麦体简"/>
              </a:rPr>
              <a:t> </a:t>
            </a:r>
            <a:r>
              <a:rPr lang="en-US" sz="2399" i="1" dirty="0" err="1">
                <a:solidFill>
                  <a:prstClr val="black"/>
                </a:solidFill>
                <a:latin typeface="汉仪小麦体简"/>
                <a:ea typeface="汉仪小麦体简"/>
              </a:rPr>
              <a:t>người</a:t>
            </a:r>
            <a:r>
              <a:rPr lang="en-US" sz="2399" i="1" dirty="0">
                <a:solidFill>
                  <a:prstClr val="black"/>
                </a:solidFill>
                <a:latin typeface="汉仪小麦体简"/>
                <a:ea typeface="汉仪小麦体简"/>
              </a:rPr>
              <a:t>?</a:t>
            </a:r>
          </a:p>
        </p:txBody>
      </p:sp>
    </p:spTree>
    <p:extLst>
      <p:ext uri="{BB962C8B-B14F-4D97-AF65-F5344CB8AC3E}">
        <p14:creationId xmlns:p14="http://schemas.microsoft.com/office/powerpoint/2010/main" val="1045425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strips(downLeft)">
                                      <p:cBhvr>
                                        <p:cTn id="23" dur="500"/>
                                        <p:tgtEl>
                                          <p:spTgt spid="12"/>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strips(downLeft)">
                                      <p:cBhvr>
                                        <p:cTn id="26" dur="500"/>
                                        <p:tgtEl>
                                          <p:spTgt spid="13"/>
                                        </p:tgtEl>
                                      </p:cBhvr>
                                    </p:animEffect>
                                  </p:childTnLst>
                                </p:cTn>
                              </p:par>
                              <p:par>
                                <p:cTn id="27" presetID="18" presetClass="entr" presetSubtype="12"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strips(downLeft)">
                                      <p:cBhvr>
                                        <p:cTn id="29" dur="500"/>
                                        <p:tgtEl>
                                          <p:spTgt spid="14"/>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strips(down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2"/>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12"/>
                                        </p:tgtEl>
                                        <p:attrNameLst>
                                          <p:attrName>fillcolor</p:attrName>
                                        </p:attrNameLst>
                                      </p:cBhvr>
                                      <p:to>
                                        <a:srgbClr val="92D050"/>
                                      </p:to>
                                    </p:animClr>
                                    <p:set>
                                      <p:cBhvr>
                                        <p:cTn id="38" dur="500" fill="hold"/>
                                        <p:tgtEl>
                                          <p:spTgt spid="12"/>
                                        </p:tgtEl>
                                        <p:attrNameLst>
                                          <p:attrName>fill.type</p:attrName>
                                        </p:attrNameLst>
                                      </p:cBhvr>
                                      <p:to>
                                        <p:strVal val="solid"/>
                                      </p:to>
                                    </p:set>
                                    <p:set>
                                      <p:cBhvr>
                                        <p:cTn id="39" dur="500" fill="hold"/>
                                        <p:tgtEl>
                                          <p:spTgt spid="12"/>
                                        </p:tgtEl>
                                        <p:attrNameLst>
                                          <p:attrName>fill.on</p:attrName>
                                        </p:attrNameLst>
                                      </p:cBhvr>
                                      <p:to>
                                        <p:strVal val="true"/>
                                      </p:to>
                                    </p:set>
                                  </p:childTnLst>
                                </p:cTn>
                              </p:par>
                              <p:par>
                                <p:cTn id="40" presetID="1" presetClass="entr" presetSubtype="0" fill="hold" nodeType="withEffect">
                                  <p:stCondLst>
                                    <p:cond delay="0"/>
                                  </p:stCondLst>
                                  <p:childTnLst>
                                    <p:set>
                                      <p:cBhvr>
                                        <p:cTn id="41" dur="1" fill="hold">
                                          <p:stCondLst>
                                            <p:cond delay="9"/>
                                          </p:stCondLst>
                                        </p:cTn>
                                        <p:tgtEl>
                                          <p:spTgt spid="16"/>
                                        </p:tgtEl>
                                        <p:attrNameLst>
                                          <p:attrName>style.visibility</p:attrName>
                                        </p:attrNameLst>
                                      </p:cBhvr>
                                      <p:to>
                                        <p:strVal val="visible"/>
                                      </p:to>
                                    </p:set>
                                  </p:childTnLst>
                                </p:cTn>
                              </p:par>
                              <p:par>
                                <p:cTn id="42" presetID="26" presetClass="emph" presetSubtype="0" repeatCount="2000" fill="hold" grpId="1" nodeType="withEffect">
                                  <p:stCondLst>
                                    <p:cond delay="0"/>
                                  </p:stCondLst>
                                  <p:childTnLst>
                                    <p:animEffect transition="out" filter="fade">
                                      <p:cBhvr>
                                        <p:cTn id="43" dur="500" tmFilter="0, 0; .2, .5; .8, .5; 1, 0"/>
                                        <p:tgtEl>
                                          <p:spTgt spid="12"/>
                                        </p:tgtEl>
                                      </p:cBhvr>
                                    </p:animEffect>
                                    <p:animScale>
                                      <p:cBhvr>
                                        <p:cTn id="44" dur="250" autoRev="1" fill="hold"/>
                                        <p:tgtEl>
                                          <p:spTgt spid="12"/>
                                        </p:tgtEl>
                                      </p:cBhvr>
                                      <p:by x="105000" y="105000"/>
                                    </p:animScale>
                                  </p:childTnLst>
                                </p:cTn>
                              </p:par>
                              <p:par>
                                <p:cTn id="45" presetID="1" presetClass="mediacall" presetSubtype="0" fill="hold" nodeType="withEffect">
                                  <p:stCondLst>
                                    <p:cond delay="0"/>
                                  </p:stCondLst>
                                  <p:childTnLst>
                                    <p:cmd type="call" cmd="playFrom(0.0)">
                                      <p:cBhvr>
                                        <p:cTn id="46" dur="835" fill="hold"/>
                                        <p:tgtEl>
                                          <p:spTgt spid="20"/>
                                        </p:tgtEl>
                                      </p:cBhvr>
                                    </p:cmd>
                                  </p:childTnLst>
                                </p:cTn>
                              </p:par>
                            </p:childTnLst>
                          </p:cTn>
                        </p:par>
                      </p:childTnLst>
                    </p:cTn>
                  </p:par>
                </p:childTnLst>
              </p:cTn>
              <p:nextCondLst>
                <p:cond evt="onClick" delay="0">
                  <p:tgtEl>
                    <p:spTgt spid="12"/>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13"/>
                                        </p:tgtEl>
                                        <p:attrNameLst>
                                          <p:attrName>fillcolor</p:attrName>
                                        </p:attrNameLst>
                                      </p:cBhvr>
                                      <p:to>
                                        <a:srgbClr val="D99694"/>
                                      </p:to>
                                    </p:animClr>
                                    <p:set>
                                      <p:cBhvr>
                                        <p:cTn id="52" dur="500" fill="hold"/>
                                        <p:tgtEl>
                                          <p:spTgt spid="13"/>
                                        </p:tgtEl>
                                        <p:attrNameLst>
                                          <p:attrName>fill.type</p:attrName>
                                        </p:attrNameLst>
                                      </p:cBhvr>
                                      <p:to>
                                        <p:strVal val="solid"/>
                                      </p:to>
                                    </p:set>
                                    <p:set>
                                      <p:cBhvr>
                                        <p:cTn id="53" dur="500" fill="hold"/>
                                        <p:tgtEl>
                                          <p:spTgt spid="13"/>
                                        </p:tgtEl>
                                        <p:attrNameLst>
                                          <p:attrName>fill.on</p:attrName>
                                        </p:attrNameLst>
                                      </p:cBhvr>
                                      <p:to>
                                        <p:strVal val="true"/>
                                      </p:to>
                                    </p:set>
                                  </p:childTnLst>
                                </p:cTn>
                              </p:par>
                              <p:par>
                                <p:cTn id="54" presetID="1"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childTnLst>
                                </p:cTn>
                              </p:par>
                              <p:par>
                                <p:cTn id="56" presetID="26" presetClass="emph" presetSubtype="0" repeatCount="2000" fill="hold" grpId="1" nodeType="withEffect">
                                  <p:stCondLst>
                                    <p:cond delay="0"/>
                                  </p:stCondLst>
                                  <p:childTnLst>
                                    <p:animEffect transition="out" filter="fade">
                                      <p:cBhvr>
                                        <p:cTn id="57" dur="500" tmFilter="0, 0; .2, .5; .8, .5; 1, 0"/>
                                        <p:tgtEl>
                                          <p:spTgt spid="13"/>
                                        </p:tgtEl>
                                      </p:cBhvr>
                                    </p:animEffect>
                                    <p:animScale>
                                      <p:cBhvr>
                                        <p:cTn id="58" dur="250" autoRev="1" fill="hold"/>
                                        <p:tgtEl>
                                          <p:spTgt spid="13"/>
                                        </p:tgtEl>
                                      </p:cBhvr>
                                      <p:by x="105000" y="105000"/>
                                    </p:animScale>
                                  </p:childTnLst>
                                </p:cTn>
                              </p:par>
                              <p:par>
                                <p:cTn id="59" presetID="1" presetClass="mediacall" presetSubtype="0" fill="hold" nodeType="withEffect">
                                  <p:stCondLst>
                                    <p:cond delay="0"/>
                                  </p:stCondLst>
                                  <p:childTnLst>
                                    <p:cmd type="call" cmd="playFrom(0.0)">
                                      <p:cBhvr>
                                        <p:cTn id="60" dur="862" fill="hold"/>
                                        <p:tgtEl>
                                          <p:spTgt spid="21"/>
                                        </p:tgtEl>
                                      </p:cBhvr>
                                    </p:cmd>
                                  </p:childTnLst>
                                </p:cTn>
                              </p:par>
                            </p:childTnLst>
                          </p:cTn>
                        </p:par>
                      </p:childTnLst>
                    </p:cTn>
                  </p:par>
                </p:childTnLst>
              </p:cTn>
              <p:nextCondLst>
                <p:cond evt="onClick" delay="0">
                  <p:tgtEl>
                    <p:spTgt spid="13"/>
                  </p:tgtEl>
                </p:cond>
              </p:nextCondLst>
            </p:seq>
            <p:seq concurrent="1" nextAc="seek">
              <p:cTn id="61" restart="whenNotActive" fill="hold" evtFilter="cancelBubble" nodeType="interactiveSeq">
                <p:stCondLst>
                  <p:cond evt="onClick" delay="0">
                    <p:tgtEl>
                      <p:spTgt spid="14"/>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14"/>
                                        </p:tgtEl>
                                        <p:attrNameLst>
                                          <p:attrName>fillcolor</p:attrName>
                                        </p:attrNameLst>
                                      </p:cBhvr>
                                      <p:to>
                                        <a:srgbClr val="D99694"/>
                                      </p:to>
                                    </p:animClr>
                                    <p:set>
                                      <p:cBhvr>
                                        <p:cTn id="66" dur="500" fill="hold"/>
                                        <p:tgtEl>
                                          <p:spTgt spid="14"/>
                                        </p:tgtEl>
                                        <p:attrNameLst>
                                          <p:attrName>fill.type</p:attrName>
                                        </p:attrNameLst>
                                      </p:cBhvr>
                                      <p:to>
                                        <p:strVal val="solid"/>
                                      </p:to>
                                    </p:set>
                                    <p:set>
                                      <p:cBhvr>
                                        <p:cTn id="67" dur="500" fill="hold"/>
                                        <p:tgtEl>
                                          <p:spTgt spid="14"/>
                                        </p:tgtEl>
                                        <p:attrNameLst>
                                          <p:attrName>fill.on</p:attrName>
                                        </p:attrNameLst>
                                      </p:cBhvr>
                                      <p:to>
                                        <p:strVal val="true"/>
                                      </p:to>
                                    </p:set>
                                  </p:childTnLst>
                                </p:cTn>
                              </p:par>
                              <p:par>
                                <p:cTn id="68" presetID="1" presetClass="entr" presetSubtype="0" fill="hold" nodeType="withEffect">
                                  <p:stCondLst>
                                    <p:cond delay="0"/>
                                  </p:stCondLst>
                                  <p:childTnLst>
                                    <p:set>
                                      <p:cBhvr>
                                        <p:cTn id="69" dur="1" fill="hold">
                                          <p:stCondLst>
                                            <p:cond delay="9"/>
                                          </p:stCondLst>
                                        </p:cTn>
                                        <p:tgtEl>
                                          <p:spTgt spid="17"/>
                                        </p:tgtEl>
                                        <p:attrNameLst>
                                          <p:attrName>style.visibility</p:attrName>
                                        </p:attrNameLst>
                                      </p:cBhvr>
                                      <p:to>
                                        <p:strVal val="visible"/>
                                      </p:to>
                                    </p:set>
                                  </p:childTnLst>
                                </p:cTn>
                              </p:par>
                              <p:par>
                                <p:cTn id="70" presetID="26" presetClass="emph" presetSubtype="0" repeatCount="2000" fill="hold" grpId="1" nodeType="withEffect">
                                  <p:stCondLst>
                                    <p:cond delay="0"/>
                                  </p:stCondLst>
                                  <p:childTnLst>
                                    <p:animEffect transition="out" filter="fade">
                                      <p:cBhvr>
                                        <p:cTn id="71" dur="500" tmFilter="0, 0; .2, .5; .8, .5; 1, 0"/>
                                        <p:tgtEl>
                                          <p:spTgt spid="14"/>
                                        </p:tgtEl>
                                      </p:cBhvr>
                                    </p:animEffect>
                                    <p:animScale>
                                      <p:cBhvr>
                                        <p:cTn id="72" dur="250" autoRev="1" fill="hold"/>
                                        <p:tgtEl>
                                          <p:spTgt spid="14"/>
                                        </p:tgtEl>
                                      </p:cBhvr>
                                      <p:by x="105000" y="105000"/>
                                    </p:animScale>
                                  </p:childTnLst>
                                </p:cTn>
                              </p:par>
                              <p:par>
                                <p:cTn id="73" presetID="1" presetClass="mediacall" presetSubtype="0" fill="hold" nodeType="withEffect">
                                  <p:stCondLst>
                                    <p:cond delay="0"/>
                                  </p:stCondLst>
                                  <p:childTnLst>
                                    <p:cmd type="call" cmd="playFrom(0.0)">
                                      <p:cBhvr>
                                        <p:cTn id="74" dur="862" fill="hold"/>
                                        <p:tgtEl>
                                          <p:spTgt spid="22"/>
                                        </p:tgtEl>
                                      </p:cBhvr>
                                    </p:cmd>
                                  </p:childTnLst>
                                </p:cTn>
                              </p:par>
                            </p:childTnLst>
                          </p:cTn>
                        </p:par>
                      </p:childTnLst>
                    </p:cTn>
                  </p:par>
                </p:childTnLst>
              </p:cTn>
              <p:nextCondLst>
                <p:cond evt="onClick" delay="0">
                  <p:tgtEl>
                    <p:spTgt spid="14"/>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500" fill="hold"/>
                                        <p:tgtEl>
                                          <p:spTgt spid="15"/>
                                        </p:tgtEl>
                                        <p:attrNameLst>
                                          <p:attrName>fillcolor</p:attrName>
                                        </p:attrNameLst>
                                      </p:cBhvr>
                                      <p:to>
                                        <a:srgbClr val="D99694"/>
                                      </p:to>
                                    </p:animClr>
                                    <p:set>
                                      <p:cBhvr>
                                        <p:cTn id="80" dur="500" fill="hold"/>
                                        <p:tgtEl>
                                          <p:spTgt spid="15"/>
                                        </p:tgtEl>
                                        <p:attrNameLst>
                                          <p:attrName>fill.type</p:attrName>
                                        </p:attrNameLst>
                                      </p:cBhvr>
                                      <p:to>
                                        <p:strVal val="solid"/>
                                      </p:to>
                                    </p:set>
                                    <p:set>
                                      <p:cBhvr>
                                        <p:cTn id="81" dur="500" fill="hold"/>
                                        <p:tgtEl>
                                          <p:spTgt spid="15"/>
                                        </p:tgtEl>
                                        <p:attrNameLst>
                                          <p:attrName>fill.on</p:attrName>
                                        </p:attrNameLst>
                                      </p:cBhvr>
                                      <p:to>
                                        <p:strVal val="true"/>
                                      </p:to>
                                    </p:set>
                                  </p:childTnLst>
                                </p:cTn>
                              </p:par>
                              <p:par>
                                <p:cTn id="82" presetID="1" presetClass="entr" presetSubtype="0" fill="hold" nodeType="withEffect">
                                  <p:stCondLst>
                                    <p:cond delay="0"/>
                                  </p:stCondLst>
                                  <p:childTnLst>
                                    <p:set>
                                      <p:cBhvr>
                                        <p:cTn id="83" dur="1" fill="hold">
                                          <p:stCondLst>
                                            <p:cond delay="9"/>
                                          </p:stCondLst>
                                        </p:cTn>
                                        <p:tgtEl>
                                          <p:spTgt spid="18"/>
                                        </p:tgtEl>
                                        <p:attrNameLst>
                                          <p:attrName>style.visibility</p:attrName>
                                        </p:attrNameLst>
                                      </p:cBhvr>
                                      <p:to>
                                        <p:strVal val="visible"/>
                                      </p:to>
                                    </p:set>
                                  </p:childTnLst>
                                </p:cTn>
                              </p:par>
                              <p:par>
                                <p:cTn id="84" presetID="26" presetClass="emph" presetSubtype="0" repeatCount="2000" fill="hold" grpId="1" nodeType="withEffect">
                                  <p:stCondLst>
                                    <p:cond delay="0"/>
                                  </p:stCondLst>
                                  <p:childTnLst>
                                    <p:animEffect transition="out" filter="fade">
                                      <p:cBhvr>
                                        <p:cTn id="85" dur="500" tmFilter="0, 0; .2, .5; .8, .5; 1, 0"/>
                                        <p:tgtEl>
                                          <p:spTgt spid="15"/>
                                        </p:tgtEl>
                                      </p:cBhvr>
                                    </p:animEffect>
                                    <p:animScale>
                                      <p:cBhvr>
                                        <p:cTn id="86" dur="250" autoRev="1" fill="hold"/>
                                        <p:tgtEl>
                                          <p:spTgt spid="15"/>
                                        </p:tgtEl>
                                      </p:cBhvr>
                                      <p:by x="105000" y="105000"/>
                                    </p:animScale>
                                  </p:childTnLst>
                                </p:cTn>
                              </p:par>
                              <p:par>
                                <p:cTn id="87" presetID="1" presetClass="mediacall" presetSubtype="0" fill="hold" nodeType="withEffect">
                                  <p:stCondLst>
                                    <p:cond delay="0"/>
                                  </p:stCondLst>
                                  <p:childTnLst>
                                    <p:cmd type="call" cmd="playFrom(0.0)">
                                      <p:cBhvr>
                                        <p:cTn id="88" dur="862" fill="hold"/>
                                        <p:tgtEl>
                                          <p:spTgt spid="23"/>
                                        </p:tgtEl>
                                      </p:cBhvr>
                                    </p:cmd>
                                  </p:childTnLst>
                                </p:cTn>
                              </p:par>
                            </p:childTnLst>
                          </p:cTn>
                        </p:par>
                      </p:childTnLst>
                    </p:cTn>
                  </p:par>
                </p:childTnLst>
              </p:cTn>
              <p:nextCondLst>
                <p:cond evt="onClick" delay="0">
                  <p:tgtEl>
                    <p:spTgt spid="15"/>
                  </p:tgtEl>
                </p:cond>
              </p:nextCondLst>
            </p:seq>
            <p:audio>
              <p:cMediaNode vol="80000">
                <p:cTn id="89" fill="hold" display="0">
                  <p:stCondLst>
                    <p:cond delay="indefinite"/>
                  </p:stCondLst>
                  <p:endCondLst>
                    <p:cond evt="onStopAudio" delay="0">
                      <p:tgtEl>
                        <p:sldTgt/>
                      </p:tgtEl>
                    </p:cond>
                  </p:endCondLst>
                </p:cTn>
                <p:tgtEl>
                  <p:spTgt spid="20"/>
                </p:tgtEl>
              </p:cMediaNode>
            </p:audio>
            <p:audio>
              <p:cMediaNode vol="80000">
                <p:cTn id="90" fill="hold" display="0">
                  <p:stCondLst>
                    <p:cond delay="indefinite"/>
                  </p:stCondLst>
                  <p:endCondLst>
                    <p:cond evt="onStopAudio" delay="0">
                      <p:tgtEl>
                        <p:sldTgt/>
                      </p:tgtEl>
                    </p:cond>
                  </p:endCondLst>
                </p:cTn>
                <p:tgtEl>
                  <p:spTgt spid="21"/>
                </p:tgtEl>
              </p:cMediaNode>
            </p:audio>
            <p:audio>
              <p:cMediaNode vol="80000">
                <p:cTn id="91" fill="hold" display="0">
                  <p:stCondLst>
                    <p:cond delay="indefinite"/>
                  </p:stCondLst>
                  <p:endCondLst>
                    <p:cond evt="onStopAudio" delay="0">
                      <p:tgtEl>
                        <p:sldTgt/>
                      </p:tgtEl>
                    </p:cond>
                  </p:endCondLst>
                </p:cTn>
                <p:tgtEl>
                  <p:spTgt spid="22"/>
                </p:tgtEl>
              </p:cMediaNode>
            </p:audio>
            <p:audio>
              <p:cMediaNode vol="80000">
                <p:cTn id="92" fill="hold" display="0">
                  <p:stCondLst>
                    <p:cond delay="indefinite"/>
                  </p:stCondLst>
                  <p:endCondLst>
                    <p:cond evt="onStopAudio" delay="0">
                      <p:tgtEl>
                        <p:sldTgt/>
                      </p:tgtEl>
                    </p:cond>
                  </p:endCondLst>
                </p:cTn>
                <p:tgtEl>
                  <p:spTgt spid="23"/>
                </p:tgtEl>
              </p:cMediaNode>
            </p:audio>
          </p:childTnLst>
        </p:cTn>
      </p:par>
    </p:tnLst>
    <p:bldLst>
      <p:bldP spid="11" grpId="0"/>
      <p:bldP spid="12" grpId="0"/>
      <p:bldP spid="12" grpId="1"/>
      <p:bldP spid="13" grpId="0"/>
      <p:bldP spid="13" grpId="1"/>
      <p:bldP spid="14" grpId="0"/>
      <p:bldP spid="14" grpId="1"/>
      <p:bldP spid="15" grpId="0"/>
      <p:bldP spid="15" grpId="1"/>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oogle Shape;2242;p58">
            <a:extLst>
              <a:ext uri="{FF2B5EF4-FFF2-40B4-BE49-F238E27FC236}">
                <a16:creationId xmlns:a16="http://schemas.microsoft.com/office/drawing/2014/main" id="{7CD1891C-86E1-4A95-B7A8-489A0EC57AC3}"/>
              </a:ext>
            </a:extLst>
          </p:cNvPr>
          <p:cNvGrpSpPr/>
          <p:nvPr/>
        </p:nvGrpSpPr>
        <p:grpSpPr>
          <a:xfrm>
            <a:off x="10476451" y="49853"/>
            <a:ext cx="197334" cy="243758"/>
            <a:chOff x="5803200" y="3023808"/>
            <a:chExt cx="96775" cy="117900"/>
          </a:xfrm>
        </p:grpSpPr>
        <p:sp>
          <p:nvSpPr>
            <p:cNvPr id="27" name="Google Shape;2243;p58">
              <a:extLst>
                <a:ext uri="{FF2B5EF4-FFF2-40B4-BE49-F238E27FC236}">
                  <a16:creationId xmlns:a16="http://schemas.microsoft.com/office/drawing/2014/main" id="{ED40A280-613A-479B-9400-F69E91072A1F}"/>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121862" tIns="121862" rIns="121862" bIns="121862" anchor="ctr" anchorCtr="0">
              <a:noAutofit/>
            </a:bodyPr>
            <a:lstStyle/>
            <a:p>
              <a:pPr defTabSz="1218774">
                <a:buClr>
                  <a:srgbClr val="000000"/>
                </a:buClr>
                <a:defRPr/>
              </a:pPr>
              <a:endParaRPr sz="1866" kern="0">
                <a:solidFill>
                  <a:srgbClr val="000000"/>
                </a:solidFill>
                <a:latin typeface="Arial"/>
                <a:ea typeface="汉仪小麦体简"/>
                <a:cs typeface="Arial"/>
                <a:sym typeface="Arial"/>
              </a:endParaRPr>
            </a:p>
          </p:txBody>
        </p:sp>
        <p:sp>
          <p:nvSpPr>
            <p:cNvPr id="28" name="Google Shape;2244;p58">
              <a:extLst>
                <a:ext uri="{FF2B5EF4-FFF2-40B4-BE49-F238E27FC236}">
                  <a16:creationId xmlns:a16="http://schemas.microsoft.com/office/drawing/2014/main" id="{A79D7C6A-E4C6-4222-A818-E2635836D5C3}"/>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121862" tIns="121862" rIns="121862" bIns="121862" anchor="ctr" anchorCtr="0">
              <a:noAutofit/>
            </a:bodyPr>
            <a:lstStyle/>
            <a:p>
              <a:pPr defTabSz="1218774">
                <a:buClr>
                  <a:srgbClr val="000000"/>
                </a:buClr>
                <a:defRPr/>
              </a:pPr>
              <a:endParaRPr sz="1866" kern="0">
                <a:solidFill>
                  <a:srgbClr val="000000"/>
                </a:solidFill>
                <a:latin typeface="Arial"/>
                <a:ea typeface="汉仪小麦体简"/>
                <a:cs typeface="Arial"/>
                <a:sym typeface="Arial"/>
              </a:endParaRPr>
            </a:p>
          </p:txBody>
        </p:sp>
        <p:sp>
          <p:nvSpPr>
            <p:cNvPr id="29" name="Google Shape;2245;p58">
              <a:extLst>
                <a:ext uri="{FF2B5EF4-FFF2-40B4-BE49-F238E27FC236}">
                  <a16:creationId xmlns:a16="http://schemas.microsoft.com/office/drawing/2014/main" id="{CF2E6AE4-C555-45A7-8EFD-F3AE0FAE70A6}"/>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121862" tIns="121862" rIns="121862" bIns="121862" anchor="ctr" anchorCtr="0">
              <a:noAutofit/>
            </a:bodyPr>
            <a:lstStyle/>
            <a:p>
              <a:pPr defTabSz="1218774">
                <a:buClr>
                  <a:srgbClr val="000000"/>
                </a:buClr>
                <a:defRPr/>
              </a:pPr>
              <a:endParaRPr sz="1866" kern="0">
                <a:solidFill>
                  <a:srgbClr val="000000"/>
                </a:solidFill>
                <a:latin typeface="Arial"/>
                <a:ea typeface="汉仪小麦体简"/>
                <a:cs typeface="Arial"/>
                <a:sym typeface="Arial"/>
              </a:endParaRPr>
            </a:p>
          </p:txBody>
        </p:sp>
      </p:grpSp>
      <p:grpSp>
        <p:nvGrpSpPr>
          <p:cNvPr id="30" name="Google Shape;2211;p57">
            <a:extLst>
              <a:ext uri="{FF2B5EF4-FFF2-40B4-BE49-F238E27FC236}">
                <a16:creationId xmlns:a16="http://schemas.microsoft.com/office/drawing/2014/main" id="{37456DA7-9DDA-400D-A652-F015E09DD1AF}"/>
              </a:ext>
            </a:extLst>
          </p:cNvPr>
          <p:cNvGrpSpPr/>
          <p:nvPr/>
        </p:nvGrpSpPr>
        <p:grpSpPr>
          <a:xfrm>
            <a:off x="413045" y="567142"/>
            <a:ext cx="578885" cy="430760"/>
            <a:chOff x="5197967" y="3714018"/>
            <a:chExt cx="386455" cy="287569"/>
          </a:xfrm>
        </p:grpSpPr>
        <p:sp>
          <p:nvSpPr>
            <p:cNvPr id="31" name="Google Shape;2212;p57">
              <a:extLst>
                <a:ext uri="{FF2B5EF4-FFF2-40B4-BE49-F238E27FC236}">
                  <a16:creationId xmlns:a16="http://schemas.microsoft.com/office/drawing/2014/main" id="{934BD6FF-E2A1-4E15-A297-AB45D1633B96}"/>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rgbClr val="7ABED2"/>
            </a:solidFill>
            <a:ln>
              <a:noFill/>
            </a:ln>
          </p:spPr>
          <p:txBody>
            <a:bodyPr spcFirstLastPara="1" wrap="square" lIns="121862" tIns="121862" rIns="121862" bIns="121862" anchor="ctr" anchorCtr="0">
              <a:noAutofit/>
            </a:bodyPr>
            <a:lstStyle/>
            <a:p>
              <a:pPr defTabSz="1218774">
                <a:buClr>
                  <a:srgbClr val="000000"/>
                </a:buClr>
                <a:defRPr/>
              </a:pPr>
              <a:endParaRPr sz="1866" kern="0">
                <a:solidFill>
                  <a:srgbClr val="000000"/>
                </a:solidFill>
                <a:latin typeface="Arial"/>
                <a:ea typeface="汉仪小麦体简"/>
                <a:cs typeface="Arial"/>
                <a:sym typeface="Arial"/>
              </a:endParaRPr>
            </a:p>
          </p:txBody>
        </p:sp>
        <p:sp>
          <p:nvSpPr>
            <p:cNvPr id="32" name="Google Shape;2213;p57">
              <a:extLst>
                <a:ext uri="{FF2B5EF4-FFF2-40B4-BE49-F238E27FC236}">
                  <a16:creationId xmlns:a16="http://schemas.microsoft.com/office/drawing/2014/main" id="{9449EFA8-79E8-48BC-85B7-1D383F8AE31B}"/>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rgbClr val="7ABED2"/>
            </a:solidFill>
            <a:ln>
              <a:noFill/>
            </a:ln>
          </p:spPr>
          <p:txBody>
            <a:bodyPr spcFirstLastPara="1" wrap="square" lIns="121862" tIns="121862" rIns="121862" bIns="121862" anchor="ctr" anchorCtr="0">
              <a:noAutofit/>
            </a:bodyPr>
            <a:lstStyle/>
            <a:p>
              <a:pPr defTabSz="1218774">
                <a:buClr>
                  <a:srgbClr val="000000"/>
                </a:buClr>
                <a:defRPr/>
              </a:pPr>
              <a:endParaRPr sz="1866" kern="0">
                <a:solidFill>
                  <a:srgbClr val="000000"/>
                </a:solidFill>
                <a:latin typeface="Arial"/>
                <a:ea typeface="汉仪小麦体简"/>
                <a:cs typeface="Arial"/>
                <a:sym typeface="Arial"/>
              </a:endParaRPr>
            </a:p>
          </p:txBody>
        </p:sp>
        <p:sp>
          <p:nvSpPr>
            <p:cNvPr id="33" name="Google Shape;2214;p57">
              <a:extLst>
                <a:ext uri="{FF2B5EF4-FFF2-40B4-BE49-F238E27FC236}">
                  <a16:creationId xmlns:a16="http://schemas.microsoft.com/office/drawing/2014/main" id="{66FA1A2A-1D37-4A20-80D0-5E08D8EE7C23}"/>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ysClr val="windowText" lastClr="000000"/>
            </a:solidFill>
            <a:ln>
              <a:noFill/>
            </a:ln>
          </p:spPr>
          <p:txBody>
            <a:bodyPr spcFirstLastPara="1" wrap="square" lIns="121862" tIns="121862" rIns="121862" bIns="121862" anchor="ctr" anchorCtr="0">
              <a:noAutofit/>
            </a:bodyPr>
            <a:lstStyle/>
            <a:p>
              <a:pPr defTabSz="1218774">
                <a:buClr>
                  <a:srgbClr val="000000"/>
                </a:buClr>
                <a:defRPr/>
              </a:pPr>
              <a:endParaRPr sz="1866" kern="0">
                <a:solidFill>
                  <a:srgbClr val="000000"/>
                </a:solidFill>
                <a:latin typeface="Arial"/>
                <a:ea typeface="汉仪小麦体简"/>
                <a:cs typeface="Arial"/>
                <a:sym typeface="Arial"/>
              </a:endParaRPr>
            </a:p>
          </p:txBody>
        </p:sp>
        <p:sp>
          <p:nvSpPr>
            <p:cNvPr id="34" name="Google Shape;2215;p57">
              <a:extLst>
                <a:ext uri="{FF2B5EF4-FFF2-40B4-BE49-F238E27FC236}">
                  <a16:creationId xmlns:a16="http://schemas.microsoft.com/office/drawing/2014/main" id="{A77F8770-70C2-4E2F-ACE9-B5DC9A27303B}"/>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ysClr val="windowText" lastClr="000000"/>
            </a:solidFill>
            <a:ln>
              <a:noFill/>
            </a:ln>
          </p:spPr>
          <p:txBody>
            <a:bodyPr spcFirstLastPara="1" wrap="square" lIns="121862" tIns="121862" rIns="121862" bIns="121862" anchor="ctr" anchorCtr="0">
              <a:noAutofit/>
            </a:bodyPr>
            <a:lstStyle/>
            <a:p>
              <a:pPr defTabSz="1218774">
                <a:buClr>
                  <a:srgbClr val="000000"/>
                </a:buClr>
                <a:defRPr/>
              </a:pPr>
              <a:endParaRPr sz="1866" kern="0">
                <a:solidFill>
                  <a:srgbClr val="000000"/>
                </a:solidFill>
                <a:latin typeface="Arial"/>
                <a:ea typeface="汉仪小麦体简"/>
                <a:cs typeface="Arial"/>
                <a:sym typeface="Arial"/>
              </a:endParaRPr>
            </a:p>
          </p:txBody>
        </p:sp>
      </p:grpSp>
      <p:sp>
        <p:nvSpPr>
          <p:cNvPr id="35" name="TextBox 34">
            <a:extLst>
              <a:ext uri="{FF2B5EF4-FFF2-40B4-BE49-F238E27FC236}">
                <a16:creationId xmlns:a16="http://schemas.microsoft.com/office/drawing/2014/main" id="{06BC4923-5038-460B-8641-EFDCE84705EA}"/>
              </a:ext>
            </a:extLst>
          </p:cNvPr>
          <p:cNvSpPr txBox="1"/>
          <p:nvPr/>
        </p:nvSpPr>
        <p:spPr>
          <a:xfrm>
            <a:off x="1728863" y="329624"/>
            <a:ext cx="3386027" cy="577722"/>
          </a:xfrm>
          <a:prstGeom prst="rect">
            <a:avLst/>
          </a:prstGeom>
          <a:noFill/>
        </p:spPr>
        <p:txBody>
          <a:bodyPr wrap="square" rtlCol="0">
            <a:spAutoFit/>
          </a:bodyPr>
          <a:lstStyle/>
          <a:p>
            <a:pPr algn="just" defTabSz="1218774">
              <a:lnSpc>
                <a:spcPct val="150000"/>
              </a:lnSpc>
              <a:buClr>
                <a:srgbClr val="000000"/>
              </a:buClr>
            </a:pPr>
            <a:r>
              <a:rPr lang="en-US" sz="2399" b="1" kern="0" dirty="0" err="1">
                <a:solidFill>
                  <a:srgbClr val="000000"/>
                </a:solidFill>
                <a:latin typeface="Arial" panose="020B0604020202020204" pitchFamily="34" charset="0"/>
                <a:ea typeface="汉仪小麦体简"/>
                <a:cs typeface="Arial" panose="020B0604020202020204" pitchFamily="34" charset="0"/>
                <a:sym typeface="Arial"/>
              </a:rPr>
              <a:t>Câu</a:t>
            </a:r>
            <a:r>
              <a:rPr lang="en-US" sz="2399" b="1" kern="0" dirty="0">
                <a:solidFill>
                  <a:srgbClr val="000000"/>
                </a:solidFill>
                <a:latin typeface="Arial" panose="020B0604020202020204" pitchFamily="34" charset="0"/>
                <a:ea typeface="汉仪小麦体简"/>
                <a:cs typeface="Arial" panose="020B0604020202020204" pitchFamily="34" charset="0"/>
                <a:sym typeface="Arial"/>
              </a:rPr>
              <a:t> 3. </a:t>
            </a:r>
            <a:r>
              <a:rPr lang="en-US" sz="2399" dirty="0">
                <a:solidFill>
                  <a:prstClr val="black"/>
                </a:solidFill>
                <a:latin typeface="Arial" panose="020B0604020202020204" pitchFamily="34" charset="0"/>
                <a:ea typeface="汉仪小麦体简"/>
                <a:cs typeface="Arial" panose="020B0604020202020204" pitchFamily="34" charset="0"/>
              </a:rPr>
              <a:t>Cho </a:t>
            </a:r>
            <a:r>
              <a:rPr lang="en-US" sz="2399" dirty="0" err="1">
                <a:solidFill>
                  <a:prstClr val="black"/>
                </a:solidFill>
                <a:latin typeface="Arial" panose="020B0604020202020204" pitchFamily="34" charset="0"/>
                <a:ea typeface="汉仪小麦体简"/>
                <a:cs typeface="Arial" panose="020B0604020202020204" pitchFamily="34" charset="0"/>
              </a:rPr>
              <a:t>biểu</a:t>
            </a:r>
            <a:r>
              <a:rPr lang="en-US" sz="2399" dirty="0">
                <a:solidFill>
                  <a:prstClr val="black"/>
                </a:solidFill>
                <a:latin typeface="Arial" panose="020B0604020202020204" pitchFamily="34" charset="0"/>
                <a:ea typeface="汉仪小麦体简"/>
                <a:cs typeface="Arial" panose="020B0604020202020204" pitchFamily="34" charset="0"/>
              </a:rPr>
              <a:t> </a:t>
            </a:r>
            <a:r>
              <a:rPr lang="en-US" sz="2399" dirty="0" err="1">
                <a:solidFill>
                  <a:prstClr val="black"/>
                </a:solidFill>
                <a:latin typeface="Arial" panose="020B0604020202020204" pitchFamily="34" charset="0"/>
                <a:ea typeface="汉仪小麦体简"/>
                <a:cs typeface="Arial" panose="020B0604020202020204" pitchFamily="34" charset="0"/>
              </a:rPr>
              <a:t>đồ</a:t>
            </a:r>
            <a:endParaRPr lang="en-US" sz="2399" dirty="0">
              <a:solidFill>
                <a:prstClr val="black"/>
              </a:solidFill>
              <a:latin typeface="Arial" panose="020B0604020202020204" pitchFamily="34" charset="0"/>
              <a:ea typeface="汉仪小麦体简"/>
              <a:cs typeface="Arial" panose="020B0604020202020204" pitchFamily="34" charset="0"/>
            </a:endParaRPr>
          </a:p>
        </p:txBody>
      </p:sp>
      <p:sp>
        <p:nvSpPr>
          <p:cNvPr id="36" name="Đáp án đúng">
            <a:extLst>
              <a:ext uri="{FF2B5EF4-FFF2-40B4-BE49-F238E27FC236}">
                <a16:creationId xmlns:a16="http://schemas.microsoft.com/office/drawing/2014/main" id="{301F31BB-7FBA-4DFE-8ECD-9A9337B00AB9}"/>
              </a:ext>
            </a:extLst>
          </p:cNvPr>
          <p:cNvSpPr/>
          <p:nvPr/>
        </p:nvSpPr>
        <p:spPr>
          <a:xfrm>
            <a:off x="3050668" y="5411447"/>
            <a:ext cx="2437648" cy="731294"/>
          </a:xfrm>
          <a:prstGeom prst="roundRect">
            <a:avLst/>
          </a:prstGeom>
          <a:noFill/>
          <a:ln w="12700" cap="flat" cmpd="sng" algn="ctr">
            <a:noFill/>
            <a:prstDash val="solid"/>
            <a:miter lim="800000"/>
          </a:ln>
          <a:effectLst/>
        </p:spPr>
        <p:txBody>
          <a:bodyPr rtlCol="0" anchor="ctr"/>
          <a:lstStyle/>
          <a:p>
            <a:pPr algn="ctr" defTabSz="914080">
              <a:defRPr/>
            </a:pPr>
            <a:r>
              <a:rPr lang="en-US" sz="2399" kern="0" noProof="1">
                <a:solidFill>
                  <a:prstClr val="black"/>
                </a:solidFill>
                <a:latin typeface="Arial" panose="020B0604020202020204" pitchFamily="34" charset="0"/>
                <a:ea typeface="汉仪小麦体简"/>
                <a:cs typeface="Arial" panose="020B0604020202020204" pitchFamily="34" charset="0"/>
                <a:sym typeface="Arial"/>
              </a:rPr>
              <a:t>B. 292</a:t>
            </a:r>
            <a:endParaRPr lang="vi-VN" sz="2399" kern="0" noProof="1">
              <a:solidFill>
                <a:prstClr val="black"/>
              </a:solidFill>
              <a:latin typeface="Arial" panose="020B0604020202020204" pitchFamily="34" charset="0"/>
              <a:ea typeface="汉仪小麦体简"/>
              <a:cs typeface="Arial" panose="020B0604020202020204" pitchFamily="34" charset="0"/>
              <a:sym typeface="Arial"/>
            </a:endParaRPr>
          </a:p>
        </p:txBody>
      </p:sp>
      <p:sp>
        <p:nvSpPr>
          <p:cNvPr id="37" name="Đáp án sai 1">
            <a:extLst>
              <a:ext uri="{FF2B5EF4-FFF2-40B4-BE49-F238E27FC236}">
                <a16:creationId xmlns:a16="http://schemas.microsoft.com/office/drawing/2014/main" id="{AD9A751C-D5F9-4054-885C-E8D46A2D7D54}"/>
              </a:ext>
            </a:extLst>
          </p:cNvPr>
          <p:cNvSpPr/>
          <p:nvPr/>
        </p:nvSpPr>
        <p:spPr>
          <a:xfrm>
            <a:off x="106126" y="5361585"/>
            <a:ext cx="2437648" cy="731294"/>
          </a:xfrm>
          <a:prstGeom prst="roundRect">
            <a:avLst/>
          </a:prstGeom>
          <a:noFill/>
          <a:ln w="12700" cap="flat" cmpd="sng" algn="ctr">
            <a:noFill/>
            <a:prstDash val="solid"/>
            <a:miter lim="800000"/>
          </a:ln>
          <a:effectLst/>
        </p:spPr>
        <p:txBody>
          <a:bodyPr rtlCol="0" anchor="ctr"/>
          <a:lstStyle/>
          <a:p>
            <a:pPr algn="ctr" defTabSz="914080">
              <a:defRPr/>
            </a:pPr>
            <a:r>
              <a:rPr lang="en-US" sz="2399" kern="0" noProof="1">
                <a:solidFill>
                  <a:prstClr val="black"/>
                </a:solidFill>
                <a:latin typeface="Arial" panose="020B0604020202020204" pitchFamily="34" charset="0"/>
                <a:ea typeface="汉仪小麦体简"/>
                <a:cs typeface="Arial" panose="020B0604020202020204" pitchFamily="34" charset="0"/>
                <a:sym typeface="Arial"/>
              </a:rPr>
              <a:t>A. 290</a:t>
            </a:r>
            <a:endParaRPr lang="vi-VN" sz="2399" kern="0" noProof="1">
              <a:solidFill>
                <a:prstClr val="black"/>
              </a:solidFill>
              <a:latin typeface="Arial" panose="020B0604020202020204" pitchFamily="34" charset="0"/>
              <a:ea typeface="汉仪小麦体简"/>
              <a:cs typeface="Arial" panose="020B0604020202020204" pitchFamily="34" charset="0"/>
              <a:sym typeface="Arial"/>
            </a:endParaRPr>
          </a:p>
        </p:txBody>
      </p:sp>
      <p:sp>
        <p:nvSpPr>
          <p:cNvPr id="38" name="Đáp án sai 2">
            <a:extLst>
              <a:ext uri="{FF2B5EF4-FFF2-40B4-BE49-F238E27FC236}">
                <a16:creationId xmlns:a16="http://schemas.microsoft.com/office/drawing/2014/main" id="{16AED123-21B0-4477-92A9-9DAEC3214C14}"/>
              </a:ext>
            </a:extLst>
          </p:cNvPr>
          <p:cNvSpPr/>
          <p:nvPr/>
        </p:nvSpPr>
        <p:spPr>
          <a:xfrm>
            <a:off x="5985610" y="5392405"/>
            <a:ext cx="2437648" cy="731294"/>
          </a:xfrm>
          <a:prstGeom prst="roundRect">
            <a:avLst/>
          </a:prstGeom>
          <a:noFill/>
          <a:ln w="12700" cap="flat" cmpd="sng" algn="ctr">
            <a:noFill/>
            <a:prstDash val="solid"/>
            <a:miter lim="800000"/>
          </a:ln>
          <a:effectLst/>
        </p:spPr>
        <p:txBody>
          <a:bodyPr rtlCol="0" anchor="ctr"/>
          <a:lstStyle/>
          <a:p>
            <a:pPr algn="ctr" defTabSz="914080">
              <a:defRPr/>
            </a:pPr>
            <a:r>
              <a:rPr lang="en-US" sz="2399" kern="0" noProof="1">
                <a:solidFill>
                  <a:prstClr val="black"/>
                </a:solidFill>
                <a:latin typeface="Arial" panose="020B0604020202020204" pitchFamily="34" charset="0"/>
                <a:ea typeface="汉仪小麦体简"/>
                <a:cs typeface="Arial" panose="020B0604020202020204" pitchFamily="34" charset="0"/>
                <a:sym typeface="Arial"/>
              </a:rPr>
              <a:t>C. 294</a:t>
            </a:r>
            <a:endParaRPr lang="vi-VN" sz="2399" kern="0" noProof="1">
              <a:solidFill>
                <a:prstClr val="black"/>
              </a:solidFill>
              <a:latin typeface="Arial" panose="020B0604020202020204" pitchFamily="34" charset="0"/>
              <a:ea typeface="汉仪小麦体简"/>
              <a:cs typeface="Arial" panose="020B0604020202020204" pitchFamily="34" charset="0"/>
              <a:sym typeface="Arial"/>
            </a:endParaRPr>
          </a:p>
        </p:txBody>
      </p:sp>
      <p:sp>
        <p:nvSpPr>
          <p:cNvPr id="39" name="Đáp án sai 3">
            <a:extLst>
              <a:ext uri="{FF2B5EF4-FFF2-40B4-BE49-F238E27FC236}">
                <a16:creationId xmlns:a16="http://schemas.microsoft.com/office/drawing/2014/main" id="{F67DEE47-C45A-4C5B-9EAA-BE5A4C587544}"/>
              </a:ext>
            </a:extLst>
          </p:cNvPr>
          <p:cNvSpPr/>
          <p:nvPr/>
        </p:nvSpPr>
        <p:spPr>
          <a:xfrm>
            <a:off x="8863204" y="5352333"/>
            <a:ext cx="2437648" cy="731294"/>
          </a:xfrm>
          <a:prstGeom prst="roundRect">
            <a:avLst/>
          </a:prstGeom>
          <a:noFill/>
          <a:ln w="12700" cap="flat" cmpd="sng" algn="ctr">
            <a:noFill/>
            <a:prstDash val="solid"/>
            <a:miter lim="800000"/>
          </a:ln>
          <a:effectLst/>
        </p:spPr>
        <p:txBody>
          <a:bodyPr rtlCol="0" anchor="ctr"/>
          <a:lstStyle/>
          <a:p>
            <a:pPr algn="ctr" defTabSz="914080">
              <a:defRPr/>
            </a:pPr>
            <a:r>
              <a:rPr lang="en-US" sz="2399" kern="0" noProof="1">
                <a:solidFill>
                  <a:prstClr val="black"/>
                </a:solidFill>
                <a:latin typeface="Arial" panose="020B0604020202020204" pitchFamily="34" charset="0"/>
                <a:ea typeface="汉仪小麦体简"/>
                <a:cs typeface="Arial" panose="020B0604020202020204" pitchFamily="34" charset="0"/>
                <a:sym typeface="Arial"/>
              </a:rPr>
              <a:t>D. 296</a:t>
            </a:r>
            <a:endParaRPr lang="vi-VN" sz="2399" kern="0" noProof="1">
              <a:solidFill>
                <a:prstClr val="black"/>
              </a:solidFill>
              <a:latin typeface="Arial" panose="020B0604020202020204" pitchFamily="34" charset="0"/>
              <a:ea typeface="汉仪小麦体简"/>
              <a:cs typeface="Arial" panose="020B0604020202020204" pitchFamily="34" charset="0"/>
              <a:sym typeface="Arial"/>
            </a:endParaRPr>
          </a:p>
        </p:txBody>
      </p:sp>
      <p:pic>
        <p:nvPicPr>
          <p:cNvPr id="40" name="Picture 5">
            <a:extLst>
              <a:ext uri="{FF2B5EF4-FFF2-40B4-BE49-F238E27FC236}">
                <a16:creationId xmlns:a16="http://schemas.microsoft.com/office/drawing/2014/main" id="{385DE526-FB6D-462B-B8AF-832EF2353AA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249927" y="5163782"/>
            <a:ext cx="852783" cy="742266"/>
          </a:xfrm>
          <a:prstGeom prst="rect">
            <a:avLst/>
          </a:prstGeom>
        </p:spPr>
      </p:pic>
      <p:pic>
        <p:nvPicPr>
          <p:cNvPr id="41" name="Picture 10">
            <a:extLst>
              <a:ext uri="{FF2B5EF4-FFF2-40B4-BE49-F238E27FC236}">
                <a16:creationId xmlns:a16="http://schemas.microsoft.com/office/drawing/2014/main" id="{10B95132-4B45-4142-85FB-41A0E442475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18302" y="5287132"/>
            <a:ext cx="849860" cy="757148"/>
          </a:xfrm>
          <a:prstGeom prst="rect">
            <a:avLst/>
          </a:prstGeom>
        </p:spPr>
      </p:pic>
      <p:pic>
        <p:nvPicPr>
          <p:cNvPr id="42" name="Picture 10">
            <a:extLst>
              <a:ext uri="{FF2B5EF4-FFF2-40B4-BE49-F238E27FC236}">
                <a16:creationId xmlns:a16="http://schemas.microsoft.com/office/drawing/2014/main" id="{B1483221-B3BB-4423-85A4-1D97072C35B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095897" y="5282560"/>
            <a:ext cx="849860" cy="757148"/>
          </a:xfrm>
          <a:prstGeom prst="rect">
            <a:avLst/>
          </a:prstGeom>
        </p:spPr>
      </p:pic>
      <p:pic>
        <p:nvPicPr>
          <p:cNvPr id="43" name="Picture 10">
            <a:extLst>
              <a:ext uri="{FF2B5EF4-FFF2-40B4-BE49-F238E27FC236}">
                <a16:creationId xmlns:a16="http://schemas.microsoft.com/office/drawing/2014/main" id="{D7067608-6B36-4B86-A000-C3E9F33D48E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91100" y="5400423"/>
            <a:ext cx="849860" cy="757148"/>
          </a:xfrm>
          <a:prstGeom prst="rect">
            <a:avLst/>
          </a:prstGeom>
        </p:spPr>
      </p:pic>
      <p:pic>
        <p:nvPicPr>
          <p:cNvPr id="44" name="Correct sound effect and wrong sound effect (mp3cut.net)">
            <a:hlinkClick r:id="" action="ppaction://media"/>
            <a:extLst>
              <a:ext uri="{FF2B5EF4-FFF2-40B4-BE49-F238E27FC236}">
                <a16:creationId xmlns:a16="http://schemas.microsoft.com/office/drawing/2014/main" id="{D0E4BD9D-3455-41DD-91B0-28A6F9C75FE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14121" y="-1134151"/>
            <a:ext cx="649617" cy="649617"/>
          </a:xfrm>
          <a:prstGeom prst="rect">
            <a:avLst/>
          </a:prstGeom>
        </p:spPr>
      </p:pic>
      <p:pic>
        <p:nvPicPr>
          <p:cNvPr id="45" name="Correct sound effect and wrong sound effect (mp3cut.net) (1)">
            <a:hlinkClick r:id="" action="ppaction://media"/>
            <a:extLst>
              <a:ext uri="{FF2B5EF4-FFF2-40B4-BE49-F238E27FC236}">
                <a16:creationId xmlns:a16="http://schemas.microsoft.com/office/drawing/2014/main" id="{C6560E78-60D6-4B06-85BC-3D13F37B866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82726" y="-1134151"/>
            <a:ext cx="649617" cy="649617"/>
          </a:xfrm>
          <a:prstGeom prst="rect">
            <a:avLst/>
          </a:prstGeom>
        </p:spPr>
      </p:pic>
      <p:pic>
        <p:nvPicPr>
          <p:cNvPr id="46" name="Correct sound effect and wrong sound effect (mp3cut.net) (1)">
            <a:hlinkClick r:id="" action="ppaction://media"/>
            <a:extLst>
              <a:ext uri="{FF2B5EF4-FFF2-40B4-BE49-F238E27FC236}">
                <a16:creationId xmlns:a16="http://schemas.microsoft.com/office/drawing/2014/main" id="{A52783C5-7690-4097-905C-B081303457C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0644" y="-1099769"/>
            <a:ext cx="649617" cy="649617"/>
          </a:xfrm>
          <a:prstGeom prst="rect">
            <a:avLst/>
          </a:prstGeom>
        </p:spPr>
      </p:pic>
      <p:pic>
        <p:nvPicPr>
          <p:cNvPr id="47" name="Correct sound effect and wrong sound effect (mp3cut.net) (1)">
            <a:hlinkClick r:id="" action="ppaction://media"/>
            <a:extLst>
              <a:ext uri="{FF2B5EF4-FFF2-40B4-BE49-F238E27FC236}">
                <a16:creationId xmlns:a16="http://schemas.microsoft.com/office/drawing/2014/main" id="{1EE80E68-C5CD-46F9-868F-1125066AFCC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6685" y="-1129305"/>
            <a:ext cx="649617" cy="649617"/>
          </a:xfrm>
          <a:prstGeom prst="rect">
            <a:avLst/>
          </a:prstGeom>
        </p:spPr>
      </p:pic>
      <p:pic>
        <p:nvPicPr>
          <p:cNvPr id="48" name="Picture 47" descr="Cho biểu đồ:Số lượng trà sữa bán được trong 1 tuần là bao nhiêu? (ảnh 1)">
            <a:extLst>
              <a:ext uri="{FF2B5EF4-FFF2-40B4-BE49-F238E27FC236}">
                <a16:creationId xmlns:a16="http://schemas.microsoft.com/office/drawing/2014/main" id="{BAB28F6D-189F-4BAE-91AC-672C92FDED07}"/>
              </a:ext>
            </a:extLst>
          </p:cNvPr>
          <p:cNvPicPr/>
          <p:nvPr/>
        </p:nvPicPr>
        <p:blipFill>
          <a:blip r:embed="rId11" cstate="print">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732733" y="1150030"/>
            <a:ext cx="5002745" cy="3035258"/>
          </a:xfrm>
          <a:prstGeom prst="rect">
            <a:avLst/>
          </a:prstGeom>
          <a:noFill/>
          <a:ln>
            <a:noFill/>
          </a:ln>
        </p:spPr>
      </p:pic>
      <p:sp>
        <p:nvSpPr>
          <p:cNvPr id="49" name="TextBox 48">
            <a:extLst>
              <a:ext uri="{FF2B5EF4-FFF2-40B4-BE49-F238E27FC236}">
                <a16:creationId xmlns:a16="http://schemas.microsoft.com/office/drawing/2014/main" id="{7B93CB90-52B5-4926-ACCB-C3AB2504B764}"/>
              </a:ext>
            </a:extLst>
          </p:cNvPr>
          <p:cNvSpPr txBox="1"/>
          <p:nvPr/>
        </p:nvSpPr>
        <p:spPr>
          <a:xfrm>
            <a:off x="1834430" y="4490064"/>
            <a:ext cx="8302360" cy="461537"/>
          </a:xfrm>
          <a:prstGeom prst="rect">
            <a:avLst/>
          </a:prstGeom>
          <a:noFill/>
        </p:spPr>
        <p:txBody>
          <a:bodyPr wrap="square" rtlCol="0">
            <a:spAutoFit/>
          </a:bodyPr>
          <a:lstStyle/>
          <a:p>
            <a:pPr algn="ctr" defTabSz="1218804"/>
            <a:r>
              <a:rPr lang="fr-FR" sz="2399" i="1" dirty="0" err="1">
                <a:solidFill>
                  <a:prstClr val="black"/>
                </a:solidFill>
                <a:latin typeface="汉仪小麦体简"/>
                <a:ea typeface="汉仪小麦体简"/>
              </a:rPr>
              <a:t>Số</a:t>
            </a:r>
            <a:r>
              <a:rPr lang="fr-FR" sz="2399" i="1" dirty="0">
                <a:solidFill>
                  <a:prstClr val="black"/>
                </a:solidFill>
                <a:latin typeface="汉仪小麦体简"/>
                <a:ea typeface="汉仪小麦体简"/>
              </a:rPr>
              <a:t> </a:t>
            </a:r>
            <a:r>
              <a:rPr lang="fr-FR" sz="2399" i="1" dirty="0" err="1">
                <a:solidFill>
                  <a:prstClr val="black"/>
                </a:solidFill>
                <a:latin typeface="汉仪小麦体简"/>
                <a:ea typeface="汉仪小麦体简"/>
              </a:rPr>
              <a:t>lượng</a:t>
            </a:r>
            <a:r>
              <a:rPr lang="fr-FR" sz="2399" i="1" dirty="0">
                <a:solidFill>
                  <a:prstClr val="black"/>
                </a:solidFill>
                <a:latin typeface="汉仪小麦体简"/>
                <a:ea typeface="汉仪小麦体简"/>
              </a:rPr>
              <a:t> </a:t>
            </a:r>
            <a:r>
              <a:rPr lang="fr-FR" sz="2399" i="1" dirty="0" err="1">
                <a:solidFill>
                  <a:prstClr val="black"/>
                </a:solidFill>
                <a:latin typeface="汉仪小麦体简"/>
                <a:ea typeface="汉仪小麦体简"/>
              </a:rPr>
              <a:t>trà</a:t>
            </a:r>
            <a:r>
              <a:rPr lang="fr-FR" sz="2399" i="1" dirty="0">
                <a:solidFill>
                  <a:prstClr val="black"/>
                </a:solidFill>
                <a:latin typeface="汉仪小麦体简"/>
                <a:ea typeface="汉仪小麦体简"/>
              </a:rPr>
              <a:t> </a:t>
            </a:r>
            <a:r>
              <a:rPr lang="fr-FR" sz="2399" i="1" dirty="0" err="1">
                <a:solidFill>
                  <a:prstClr val="black"/>
                </a:solidFill>
                <a:latin typeface="汉仪小麦体简"/>
                <a:ea typeface="汉仪小麦体简"/>
              </a:rPr>
              <a:t>sữa</a:t>
            </a:r>
            <a:r>
              <a:rPr lang="fr-FR" sz="2399" i="1" dirty="0">
                <a:solidFill>
                  <a:prstClr val="black"/>
                </a:solidFill>
                <a:latin typeface="汉仪小麦体简"/>
                <a:ea typeface="汉仪小麦体简"/>
              </a:rPr>
              <a:t> </a:t>
            </a:r>
            <a:r>
              <a:rPr lang="fr-FR" sz="2399" i="1" dirty="0" err="1">
                <a:solidFill>
                  <a:prstClr val="black"/>
                </a:solidFill>
                <a:latin typeface="汉仪小麦体简"/>
                <a:ea typeface="汉仪小麦体简"/>
              </a:rPr>
              <a:t>bán</a:t>
            </a:r>
            <a:r>
              <a:rPr lang="fr-FR" sz="2399" i="1" dirty="0">
                <a:solidFill>
                  <a:prstClr val="black"/>
                </a:solidFill>
                <a:latin typeface="汉仪小麦体简"/>
                <a:ea typeface="汉仪小麦体简"/>
              </a:rPr>
              <a:t> </a:t>
            </a:r>
            <a:r>
              <a:rPr lang="fr-FR" sz="2399" i="1" dirty="0" err="1">
                <a:solidFill>
                  <a:prstClr val="black"/>
                </a:solidFill>
                <a:latin typeface="汉仪小麦体简"/>
                <a:ea typeface="汉仪小麦体简"/>
              </a:rPr>
              <a:t>được</a:t>
            </a:r>
            <a:r>
              <a:rPr lang="fr-FR" sz="2399" i="1" dirty="0">
                <a:solidFill>
                  <a:prstClr val="black"/>
                </a:solidFill>
                <a:latin typeface="汉仪小麦体简"/>
                <a:ea typeface="汉仪小麦体简"/>
              </a:rPr>
              <a:t> </a:t>
            </a:r>
            <a:r>
              <a:rPr lang="fr-FR" sz="2399" i="1" dirty="0" err="1">
                <a:solidFill>
                  <a:prstClr val="black"/>
                </a:solidFill>
                <a:latin typeface="汉仪小麦体简"/>
                <a:ea typeface="汉仪小麦体简"/>
              </a:rPr>
              <a:t>trong</a:t>
            </a:r>
            <a:r>
              <a:rPr lang="fr-FR" sz="2399" i="1" dirty="0">
                <a:solidFill>
                  <a:prstClr val="black"/>
                </a:solidFill>
                <a:latin typeface="汉仪小麦体简"/>
                <a:ea typeface="汉仪小麦体简"/>
              </a:rPr>
              <a:t> 1 </a:t>
            </a:r>
            <a:r>
              <a:rPr lang="fr-FR" sz="2399" i="1" dirty="0" err="1">
                <a:solidFill>
                  <a:prstClr val="black"/>
                </a:solidFill>
                <a:latin typeface="汉仪小麦体简"/>
                <a:ea typeface="汉仪小麦体简"/>
              </a:rPr>
              <a:t>tuần</a:t>
            </a:r>
            <a:r>
              <a:rPr lang="fr-FR" sz="2399" i="1" dirty="0">
                <a:solidFill>
                  <a:prstClr val="black"/>
                </a:solidFill>
                <a:latin typeface="汉仪小麦体简"/>
                <a:ea typeface="汉仪小麦体简"/>
              </a:rPr>
              <a:t> là bao </a:t>
            </a:r>
            <a:r>
              <a:rPr lang="fr-FR" sz="2399" i="1" dirty="0" err="1">
                <a:solidFill>
                  <a:prstClr val="black"/>
                </a:solidFill>
                <a:latin typeface="汉仪小麦体简"/>
                <a:ea typeface="汉仪小麦体简"/>
              </a:rPr>
              <a:t>nhiêu</a:t>
            </a:r>
            <a:r>
              <a:rPr lang="fr-FR" sz="2399" i="1" dirty="0">
                <a:solidFill>
                  <a:prstClr val="black"/>
                </a:solidFill>
                <a:latin typeface="汉仪小麦体简"/>
                <a:ea typeface="汉仪小麦体简"/>
              </a:rPr>
              <a:t>?</a:t>
            </a:r>
            <a:endParaRPr lang="en-US" sz="2399" i="1" dirty="0">
              <a:solidFill>
                <a:prstClr val="black"/>
              </a:solidFill>
              <a:latin typeface="汉仪小麦体简"/>
              <a:ea typeface="汉仪小麦体简"/>
            </a:endParaRPr>
          </a:p>
        </p:txBody>
      </p:sp>
    </p:spTree>
    <p:extLst>
      <p:ext uri="{BB962C8B-B14F-4D97-AF65-F5344CB8AC3E}">
        <p14:creationId xmlns:p14="http://schemas.microsoft.com/office/powerpoint/2010/main" val="144669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randombar(horizontal)">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500" fill="hold"/>
                                        <p:tgtEl>
                                          <p:spTgt spid="49"/>
                                        </p:tgtEl>
                                        <p:attrNameLst>
                                          <p:attrName>ppt_x</p:attrName>
                                        </p:attrNameLst>
                                      </p:cBhvr>
                                      <p:tavLst>
                                        <p:tav tm="0">
                                          <p:val>
                                            <p:strVal val="#ppt_x"/>
                                          </p:val>
                                        </p:tav>
                                        <p:tav tm="100000">
                                          <p:val>
                                            <p:strVal val="#ppt_x"/>
                                          </p:val>
                                        </p:tav>
                                      </p:tavLst>
                                    </p:anim>
                                    <p:anim calcmode="lin" valueType="num">
                                      <p:cBhvr additive="base">
                                        <p:cTn id="1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strips(downLeft)">
                                      <p:cBhvr>
                                        <p:cTn id="23" dur="500"/>
                                        <p:tgtEl>
                                          <p:spTgt spid="37"/>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strips(downLeft)">
                                      <p:cBhvr>
                                        <p:cTn id="26" dur="500"/>
                                        <p:tgtEl>
                                          <p:spTgt spid="36"/>
                                        </p:tgtEl>
                                      </p:cBhvr>
                                    </p:animEffect>
                                  </p:childTnLst>
                                </p:cTn>
                              </p:par>
                              <p:par>
                                <p:cTn id="27" presetID="18" presetClass="entr" presetSubtype="12"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strips(downLeft)">
                                      <p:cBhvr>
                                        <p:cTn id="29" dur="500"/>
                                        <p:tgtEl>
                                          <p:spTgt spid="38"/>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strips(downLeft)">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6"/>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36"/>
                                        </p:tgtEl>
                                        <p:attrNameLst>
                                          <p:attrName>fillcolor</p:attrName>
                                        </p:attrNameLst>
                                      </p:cBhvr>
                                      <p:to>
                                        <a:srgbClr val="92D050"/>
                                      </p:to>
                                    </p:animClr>
                                    <p:set>
                                      <p:cBhvr>
                                        <p:cTn id="38" dur="500" fill="hold"/>
                                        <p:tgtEl>
                                          <p:spTgt spid="36"/>
                                        </p:tgtEl>
                                        <p:attrNameLst>
                                          <p:attrName>fill.type</p:attrName>
                                        </p:attrNameLst>
                                      </p:cBhvr>
                                      <p:to>
                                        <p:strVal val="solid"/>
                                      </p:to>
                                    </p:set>
                                    <p:set>
                                      <p:cBhvr>
                                        <p:cTn id="39" dur="500" fill="hold"/>
                                        <p:tgtEl>
                                          <p:spTgt spid="36"/>
                                        </p:tgtEl>
                                        <p:attrNameLst>
                                          <p:attrName>fill.on</p:attrName>
                                        </p:attrNameLst>
                                      </p:cBhvr>
                                      <p:to>
                                        <p:strVal val="true"/>
                                      </p:to>
                                    </p:set>
                                  </p:childTnLst>
                                </p:cTn>
                              </p:par>
                              <p:par>
                                <p:cTn id="40" presetID="1" presetClass="entr" presetSubtype="0" fill="hold" nodeType="withEffect">
                                  <p:stCondLst>
                                    <p:cond delay="0"/>
                                  </p:stCondLst>
                                  <p:childTnLst>
                                    <p:set>
                                      <p:cBhvr>
                                        <p:cTn id="41" dur="1" fill="hold">
                                          <p:stCondLst>
                                            <p:cond delay="9"/>
                                          </p:stCondLst>
                                        </p:cTn>
                                        <p:tgtEl>
                                          <p:spTgt spid="40"/>
                                        </p:tgtEl>
                                        <p:attrNameLst>
                                          <p:attrName>style.visibility</p:attrName>
                                        </p:attrNameLst>
                                      </p:cBhvr>
                                      <p:to>
                                        <p:strVal val="visible"/>
                                      </p:to>
                                    </p:set>
                                  </p:childTnLst>
                                </p:cTn>
                              </p:par>
                              <p:par>
                                <p:cTn id="42" presetID="26" presetClass="emph" presetSubtype="0" repeatCount="2000" fill="hold" grpId="1" nodeType="withEffect">
                                  <p:stCondLst>
                                    <p:cond delay="0"/>
                                  </p:stCondLst>
                                  <p:childTnLst>
                                    <p:animEffect transition="out" filter="fade">
                                      <p:cBhvr>
                                        <p:cTn id="43" dur="500" tmFilter="0, 0; .2, .5; .8, .5; 1, 0"/>
                                        <p:tgtEl>
                                          <p:spTgt spid="36"/>
                                        </p:tgtEl>
                                      </p:cBhvr>
                                    </p:animEffect>
                                    <p:animScale>
                                      <p:cBhvr>
                                        <p:cTn id="44" dur="250" autoRev="1" fill="hold"/>
                                        <p:tgtEl>
                                          <p:spTgt spid="36"/>
                                        </p:tgtEl>
                                      </p:cBhvr>
                                      <p:by x="105000" y="105000"/>
                                    </p:animScale>
                                  </p:childTnLst>
                                </p:cTn>
                              </p:par>
                              <p:par>
                                <p:cTn id="45" presetID="1" presetClass="mediacall" presetSubtype="0" fill="hold" nodeType="withEffect">
                                  <p:stCondLst>
                                    <p:cond delay="0"/>
                                  </p:stCondLst>
                                  <p:childTnLst>
                                    <p:cmd type="call" cmd="playFrom(0.0)">
                                      <p:cBhvr>
                                        <p:cTn id="46" dur="835" fill="hold"/>
                                        <p:tgtEl>
                                          <p:spTgt spid="44"/>
                                        </p:tgtEl>
                                      </p:cBhvr>
                                    </p:cmd>
                                  </p:childTnLst>
                                </p:cTn>
                              </p:par>
                            </p:childTnLst>
                          </p:cTn>
                        </p:par>
                      </p:childTnLst>
                    </p:cTn>
                  </p:par>
                </p:childTnLst>
              </p:cTn>
              <p:nextCondLst>
                <p:cond evt="onClick" delay="0">
                  <p:tgtEl>
                    <p:spTgt spid="36"/>
                  </p:tgtEl>
                </p:cond>
              </p:nextCondLst>
            </p:seq>
            <p:seq concurrent="1" nextAc="seek">
              <p:cTn id="47" restart="whenNotActive" fill="hold" evtFilter="cancelBubble" nodeType="interactiveSeq">
                <p:stCondLst>
                  <p:cond evt="onClick" delay="0">
                    <p:tgtEl>
                      <p:spTgt spid="37"/>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37"/>
                                        </p:tgtEl>
                                        <p:attrNameLst>
                                          <p:attrName>fillcolor</p:attrName>
                                        </p:attrNameLst>
                                      </p:cBhvr>
                                      <p:to>
                                        <a:srgbClr val="D99694"/>
                                      </p:to>
                                    </p:animClr>
                                    <p:set>
                                      <p:cBhvr>
                                        <p:cTn id="52" dur="500" fill="hold"/>
                                        <p:tgtEl>
                                          <p:spTgt spid="37"/>
                                        </p:tgtEl>
                                        <p:attrNameLst>
                                          <p:attrName>fill.type</p:attrName>
                                        </p:attrNameLst>
                                      </p:cBhvr>
                                      <p:to>
                                        <p:strVal val="solid"/>
                                      </p:to>
                                    </p:set>
                                    <p:set>
                                      <p:cBhvr>
                                        <p:cTn id="53" dur="500" fill="hold"/>
                                        <p:tgtEl>
                                          <p:spTgt spid="37"/>
                                        </p:tgtEl>
                                        <p:attrNameLst>
                                          <p:attrName>fill.on</p:attrName>
                                        </p:attrNameLst>
                                      </p:cBhvr>
                                      <p:to>
                                        <p:strVal val="true"/>
                                      </p:to>
                                    </p:set>
                                  </p:childTnLst>
                                </p:cTn>
                              </p:par>
                              <p:par>
                                <p:cTn id="54" presetID="1" presetClass="entr" presetSubtype="0" fill="hold" nodeType="withEffect">
                                  <p:stCondLst>
                                    <p:cond delay="0"/>
                                  </p:stCondLst>
                                  <p:childTnLst>
                                    <p:set>
                                      <p:cBhvr>
                                        <p:cTn id="55" dur="1" fill="hold">
                                          <p:stCondLst>
                                            <p:cond delay="0"/>
                                          </p:stCondLst>
                                        </p:cTn>
                                        <p:tgtEl>
                                          <p:spTgt spid="43"/>
                                        </p:tgtEl>
                                        <p:attrNameLst>
                                          <p:attrName>style.visibility</p:attrName>
                                        </p:attrNameLst>
                                      </p:cBhvr>
                                      <p:to>
                                        <p:strVal val="visible"/>
                                      </p:to>
                                    </p:set>
                                  </p:childTnLst>
                                </p:cTn>
                              </p:par>
                              <p:par>
                                <p:cTn id="56" presetID="26" presetClass="emph" presetSubtype="0" repeatCount="2000" fill="hold" grpId="1" nodeType="withEffect">
                                  <p:stCondLst>
                                    <p:cond delay="0"/>
                                  </p:stCondLst>
                                  <p:childTnLst>
                                    <p:animEffect transition="out" filter="fade">
                                      <p:cBhvr>
                                        <p:cTn id="57" dur="500" tmFilter="0, 0; .2, .5; .8, .5; 1, 0"/>
                                        <p:tgtEl>
                                          <p:spTgt spid="37"/>
                                        </p:tgtEl>
                                      </p:cBhvr>
                                    </p:animEffect>
                                    <p:animScale>
                                      <p:cBhvr>
                                        <p:cTn id="58" dur="250" autoRev="1" fill="hold"/>
                                        <p:tgtEl>
                                          <p:spTgt spid="37"/>
                                        </p:tgtEl>
                                      </p:cBhvr>
                                      <p:by x="105000" y="105000"/>
                                    </p:animScale>
                                  </p:childTnLst>
                                </p:cTn>
                              </p:par>
                              <p:par>
                                <p:cTn id="59" presetID="1" presetClass="mediacall" presetSubtype="0" fill="hold" nodeType="withEffect">
                                  <p:stCondLst>
                                    <p:cond delay="0"/>
                                  </p:stCondLst>
                                  <p:childTnLst>
                                    <p:cmd type="call" cmd="playFrom(0.0)">
                                      <p:cBhvr>
                                        <p:cTn id="60" dur="862" fill="hold"/>
                                        <p:tgtEl>
                                          <p:spTgt spid="45"/>
                                        </p:tgtEl>
                                      </p:cBhvr>
                                    </p:cmd>
                                  </p:childTnLst>
                                </p:cTn>
                              </p:par>
                            </p:childTnLst>
                          </p:cTn>
                        </p:par>
                      </p:childTnLst>
                    </p:cTn>
                  </p:par>
                </p:childTnLst>
              </p:cTn>
              <p:nextCondLst>
                <p:cond evt="onClick" delay="0">
                  <p:tgtEl>
                    <p:spTgt spid="37"/>
                  </p:tgtEl>
                </p:cond>
              </p:nextCondLst>
            </p:seq>
            <p:seq concurrent="1" nextAc="seek">
              <p:cTn id="61" restart="whenNotActive" fill="hold" evtFilter="cancelBubble" nodeType="interactiveSeq">
                <p:stCondLst>
                  <p:cond evt="onClick" delay="0">
                    <p:tgtEl>
                      <p:spTgt spid="38"/>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38"/>
                                        </p:tgtEl>
                                        <p:attrNameLst>
                                          <p:attrName>fillcolor</p:attrName>
                                        </p:attrNameLst>
                                      </p:cBhvr>
                                      <p:to>
                                        <a:srgbClr val="D99694"/>
                                      </p:to>
                                    </p:animClr>
                                    <p:set>
                                      <p:cBhvr>
                                        <p:cTn id="66" dur="500" fill="hold"/>
                                        <p:tgtEl>
                                          <p:spTgt spid="38"/>
                                        </p:tgtEl>
                                        <p:attrNameLst>
                                          <p:attrName>fill.type</p:attrName>
                                        </p:attrNameLst>
                                      </p:cBhvr>
                                      <p:to>
                                        <p:strVal val="solid"/>
                                      </p:to>
                                    </p:set>
                                    <p:set>
                                      <p:cBhvr>
                                        <p:cTn id="67" dur="500" fill="hold"/>
                                        <p:tgtEl>
                                          <p:spTgt spid="38"/>
                                        </p:tgtEl>
                                        <p:attrNameLst>
                                          <p:attrName>fill.on</p:attrName>
                                        </p:attrNameLst>
                                      </p:cBhvr>
                                      <p:to>
                                        <p:strVal val="true"/>
                                      </p:to>
                                    </p:set>
                                  </p:childTnLst>
                                </p:cTn>
                              </p:par>
                              <p:par>
                                <p:cTn id="68" presetID="1" presetClass="entr" presetSubtype="0" fill="hold" nodeType="withEffect">
                                  <p:stCondLst>
                                    <p:cond delay="0"/>
                                  </p:stCondLst>
                                  <p:childTnLst>
                                    <p:set>
                                      <p:cBhvr>
                                        <p:cTn id="69" dur="1" fill="hold">
                                          <p:stCondLst>
                                            <p:cond delay="9"/>
                                          </p:stCondLst>
                                        </p:cTn>
                                        <p:tgtEl>
                                          <p:spTgt spid="41"/>
                                        </p:tgtEl>
                                        <p:attrNameLst>
                                          <p:attrName>style.visibility</p:attrName>
                                        </p:attrNameLst>
                                      </p:cBhvr>
                                      <p:to>
                                        <p:strVal val="visible"/>
                                      </p:to>
                                    </p:set>
                                  </p:childTnLst>
                                </p:cTn>
                              </p:par>
                              <p:par>
                                <p:cTn id="70" presetID="26" presetClass="emph" presetSubtype="0" repeatCount="2000" fill="hold" grpId="1" nodeType="withEffect">
                                  <p:stCondLst>
                                    <p:cond delay="0"/>
                                  </p:stCondLst>
                                  <p:childTnLst>
                                    <p:animEffect transition="out" filter="fade">
                                      <p:cBhvr>
                                        <p:cTn id="71" dur="500" tmFilter="0, 0; .2, .5; .8, .5; 1, 0"/>
                                        <p:tgtEl>
                                          <p:spTgt spid="38"/>
                                        </p:tgtEl>
                                      </p:cBhvr>
                                    </p:animEffect>
                                    <p:animScale>
                                      <p:cBhvr>
                                        <p:cTn id="72" dur="250" autoRev="1" fill="hold"/>
                                        <p:tgtEl>
                                          <p:spTgt spid="38"/>
                                        </p:tgtEl>
                                      </p:cBhvr>
                                      <p:by x="105000" y="105000"/>
                                    </p:animScale>
                                  </p:childTnLst>
                                </p:cTn>
                              </p:par>
                              <p:par>
                                <p:cTn id="73" presetID="1" presetClass="mediacall" presetSubtype="0" fill="hold" nodeType="withEffect">
                                  <p:stCondLst>
                                    <p:cond delay="0"/>
                                  </p:stCondLst>
                                  <p:childTnLst>
                                    <p:cmd type="call" cmd="playFrom(0.0)">
                                      <p:cBhvr>
                                        <p:cTn id="74" dur="862" fill="hold"/>
                                        <p:tgtEl>
                                          <p:spTgt spid="46"/>
                                        </p:tgtEl>
                                      </p:cBhvr>
                                    </p:cmd>
                                  </p:childTnLst>
                                </p:cTn>
                              </p:par>
                            </p:childTnLst>
                          </p:cTn>
                        </p:par>
                      </p:childTnLst>
                    </p:cTn>
                  </p:par>
                </p:childTnLst>
              </p:cTn>
              <p:nextCondLst>
                <p:cond evt="onClick" delay="0">
                  <p:tgtEl>
                    <p:spTgt spid="38"/>
                  </p:tgtEl>
                </p:cond>
              </p:nextCondLst>
            </p:seq>
            <p:seq concurrent="1" nextAc="seek">
              <p:cTn id="75" restart="whenNotActive" fill="hold" evtFilter="cancelBubble" nodeType="interactiveSeq">
                <p:stCondLst>
                  <p:cond evt="onClick" delay="0">
                    <p:tgtEl>
                      <p:spTgt spid="39"/>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500" fill="hold"/>
                                        <p:tgtEl>
                                          <p:spTgt spid="39"/>
                                        </p:tgtEl>
                                        <p:attrNameLst>
                                          <p:attrName>fillcolor</p:attrName>
                                        </p:attrNameLst>
                                      </p:cBhvr>
                                      <p:to>
                                        <a:srgbClr val="D99694"/>
                                      </p:to>
                                    </p:animClr>
                                    <p:set>
                                      <p:cBhvr>
                                        <p:cTn id="80" dur="500" fill="hold"/>
                                        <p:tgtEl>
                                          <p:spTgt spid="39"/>
                                        </p:tgtEl>
                                        <p:attrNameLst>
                                          <p:attrName>fill.type</p:attrName>
                                        </p:attrNameLst>
                                      </p:cBhvr>
                                      <p:to>
                                        <p:strVal val="solid"/>
                                      </p:to>
                                    </p:set>
                                    <p:set>
                                      <p:cBhvr>
                                        <p:cTn id="81" dur="500" fill="hold"/>
                                        <p:tgtEl>
                                          <p:spTgt spid="39"/>
                                        </p:tgtEl>
                                        <p:attrNameLst>
                                          <p:attrName>fill.on</p:attrName>
                                        </p:attrNameLst>
                                      </p:cBhvr>
                                      <p:to>
                                        <p:strVal val="true"/>
                                      </p:to>
                                    </p:set>
                                  </p:childTnLst>
                                </p:cTn>
                              </p:par>
                              <p:par>
                                <p:cTn id="82" presetID="1" presetClass="entr" presetSubtype="0" fill="hold" nodeType="withEffect">
                                  <p:stCondLst>
                                    <p:cond delay="0"/>
                                  </p:stCondLst>
                                  <p:childTnLst>
                                    <p:set>
                                      <p:cBhvr>
                                        <p:cTn id="83" dur="1" fill="hold">
                                          <p:stCondLst>
                                            <p:cond delay="9"/>
                                          </p:stCondLst>
                                        </p:cTn>
                                        <p:tgtEl>
                                          <p:spTgt spid="42"/>
                                        </p:tgtEl>
                                        <p:attrNameLst>
                                          <p:attrName>style.visibility</p:attrName>
                                        </p:attrNameLst>
                                      </p:cBhvr>
                                      <p:to>
                                        <p:strVal val="visible"/>
                                      </p:to>
                                    </p:set>
                                  </p:childTnLst>
                                </p:cTn>
                              </p:par>
                              <p:par>
                                <p:cTn id="84" presetID="26" presetClass="emph" presetSubtype="0" repeatCount="2000" fill="hold" grpId="1" nodeType="withEffect">
                                  <p:stCondLst>
                                    <p:cond delay="0"/>
                                  </p:stCondLst>
                                  <p:childTnLst>
                                    <p:animEffect transition="out" filter="fade">
                                      <p:cBhvr>
                                        <p:cTn id="85" dur="500" tmFilter="0, 0; .2, .5; .8, .5; 1, 0"/>
                                        <p:tgtEl>
                                          <p:spTgt spid="39"/>
                                        </p:tgtEl>
                                      </p:cBhvr>
                                    </p:animEffect>
                                    <p:animScale>
                                      <p:cBhvr>
                                        <p:cTn id="86" dur="250" autoRev="1" fill="hold"/>
                                        <p:tgtEl>
                                          <p:spTgt spid="39"/>
                                        </p:tgtEl>
                                      </p:cBhvr>
                                      <p:by x="105000" y="105000"/>
                                    </p:animScale>
                                  </p:childTnLst>
                                </p:cTn>
                              </p:par>
                              <p:par>
                                <p:cTn id="87" presetID="1" presetClass="mediacall" presetSubtype="0" fill="hold" nodeType="withEffect">
                                  <p:stCondLst>
                                    <p:cond delay="0"/>
                                  </p:stCondLst>
                                  <p:childTnLst>
                                    <p:cmd type="call" cmd="playFrom(0.0)">
                                      <p:cBhvr>
                                        <p:cTn id="88" dur="862" fill="hold"/>
                                        <p:tgtEl>
                                          <p:spTgt spid="47"/>
                                        </p:tgtEl>
                                      </p:cBhvr>
                                    </p:cmd>
                                  </p:childTnLst>
                                </p:cTn>
                              </p:par>
                            </p:childTnLst>
                          </p:cTn>
                        </p:par>
                      </p:childTnLst>
                    </p:cTn>
                  </p:par>
                </p:childTnLst>
              </p:cTn>
              <p:nextCondLst>
                <p:cond evt="onClick" delay="0">
                  <p:tgtEl>
                    <p:spTgt spid="39"/>
                  </p:tgtEl>
                </p:cond>
              </p:nextCondLst>
            </p:seq>
            <p:audio>
              <p:cMediaNode vol="80000">
                <p:cTn id="89" fill="hold" display="0">
                  <p:stCondLst>
                    <p:cond delay="indefinite"/>
                  </p:stCondLst>
                  <p:endCondLst>
                    <p:cond evt="onStopAudio" delay="0">
                      <p:tgtEl>
                        <p:sldTgt/>
                      </p:tgtEl>
                    </p:cond>
                  </p:endCondLst>
                </p:cTn>
                <p:tgtEl>
                  <p:spTgt spid="44"/>
                </p:tgtEl>
              </p:cMediaNode>
            </p:audio>
            <p:audio>
              <p:cMediaNode vol="80000">
                <p:cTn id="90" fill="hold" display="0">
                  <p:stCondLst>
                    <p:cond delay="indefinite"/>
                  </p:stCondLst>
                  <p:endCondLst>
                    <p:cond evt="onStopAudio" delay="0">
                      <p:tgtEl>
                        <p:sldTgt/>
                      </p:tgtEl>
                    </p:cond>
                  </p:endCondLst>
                </p:cTn>
                <p:tgtEl>
                  <p:spTgt spid="45"/>
                </p:tgtEl>
              </p:cMediaNode>
            </p:audio>
            <p:audio>
              <p:cMediaNode vol="80000">
                <p:cTn id="91" fill="hold" display="0">
                  <p:stCondLst>
                    <p:cond delay="indefinite"/>
                  </p:stCondLst>
                  <p:endCondLst>
                    <p:cond evt="onStopAudio" delay="0">
                      <p:tgtEl>
                        <p:sldTgt/>
                      </p:tgtEl>
                    </p:cond>
                  </p:endCondLst>
                </p:cTn>
                <p:tgtEl>
                  <p:spTgt spid="46"/>
                </p:tgtEl>
              </p:cMediaNode>
            </p:audio>
            <p:audio>
              <p:cMediaNode vol="80000">
                <p:cTn id="92" fill="hold" display="0">
                  <p:stCondLst>
                    <p:cond delay="indefinite"/>
                  </p:stCondLst>
                  <p:endCondLst>
                    <p:cond evt="onStopAudio" delay="0">
                      <p:tgtEl>
                        <p:sldTgt/>
                      </p:tgtEl>
                    </p:cond>
                  </p:endCondLst>
                </p:cTn>
                <p:tgtEl>
                  <p:spTgt spid="47"/>
                </p:tgtEl>
              </p:cMediaNode>
            </p:audio>
          </p:childTnLst>
        </p:cTn>
      </p:par>
    </p:tnLst>
    <p:bldLst>
      <p:bldP spid="35" grpId="0" animBg="1"/>
      <p:bldP spid="36" grpId="0" animBg="1"/>
      <p:bldP spid="36" grpId="1" animBg="1"/>
      <p:bldP spid="37" grpId="0" animBg="1"/>
      <p:bldP spid="37" grpId="1" animBg="1"/>
      <p:bldP spid="38" grpId="0" animBg="1"/>
      <p:bldP spid="38" grpId="1" animBg="1"/>
      <p:bldP spid="39" grpId="0" animBg="1"/>
      <p:bldP spid="39" grpId="1" animBg="1"/>
      <p:bldP spid="4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oogle Shape;2242;p58">
            <a:extLst>
              <a:ext uri="{FF2B5EF4-FFF2-40B4-BE49-F238E27FC236}">
                <a16:creationId xmlns:a16="http://schemas.microsoft.com/office/drawing/2014/main" id="{57F56D3F-C994-462A-91CC-0357B22C3106}"/>
              </a:ext>
            </a:extLst>
          </p:cNvPr>
          <p:cNvGrpSpPr/>
          <p:nvPr/>
        </p:nvGrpSpPr>
        <p:grpSpPr>
          <a:xfrm>
            <a:off x="10476451" y="49853"/>
            <a:ext cx="197334" cy="243758"/>
            <a:chOff x="5803200" y="3023808"/>
            <a:chExt cx="96775" cy="117900"/>
          </a:xfrm>
        </p:grpSpPr>
        <p:sp>
          <p:nvSpPr>
            <p:cNvPr id="25" name="Google Shape;2243;p58">
              <a:extLst>
                <a:ext uri="{FF2B5EF4-FFF2-40B4-BE49-F238E27FC236}">
                  <a16:creationId xmlns:a16="http://schemas.microsoft.com/office/drawing/2014/main" id="{F57B5EA2-8025-4B40-93AC-B0FCED5FBB09}"/>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121862" tIns="121862" rIns="121862" bIns="121862" anchor="ctr" anchorCtr="0">
              <a:noAutofit/>
            </a:bodyPr>
            <a:lstStyle/>
            <a:p>
              <a:pPr defTabSz="1218774">
                <a:buClr>
                  <a:srgbClr val="000000"/>
                </a:buClr>
                <a:defRPr/>
              </a:pPr>
              <a:endParaRPr sz="1866" kern="0">
                <a:solidFill>
                  <a:srgbClr val="000000"/>
                </a:solidFill>
                <a:latin typeface="Arial"/>
                <a:ea typeface="汉仪小麦体简"/>
                <a:cs typeface="Arial"/>
                <a:sym typeface="Arial"/>
              </a:endParaRPr>
            </a:p>
          </p:txBody>
        </p:sp>
        <p:sp>
          <p:nvSpPr>
            <p:cNvPr id="26" name="Google Shape;2244;p58">
              <a:extLst>
                <a:ext uri="{FF2B5EF4-FFF2-40B4-BE49-F238E27FC236}">
                  <a16:creationId xmlns:a16="http://schemas.microsoft.com/office/drawing/2014/main" id="{44D8D6E9-4418-415D-9548-ED29E6DABC73}"/>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121862" tIns="121862" rIns="121862" bIns="121862" anchor="ctr" anchorCtr="0">
              <a:noAutofit/>
            </a:bodyPr>
            <a:lstStyle/>
            <a:p>
              <a:pPr defTabSz="1218774">
                <a:buClr>
                  <a:srgbClr val="000000"/>
                </a:buClr>
                <a:defRPr/>
              </a:pPr>
              <a:endParaRPr sz="1866" kern="0">
                <a:solidFill>
                  <a:srgbClr val="000000"/>
                </a:solidFill>
                <a:latin typeface="Arial"/>
                <a:ea typeface="汉仪小麦体简"/>
                <a:cs typeface="Arial"/>
                <a:sym typeface="Arial"/>
              </a:endParaRPr>
            </a:p>
          </p:txBody>
        </p:sp>
        <p:sp>
          <p:nvSpPr>
            <p:cNvPr id="27" name="Google Shape;2245;p58">
              <a:extLst>
                <a:ext uri="{FF2B5EF4-FFF2-40B4-BE49-F238E27FC236}">
                  <a16:creationId xmlns:a16="http://schemas.microsoft.com/office/drawing/2014/main" id="{D8AA7CFA-CFCC-49A8-9E79-57A017F3F6DC}"/>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121862" tIns="121862" rIns="121862" bIns="121862" anchor="ctr" anchorCtr="0">
              <a:noAutofit/>
            </a:bodyPr>
            <a:lstStyle/>
            <a:p>
              <a:pPr defTabSz="1218774">
                <a:buClr>
                  <a:srgbClr val="000000"/>
                </a:buClr>
                <a:defRPr/>
              </a:pPr>
              <a:endParaRPr sz="1866" kern="0">
                <a:solidFill>
                  <a:srgbClr val="000000"/>
                </a:solidFill>
                <a:latin typeface="Arial"/>
                <a:ea typeface="汉仪小麦体简"/>
                <a:cs typeface="Arial"/>
                <a:sym typeface="Arial"/>
              </a:endParaRPr>
            </a:p>
          </p:txBody>
        </p:sp>
      </p:grpSp>
      <p:sp>
        <p:nvSpPr>
          <p:cNvPr id="33" name="TextBox 32">
            <a:extLst>
              <a:ext uri="{FF2B5EF4-FFF2-40B4-BE49-F238E27FC236}">
                <a16:creationId xmlns:a16="http://schemas.microsoft.com/office/drawing/2014/main" id="{D531CD4B-3FDD-4F53-AD68-2E0BC5EA820F}"/>
              </a:ext>
            </a:extLst>
          </p:cNvPr>
          <p:cNvSpPr txBox="1"/>
          <p:nvPr/>
        </p:nvSpPr>
        <p:spPr>
          <a:xfrm>
            <a:off x="1620161" y="458544"/>
            <a:ext cx="9564487" cy="537263"/>
          </a:xfrm>
          <a:prstGeom prst="rect">
            <a:avLst/>
          </a:prstGeom>
          <a:noFill/>
        </p:spPr>
        <p:txBody>
          <a:bodyPr wrap="square" rtlCol="0">
            <a:spAutoFit/>
          </a:bodyPr>
          <a:lstStyle/>
          <a:p>
            <a:pPr algn="just" defTabSz="1218774">
              <a:lnSpc>
                <a:spcPct val="150000"/>
              </a:lnSpc>
              <a:buClr>
                <a:srgbClr val="000000"/>
              </a:buClr>
            </a:pPr>
            <a:r>
              <a:rPr lang="en-US" sz="2199" b="1" kern="0" dirty="0" err="1">
                <a:solidFill>
                  <a:srgbClr val="000000"/>
                </a:solidFill>
                <a:latin typeface="Arial" panose="020B0604020202020204" pitchFamily="34" charset="0"/>
                <a:ea typeface="汉仪小麦体简"/>
                <a:cs typeface="Arial" panose="020B0604020202020204" pitchFamily="34" charset="0"/>
                <a:sym typeface="Arial"/>
              </a:rPr>
              <a:t>Câu</a:t>
            </a:r>
            <a:r>
              <a:rPr lang="en-US" sz="2199" b="1" kern="0" dirty="0">
                <a:solidFill>
                  <a:srgbClr val="000000"/>
                </a:solidFill>
                <a:latin typeface="Arial" panose="020B0604020202020204" pitchFamily="34" charset="0"/>
                <a:ea typeface="汉仪小麦体简"/>
                <a:cs typeface="Arial" panose="020B0604020202020204" pitchFamily="34" charset="0"/>
                <a:sym typeface="Arial"/>
              </a:rPr>
              <a:t> 4. </a:t>
            </a:r>
            <a:r>
              <a:rPr lang="en-US" sz="2199" dirty="0">
                <a:solidFill>
                  <a:prstClr val="black"/>
                </a:solidFill>
                <a:latin typeface="Arial" panose="020B0604020202020204" pitchFamily="34" charset="0"/>
                <a:ea typeface="汉仪小麦体简"/>
                <a:cs typeface="Arial" panose="020B0604020202020204" pitchFamily="34" charset="0"/>
              </a:rPr>
              <a:t>Cho </a:t>
            </a:r>
            <a:r>
              <a:rPr lang="en-US" sz="2199" dirty="0" err="1">
                <a:solidFill>
                  <a:prstClr val="black"/>
                </a:solidFill>
                <a:latin typeface="Arial" panose="020B0604020202020204" pitchFamily="34" charset="0"/>
                <a:ea typeface="汉仪小麦体简"/>
                <a:cs typeface="Arial" panose="020B0604020202020204" pitchFamily="34" charset="0"/>
              </a:rPr>
              <a:t>biểu</a:t>
            </a:r>
            <a:r>
              <a:rPr lang="en-US" sz="2199" dirty="0">
                <a:solidFill>
                  <a:prstClr val="black"/>
                </a:solidFill>
                <a:latin typeface="Arial" panose="020B0604020202020204" pitchFamily="34" charset="0"/>
                <a:ea typeface="汉仪小麦体简"/>
                <a:cs typeface="Arial" panose="020B0604020202020204" pitchFamily="34" charset="0"/>
              </a:rPr>
              <a:t> </a:t>
            </a:r>
            <a:r>
              <a:rPr lang="en-US" sz="2199" dirty="0" err="1">
                <a:solidFill>
                  <a:prstClr val="black"/>
                </a:solidFill>
                <a:latin typeface="Arial" panose="020B0604020202020204" pitchFamily="34" charset="0"/>
                <a:ea typeface="汉仪小麦体简"/>
                <a:cs typeface="Arial" panose="020B0604020202020204" pitchFamily="34" charset="0"/>
              </a:rPr>
              <a:t>đồ</a:t>
            </a:r>
            <a:endParaRPr lang="en-US" sz="2199" dirty="0">
              <a:solidFill>
                <a:prstClr val="black"/>
              </a:solidFill>
              <a:latin typeface="Arial" panose="020B0604020202020204" pitchFamily="34" charset="0"/>
              <a:ea typeface="汉仪小麦体简"/>
              <a:cs typeface="Arial" panose="020B0604020202020204" pitchFamily="34" charset="0"/>
            </a:endParaRPr>
          </a:p>
        </p:txBody>
      </p:sp>
      <p:sp>
        <p:nvSpPr>
          <p:cNvPr id="34" name="Đáp án đúng">
            <a:extLst>
              <a:ext uri="{FF2B5EF4-FFF2-40B4-BE49-F238E27FC236}">
                <a16:creationId xmlns:a16="http://schemas.microsoft.com/office/drawing/2014/main" id="{12805B33-EE42-4550-842C-483748818D3A}"/>
              </a:ext>
            </a:extLst>
          </p:cNvPr>
          <p:cNvSpPr/>
          <p:nvPr/>
        </p:nvSpPr>
        <p:spPr>
          <a:xfrm>
            <a:off x="884438" y="4749017"/>
            <a:ext cx="2913567" cy="731294"/>
          </a:xfrm>
          <a:prstGeom prst="roundRect">
            <a:avLst/>
          </a:prstGeom>
          <a:noFill/>
          <a:ln w="12700" cap="flat" cmpd="sng" algn="ctr">
            <a:noFill/>
            <a:prstDash val="solid"/>
            <a:miter lim="800000"/>
          </a:ln>
          <a:effectLst/>
        </p:spPr>
        <p:txBody>
          <a:bodyPr rtlCol="0" anchor="ctr"/>
          <a:lstStyle/>
          <a:p>
            <a:pPr algn="ctr" defTabSz="914080">
              <a:defRPr/>
            </a:pPr>
            <a:r>
              <a:rPr lang="en-US" sz="2399" kern="0" noProof="1">
                <a:solidFill>
                  <a:prstClr val="black"/>
                </a:solidFill>
                <a:latin typeface="Arial" panose="020B0604020202020204" pitchFamily="34" charset="0"/>
                <a:ea typeface="汉仪小麦体简"/>
                <a:cs typeface="Arial" panose="020B0604020202020204" pitchFamily="34" charset="0"/>
                <a:sym typeface="Arial"/>
              </a:rPr>
              <a:t>A. Tháng 1, 2, 3</a:t>
            </a:r>
            <a:endParaRPr lang="vi-VN" sz="2399" kern="0" noProof="1">
              <a:solidFill>
                <a:prstClr val="black"/>
              </a:solidFill>
              <a:latin typeface="Arial" panose="020B0604020202020204" pitchFamily="34" charset="0"/>
              <a:ea typeface="汉仪小麦体简"/>
              <a:cs typeface="Arial" panose="020B0604020202020204" pitchFamily="34" charset="0"/>
              <a:sym typeface="Arial"/>
            </a:endParaRPr>
          </a:p>
        </p:txBody>
      </p:sp>
      <p:sp>
        <p:nvSpPr>
          <p:cNvPr id="35" name="Đáp án sai 1">
            <a:extLst>
              <a:ext uri="{FF2B5EF4-FFF2-40B4-BE49-F238E27FC236}">
                <a16:creationId xmlns:a16="http://schemas.microsoft.com/office/drawing/2014/main" id="{F37B5913-4D69-4D31-BAEC-B35B4D580109}"/>
              </a:ext>
            </a:extLst>
          </p:cNvPr>
          <p:cNvSpPr/>
          <p:nvPr/>
        </p:nvSpPr>
        <p:spPr>
          <a:xfrm>
            <a:off x="928509" y="5668162"/>
            <a:ext cx="3345845" cy="731294"/>
          </a:xfrm>
          <a:prstGeom prst="roundRect">
            <a:avLst/>
          </a:prstGeom>
          <a:noFill/>
          <a:ln w="12700" cap="flat" cmpd="sng" algn="ctr">
            <a:noFill/>
            <a:prstDash val="solid"/>
            <a:miter lim="800000"/>
          </a:ln>
          <a:effectLst/>
        </p:spPr>
        <p:txBody>
          <a:bodyPr rtlCol="0" anchor="ctr"/>
          <a:lstStyle/>
          <a:p>
            <a:pPr algn="ctr" defTabSz="914080">
              <a:defRPr/>
            </a:pPr>
            <a:r>
              <a:rPr lang="en-US" sz="2399" kern="0" noProof="1">
                <a:solidFill>
                  <a:prstClr val="black"/>
                </a:solidFill>
                <a:latin typeface="Arial" panose="020B0604020202020204" pitchFamily="34" charset="0"/>
                <a:ea typeface="汉仪小麦体简"/>
                <a:cs typeface="Arial" panose="020B0604020202020204" pitchFamily="34" charset="0"/>
                <a:sym typeface="Arial"/>
              </a:rPr>
              <a:t>B. Tháng 10, 11, 12</a:t>
            </a:r>
            <a:endParaRPr lang="vi-VN" sz="2399" kern="0" noProof="1">
              <a:solidFill>
                <a:prstClr val="black"/>
              </a:solidFill>
              <a:latin typeface="Arial" panose="020B0604020202020204" pitchFamily="34" charset="0"/>
              <a:ea typeface="汉仪小麦体简"/>
              <a:cs typeface="Arial" panose="020B0604020202020204" pitchFamily="34" charset="0"/>
              <a:sym typeface="Arial"/>
            </a:endParaRPr>
          </a:p>
        </p:txBody>
      </p:sp>
      <p:sp>
        <p:nvSpPr>
          <p:cNvPr id="36" name="Đáp án sai 2">
            <a:extLst>
              <a:ext uri="{FF2B5EF4-FFF2-40B4-BE49-F238E27FC236}">
                <a16:creationId xmlns:a16="http://schemas.microsoft.com/office/drawing/2014/main" id="{B3890A8E-B07B-4920-83DF-26801A1A176A}"/>
              </a:ext>
            </a:extLst>
          </p:cNvPr>
          <p:cNvSpPr/>
          <p:nvPr/>
        </p:nvSpPr>
        <p:spPr>
          <a:xfrm>
            <a:off x="6568380" y="4751885"/>
            <a:ext cx="2913566" cy="731294"/>
          </a:xfrm>
          <a:prstGeom prst="roundRect">
            <a:avLst/>
          </a:prstGeom>
          <a:noFill/>
          <a:ln w="12700" cap="flat" cmpd="sng" algn="ctr">
            <a:noFill/>
            <a:prstDash val="solid"/>
            <a:miter lim="800000"/>
          </a:ln>
          <a:effectLst/>
        </p:spPr>
        <p:txBody>
          <a:bodyPr rtlCol="0" anchor="ctr"/>
          <a:lstStyle/>
          <a:p>
            <a:pPr algn="ctr" defTabSz="914080">
              <a:defRPr/>
            </a:pPr>
            <a:r>
              <a:rPr lang="en-US" sz="2399" kern="0" noProof="1">
                <a:solidFill>
                  <a:prstClr val="black"/>
                </a:solidFill>
                <a:latin typeface="Arial" panose="020B0604020202020204" pitchFamily="34" charset="0"/>
                <a:ea typeface="汉仪小麦体简"/>
                <a:cs typeface="Arial" panose="020B0604020202020204" pitchFamily="34" charset="0"/>
                <a:sym typeface="Arial"/>
              </a:rPr>
              <a:t>C. Tháng 1, 2, 12</a:t>
            </a:r>
            <a:endParaRPr lang="vi-VN" sz="2399" kern="0" noProof="1">
              <a:solidFill>
                <a:prstClr val="black"/>
              </a:solidFill>
              <a:latin typeface="Arial" panose="020B0604020202020204" pitchFamily="34" charset="0"/>
              <a:ea typeface="汉仪小麦体简"/>
              <a:cs typeface="Arial" panose="020B0604020202020204" pitchFamily="34" charset="0"/>
              <a:sym typeface="Arial"/>
            </a:endParaRPr>
          </a:p>
        </p:txBody>
      </p:sp>
      <p:sp>
        <p:nvSpPr>
          <p:cNvPr id="37" name="Đáp án sai 3">
            <a:extLst>
              <a:ext uri="{FF2B5EF4-FFF2-40B4-BE49-F238E27FC236}">
                <a16:creationId xmlns:a16="http://schemas.microsoft.com/office/drawing/2014/main" id="{22B64AF9-111B-4A3B-ACF2-FC2FA60C7560}"/>
              </a:ext>
            </a:extLst>
          </p:cNvPr>
          <p:cNvSpPr/>
          <p:nvPr/>
        </p:nvSpPr>
        <p:spPr>
          <a:xfrm>
            <a:off x="6606031" y="5751797"/>
            <a:ext cx="2875914" cy="731294"/>
          </a:xfrm>
          <a:prstGeom prst="roundRect">
            <a:avLst/>
          </a:prstGeom>
          <a:noFill/>
          <a:ln w="12700" cap="flat" cmpd="sng" algn="ctr">
            <a:noFill/>
            <a:prstDash val="solid"/>
            <a:miter lim="800000"/>
          </a:ln>
          <a:effectLst/>
        </p:spPr>
        <p:txBody>
          <a:bodyPr rtlCol="0" anchor="ctr"/>
          <a:lstStyle/>
          <a:p>
            <a:pPr algn="ctr" defTabSz="914080">
              <a:defRPr/>
            </a:pPr>
            <a:r>
              <a:rPr lang="en-US" sz="2399" kern="0" noProof="1">
                <a:solidFill>
                  <a:prstClr val="black"/>
                </a:solidFill>
                <a:latin typeface="Arial" panose="020B0604020202020204" pitchFamily="34" charset="0"/>
                <a:ea typeface="汉仪小麦体简"/>
                <a:cs typeface="Arial" panose="020B0604020202020204" pitchFamily="34" charset="0"/>
                <a:sym typeface="Arial"/>
              </a:rPr>
              <a:t>D. Tháng 2, 3, 12</a:t>
            </a:r>
            <a:endParaRPr lang="vi-VN" sz="2399" kern="0" noProof="1">
              <a:solidFill>
                <a:prstClr val="black"/>
              </a:solidFill>
              <a:latin typeface="Arial" panose="020B0604020202020204" pitchFamily="34" charset="0"/>
              <a:ea typeface="汉仪小麦体简"/>
              <a:cs typeface="Arial" panose="020B0604020202020204" pitchFamily="34" charset="0"/>
              <a:sym typeface="Arial"/>
            </a:endParaRPr>
          </a:p>
        </p:txBody>
      </p:sp>
      <p:pic>
        <p:nvPicPr>
          <p:cNvPr id="38" name="Picture 5">
            <a:extLst>
              <a:ext uri="{FF2B5EF4-FFF2-40B4-BE49-F238E27FC236}">
                <a16:creationId xmlns:a16="http://schemas.microsoft.com/office/drawing/2014/main" id="{B836E2F9-32D6-460C-853B-BCB7FB34D11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54814" y="4542200"/>
            <a:ext cx="852783" cy="742266"/>
          </a:xfrm>
          <a:prstGeom prst="rect">
            <a:avLst/>
          </a:prstGeom>
        </p:spPr>
      </p:pic>
      <p:pic>
        <p:nvPicPr>
          <p:cNvPr id="39" name="Picture 10">
            <a:extLst>
              <a:ext uri="{FF2B5EF4-FFF2-40B4-BE49-F238E27FC236}">
                <a16:creationId xmlns:a16="http://schemas.microsoft.com/office/drawing/2014/main" id="{EF209A13-430F-4E1D-B1FE-B5AE38FEE17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295821" y="4720131"/>
            <a:ext cx="849860" cy="757148"/>
          </a:xfrm>
          <a:prstGeom prst="rect">
            <a:avLst/>
          </a:prstGeom>
        </p:spPr>
      </p:pic>
      <p:pic>
        <p:nvPicPr>
          <p:cNvPr id="40" name="Picture 10">
            <a:extLst>
              <a:ext uri="{FF2B5EF4-FFF2-40B4-BE49-F238E27FC236}">
                <a16:creationId xmlns:a16="http://schemas.microsoft.com/office/drawing/2014/main" id="{9551243E-9BD7-4124-9DD4-09D388228D3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464199" y="5639423"/>
            <a:ext cx="849860" cy="757148"/>
          </a:xfrm>
          <a:prstGeom prst="rect">
            <a:avLst/>
          </a:prstGeom>
        </p:spPr>
      </p:pic>
      <p:pic>
        <p:nvPicPr>
          <p:cNvPr id="41" name="Picture 10">
            <a:extLst>
              <a:ext uri="{FF2B5EF4-FFF2-40B4-BE49-F238E27FC236}">
                <a16:creationId xmlns:a16="http://schemas.microsoft.com/office/drawing/2014/main" id="{18454E4B-6311-49DE-AC12-B14436EA70C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783722" y="5643032"/>
            <a:ext cx="849860" cy="757148"/>
          </a:xfrm>
          <a:prstGeom prst="rect">
            <a:avLst/>
          </a:prstGeom>
        </p:spPr>
      </p:pic>
      <p:pic>
        <p:nvPicPr>
          <p:cNvPr id="42" name="Correct sound effect and wrong sound effect (mp3cut.net)">
            <a:hlinkClick r:id="" action="ppaction://media"/>
            <a:extLst>
              <a:ext uri="{FF2B5EF4-FFF2-40B4-BE49-F238E27FC236}">
                <a16:creationId xmlns:a16="http://schemas.microsoft.com/office/drawing/2014/main" id="{E5C5900D-AF2B-451A-B9D6-B8EED3E4E65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205785" y="-1019116"/>
            <a:ext cx="649617" cy="649617"/>
          </a:xfrm>
          <a:prstGeom prst="rect">
            <a:avLst/>
          </a:prstGeom>
        </p:spPr>
      </p:pic>
      <p:pic>
        <p:nvPicPr>
          <p:cNvPr id="43" name="Correct sound effect and wrong sound effect (mp3cut.net) (1)">
            <a:hlinkClick r:id="" action="ppaction://media"/>
            <a:extLst>
              <a:ext uri="{FF2B5EF4-FFF2-40B4-BE49-F238E27FC236}">
                <a16:creationId xmlns:a16="http://schemas.microsoft.com/office/drawing/2014/main" id="{4A00CE1F-5CFF-4C81-B32D-BB2C5E47B62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968349" y="-1014270"/>
            <a:ext cx="649617" cy="649617"/>
          </a:xfrm>
          <a:prstGeom prst="rect">
            <a:avLst/>
          </a:prstGeom>
        </p:spPr>
      </p:pic>
      <p:pic>
        <p:nvPicPr>
          <p:cNvPr id="44" name="Picture 43" descr="Cho biểu đồ:Tìm 3 tháng khô hạn nhất ở Cần Thơ. (ảnh 1)">
            <a:extLst>
              <a:ext uri="{FF2B5EF4-FFF2-40B4-BE49-F238E27FC236}">
                <a16:creationId xmlns:a16="http://schemas.microsoft.com/office/drawing/2014/main" id="{9CC3AA77-EF29-4230-BB30-7DA734CB2BD9}"/>
              </a:ext>
            </a:extLst>
          </p:cNvPr>
          <p:cNvPicPr/>
          <p:nvPr/>
        </p:nvPicPr>
        <p:blipFill>
          <a:blip r:embed="rId11" cstate="print">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616120" y="1106204"/>
            <a:ext cx="4687445" cy="2751896"/>
          </a:xfrm>
          <a:prstGeom prst="rect">
            <a:avLst/>
          </a:prstGeom>
          <a:noFill/>
          <a:ln>
            <a:noFill/>
          </a:ln>
        </p:spPr>
      </p:pic>
      <p:sp>
        <p:nvSpPr>
          <p:cNvPr id="45" name="TextBox 44">
            <a:extLst>
              <a:ext uri="{FF2B5EF4-FFF2-40B4-BE49-F238E27FC236}">
                <a16:creationId xmlns:a16="http://schemas.microsoft.com/office/drawing/2014/main" id="{2CEAE438-D4F4-4CBF-BE64-D4E95507BC4C}"/>
              </a:ext>
            </a:extLst>
          </p:cNvPr>
          <p:cNvSpPr txBox="1"/>
          <p:nvPr/>
        </p:nvSpPr>
        <p:spPr>
          <a:xfrm>
            <a:off x="2580767" y="4068875"/>
            <a:ext cx="6666496" cy="461537"/>
          </a:xfrm>
          <a:prstGeom prst="rect">
            <a:avLst/>
          </a:prstGeom>
          <a:noFill/>
        </p:spPr>
        <p:txBody>
          <a:bodyPr wrap="square" rtlCol="0">
            <a:spAutoFit/>
          </a:bodyPr>
          <a:lstStyle/>
          <a:p>
            <a:pPr algn="ctr" defTabSz="1218804"/>
            <a:r>
              <a:rPr lang="en-US" sz="2399" i="1" dirty="0" err="1">
                <a:solidFill>
                  <a:prstClr val="black"/>
                </a:solidFill>
                <a:latin typeface="汉仪小麦体简"/>
                <a:ea typeface="汉仪小麦体简"/>
              </a:rPr>
              <a:t>Tìm</a:t>
            </a:r>
            <a:r>
              <a:rPr lang="en-US" sz="2399" i="1" dirty="0">
                <a:solidFill>
                  <a:prstClr val="black"/>
                </a:solidFill>
                <a:latin typeface="汉仪小麦体简"/>
                <a:ea typeface="汉仪小麦体简"/>
              </a:rPr>
              <a:t> 3 </a:t>
            </a:r>
            <a:r>
              <a:rPr lang="en-US" sz="2399" i="1" dirty="0" err="1">
                <a:solidFill>
                  <a:prstClr val="black"/>
                </a:solidFill>
                <a:latin typeface="汉仪小麦体简"/>
                <a:ea typeface="汉仪小麦体简"/>
              </a:rPr>
              <a:t>tháng</a:t>
            </a:r>
            <a:r>
              <a:rPr lang="en-US" sz="2399" i="1" dirty="0">
                <a:solidFill>
                  <a:prstClr val="black"/>
                </a:solidFill>
                <a:latin typeface="汉仪小麦体简"/>
                <a:ea typeface="汉仪小麦体简"/>
              </a:rPr>
              <a:t> </a:t>
            </a:r>
            <a:r>
              <a:rPr lang="en-US" sz="2399" i="1" dirty="0" err="1">
                <a:solidFill>
                  <a:prstClr val="black"/>
                </a:solidFill>
                <a:latin typeface="汉仪小麦体简"/>
                <a:ea typeface="汉仪小麦体简"/>
              </a:rPr>
              <a:t>khô</a:t>
            </a:r>
            <a:r>
              <a:rPr lang="en-US" sz="2399" i="1" dirty="0">
                <a:solidFill>
                  <a:prstClr val="black"/>
                </a:solidFill>
                <a:latin typeface="汉仪小麦体简"/>
                <a:ea typeface="汉仪小麦体简"/>
              </a:rPr>
              <a:t> </a:t>
            </a:r>
            <a:r>
              <a:rPr lang="en-US" sz="2399" i="1" dirty="0" err="1">
                <a:solidFill>
                  <a:prstClr val="black"/>
                </a:solidFill>
                <a:latin typeface="汉仪小麦体简"/>
                <a:ea typeface="汉仪小麦体简"/>
              </a:rPr>
              <a:t>hạn</a:t>
            </a:r>
            <a:r>
              <a:rPr lang="en-US" sz="2399" i="1" dirty="0">
                <a:solidFill>
                  <a:prstClr val="black"/>
                </a:solidFill>
                <a:latin typeface="汉仪小麦体简"/>
                <a:ea typeface="汉仪小麦体简"/>
              </a:rPr>
              <a:t> </a:t>
            </a:r>
            <a:r>
              <a:rPr lang="en-US" sz="2399" i="1" dirty="0" err="1">
                <a:solidFill>
                  <a:prstClr val="black"/>
                </a:solidFill>
                <a:latin typeface="汉仪小麦体简"/>
                <a:ea typeface="汉仪小麦体简"/>
              </a:rPr>
              <a:t>nhất</a:t>
            </a:r>
            <a:r>
              <a:rPr lang="en-US" sz="2399" i="1" dirty="0">
                <a:solidFill>
                  <a:prstClr val="black"/>
                </a:solidFill>
                <a:latin typeface="汉仪小麦体简"/>
                <a:ea typeface="汉仪小麦体简"/>
              </a:rPr>
              <a:t> ở </a:t>
            </a:r>
            <a:r>
              <a:rPr lang="en-US" sz="2399" i="1" dirty="0" err="1">
                <a:solidFill>
                  <a:prstClr val="black"/>
                </a:solidFill>
                <a:latin typeface="汉仪小麦体简"/>
                <a:ea typeface="汉仪小麦体简"/>
              </a:rPr>
              <a:t>Cần</a:t>
            </a:r>
            <a:r>
              <a:rPr lang="en-US" sz="2399" i="1" dirty="0">
                <a:solidFill>
                  <a:prstClr val="black"/>
                </a:solidFill>
                <a:latin typeface="汉仪小麦体简"/>
                <a:ea typeface="汉仪小麦体简"/>
              </a:rPr>
              <a:t> </a:t>
            </a:r>
            <a:r>
              <a:rPr lang="en-US" sz="2399" i="1" dirty="0" err="1">
                <a:solidFill>
                  <a:prstClr val="black"/>
                </a:solidFill>
                <a:latin typeface="汉仪小麦体简"/>
                <a:ea typeface="汉仪小麦体简"/>
              </a:rPr>
              <a:t>Thơ</a:t>
            </a:r>
            <a:r>
              <a:rPr lang="en-US" sz="2399" i="1" dirty="0">
                <a:solidFill>
                  <a:prstClr val="black"/>
                </a:solidFill>
                <a:latin typeface="汉仪小麦体简"/>
                <a:ea typeface="汉仪小麦体简"/>
              </a:rPr>
              <a:t>.</a:t>
            </a:r>
          </a:p>
        </p:txBody>
      </p:sp>
    </p:spTree>
    <p:extLst>
      <p:ext uri="{BB962C8B-B14F-4D97-AF65-F5344CB8AC3E}">
        <p14:creationId xmlns:p14="http://schemas.microsoft.com/office/powerpoint/2010/main" val="1223588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randombar(horizontal)">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ppt_x"/>
                                          </p:val>
                                        </p:tav>
                                        <p:tav tm="100000">
                                          <p:val>
                                            <p:strVal val="#ppt_x"/>
                                          </p:val>
                                        </p:tav>
                                      </p:tavLst>
                                    </p:anim>
                                    <p:anim calcmode="lin" valueType="num">
                                      <p:cBhvr additive="base">
                                        <p:cTn id="1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strips(downLeft)">
                                      <p:cBhvr>
                                        <p:cTn id="23" dur="500"/>
                                        <p:tgtEl>
                                          <p:spTgt spid="34"/>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strips(downLeft)">
                                      <p:cBhvr>
                                        <p:cTn id="26" dur="500"/>
                                        <p:tgtEl>
                                          <p:spTgt spid="35"/>
                                        </p:tgtEl>
                                      </p:cBhvr>
                                    </p:animEffect>
                                  </p:childTnLst>
                                </p:cTn>
                              </p:par>
                              <p:par>
                                <p:cTn id="27" presetID="18" presetClass="entr" presetSubtype="12"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strips(downLeft)">
                                      <p:cBhvr>
                                        <p:cTn id="29" dur="500"/>
                                        <p:tgtEl>
                                          <p:spTgt spid="36"/>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strips(downLeft)">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4"/>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34"/>
                                        </p:tgtEl>
                                        <p:attrNameLst>
                                          <p:attrName>fillcolor</p:attrName>
                                        </p:attrNameLst>
                                      </p:cBhvr>
                                      <p:to>
                                        <a:srgbClr val="92D050"/>
                                      </p:to>
                                    </p:animClr>
                                    <p:set>
                                      <p:cBhvr>
                                        <p:cTn id="38" dur="500" fill="hold"/>
                                        <p:tgtEl>
                                          <p:spTgt spid="34"/>
                                        </p:tgtEl>
                                        <p:attrNameLst>
                                          <p:attrName>fill.type</p:attrName>
                                        </p:attrNameLst>
                                      </p:cBhvr>
                                      <p:to>
                                        <p:strVal val="solid"/>
                                      </p:to>
                                    </p:set>
                                    <p:set>
                                      <p:cBhvr>
                                        <p:cTn id="39" dur="500" fill="hold"/>
                                        <p:tgtEl>
                                          <p:spTgt spid="34"/>
                                        </p:tgtEl>
                                        <p:attrNameLst>
                                          <p:attrName>fill.on</p:attrName>
                                        </p:attrNameLst>
                                      </p:cBhvr>
                                      <p:to>
                                        <p:strVal val="true"/>
                                      </p:to>
                                    </p:set>
                                  </p:childTnLst>
                                </p:cTn>
                              </p:par>
                              <p:par>
                                <p:cTn id="40" presetID="1" presetClass="entr" presetSubtype="0" fill="hold" nodeType="withEffect">
                                  <p:stCondLst>
                                    <p:cond delay="0"/>
                                  </p:stCondLst>
                                  <p:childTnLst>
                                    <p:set>
                                      <p:cBhvr>
                                        <p:cTn id="41" dur="1" fill="hold">
                                          <p:stCondLst>
                                            <p:cond delay="9"/>
                                          </p:stCondLst>
                                        </p:cTn>
                                        <p:tgtEl>
                                          <p:spTgt spid="38"/>
                                        </p:tgtEl>
                                        <p:attrNameLst>
                                          <p:attrName>style.visibility</p:attrName>
                                        </p:attrNameLst>
                                      </p:cBhvr>
                                      <p:to>
                                        <p:strVal val="visible"/>
                                      </p:to>
                                    </p:set>
                                  </p:childTnLst>
                                </p:cTn>
                              </p:par>
                              <p:par>
                                <p:cTn id="42" presetID="26" presetClass="emph" presetSubtype="0" repeatCount="2000" fill="hold" grpId="1" nodeType="withEffect">
                                  <p:stCondLst>
                                    <p:cond delay="0"/>
                                  </p:stCondLst>
                                  <p:childTnLst>
                                    <p:animEffect transition="out" filter="fade">
                                      <p:cBhvr>
                                        <p:cTn id="43" dur="500" tmFilter="0, 0; .2, .5; .8, .5; 1, 0"/>
                                        <p:tgtEl>
                                          <p:spTgt spid="34"/>
                                        </p:tgtEl>
                                      </p:cBhvr>
                                    </p:animEffect>
                                    <p:animScale>
                                      <p:cBhvr>
                                        <p:cTn id="44" dur="250" autoRev="1" fill="hold"/>
                                        <p:tgtEl>
                                          <p:spTgt spid="34"/>
                                        </p:tgtEl>
                                      </p:cBhvr>
                                      <p:by x="105000" y="105000"/>
                                    </p:animScale>
                                  </p:childTnLst>
                                </p:cTn>
                              </p:par>
                              <p:par>
                                <p:cTn id="45" presetID="1" presetClass="mediacall" presetSubtype="0" fill="hold" nodeType="withEffect">
                                  <p:stCondLst>
                                    <p:cond delay="0"/>
                                  </p:stCondLst>
                                  <p:childTnLst>
                                    <p:cmd type="call" cmd="playFrom(0.0)">
                                      <p:cBhvr>
                                        <p:cTn id="46" dur="835" fill="hold"/>
                                        <p:tgtEl>
                                          <p:spTgt spid="42"/>
                                        </p:tgtEl>
                                      </p:cBhvr>
                                    </p:cmd>
                                  </p:childTnLst>
                                </p:cTn>
                              </p:par>
                            </p:childTnLst>
                          </p:cTn>
                        </p:par>
                      </p:childTnLst>
                    </p:cTn>
                  </p:par>
                </p:childTnLst>
              </p:cTn>
              <p:nextCondLst>
                <p:cond evt="onClick" delay="0">
                  <p:tgtEl>
                    <p:spTgt spid="34"/>
                  </p:tgtEl>
                </p:cond>
              </p:nextCondLst>
            </p:seq>
            <p:seq concurrent="1" nextAc="seek">
              <p:cTn id="47" restart="whenNotActive" fill="hold" evtFilter="cancelBubble" nodeType="interactiveSeq">
                <p:stCondLst>
                  <p:cond evt="onClick" delay="0">
                    <p:tgtEl>
                      <p:spTgt spid="35"/>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35"/>
                                        </p:tgtEl>
                                        <p:attrNameLst>
                                          <p:attrName>fillcolor</p:attrName>
                                        </p:attrNameLst>
                                      </p:cBhvr>
                                      <p:to>
                                        <a:srgbClr val="D99694"/>
                                      </p:to>
                                    </p:animClr>
                                    <p:set>
                                      <p:cBhvr>
                                        <p:cTn id="52" dur="500" fill="hold"/>
                                        <p:tgtEl>
                                          <p:spTgt spid="35"/>
                                        </p:tgtEl>
                                        <p:attrNameLst>
                                          <p:attrName>fill.type</p:attrName>
                                        </p:attrNameLst>
                                      </p:cBhvr>
                                      <p:to>
                                        <p:strVal val="solid"/>
                                      </p:to>
                                    </p:set>
                                    <p:set>
                                      <p:cBhvr>
                                        <p:cTn id="53" dur="500" fill="hold"/>
                                        <p:tgtEl>
                                          <p:spTgt spid="35"/>
                                        </p:tgtEl>
                                        <p:attrNameLst>
                                          <p:attrName>fill.on</p:attrName>
                                        </p:attrNameLst>
                                      </p:cBhvr>
                                      <p:to>
                                        <p:strVal val="true"/>
                                      </p:to>
                                    </p:set>
                                  </p:childTnLst>
                                </p:cTn>
                              </p:par>
                              <p:par>
                                <p:cTn id="54" presetID="1" presetClass="entr" presetSubtype="0" fill="hold" nodeType="withEffect">
                                  <p:stCondLst>
                                    <p:cond delay="0"/>
                                  </p:stCondLst>
                                  <p:childTnLst>
                                    <p:set>
                                      <p:cBhvr>
                                        <p:cTn id="55" dur="1" fill="hold">
                                          <p:stCondLst>
                                            <p:cond delay="0"/>
                                          </p:stCondLst>
                                        </p:cTn>
                                        <p:tgtEl>
                                          <p:spTgt spid="41"/>
                                        </p:tgtEl>
                                        <p:attrNameLst>
                                          <p:attrName>style.visibility</p:attrName>
                                        </p:attrNameLst>
                                      </p:cBhvr>
                                      <p:to>
                                        <p:strVal val="visible"/>
                                      </p:to>
                                    </p:set>
                                  </p:childTnLst>
                                </p:cTn>
                              </p:par>
                              <p:par>
                                <p:cTn id="56" presetID="26" presetClass="emph" presetSubtype="0" repeatCount="2000" fill="hold" grpId="1" nodeType="withEffect">
                                  <p:stCondLst>
                                    <p:cond delay="0"/>
                                  </p:stCondLst>
                                  <p:childTnLst>
                                    <p:animEffect transition="out" filter="fade">
                                      <p:cBhvr>
                                        <p:cTn id="57" dur="500" tmFilter="0, 0; .2, .5; .8, .5; 1, 0"/>
                                        <p:tgtEl>
                                          <p:spTgt spid="35"/>
                                        </p:tgtEl>
                                      </p:cBhvr>
                                    </p:animEffect>
                                    <p:animScale>
                                      <p:cBhvr>
                                        <p:cTn id="58" dur="250" autoRev="1" fill="hold"/>
                                        <p:tgtEl>
                                          <p:spTgt spid="35"/>
                                        </p:tgtEl>
                                      </p:cBhvr>
                                      <p:by x="105000" y="105000"/>
                                    </p:animScale>
                                  </p:childTnLst>
                                </p:cTn>
                              </p:par>
                            </p:childTnLst>
                          </p:cTn>
                        </p:par>
                      </p:childTnLst>
                    </p:cTn>
                  </p:par>
                </p:childTnLst>
              </p:cTn>
              <p:nextCondLst>
                <p:cond evt="onClick" delay="0">
                  <p:tgtEl>
                    <p:spTgt spid="35"/>
                  </p:tgtEl>
                </p:cond>
              </p:nextCondLst>
            </p:seq>
            <p:seq concurrent="1" nextAc="seek">
              <p:cTn id="59" restart="whenNotActive" fill="hold" evtFilter="cancelBubble" nodeType="interactiveSeq">
                <p:stCondLst>
                  <p:cond evt="onClick" delay="0">
                    <p:tgtEl>
                      <p:spTgt spid="36"/>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36"/>
                                        </p:tgtEl>
                                        <p:attrNameLst>
                                          <p:attrName>fillcolor</p:attrName>
                                        </p:attrNameLst>
                                      </p:cBhvr>
                                      <p:to>
                                        <a:srgbClr val="D99694"/>
                                      </p:to>
                                    </p:animClr>
                                    <p:set>
                                      <p:cBhvr>
                                        <p:cTn id="64" dur="500" fill="hold"/>
                                        <p:tgtEl>
                                          <p:spTgt spid="36"/>
                                        </p:tgtEl>
                                        <p:attrNameLst>
                                          <p:attrName>fill.type</p:attrName>
                                        </p:attrNameLst>
                                      </p:cBhvr>
                                      <p:to>
                                        <p:strVal val="solid"/>
                                      </p:to>
                                    </p:set>
                                    <p:set>
                                      <p:cBhvr>
                                        <p:cTn id="65" dur="500" fill="hold"/>
                                        <p:tgtEl>
                                          <p:spTgt spid="36"/>
                                        </p:tgtEl>
                                        <p:attrNameLst>
                                          <p:attrName>fill.on</p:attrName>
                                        </p:attrNameLst>
                                      </p:cBhvr>
                                      <p:to>
                                        <p:strVal val="true"/>
                                      </p:to>
                                    </p:set>
                                  </p:childTnLst>
                                </p:cTn>
                              </p:par>
                              <p:par>
                                <p:cTn id="66" presetID="1" presetClass="entr" presetSubtype="0" fill="hold" nodeType="withEffect">
                                  <p:stCondLst>
                                    <p:cond delay="0"/>
                                  </p:stCondLst>
                                  <p:childTnLst>
                                    <p:set>
                                      <p:cBhvr>
                                        <p:cTn id="67" dur="1" fill="hold">
                                          <p:stCondLst>
                                            <p:cond delay="9"/>
                                          </p:stCondLst>
                                        </p:cTn>
                                        <p:tgtEl>
                                          <p:spTgt spid="39"/>
                                        </p:tgtEl>
                                        <p:attrNameLst>
                                          <p:attrName>style.visibility</p:attrName>
                                        </p:attrNameLst>
                                      </p:cBhvr>
                                      <p:to>
                                        <p:strVal val="visible"/>
                                      </p:to>
                                    </p:set>
                                  </p:childTnLst>
                                </p:cTn>
                              </p:par>
                              <p:par>
                                <p:cTn id="68" presetID="26" presetClass="emph" presetSubtype="0" repeatCount="2000" fill="hold" grpId="1" nodeType="withEffect">
                                  <p:stCondLst>
                                    <p:cond delay="0"/>
                                  </p:stCondLst>
                                  <p:childTnLst>
                                    <p:animEffect transition="out" filter="fade">
                                      <p:cBhvr>
                                        <p:cTn id="69" dur="500" tmFilter="0, 0; .2, .5; .8, .5; 1, 0"/>
                                        <p:tgtEl>
                                          <p:spTgt spid="36"/>
                                        </p:tgtEl>
                                      </p:cBhvr>
                                    </p:animEffect>
                                    <p:animScale>
                                      <p:cBhvr>
                                        <p:cTn id="70" dur="250" autoRev="1" fill="hold"/>
                                        <p:tgtEl>
                                          <p:spTgt spid="36"/>
                                        </p:tgtEl>
                                      </p:cBhvr>
                                      <p:by x="105000" y="105000"/>
                                    </p:animScale>
                                  </p:childTnLst>
                                </p:cTn>
                              </p:par>
                            </p:childTnLst>
                          </p:cTn>
                        </p:par>
                      </p:childTnLst>
                    </p:cTn>
                  </p:par>
                </p:childTnLst>
              </p:cTn>
              <p:nextCondLst>
                <p:cond evt="onClick" delay="0">
                  <p:tgtEl>
                    <p:spTgt spid="36"/>
                  </p:tgtEl>
                </p:cond>
              </p:nextCondLst>
            </p:seq>
            <p:seq concurrent="1" nextAc="seek">
              <p:cTn id="71" restart="whenNotActive" fill="hold" evtFilter="cancelBubble" nodeType="interactiveSeq">
                <p:stCondLst>
                  <p:cond evt="onClick" delay="0">
                    <p:tgtEl>
                      <p:spTgt spid="37"/>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500" fill="hold"/>
                                        <p:tgtEl>
                                          <p:spTgt spid="37"/>
                                        </p:tgtEl>
                                        <p:attrNameLst>
                                          <p:attrName>fillcolor</p:attrName>
                                        </p:attrNameLst>
                                      </p:cBhvr>
                                      <p:to>
                                        <a:srgbClr val="D99694"/>
                                      </p:to>
                                    </p:animClr>
                                    <p:set>
                                      <p:cBhvr>
                                        <p:cTn id="76" dur="500" fill="hold"/>
                                        <p:tgtEl>
                                          <p:spTgt spid="37"/>
                                        </p:tgtEl>
                                        <p:attrNameLst>
                                          <p:attrName>fill.type</p:attrName>
                                        </p:attrNameLst>
                                      </p:cBhvr>
                                      <p:to>
                                        <p:strVal val="solid"/>
                                      </p:to>
                                    </p:set>
                                    <p:set>
                                      <p:cBhvr>
                                        <p:cTn id="77" dur="500" fill="hold"/>
                                        <p:tgtEl>
                                          <p:spTgt spid="37"/>
                                        </p:tgtEl>
                                        <p:attrNameLst>
                                          <p:attrName>fill.on</p:attrName>
                                        </p:attrNameLst>
                                      </p:cBhvr>
                                      <p:to>
                                        <p:strVal val="true"/>
                                      </p:to>
                                    </p:set>
                                  </p:childTnLst>
                                </p:cTn>
                              </p:par>
                              <p:par>
                                <p:cTn id="78" presetID="1" presetClass="entr" presetSubtype="0" fill="hold" nodeType="withEffect">
                                  <p:stCondLst>
                                    <p:cond delay="0"/>
                                  </p:stCondLst>
                                  <p:childTnLst>
                                    <p:set>
                                      <p:cBhvr>
                                        <p:cTn id="79" dur="1" fill="hold">
                                          <p:stCondLst>
                                            <p:cond delay="9"/>
                                          </p:stCondLst>
                                        </p:cTn>
                                        <p:tgtEl>
                                          <p:spTgt spid="40"/>
                                        </p:tgtEl>
                                        <p:attrNameLst>
                                          <p:attrName>style.visibility</p:attrName>
                                        </p:attrNameLst>
                                      </p:cBhvr>
                                      <p:to>
                                        <p:strVal val="visible"/>
                                      </p:to>
                                    </p:set>
                                  </p:childTnLst>
                                </p:cTn>
                              </p:par>
                              <p:par>
                                <p:cTn id="80" presetID="26" presetClass="emph" presetSubtype="0" repeatCount="2000" fill="hold" grpId="1" nodeType="with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cTn>
                              </p:par>
                              <p:par>
                                <p:cTn id="83" presetID="1" presetClass="mediacall" presetSubtype="0" fill="hold" nodeType="withEffect">
                                  <p:stCondLst>
                                    <p:cond delay="0"/>
                                  </p:stCondLst>
                                  <p:childTnLst>
                                    <p:cmd type="call" cmd="playFrom(0.0)">
                                      <p:cBhvr>
                                        <p:cTn id="84" dur="862" fill="hold"/>
                                        <p:tgtEl>
                                          <p:spTgt spid="43"/>
                                        </p:tgtEl>
                                      </p:cBhvr>
                                    </p:cmd>
                                  </p:childTnLst>
                                </p:cTn>
                              </p:par>
                            </p:childTnLst>
                          </p:cTn>
                        </p:par>
                      </p:childTnLst>
                    </p:cTn>
                  </p:par>
                </p:childTnLst>
              </p:cTn>
              <p:nextCondLst>
                <p:cond evt="onClick" delay="0">
                  <p:tgtEl>
                    <p:spTgt spid="37"/>
                  </p:tgtEl>
                </p:cond>
              </p:nextCondLst>
            </p:seq>
            <p:audio>
              <p:cMediaNode vol="80000">
                <p:cTn id="85" fill="hold" display="0">
                  <p:stCondLst>
                    <p:cond delay="indefinite"/>
                  </p:stCondLst>
                  <p:endCondLst>
                    <p:cond evt="onStopAudio" delay="0">
                      <p:tgtEl>
                        <p:sldTgt/>
                      </p:tgtEl>
                    </p:cond>
                  </p:endCondLst>
                </p:cTn>
                <p:tgtEl>
                  <p:spTgt spid="42"/>
                </p:tgtEl>
              </p:cMediaNode>
            </p:audio>
            <p:audio>
              <p:cMediaNode vol="80000">
                <p:cTn id="86" fill="hold" display="0">
                  <p:stCondLst>
                    <p:cond delay="indefinite"/>
                  </p:stCondLst>
                  <p:endCondLst>
                    <p:cond evt="onStopAudio" delay="0">
                      <p:tgtEl>
                        <p:sldTgt/>
                      </p:tgtEl>
                    </p:cond>
                  </p:endCondLst>
                </p:cTn>
                <p:tgtEl>
                  <p:spTgt spid="43"/>
                </p:tgtEl>
              </p:cMediaNode>
            </p:audio>
          </p:childTnLst>
        </p:cTn>
      </p:par>
    </p:tnLst>
    <p:bldLst>
      <p:bldP spid="33" grpId="0" animBg="1"/>
      <p:bldP spid="34" grpId="0" animBg="1"/>
      <p:bldP spid="34" grpId="1" animBg="1"/>
      <p:bldP spid="35" grpId="0" animBg="1"/>
      <p:bldP spid="35" grpId="1" animBg="1"/>
      <p:bldP spid="36" grpId="0" animBg="1"/>
      <p:bldP spid="36" grpId="1" animBg="1"/>
      <p:bldP spid="37" grpId="0" animBg="1"/>
      <p:bldP spid="37" grpId="1" animBg="1"/>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03" name="Picture 2" descr="C:\Users\Thinkpad\Desktop\e3e3.png"/>
          <p:cNvPicPr>
            <a:picLocks noChangeAspect="1" noChangeArrowheads="1"/>
          </p:cNvPicPr>
          <p:nvPr/>
        </p:nvPicPr>
        <p:blipFill>
          <a:blip r:embed="rId3" cstate="print"/>
          <a:srcRect/>
          <a:stretch>
            <a:fillRect/>
          </a:stretch>
        </p:blipFill>
        <p:spPr bwMode="auto">
          <a:xfrm flipH="1">
            <a:off x="1881" y="0"/>
            <a:ext cx="3204722" cy="2720063"/>
          </a:xfrm>
          <a:prstGeom prst="rect">
            <a:avLst/>
          </a:prstGeom>
          <a:noFill/>
          <a:ln w="9525">
            <a:noFill/>
            <a:miter lim="800000"/>
            <a:headEnd/>
            <a:tailEnd/>
          </a:ln>
        </p:spPr>
      </p:pic>
      <p:grpSp>
        <p:nvGrpSpPr>
          <p:cNvPr id="2" name="组合 93"/>
          <p:cNvGrpSpPr>
            <a:grpSpLocks/>
          </p:cNvGrpSpPr>
          <p:nvPr/>
        </p:nvGrpSpPr>
        <p:grpSpPr bwMode="auto">
          <a:xfrm>
            <a:off x="1125999" y="1947646"/>
            <a:ext cx="1345785" cy="1212477"/>
            <a:chOff x="0" y="0"/>
            <a:chExt cx="1116000" cy="1116000"/>
          </a:xfrm>
        </p:grpSpPr>
        <p:grpSp>
          <p:nvGrpSpPr>
            <p:cNvPr id="3" name="组合 94"/>
            <p:cNvGrpSpPr>
              <a:grpSpLocks noChangeAspect="1"/>
            </p:cNvGrpSpPr>
            <p:nvPr/>
          </p:nvGrpSpPr>
          <p:grpSpPr bwMode="auto">
            <a:xfrm>
              <a:off x="0" y="0"/>
              <a:ext cx="1116000" cy="1116000"/>
              <a:chOff x="0" y="0"/>
              <a:chExt cx="1116000" cy="1116000"/>
            </a:xfrm>
          </p:grpSpPr>
          <p:sp>
            <p:nvSpPr>
              <p:cNvPr id="27669" name="椭圆 96"/>
              <p:cNvSpPr>
                <a:spLocks noChangeAspect="1" noChangeArrowheads="1"/>
              </p:cNvSpPr>
              <p:nvPr/>
            </p:nvSpPr>
            <p:spPr bwMode="auto">
              <a:xfrm>
                <a:off x="0" y="0"/>
                <a:ext cx="1116000" cy="1116000"/>
              </a:xfrm>
              <a:prstGeom prst="ellipse">
                <a:avLst/>
              </a:prstGeom>
              <a:solidFill>
                <a:srgbClr val="7030A0"/>
              </a:solidFill>
              <a:ln w="9525">
                <a:noFill/>
                <a:round/>
                <a:headEnd/>
                <a:tailEnd/>
              </a:ln>
            </p:spPr>
            <p:txBody>
              <a:bodyPr lIns="99239" tIns="49619" rIns="99239" bIns="49619" anchor="ctr"/>
              <a:lstStyle/>
              <a:p>
                <a:pPr algn="ctr" defTabSz="1170137"/>
                <a:endParaRPr lang="zh-CN" altLang="en-US" sz="2399">
                  <a:solidFill>
                    <a:srgbClr val="FFFFFF"/>
                  </a:solidFill>
                  <a:latin typeface="Calibri" pitchFamily="34" charset="0"/>
                  <a:ea typeface="宋体" panose="02010600030101010101" pitchFamily="2" charset="-122"/>
                </a:endParaRPr>
              </a:p>
            </p:txBody>
          </p:sp>
          <p:sp>
            <p:nvSpPr>
              <p:cNvPr id="27670" name="椭圆 97"/>
              <p:cNvSpPr>
                <a:spLocks noChangeAspect="1"/>
              </p:cNvSpPr>
              <p:nvPr/>
            </p:nvSpPr>
            <p:spPr bwMode="auto">
              <a:xfrm>
                <a:off x="36000" y="36000"/>
                <a:ext cx="1044000" cy="1044000"/>
              </a:xfrm>
              <a:prstGeom prst="ellipse">
                <a:avLst/>
              </a:prstGeom>
              <a:noFill/>
              <a:ln w="9525">
                <a:solidFill>
                  <a:schemeClr val="bg1"/>
                </a:solidFill>
                <a:prstDash val="sysDash"/>
                <a:round/>
                <a:headEnd/>
                <a:tailEnd/>
              </a:ln>
            </p:spPr>
            <p:txBody>
              <a:bodyPr lIns="99239" tIns="49619" rIns="99239" bIns="49619" anchor="ctr"/>
              <a:lstStyle/>
              <a:p>
                <a:pPr algn="ctr" defTabSz="1170137"/>
                <a:endParaRPr lang="zh-CN" altLang="en-US" sz="2399">
                  <a:solidFill>
                    <a:srgbClr val="FFFFFF"/>
                  </a:solidFill>
                  <a:latin typeface="Calibri" pitchFamily="34" charset="0"/>
                  <a:ea typeface="宋体" panose="02010600030101010101" pitchFamily="2" charset="-122"/>
                </a:endParaRPr>
              </a:p>
            </p:txBody>
          </p:sp>
        </p:grpSp>
        <p:sp>
          <p:nvSpPr>
            <p:cNvPr id="27668" name="TextBox 95"/>
            <p:cNvSpPr txBox="1">
              <a:spLocks noChangeArrowheads="1"/>
            </p:cNvSpPr>
            <p:nvPr/>
          </p:nvSpPr>
          <p:spPr bwMode="auto">
            <a:xfrm>
              <a:off x="285436" y="148574"/>
              <a:ext cx="449336" cy="771827"/>
            </a:xfrm>
            <a:prstGeom prst="rect">
              <a:avLst/>
            </a:prstGeom>
            <a:noFill/>
            <a:ln w="9525">
              <a:noFill/>
              <a:miter lim="800000"/>
              <a:headEnd/>
              <a:tailEnd/>
            </a:ln>
          </p:spPr>
          <p:txBody>
            <a:bodyPr wrap="none" lIns="99239" tIns="49619" rIns="99239" bIns="49619">
              <a:spAutoFit/>
            </a:bodyPr>
            <a:lstStyle/>
            <a:p>
              <a:pPr algn="ctr" defTabSz="1170137"/>
              <a:r>
                <a:rPr lang="en-US" altLang="zh-CN" sz="4798" dirty="0">
                  <a:solidFill>
                    <a:srgbClr val="FFFFFF"/>
                  </a:solidFill>
                  <a:latin typeface="Arial" panose="020B0604020202020204" pitchFamily="34" charset="0"/>
                  <a:ea typeface="微软雅黑" pitchFamily="34" charset="-122"/>
                  <a:cs typeface="Arial" panose="020B0604020202020204" pitchFamily="34" charset="0"/>
                </a:rPr>
                <a:t>1</a:t>
              </a:r>
              <a:endParaRPr lang="zh-CN" altLang="en-US" sz="4798" dirty="0">
                <a:solidFill>
                  <a:srgbClr val="FFFFFF"/>
                </a:solidFill>
                <a:latin typeface="Arial" panose="020B0604020202020204" pitchFamily="34" charset="0"/>
                <a:ea typeface="微软雅黑" pitchFamily="34" charset="-122"/>
                <a:cs typeface="Arial" panose="020B0604020202020204" pitchFamily="34" charset="0"/>
              </a:endParaRPr>
            </a:p>
          </p:txBody>
        </p:sp>
      </p:grpSp>
      <p:grpSp>
        <p:nvGrpSpPr>
          <p:cNvPr id="4" name="组合 98"/>
          <p:cNvGrpSpPr>
            <a:grpSpLocks/>
          </p:cNvGrpSpPr>
          <p:nvPr/>
        </p:nvGrpSpPr>
        <p:grpSpPr bwMode="auto">
          <a:xfrm>
            <a:off x="1921896" y="3531700"/>
            <a:ext cx="1347901" cy="1212475"/>
            <a:chOff x="0" y="0"/>
            <a:chExt cx="1116000" cy="1116000"/>
          </a:xfrm>
        </p:grpSpPr>
        <p:grpSp>
          <p:nvGrpSpPr>
            <p:cNvPr id="5" name="组合 99"/>
            <p:cNvGrpSpPr>
              <a:grpSpLocks noChangeAspect="1"/>
            </p:cNvGrpSpPr>
            <p:nvPr/>
          </p:nvGrpSpPr>
          <p:grpSpPr bwMode="auto">
            <a:xfrm>
              <a:off x="0" y="0"/>
              <a:ext cx="1116000" cy="1116000"/>
              <a:chOff x="0" y="0"/>
              <a:chExt cx="1116000" cy="1116000"/>
            </a:xfrm>
          </p:grpSpPr>
          <p:sp>
            <p:nvSpPr>
              <p:cNvPr id="27665" name="椭圆 101"/>
              <p:cNvSpPr>
                <a:spLocks noChangeAspect="1" noChangeArrowheads="1"/>
              </p:cNvSpPr>
              <p:nvPr/>
            </p:nvSpPr>
            <p:spPr bwMode="auto">
              <a:xfrm>
                <a:off x="0" y="0"/>
                <a:ext cx="1116000" cy="1116000"/>
              </a:xfrm>
              <a:prstGeom prst="ellipse">
                <a:avLst/>
              </a:prstGeom>
              <a:solidFill>
                <a:schemeClr val="accent2"/>
              </a:solidFill>
              <a:ln w="9525">
                <a:noFill/>
                <a:round/>
                <a:headEnd/>
                <a:tailEnd/>
              </a:ln>
            </p:spPr>
            <p:txBody>
              <a:bodyPr lIns="99239" tIns="49619" rIns="99239" bIns="49619" anchor="ctr"/>
              <a:lstStyle/>
              <a:p>
                <a:pPr algn="ctr" defTabSz="1170137"/>
                <a:endParaRPr lang="zh-CN" altLang="en-US" sz="2399">
                  <a:solidFill>
                    <a:srgbClr val="FFFFFF"/>
                  </a:solidFill>
                  <a:latin typeface="Calibri" pitchFamily="34" charset="0"/>
                  <a:ea typeface="宋体" panose="02010600030101010101" pitchFamily="2" charset="-122"/>
                </a:endParaRPr>
              </a:p>
            </p:txBody>
          </p:sp>
          <p:sp>
            <p:nvSpPr>
              <p:cNvPr id="27666" name="椭圆 102"/>
              <p:cNvSpPr>
                <a:spLocks noChangeAspect="1"/>
              </p:cNvSpPr>
              <p:nvPr/>
            </p:nvSpPr>
            <p:spPr bwMode="auto">
              <a:xfrm>
                <a:off x="36000" y="36000"/>
                <a:ext cx="1044000" cy="1044000"/>
              </a:xfrm>
              <a:prstGeom prst="ellipse">
                <a:avLst/>
              </a:prstGeom>
              <a:noFill/>
              <a:ln w="9525">
                <a:solidFill>
                  <a:schemeClr val="bg1"/>
                </a:solidFill>
                <a:prstDash val="sysDash"/>
                <a:round/>
                <a:headEnd/>
                <a:tailEnd/>
              </a:ln>
            </p:spPr>
            <p:txBody>
              <a:bodyPr lIns="99239" tIns="49619" rIns="99239" bIns="49619" anchor="ctr"/>
              <a:lstStyle/>
              <a:p>
                <a:pPr algn="ctr" defTabSz="1170137"/>
                <a:endParaRPr lang="zh-CN" altLang="en-US" sz="2399">
                  <a:solidFill>
                    <a:srgbClr val="FFFFFF"/>
                  </a:solidFill>
                  <a:latin typeface="Calibri" pitchFamily="34" charset="0"/>
                  <a:ea typeface="宋体" panose="02010600030101010101" pitchFamily="2" charset="-122"/>
                </a:endParaRPr>
              </a:p>
            </p:txBody>
          </p:sp>
        </p:grpSp>
        <p:sp>
          <p:nvSpPr>
            <p:cNvPr id="27664" name="TextBox 100"/>
            <p:cNvSpPr txBox="1">
              <a:spLocks noChangeArrowheads="1"/>
            </p:cNvSpPr>
            <p:nvPr/>
          </p:nvSpPr>
          <p:spPr bwMode="auto">
            <a:xfrm>
              <a:off x="348946" y="247761"/>
              <a:ext cx="418106" cy="696344"/>
            </a:xfrm>
            <a:prstGeom prst="rect">
              <a:avLst/>
            </a:prstGeom>
            <a:noFill/>
            <a:ln w="9525">
              <a:noFill/>
              <a:miter lim="800000"/>
              <a:headEnd/>
              <a:tailEnd/>
            </a:ln>
          </p:spPr>
          <p:txBody>
            <a:bodyPr wrap="none" lIns="99239" tIns="49619" rIns="99239" bIns="49619">
              <a:spAutoFit/>
            </a:bodyPr>
            <a:lstStyle/>
            <a:p>
              <a:pPr algn="ctr" defTabSz="1170137"/>
              <a:r>
                <a:rPr lang="en-US" altLang="zh-CN" sz="4265" dirty="0">
                  <a:solidFill>
                    <a:srgbClr val="FFFFFF"/>
                  </a:solidFill>
                  <a:latin typeface="Arial" panose="020B0604020202020204" pitchFamily="34" charset="0"/>
                  <a:ea typeface="微软雅黑" pitchFamily="34" charset="-122"/>
                  <a:cs typeface="Arial" panose="020B0604020202020204" pitchFamily="34" charset="0"/>
                </a:rPr>
                <a:t>2</a:t>
              </a:r>
              <a:endParaRPr lang="zh-CN" altLang="en-US" sz="4265" dirty="0">
                <a:solidFill>
                  <a:srgbClr val="FFFFFF"/>
                </a:solidFill>
                <a:latin typeface="Arial" panose="020B0604020202020204" pitchFamily="34" charset="0"/>
                <a:ea typeface="微软雅黑" pitchFamily="34" charset="-122"/>
                <a:cs typeface="Arial" panose="020B0604020202020204" pitchFamily="34" charset="0"/>
              </a:endParaRPr>
            </a:p>
          </p:txBody>
        </p:sp>
      </p:grpSp>
      <p:grpSp>
        <p:nvGrpSpPr>
          <p:cNvPr id="6" name="组合 103"/>
          <p:cNvGrpSpPr>
            <a:grpSpLocks/>
          </p:cNvGrpSpPr>
          <p:nvPr/>
        </p:nvGrpSpPr>
        <p:grpSpPr bwMode="auto">
          <a:xfrm>
            <a:off x="3287730" y="5328605"/>
            <a:ext cx="1347901" cy="1212475"/>
            <a:chOff x="0" y="0"/>
            <a:chExt cx="1116000" cy="1116000"/>
          </a:xfrm>
        </p:grpSpPr>
        <p:grpSp>
          <p:nvGrpSpPr>
            <p:cNvPr id="7" name="组合 104"/>
            <p:cNvGrpSpPr>
              <a:grpSpLocks noChangeAspect="1"/>
            </p:cNvGrpSpPr>
            <p:nvPr/>
          </p:nvGrpSpPr>
          <p:grpSpPr bwMode="auto">
            <a:xfrm>
              <a:off x="0" y="0"/>
              <a:ext cx="1116000" cy="1116000"/>
              <a:chOff x="0" y="0"/>
              <a:chExt cx="1116000" cy="1116000"/>
            </a:xfrm>
          </p:grpSpPr>
          <p:sp>
            <p:nvSpPr>
              <p:cNvPr id="37916" name="椭圆 106"/>
              <p:cNvSpPr>
                <a:spLocks noChangeAspect="1" noChangeArrowheads="1"/>
              </p:cNvSpPr>
              <p:nvPr/>
            </p:nvSpPr>
            <p:spPr bwMode="auto">
              <a:xfrm>
                <a:off x="0" y="0"/>
                <a:ext cx="1116000" cy="1116000"/>
              </a:xfrm>
              <a:prstGeom prst="ellipse">
                <a:avLst/>
              </a:prstGeom>
              <a:solidFill>
                <a:srgbClr val="00B0F0"/>
              </a:solidFill>
              <a:ln w="9525">
                <a:noFill/>
                <a:round/>
                <a:headEnd/>
                <a:tailEnd/>
              </a:ln>
            </p:spPr>
            <p:txBody>
              <a:bodyPr lIns="99239" tIns="49619" rIns="99239" bIns="49619" anchor="ctr"/>
              <a:lstStyle/>
              <a:p>
                <a:pPr algn="ctr" defTabSz="1170137">
                  <a:defRPr/>
                </a:pPr>
                <a:endParaRPr lang="zh-CN" altLang="en-US" sz="2399">
                  <a:solidFill>
                    <a:srgbClr val="FFFFFF"/>
                  </a:solidFill>
                  <a:latin typeface="Calibri" pitchFamily="34" charset="0"/>
                  <a:ea typeface="宋体" panose="02010600030101010101" pitchFamily="2" charset="-122"/>
                </a:endParaRPr>
              </a:p>
            </p:txBody>
          </p:sp>
          <p:sp>
            <p:nvSpPr>
              <p:cNvPr id="27662" name="椭圆 107"/>
              <p:cNvSpPr>
                <a:spLocks noChangeAspect="1"/>
              </p:cNvSpPr>
              <p:nvPr/>
            </p:nvSpPr>
            <p:spPr bwMode="auto">
              <a:xfrm>
                <a:off x="36000" y="36000"/>
                <a:ext cx="1044000" cy="1044000"/>
              </a:xfrm>
              <a:prstGeom prst="ellipse">
                <a:avLst/>
              </a:prstGeom>
              <a:noFill/>
              <a:ln w="9525">
                <a:solidFill>
                  <a:schemeClr val="bg1"/>
                </a:solidFill>
                <a:prstDash val="sysDash"/>
                <a:round/>
                <a:headEnd/>
                <a:tailEnd/>
              </a:ln>
            </p:spPr>
            <p:txBody>
              <a:bodyPr lIns="99239" tIns="49619" rIns="99239" bIns="49619" anchor="ctr"/>
              <a:lstStyle/>
              <a:p>
                <a:pPr algn="ctr" defTabSz="1170137"/>
                <a:endParaRPr lang="zh-CN" altLang="en-US" sz="2399">
                  <a:solidFill>
                    <a:srgbClr val="FFFFFF"/>
                  </a:solidFill>
                  <a:latin typeface="Calibri" pitchFamily="34" charset="0"/>
                  <a:ea typeface="宋体" panose="02010600030101010101" pitchFamily="2" charset="-122"/>
                </a:endParaRPr>
              </a:p>
            </p:txBody>
          </p:sp>
        </p:grpSp>
        <p:sp>
          <p:nvSpPr>
            <p:cNvPr id="27660" name="TextBox 105"/>
            <p:cNvSpPr txBox="1">
              <a:spLocks noChangeArrowheads="1"/>
            </p:cNvSpPr>
            <p:nvPr/>
          </p:nvSpPr>
          <p:spPr bwMode="auto">
            <a:xfrm>
              <a:off x="364874" y="267279"/>
              <a:ext cx="386253" cy="620860"/>
            </a:xfrm>
            <a:prstGeom prst="rect">
              <a:avLst/>
            </a:prstGeom>
            <a:noFill/>
            <a:ln w="9525">
              <a:noFill/>
              <a:miter lim="800000"/>
              <a:headEnd/>
              <a:tailEnd/>
            </a:ln>
          </p:spPr>
          <p:txBody>
            <a:bodyPr wrap="none" lIns="99239" tIns="49619" rIns="99239" bIns="49619">
              <a:spAutoFit/>
            </a:bodyPr>
            <a:lstStyle/>
            <a:p>
              <a:pPr algn="ctr" defTabSz="1170137"/>
              <a:r>
                <a:rPr lang="en-US" altLang="zh-CN" sz="3732" dirty="0">
                  <a:solidFill>
                    <a:srgbClr val="FFFFFF"/>
                  </a:solidFill>
                  <a:latin typeface="Arial" panose="020B0604020202020204" pitchFamily="34" charset="0"/>
                  <a:ea typeface="微软雅黑" pitchFamily="34" charset="-122"/>
                  <a:cs typeface="Arial" panose="020B0604020202020204" pitchFamily="34" charset="0"/>
                </a:rPr>
                <a:t>3</a:t>
              </a:r>
              <a:endParaRPr lang="zh-CN" altLang="en-US" sz="3732" dirty="0">
                <a:solidFill>
                  <a:srgbClr val="FFFFFF"/>
                </a:solidFill>
                <a:latin typeface="Arial" panose="020B0604020202020204" pitchFamily="34" charset="0"/>
                <a:ea typeface="微软雅黑" pitchFamily="34" charset="-122"/>
                <a:cs typeface="Arial" panose="020B0604020202020204" pitchFamily="34" charset="0"/>
              </a:endParaRPr>
            </a:p>
          </p:txBody>
        </p:sp>
      </p:grpSp>
      <p:sp>
        <p:nvSpPr>
          <p:cNvPr id="37919" name="Arc 10"/>
          <p:cNvSpPr>
            <a:spLocks/>
          </p:cNvSpPr>
          <p:nvPr/>
        </p:nvSpPr>
        <p:spPr bwMode="auto">
          <a:xfrm rot="-10191123">
            <a:off x="1311174" y="3217786"/>
            <a:ext cx="586135" cy="592484"/>
          </a:xfrm>
          <a:custGeom>
            <a:avLst/>
            <a:gdLst>
              <a:gd name="T0" fmla="*/ -1 w 21600"/>
              <a:gd name="T1" fmla="*/ 0 h 21600"/>
              <a:gd name="T2" fmla="*/ 21600 w 21600"/>
              <a:gd name="T3" fmla="*/ 21600 h 21600"/>
              <a:gd name="T4" fmla="*/ -1 w 21600"/>
              <a:gd name="T5" fmla="*/ 0 h 21600"/>
              <a:gd name="T6" fmla="*/ 21600 w 21600"/>
              <a:gd name="T7" fmla="*/ 21600 h 21600"/>
              <a:gd name="T8" fmla="*/ 0 w 21600"/>
              <a:gd name="T9" fmla="*/ 21600 h 21600"/>
              <a:gd name="T10" fmla="*/ -1 w 21600"/>
              <a:gd name="T11" fmla="*/ 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ap="rnd" cmpd="sng">
            <a:solidFill>
              <a:schemeClr val="accent1"/>
            </a:solidFill>
            <a:prstDash val="sysDot"/>
            <a:bevel/>
            <a:headEnd type="triangle" w="med" len="med"/>
            <a:tailEnd/>
          </a:ln>
        </p:spPr>
        <p:txBody>
          <a:bodyPr wrap="none" lIns="130257" tIns="65129" rIns="130257" bIns="65129" anchor="ctr"/>
          <a:lstStyle/>
          <a:p>
            <a:pPr defTabSz="1218804"/>
            <a:endParaRPr lang="zh-CN" altLang="en-US" sz="2399">
              <a:solidFill>
                <a:prstClr val="black"/>
              </a:solidFill>
              <a:latin typeface="Calibri"/>
              <a:ea typeface="宋体" panose="02010600030101010101" pitchFamily="2" charset="-122"/>
            </a:endParaRPr>
          </a:p>
        </p:txBody>
      </p:sp>
      <p:sp>
        <p:nvSpPr>
          <p:cNvPr id="37920" name="Arc 10"/>
          <p:cNvSpPr>
            <a:spLocks/>
          </p:cNvSpPr>
          <p:nvPr/>
        </p:nvSpPr>
        <p:spPr bwMode="auto">
          <a:xfrm rot="9942264">
            <a:off x="2510546" y="4900138"/>
            <a:ext cx="586135" cy="592484"/>
          </a:xfrm>
          <a:custGeom>
            <a:avLst/>
            <a:gdLst>
              <a:gd name="T0" fmla="*/ -1 w 21600"/>
              <a:gd name="T1" fmla="*/ 0 h 21600"/>
              <a:gd name="T2" fmla="*/ 21600 w 21600"/>
              <a:gd name="T3" fmla="*/ 21600 h 21600"/>
              <a:gd name="T4" fmla="*/ -1 w 21600"/>
              <a:gd name="T5" fmla="*/ 0 h 21600"/>
              <a:gd name="T6" fmla="*/ 21600 w 21600"/>
              <a:gd name="T7" fmla="*/ 21600 h 21600"/>
              <a:gd name="T8" fmla="*/ 0 w 21600"/>
              <a:gd name="T9" fmla="*/ 21600 h 21600"/>
              <a:gd name="T10" fmla="*/ -1 w 21600"/>
              <a:gd name="T11" fmla="*/ 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ap="rnd" cmpd="sng">
            <a:solidFill>
              <a:schemeClr val="accent2"/>
            </a:solidFill>
            <a:prstDash val="sysDot"/>
            <a:bevel/>
            <a:headEnd type="triangle" w="med" len="med"/>
            <a:tailEnd/>
          </a:ln>
        </p:spPr>
        <p:txBody>
          <a:bodyPr wrap="none" lIns="130257" tIns="65129" rIns="130257" bIns="65129" anchor="ctr"/>
          <a:lstStyle/>
          <a:p>
            <a:pPr defTabSz="1218804"/>
            <a:endParaRPr lang="zh-CN" altLang="en-US" sz="2399">
              <a:solidFill>
                <a:prstClr val="black"/>
              </a:solidFill>
              <a:latin typeface="Calibri"/>
              <a:ea typeface="宋体" panose="02010600030101010101" pitchFamily="2" charset="-122"/>
            </a:endParaRPr>
          </a:p>
        </p:txBody>
      </p:sp>
      <p:sp>
        <p:nvSpPr>
          <p:cNvPr id="8" name="TextBox 7">
            <a:extLst>
              <a:ext uri="{FF2B5EF4-FFF2-40B4-BE49-F238E27FC236}">
                <a16:creationId xmlns:a16="http://schemas.microsoft.com/office/drawing/2014/main" id="{3776A25E-66E1-4605-894F-E559D91095D4}"/>
              </a:ext>
            </a:extLst>
          </p:cNvPr>
          <p:cNvSpPr txBox="1"/>
          <p:nvPr/>
        </p:nvSpPr>
        <p:spPr>
          <a:xfrm>
            <a:off x="3160755" y="427653"/>
            <a:ext cx="6888538" cy="912879"/>
          </a:xfrm>
          <a:prstGeom prst="rect">
            <a:avLst/>
          </a:prstGeom>
          <a:noFill/>
        </p:spPr>
        <p:txBody>
          <a:bodyPr wrap="square" rtlCol="0">
            <a:spAutoFit/>
          </a:bodyPr>
          <a:lstStyle/>
          <a:p>
            <a:pPr algn="ctr" defTabSz="1218804"/>
            <a:r>
              <a:rPr lang="en-US" sz="5332" b="1" dirty="0">
                <a:solidFill>
                  <a:srgbClr val="FF0000"/>
                </a:solidFill>
                <a:latin typeface="Arial" panose="020B0604020202020204" pitchFamily="34" charset="0"/>
                <a:cs typeface="Arial" panose="020B0604020202020204" pitchFamily="34" charset="0"/>
              </a:rPr>
              <a:t>NỘI DUNG BÀI HỌC</a:t>
            </a:r>
          </a:p>
        </p:txBody>
      </p:sp>
      <p:sp>
        <p:nvSpPr>
          <p:cNvPr id="9" name="Rectangle: Rounded Corners 8">
            <a:extLst>
              <a:ext uri="{FF2B5EF4-FFF2-40B4-BE49-F238E27FC236}">
                <a16:creationId xmlns:a16="http://schemas.microsoft.com/office/drawing/2014/main" id="{20A02342-61B3-4F8D-98F0-059A0D71BA8E}"/>
              </a:ext>
            </a:extLst>
          </p:cNvPr>
          <p:cNvSpPr/>
          <p:nvPr/>
        </p:nvSpPr>
        <p:spPr>
          <a:xfrm>
            <a:off x="4564105" y="1893304"/>
            <a:ext cx="5659080" cy="117336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en-US" sz="2399">
              <a:solidFill>
                <a:prstClr val="white"/>
              </a:solidFill>
              <a:latin typeface="Calibri"/>
            </a:endParaRPr>
          </a:p>
        </p:txBody>
      </p:sp>
      <p:sp>
        <p:nvSpPr>
          <p:cNvPr id="10" name="TextBox 9">
            <a:extLst>
              <a:ext uri="{FF2B5EF4-FFF2-40B4-BE49-F238E27FC236}">
                <a16:creationId xmlns:a16="http://schemas.microsoft.com/office/drawing/2014/main" id="{11363C5F-9E44-455B-A423-73A30791DEE4}"/>
              </a:ext>
            </a:extLst>
          </p:cNvPr>
          <p:cNvSpPr txBox="1"/>
          <p:nvPr/>
        </p:nvSpPr>
        <p:spPr>
          <a:xfrm>
            <a:off x="3249073" y="2114857"/>
            <a:ext cx="5589350" cy="666657"/>
          </a:xfrm>
          <a:prstGeom prst="rect">
            <a:avLst/>
          </a:prstGeom>
          <a:noFill/>
        </p:spPr>
        <p:txBody>
          <a:bodyPr wrap="square" rtlCol="0">
            <a:spAutoFit/>
          </a:bodyPr>
          <a:lstStyle/>
          <a:p>
            <a:pPr algn="just" defTabSz="1218804"/>
            <a:r>
              <a:rPr lang="en-US" sz="3732" b="1" dirty="0">
                <a:solidFill>
                  <a:srgbClr val="7030A0"/>
                </a:solidFill>
                <a:latin typeface="Arial" panose="020B0604020202020204" pitchFamily="34" charset="0"/>
                <a:cs typeface="Arial" panose="020B0604020202020204" pitchFamily="34" charset="0"/>
              </a:rPr>
              <a:t>BIỂU ĐỒ ĐOẠN THẲNG</a:t>
            </a:r>
          </a:p>
        </p:txBody>
      </p:sp>
      <p:sp>
        <p:nvSpPr>
          <p:cNvPr id="26" name="TextBox 25">
            <a:extLst>
              <a:ext uri="{FF2B5EF4-FFF2-40B4-BE49-F238E27FC236}">
                <a16:creationId xmlns:a16="http://schemas.microsoft.com/office/drawing/2014/main" id="{2092058E-64D6-4B59-BE16-C40C8FD538AB}"/>
              </a:ext>
            </a:extLst>
          </p:cNvPr>
          <p:cNvSpPr txBox="1"/>
          <p:nvPr/>
        </p:nvSpPr>
        <p:spPr>
          <a:xfrm>
            <a:off x="3160756" y="3146196"/>
            <a:ext cx="8558494" cy="1708929"/>
          </a:xfrm>
          <a:prstGeom prst="rect">
            <a:avLst/>
          </a:prstGeom>
          <a:noFill/>
        </p:spPr>
        <p:txBody>
          <a:bodyPr wrap="square" rtlCol="0">
            <a:spAutoFit/>
          </a:bodyPr>
          <a:lstStyle/>
          <a:p>
            <a:pPr algn="ctr" defTabSz="1218804">
              <a:lnSpc>
                <a:spcPct val="150000"/>
              </a:lnSpc>
            </a:pPr>
            <a:r>
              <a:rPr lang="en-US" sz="3732" b="1" dirty="0">
                <a:solidFill>
                  <a:srgbClr val="1A99A5"/>
                </a:solidFill>
                <a:latin typeface="Arial" panose="020B0604020202020204" pitchFamily="34" charset="0"/>
                <a:cs typeface="Arial" panose="020B0604020202020204" pitchFamily="34" charset="0"/>
              </a:rPr>
              <a:t>PHÂN TÍCH VÀ XỬ LÍ DỮ LIỆU BẰNG BIỂU ĐỒ ĐOẠN THẲNG</a:t>
            </a:r>
          </a:p>
        </p:txBody>
      </p:sp>
      <p:sp>
        <p:nvSpPr>
          <p:cNvPr id="27" name="TextBox 26">
            <a:extLst>
              <a:ext uri="{FF2B5EF4-FFF2-40B4-BE49-F238E27FC236}">
                <a16:creationId xmlns:a16="http://schemas.microsoft.com/office/drawing/2014/main" id="{09DD48D4-3F1D-4854-AA02-07A3CE11F1EF}"/>
              </a:ext>
            </a:extLst>
          </p:cNvPr>
          <p:cNvSpPr txBox="1"/>
          <p:nvPr/>
        </p:nvSpPr>
        <p:spPr>
          <a:xfrm>
            <a:off x="3717325" y="5410558"/>
            <a:ext cx="8558494" cy="847411"/>
          </a:xfrm>
          <a:prstGeom prst="rect">
            <a:avLst/>
          </a:prstGeom>
          <a:noFill/>
        </p:spPr>
        <p:txBody>
          <a:bodyPr wrap="square" rtlCol="0">
            <a:spAutoFit/>
          </a:bodyPr>
          <a:lstStyle/>
          <a:p>
            <a:pPr algn="ctr" defTabSz="1218804">
              <a:lnSpc>
                <a:spcPct val="150000"/>
              </a:lnSpc>
            </a:pPr>
            <a:r>
              <a:rPr lang="en-US" sz="3732" b="1" dirty="0">
                <a:solidFill>
                  <a:srgbClr val="00B0F0"/>
                </a:solidFill>
                <a:latin typeface="Arial" panose="020B0604020202020204" pitchFamily="34" charset="0"/>
                <a:cs typeface="Arial" panose="020B0604020202020204" pitchFamily="34" charset="0"/>
              </a:rPr>
              <a:t>LUYỆN TẬP – VẬN DỤNG</a:t>
            </a:r>
          </a:p>
        </p:txBody>
      </p:sp>
    </p:spTree>
    <p:extLst>
      <p:ext uri="{BB962C8B-B14F-4D97-AF65-F5344CB8AC3E}">
        <p14:creationId xmlns:p14="http://schemas.microsoft.com/office/powerpoint/2010/main" val="1682207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903"/>
                                        </p:tgtEl>
                                        <p:attrNameLst>
                                          <p:attrName>style.visibility</p:attrName>
                                        </p:attrNameLst>
                                      </p:cBhvr>
                                      <p:to>
                                        <p:strVal val="visible"/>
                                      </p:to>
                                    </p:set>
                                    <p:animEffect transition="in" filter="fade">
                                      <p:cBhvr>
                                        <p:cTn id="7" dur="500"/>
                                        <p:tgtEl>
                                          <p:spTgt spid="3790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500"/>
                                        <p:tgtEl>
                                          <p:spTgt spid="2"/>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37919"/>
                                        </p:tgtEl>
                                        <p:attrNameLst>
                                          <p:attrName>style.visibility</p:attrName>
                                        </p:attrNameLst>
                                      </p:cBhvr>
                                      <p:to>
                                        <p:strVal val="visible"/>
                                      </p:to>
                                    </p:set>
                                    <p:animEffect transition="in" filter="wipe(up)">
                                      <p:cBhvr>
                                        <p:cTn id="21" dur="500"/>
                                        <p:tgtEl>
                                          <p:spTgt spid="37919"/>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heel(1)">
                                      <p:cBhvr>
                                        <p:cTn id="26" dur="500"/>
                                        <p:tgtEl>
                                          <p:spTgt spid="4"/>
                                        </p:tgtEl>
                                      </p:cBhvr>
                                    </p:animEffect>
                                  </p:childTnLst>
                                </p:cTn>
                              </p:par>
                            </p:childTnLst>
                          </p:cTn>
                        </p:par>
                        <p:par>
                          <p:cTn id="27" fill="hold">
                            <p:stCondLst>
                              <p:cond delay="500"/>
                            </p:stCondLst>
                            <p:childTnLst>
                              <p:par>
                                <p:cTn id="28" presetID="2" presetClass="entr" presetSubtype="4"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500" fill="hold"/>
                                        <p:tgtEl>
                                          <p:spTgt spid="26"/>
                                        </p:tgtEl>
                                        <p:attrNameLst>
                                          <p:attrName>ppt_x</p:attrName>
                                        </p:attrNameLst>
                                      </p:cBhvr>
                                      <p:tavLst>
                                        <p:tav tm="0">
                                          <p:val>
                                            <p:strVal val="#ppt_x"/>
                                          </p:val>
                                        </p:tav>
                                        <p:tav tm="100000">
                                          <p:val>
                                            <p:strVal val="#ppt_x"/>
                                          </p:val>
                                        </p:tav>
                                      </p:tavLst>
                                    </p:anim>
                                    <p:anim calcmode="lin" valueType="num">
                                      <p:cBhvr additive="base">
                                        <p:cTn id="31" dur="500" fill="hold"/>
                                        <p:tgtEl>
                                          <p:spTgt spid="26"/>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22" presetClass="entr" presetSubtype="1" fill="hold" grpId="0" nodeType="afterEffect">
                                  <p:stCondLst>
                                    <p:cond delay="0"/>
                                  </p:stCondLst>
                                  <p:childTnLst>
                                    <p:set>
                                      <p:cBhvr>
                                        <p:cTn id="34" dur="1" fill="hold">
                                          <p:stCondLst>
                                            <p:cond delay="0"/>
                                          </p:stCondLst>
                                        </p:cTn>
                                        <p:tgtEl>
                                          <p:spTgt spid="37920"/>
                                        </p:tgtEl>
                                        <p:attrNameLst>
                                          <p:attrName>style.visibility</p:attrName>
                                        </p:attrNameLst>
                                      </p:cBhvr>
                                      <p:to>
                                        <p:strVal val="visible"/>
                                      </p:to>
                                    </p:set>
                                    <p:animEffect transition="in" filter="wipe(up)">
                                      <p:cBhvr>
                                        <p:cTn id="35" dur="500"/>
                                        <p:tgtEl>
                                          <p:spTgt spid="37920"/>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heel(1)">
                                      <p:cBhvr>
                                        <p:cTn id="40" dur="500"/>
                                        <p:tgtEl>
                                          <p:spTgt spid="6"/>
                                        </p:tgtEl>
                                      </p:cBhvr>
                                    </p:animEffect>
                                  </p:childTnLst>
                                </p:cTn>
                              </p:par>
                            </p:childTnLst>
                          </p:cTn>
                        </p:par>
                        <p:par>
                          <p:cTn id="41" fill="hold">
                            <p:stCondLst>
                              <p:cond delay="500"/>
                            </p:stCondLst>
                            <p:childTnLst>
                              <p:par>
                                <p:cTn id="42" presetID="2" presetClass="entr" presetSubtype="4" fill="hold" grpId="0" nodeType="after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additive="base">
                                        <p:cTn id="44" dur="500" fill="hold"/>
                                        <p:tgtEl>
                                          <p:spTgt spid="27"/>
                                        </p:tgtEl>
                                        <p:attrNameLst>
                                          <p:attrName>ppt_x</p:attrName>
                                        </p:attrNameLst>
                                      </p:cBhvr>
                                      <p:tavLst>
                                        <p:tav tm="0">
                                          <p:val>
                                            <p:strVal val="#ppt_x"/>
                                          </p:val>
                                        </p:tav>
                                        <p:tav tm="100000">
                                          <p:val>
                                            <p:strVal val="#ppt_x"/>
                                          </p:val>
                                        </p:tav>
                                      </p:tavLst>
                                    </p:anim>
                                    <p:anim calcmode="lin" valueType="num">
                                      <p:cBhvr additive="base">
                                        <p:cTn id="4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19" grpId="0" animBg="1"/>
      <p:bldP spid="37920" grpId="0" animBg="1"/>
      <p:bldP spid="10" grpId="0"/>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E01A4CE-5D6C-47D6-AEF8-609CAE472128}"/>
              </a:ext>
            </a:extLst>
          </p:cNvPr>
          <p:cNvPicPr>
            <a:picLocks noChangeAspect="1"/>
          </p:cNvPicPr>
          <p:nvPr/>
        </p:nvPicPr>
        <p:blipFill>
          <a:blip r:embed="rId3"/>
          <a:stretch>
            <a:fillRect/>
          </a:stretch>
        </p:blipFill>
        <p:spPr>
          <a:xfrm>
            <a:off x="4337" y="2546"/>
            <a:ext cx="12190585" cy="6857205"/>
          </a:xfrm>
          <a:prstGeom prst="rect">
            <a:avLst/>
          </a:prstGeom>
        </p:spPr>
      </p:pic>
      <p:sp>
        <p:nvSpPr>
          <p:cNvPr id="13" name="Text Box 7"/>
          <p:cNvSpPr txBox="1">
            <a:spLocks noChangeArrowheads="1"/>
          </p:cNvSpPr>
          <p:nvPr/>
        </p:nvSpPr>
        <p:spPr bwMode="auto">
          <a:xfrm>
            <a:off x="1104986" y="1251340"/>
            <a:ext cx="8974228" cy="4354957"/>
          </a:xfrm>
          <a:prstGeom prst="rect">
            <a:avLst/>
          </a:prstGeom>
          <a:noFill/>
          <a:ln w="9525">
            <a:noFill/>
            <a:miter lim="800000"/>
            <a:headEnd/>
            <a:tailEnd/>
          </a:ln>
        </p:spPr>
        <p:txBody>
          <a:bodyPr wrap="square" lIns="60941" tIns="30471" rIns="60941" bIns="30471">
            <a:spAutoFit/>
          </a:bodyPr>
          <a:lstStyle/>
          <a:p>
            <a:pPr algn="ctr" defTabSz="1087924">
              <a:lnSpc>
                <a:spcPct val="150000"/>
              </a:lnSpc>
            </a:pPr>
            <a:r>
              <a:rPr lang="en-US" altLang="zh-CN" sz="4798" b="1" kern="0" dirty="0">
                <a:solidFill>
                  <a:srgbClr val="7030A0"/>
                </a:solidFill>
                <a:latin typeface="Arial" panose="020B0604020202020204" pitchFamily="34" charset="0"/>
                <a:ea typeface="宋体" panose="02010600030101010101" pitchFamily="2" charset="-122"/>
                <a:cs typeface="Arial" panose="020B0604020202020204" pitchFamily="34" charset="0"/>
              </a:rPr>
              <a:t>II.</a:t>
            </a:r>
          </a:p>
          <a:p>
            <a:pPr algn="ctr" defTabSz="1087924">
              <a:lnSpc>
                <a:spcPct val="150000"/>
              </a:lnSpc>
            </a:pPr>
            <a:r>
              <a:rPr lang="en-CA" sz="4798" b="1" spc="-151" dirty="0">
                <a:solidFill>
                  <a:srgbClr val="7030A0"/>
                </a:solidFill>
                <a:latin typeface="Arial" panose="020B0604020202020204" pitchFamily="34" charset="0"/>
                <a:ea typeface="微软雅黑" panose="020B0503020204020204" pitchFamily="34" charset="-122"/>
                <a:cs typeface="Arial" panose="020B0604020202020204" pitchFamily="34" charset="0"/>
              </a:rPr>
              <a:t>PHÂN TÍCH VÀ XỬ LÍ DỮ LIỆU BIỂU DIỄN BẰNG BIỂU ĐỒ ĐOẠN THẲNG</a:t>
            </a:r>
          </a:p>
        </p:txBody>
      </p:sp>
    </p:spTree>
  </p:cSld>
  <p:clrMapOvr>
    <a:masterClrMapping/>
  </p:clrMapOvr>
  <mc:AlternateContent xmlns:mc="http://schemas.openxmlformats.org/markup-compatibility/2006" xmlns:p15="http://schemas.microsoft.com/office/powerpoint/2012/main">
    <mc:Choice Requires="p15">
      <p:transition spd="med" advClick="0" advTm="3000">
        <p15:prstTrans prst="peelOff"/>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7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55">
            <a:extLst>
              <a:ext uri="{FF2B5EF4-FFF2-40B4-BE49-F238E27FC236}">
                <a16:creationId xmlns:a16="http://schemas.microsoft.com/office/drawing/2014/main" id="{0ECB3839-8E6E-4592-B3DB-ABAA826E4824}"/>
              </a:ext>
            </a:extLst>
          </p:cNvPr>
          <p:cNvSpPr/>
          <p:nvPr/>
        </p:nvSpPr>
        <p:spPr>
          <a:xfrm>
            <a:off x="4272357" y="690070"/>
            <a:ext cx="4067197" cy="863829"/>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2666"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HOẠT ĐỘNG NHÓM </a:t>
            </a:r>
            <a:endParaRPr kumimoji="0" lang="vi-VN" sz="2666"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3D0306CC-EDF6-454A-9194-FAB5B1EA4B5C}"/>
              </a:ext>
            </a:extLst>
          </p:cNvPr>
          <p:cNvSpPr txBox="1"/>
          <p:nvPr/>
        </p:nvSpPr>
        <p:spPr>
          <a:xfrm>
            <a:off x="674708" y="3706905"/>
            <a:ext cx="10557915" cy="502573"/>
          </a:xfrm>
          <a:prstGeom prst="rect">
            <a:avLst/>
          </a:prstGeom>
          <a:noFill/>
        </p:spPr>
        <p:txBody>
          <a:bodyPr wrap="square" rtlCol="0">
            <a:spAutoFit/>
          </a:bodyPr>
          <a:lstStyle/>
          <a:p>
            <a:pPr marL="457051" marR="0" lvl="0" indent="-457051" algn="l" defTabSz="1218804"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666" b="1" i="0"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Nhiệm</a:t>
            </a:r>
            <a:r>
              <a:rPr kumimoji="0" lang="en-US" sz="2666"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6" b="1" i="0"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vụ</a:t>
            </a:r>
            <a:r>
              <a:rPr kumimoji="0" lang="en-US" sz="2666"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Trao </a:t>
            </a:r>
            <a:r>
              <a:rPr kumimoji="0" lang="en-US" sz="2666"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đổi</a:t>
            </a:r>
            <a:r>
              <a:rPr kumimoji="0" lang="en-US" sz="266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6"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66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6"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66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6"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thực</a:t>
            </a:r>
            <a:r>
              <a:rPr kumimoji="0" lang="en-US" sz="266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6"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hiện</a:t>
            </a:r>
            <a:r>
              <a:rPr kumimoji="0" lang="en-US" sz="266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2666" i="1" dirty="0">
                <a:solidFill>
                  <a:prstClr val="black"/>
                </a:solidFill>
                <a:latin typeface="Arial" panose="020B0604020202020204" pitchFamily="34" charset="0"/>
                <a:cs typeface="Arial" panose="020B0604020202020204" pitchFamily="34" charset="0"/>
              </a:rPr>
              <a:t>HĐ3</a:t>
            </a:r>
            <a:r>
              <a:rPr kumimoji="0" lang="en-US" sz="2666"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6"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266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2666" dirty="0" err="1">
                <a:solidFill>
                  <a:prstClr val="black"/>
                </a:solidFill>
                <a:latin typeface="Arial" panose="020B0604020202020204" pitchFamily="34" charset="0"/>
                <a:cs typeface="Arial" panose="020B0604020202020204" pitchFamily="34" charset="0"/>
              </a:rPr>
              <a:t>bảng</a:t>
            </a:r>
            <a:r>
              <a:rPr kumimoji="0" lang="en-US" sz="266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6"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endParaRPr kumimoji="0" lang="en-US" sz="266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684449F8-3F72-498C-B911-E910320832B0}"/>
              </a:ext>
            </a:extLst>
          </p:cNvPr>
          <p:cNvSpPr txBox="1"/>
          <p:nvPr/>
        </p:nvSpPr>
        <p:spPr>
          <a:xfrm>
            <a:off x="674708" y="4969325"/>
            <a:ext cx="10557915" cy="502573"/>
          </a:xfrm>
          <a:prstGeom prst="rect">
            <a:avLst/>
          </a:prstGeom>
          <a:noFill/>
        </p:spPr>
        <p:txBody>
          <a:bodyPr wrap="square" rtlCol="0">
            <a:spAutoFit/>
          </a:bodyPr>
          <a:lstStyle/>
          <a:p>
            <a:pPr marL="457051" marR="0" lvl="0" indent="-457051" algn="l" defTabSz="1218804"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666" b="1" i="0"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Thời</a:t>
            </a:r>
            <a:r>
              <a:rPr kumimoji="0" lang="en-US" sz="2666"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6" b="1" i="0"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gian</a:t>
            </a:r>
            <a:r>
              <a:rPr kumimoji="0" lang="en-US" sz="266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5 </a:t>
            </a:r>
            <a:r>
              <a:rPr kumimoji="0" lang="en-US" sz="2666"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phút</a:t>
            </a:r>
            <a:endParaRPr kumimoji="0" lang="en-US" sz="266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4B87E1DD-EE89-4D47-9FB8-166E22306038}"/>
              </a:ext>
            </a:extLst>
          </p:cNvPr>
          <p:cNvPicPr>
            <a:picLocks noChangeAspect="1"/>
          </p:cNvPicPr>
          <p:nvPr/>
        </p:nvPicPr>
        <p:blipFill>
          <a:blip r:embed="rId2">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5088199" y="1402338"/>
            <a:ext cx="2538147" cy="2538147"/>
          </a:xfrm>
          <a:prstGeom prst="rect">
            <a:avLst/>
          </a:prstGeom>
        </p:spPr>
      </p:pic>
      <p:pic>
        <p:nvPicPr>
          <p:cNvPr id="9" name="图片 55">
            <a:extLst>
              <a:ext uri="{FF2B5EF4-FFF2-40B4-BE49-F238E27FC236}">
                <a16:creationId xmlns:a16="http://schemas.microsoft.com/office/drawing/2014/main" id="{FA15B626-F750-44F7-918F-334E64C5D874}"/>
              </a:ext>
            </a:extLst>
          </p:cNvPr>
          <p:cNvPicPr>
            <a:picLocks noChangeAspect="1"/>
          </p:cNvPicPr>
          <p:nvPr/>
        </p:nvPicPr>
        <p:blipFill>
          <a:blip r:embed="rId3" cstate="print">
            <a:duotone>
              <a:prstClr val="black"/>
              <a:schemeClr val="accent5">
                <a:tint val="45000"/>
                <a:satMod val="400000"/>
              </a:schemeClr>
            </a:duotone>
          </a:blip>
          <a:stretch>
            <a:fillRect/>
          </a:stretch>
        </p:blipFill>
        <p:spPr>
          <a:xfrm>
            <a:off x="9609706" y="690069"/>
            <a:ext cx="1830222" cy="2628823"/>
          </a:xfrm>
          <a:prstGeom prst="rect">
            <a:avLst/>
          </a:prstGeom>
        </p:spPr>
      </p:pic>
      <p:pic>
        <p:nvPicPr>
          <p:cNvPr id="10" name="图片占位符 20">
            <a:extLst>
              <a:ext uri="{FF2B5EF4-FFF2-40B4-BE49-F238E27FC236}">
                <a16:creationId xmlns:a16="http://schemas.microsoft.com/office/drawing/2014/main" id="{8E54F6F9-1357-4CAB-819C-350A768440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1" y="123226"/>
            <a:ext cx="2901054" cy="1997517"/>
          </a:xfrm>
          <a:prstGeom prst="homePlate">
            <a:avLst/>
          </a:prstGeom>
        </p:spPr>
      </p:pic>
    </p:spTree>
    <p:extLst>
      <p:ext uri="{BB962C8B-B14F-4D97-AF65-F5344CB8AC3E}">
        <p14:creationId xmlns:p14="http://schemas.microsoft.com/office/powerpoint/2010/main" val="4091315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additive="base">
                                        <p:cTn id="2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4" grpId="0" build="p"/>
    </p:bldLst>
  </p:timing>
</p:sld>
</file>

<file path=ppt/theme/theme1.xml><?xml version="1.0" encoding="utf-8"?>
<a:theme xmlns:a="http://schemas.openxmlformats.org/drawingml/2006/main" name="Office 主题">
  <a:themeElements>
    <a:clrScheme name="自定义 1">
      <a:dk1>
        <a:sysClr val="windowText" lastClr="000000"/>
      </a:dk1>
      <a:lt1>
        <a:sysClr val="window" lastClr="FFFFFF"/>
      </a:lt1>
      <a:dk2>
        <a:srgbClr val="1F497D"/>
      </a:dk2>
      <a:lt2>
        <a:srgbClr val="EEECE1"/>
      </a:lt2>
      <a:accent1>
        <a:srgbClr val="56E0C4"/>
      </a:accent1>
      <a:accent2>
        <a:srgbClr val="1A99A5"/>
      </a:accent2>
      <a:accent3>
        <a:srgbClr val="56E0C4"/>
      </a:accent3>
      <a:accent4>
        <a:srgbClr val="1A99A5"/>
      </a:accent4>
      <a:accent5>
        <a:srgbClr val="56E0C4"/>
      </a:accent5>
      <a:accent6>
        <a:srgbClr val="1A99A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2000" dirty="0" smtClean="0">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2099</Words>
  <Application>Microsoft Office PowerPoint</Application>
  <PresentationFormat>Widescreen</PresentationFormat>
  <Paragraphs>250</Paragraphs>
  <Slides>33</Slides>
  <Notes>18</Notes>
  <HiddenSlides>0</HiddenSlides>
  <MMClips>15</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33</vt:i4>
      </vt:variant>
    </vt:vector>
  </HeadingPairs>
  <TitlesOfParts>
    <vt:vector size="47" baseType="lpstr">
      <vt:lpstr>微软雅黑</vt:lpstr>
      <vt:lpstr>Arial</vt:lpstr>
      <vt:lpstr>Arial Unicode MS</vt:lpstr>
      <vt:lpstr>Calibri</vt:lpstr>
      <vt:lpstr>Calibri Light</vt:lpstr>
      <vt:lpstr>Cambria Math</vt:lpstr>
      <vt:lpstr>Century Gothic</vt:lpstr>
      <vt:lpstr>Times New Roman</vt:lpstr>
      <vt:lpstr>Wingdings</vt:lpstr>
      <vt:lpstr>汉仪小麦体简</vt:lpstr>
      <vt:lpstr>Office 主题</vt:lpstr>
      <vt:lpstr>Vapor Trail</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Dell I5</dc:creator>
  <cp:lastModifiedBy>Dell I5</cp:lastModifiedBy>
  <cp:revision>4</cp:revision>
  <dcterms:created xsi:type="dcterms:W3CDTF">2025-02-07T15:31:45Z</dcterms:created>
  <dcterms:modified xsi:type="dcterms:W3CDTF">2025-02-11T12:40:19Z</dcterms:modified>
</cp:coreProperties>
</file>