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9"/>
  </p:notesMasterIdLst>
  <p:sldIdLst>
    <p:sldId id="257" r:id="rId3"/>
    <p:sldId id="260" r:id="rId4"/>
    <p:sldId id="328" r:id="rId5"/>
    <p:sldId id="279" r:id="rId6"/>
    <p:sldId id="317" r:id="rId7"/>
    <p:sldId id="273" r:id="rId8"/>
    <p:sldId id="319" r:id="rId9"/>
    <p:sldId id="321" r:id="rId10"/>
    <p:sldId id="322" r:id="rId11"/>
    <p:sldId id="324" r:id="rId12"/>
    <p:sldId id="320" r:id="rId13"/>
    <p:sldId id="326" r:id="rId14"/>
    <p:sldId id="325" r:id="rId15"/>
    <p:sldId id="327" r:id="rId16"/>
    <p:sldId id="274" r:id="rId17"/>
    <p:sldId id="28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6" d="100"/>
          <a:sy n="76" d="100"/>
        </p:scale>
        <p:origin x="403"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554088-CEC5-4565-B876-D74581AC307D}" type="datetimeFigureOut">
              <a:rPr lang="en-US" smtClean="0"/>
              <a:t>2/27/2025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3CDD3D-6292-428D-87AB-120D8FA5B382}" type="slidenum">
              <a:rPr lang="en-US" smtClean="0"/>
              <a:t>‹#›</a:t>
            </a:fld>
            <a:endParaRPr lang="en-US"/>
          </a:p>
        </p:txBody>
      </p:sp>
    </p:spTree>
    <p:extLst>
      <p:ext uri="{BB962C8B-B14F-4D97-AF65-F5344CB8AC3E}">
        <p14:creationId xmlns:p14="http://schemas.microsoft.com/office/powerpoint/2010/main" val="3606693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7"/>
        <p:cNvGrpSpPr/>
        <p:nvPr/>
      </p:nvGrpSpPr>
      <p:grpSpPr>
        <a:xfrm>
          <a:off x="0" y="0"/>
          <a:ext cx="0" cy="0"/>
          <a:chOff x="0" y="0"/>
          <a:chExt cx="0" cy="0"/>
        </a:xfrm>
      </p:grpSpPr>
      <p:sp>
        <p:nvSpPr>
          <p:cNvPr id="1888" name="Google Shape;188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9" name="Google Shape;188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6"/>
        <p:cNvGrpSpPr/>
        <p:nvPr/>
      </p:nvGrpSpPr>
      <p:grpSpPr>
        <a:xfrm>
          <a:off x="0" y="0"/>
          <a:ext cx="0" cy="0"/>
          <a:chOff x="0" y="0"/>
          <a:chExt cx="0" cy="0"/>
        </a:xfrm>
      </p:grpSpPr>
      <p:sp>
        <p:nvSpPr>
          <p:cNvPr id="1967" name="Google Shape;1967;g12f673a954e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8" name="Google Shape;1968;g12f673a954e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8"/>
        <p:cNvGrpSpPr/>
        <p:nvPr/>
      </p:nvGrpSpPr>
      <p:grpSpPr>
        <a:xfrm>
          <a:off x="0" y="0"/>
          <a:ext cx="0" cy="0"/>
          <a:chOff x="0" y="0"/>
          <a:chExt cx="0" cy="0"/>
        </a:xfrm>
      </p:grpSpPr>
      <p:sp>
        <p:nvSpPr>
          <p:cNvPr id="2509" name="Google Shape;2509;g12f673a954e_0_20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0" name="Google Shape;2510;g12f673a954e_0_20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5"/>
        <p:cNvGrpSpPr/>
        <p:nvPr/>
      </p:nvGrpSpPr>
      <p:grpSpPr>
        <a:xfrm>
          <a:off x="0" y="0"/>
          <a:ext cx="0" cy="0"/>
          <a:chOff x="0" y="0"/>
          <a:chExt cx="0" cy="0"/>
        </a:xfrm>
      </p:grpSpPr>
      <p:sp>
        <p:nvSpPr>
          <p:cNvPr id="2316" name="Google Shape;2316;g12f673a954e_0_15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7" name="Google Shape;2317;g12f673a954e_0_15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4"/>
        <p:cNvGrpSpPr/>
        <p:nvPr/>
      </p:nvGrpSpPr>
      <p:grpSpPr>
        <a:xfrm>
          <a:off x="0" y="0"/>
          <a:ext cx="0" cy="0"/>
          <a:chOff x="0" y="0"/>
          <a:chExt cx="0" cy="0"/>
        </a:xfrm>
      </p:grpSpPr>
      <p:sp>
        <p:nvSpPr>
          <p:cNvPr id="2345" name="Google Shape;2345;g12f673a954e_0_15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6" name="Google Shape;2346;g12f673a954e_0_15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2"/>
        <p:cNvGrpSpPr/>
        <p:nvPr/>
      </p:nvGrpSpPr>
      <p:grpSpPr>
        <a:xfrm>
          <a:off x="0" y="0"/>
          <a:ext cx="0" cy="0"/>
          <a:chOff x="0" y="0"/>
          <a:chExt cx="0" cy="0"/>
        </a:xfrm>
      </p:grpSpPr>
      <p:sp>
        <p:nvSpPr>
          <p:cNvPr id="2703" name="Google Shape;2703;g12f673a954e_0_13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4" name="Google Shape;2704;g12f673a954e_0_13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EF5ED-FEA2-50CB-5369-884719911B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DB6097-99F0-1F85-EF57-482E41C857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5BBBF2-7ABE-E6FF-4C38-385D7DC36CE8}"/>
              </a:ext>
            </a:extLst>
          </p:cNvPr>
          <p:cNvSpPr>
            <a:spLocks noGrp="1"/>
          </p:cNvSpPr>
          <p:nvPr>
            <p:ph type="dt" sz="half" idx="10"/>
          </p:nvPr>
        </p:nvSpPr>
        <p:spPr/>
        <p:txBody>
          <a:bodyPr/>
          <a:lstStyle/>
          <a:p>
            <a:fld id="{8861CEA9-5BDC-4166-A019-5A3556EEC933}" type="datetimeFigureOut">
              <a:rPr lang="en-US" smtClean="0"/>
              <a:t>2/27/2025</a:t>
            </a:fld>
            <a:endParaRPr lang="en-US"/>
          </a:p>
        </p:txBody>
      </p:sp>
      <p:sp>
        <p:nvSpPr>
          <p:cNvPr id="5" name="Footer Placeholder 4">
            <a:extLst>
              <a:ext uri="{FF2B5EF4-FFF2-40B4-BE49-F238E27FC236}">
                <a16:creationId xmlns:a16="http://schemas.microsoft.com/office/drawing/2014/main" id="{FB427A69-928F-802A-1F4F-96AC41722D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D55CBE-F1EE-3E77-D20F-AE6EE4BA65E3}"/>
              </a:ext>
            </a:extLst>
          </p:cNvPr>
          <p:cNvSpPr>
            <a:spLocks noGrp="1"/>
          </p:cNvSpPr>
          <p:nvPr>
            <p:ph type="sldNum" sz="quarter" idx="12"/>
          </p:nvPr>
        </p:nvSpPr>
        <p:spPr/>
        <p:txBody>
          <a:bodyPr/>
          <a:lstStyle/>
          <a:p>
            <a:fld id="{9181CEEE-4537-4C1B-A62A-9C96E4C7A1AC}" type="slidenum">
              <a:rPr lang="en-US" smtClean="0"/>
              <a:t>‹#›</a:t>
            </a:fld>
            <a:endParaRPr lang="en-US"/>
          </a:p>
        </p:txBody>
      </p:sp>
    </p:spTree>
    <p:extLst>
      <p:ext uri="{BB962C8B-B14F-4D97-AF65-F5344CB8AC3E}">
        <p14:creationId xmlns:p14="http://schemas.microsoft.com/office/powerpoint/2010/main" val="1808162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127D7-721B-B61A-7B2B-C857F37BC0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989A5B-EC60-BF5B-7560-BD5B3C9B95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5E4535-BF03-4BF8-D38C-B9CC8A6DC7A6}"/>
              </a:ext>
            </a:extLst>
          </p:cNvPr>
          <p:cNvSpPr>
            <a:spLocks noGrp="1"/>
          </p:cNvSpPr>
          <p:nvPr>
            <p:ph type="dt" sz="half" idx="10"/>
          </p:nvPr>
        </p:nvSpPr>
        <p:spPr/>
        <p:txBody>
          <a:bodyPr/>
          <a:lstStyle/>
          <a:p>
            <a:fld id="{8861CEA9-5BDC-4166-A019-5A3556EEC933}" type="datetimeFigureOut">
              <a:rPr lang="en-US" smtClean="0"/>
              <a:t>2/27/2025</a:t>
            </a:fld>
            <a:endParaRPr lang="en-US"/>
          </a:p>
        </p:txBody>
      </p:sp>
      <p:sp>
        <p:nvSpPr>
          <p:cNvPr id="5" name="Footer Placeholder 4">
            <a:extLst>
              <a:ext uri="{FF2B5EF4-FFF2-40B4-BE49-F238E27FC236}">
                <a16:creationId xmlns:a16="http://schemas.microsoft.com/office/drawing/2014/main" id="{6BB0B580-A066-3C4D-AD90-BA798B5EA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89C158-2A4E-85B7-EB3A-5D87FA4FA00D}"/>
              </a:ext>
            </a:extLst>
          </p:cNvPr>
          <p:cNvSpPr>
            <a:spLocks noGrp="1"/>
          </p:cNvSpPr>
          <p:nvPr>
            <p:ph type="sldNum" sz="quarter" idx="12"/>
          </p:nvPr>
        </p:nvSpPr>
        <p:spPr/>
        <p:txBody>
          <a:bodyPr/>
          <a:lstStyle/>
          <a:p>
            <a:fld id="{9181CEEE-4537-4C1B-A62A-9C96E4C7A1AC}" type="slidenum">
              <a:rPr lang="en-US" smtClean="0"/>
              <a:t>‹#›</a:t>
            </a:fld>
            <a:endParaRPr lang="en-US"/>
          </a:p>
        </p:txBody>
      </p:sp>
    </p:spTree>
    <p:extLst>
      <p:ext uri="{BB962C8B-B14F-4D97-AF65-F5344CB8AC3E}">
        <p14:creationId xmlns:p14="http://schemas.microsoft.com/office/powerpoint/2010/main" val="146524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36C1B0-2474-B41B-AF13-EB6B991B70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EE37C9-65C6-0A77-94B1-04E6AAD602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B7D536-0753-4087-4031-860C95EB35AC}"/>
              </a:ext>
            </a:extLst>
          </p:cNvPr>
          <p:cNvSpPr>
            <a:spLocks noGrp="1"/>
          </p:cNvSpPr>
          <p:nvPr>
            <p:ph type="dt" sz="half" idx="10"/>
          </p:nvPr>
        </p:nvSpPr>
        <p:spPr/>
        <p:txBody>
          <a:bodyPr/>
          <a:lstStyle/>
          <a:p>
            <a:fld id="{8861CEA9-5BDC-4166-A019-5A3556EEC933}" type="datetimeFigureOut">
              <a:rPr lang="en-US" smtClean="0"/>
              <a:t>2/27/2025</a:t>
            </a:fld>
            <a:endParaRPr lang="en-US"/>
          </a:p>
        </p:txBody>
      </p:sp>
      <p:sp>
        <p:nvSpPr>
          <p:cNvPr id="5" name="Footer Placeholder 4">
            <a:extLst>
              <a:ext uri="{FF2B5EF4-FFF2-40B4-BE49-F238E27FC236}">
                <a16:creationId xmlns:a16="http://schemas.microsoft.com/office/drawing/2014/main" id="{24B191D8-48E2-A492-CA96-7609FD7AA8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8DB694-3CAC-206A-C878-BEC8968E7E07}"/>
              </a:ext>
            </a:extLst>
          </p:cNvPr>
          <p:cNvSpPr>
            <a:spLocks noGrp="1"/>
          </p:cNvSpPr>
          <p:nvPr>
            <p:ph type="sldNum" sz="quarter" idx="12"/>
          </p:nvPr>
        </p:nvSpPr>
        <p:spPr/>
        <p:txBody>
          <a:bodyPr/>
          <a:lstStyle/>
          <a:p>
            <a:fld id="{9181CEEE-4537-4C1B-A62A-9C96E4C7A1AC}" type="slidenum">
              <a:rPr lang="en-US" smtClean="0"/>
              <a:t>‹#›</a:t>
            </a:fld>
            <a:endParaRPr lang="en-US"/>
          </a:p>
        </p:txBody>
      </p:sp>
    </p:spTree>
    <p:extLst>
      <p:ext uri="{BB962C8B-B14F-4D97-AF65-F5344CB8AC3E}">
        <p14:creationId xmlns:p14="http://schemas.microsoft.com/office/powerpoint/2010/main" val="3943920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4"/>
        <p:cNvGrpSpPr/>
        <p:nvPr/>
      </p:nvGrpSpPr>
      <p:grpSpPr>
        <a:xfrm>
          <a:off x="0" y="0"/>
          <a:ext cx="0" cy="0"/>
          <a:chOff x="0" y="0"/>
          <a:chExt cx="0" cy="0"/>
        </a:xfrm>
      </p:grpSpPr>
      <p:grpSp>
        <p:nvGrpSpPr>
          <p:cNvPr id="355" name="Google Shape;355;p9"/>
          <p:cNvGrpSpPr/>
          <p:nvPr/>
        </p:nvGrpSpPr>
        <p:grpSpPr>
          <a:xfrm>
            <a:off x="800" y="0"/>
            <a:ext cx="12190400" cy="6858000"/>
            <a:chOff x="10900" y="0"/>
            <a:chExt cx="9142800" cy="5143500"/>
          </a:xfrm>
        </p:grpSpPr>
        <p:cxnSp>
          <p:nvCxnSpPr>
            <p:cNvPr id="356" name="Google Shape;356;p9"/>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57" name="Google Shape;357;p9"/>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58" name="Google Shape;358;p9"/>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59" name="Google Shape;359;p9"/>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0" name="Google Shape;360;p9"/>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1" name="Google Shape;361;p9"/>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2" name="Google Shape;362;p9"/>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3" name="Google Shape;363;p9"/>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4" name="Google Shape;364;p9"/>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5" name="Google Shape;365;p9"/>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6" name="Google Shape;366;p9"/>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7" name="Google Shape;367;p9"/>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8" name="Google Shape;368;p9"/>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9" name="Google Shape;369;p9"/>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70" name="Google Shape;370;p9"/>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71" name="Google Shape;371;p9"/>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72" name="Google Shape;372;p9"/>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73" name="Google Shape;373;p9"/>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74" name="Google Shape;374;p9"/>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75" name="Google Shape;375;p9"/>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76" name="Google Shape;376;p9"/>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77" name="Google Shape;377;p9"/>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78" name="Google Shape;378;p9"/>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79" name="Google Shape;379;p9"/>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80" name="Google Shape;380;p9"/>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81" name="Google Shape;381;p9"/>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82" name="Google Shape;382;p9"/>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83" name="Google Shape;383;p9"/>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384" name="Google Shape;384;p9"/>
          <p:cNvSpPr txBox="1">
            <a:spLocks noGrp="1"/>
          </p:cNvSpPr>
          <p:nvPr>
            <p:ph type="title"/>
          </p:nvPr>
        </p:nvSpPr>
        <p:spPr>
          <a:xfrm>
            <a:off x="951100" y="2048700"/>
            <a:ext cx="5990800" cy="9096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5333" b="1">
                <a:latin typeface="Arial" panose="020B0604020202020204" pitchFamily="34" charset="0"/>
                <a:cs typeface="Arial" panose="020B0604020202020204" pitchFamily="34" charset="0"/>
              </a:defRPr>
            </a:lvl1pPr>
            <a:lvl2pPr lvl="1" algn="ctr" rtl="0">
              <a:spcBef>
                <a:spcPts val="0"/>
              </a:spcBef>
              <a:spcAft>
                <a:spcPts val="0"/>
              </a:spcAft>
              <a:buSzPts val="3600"/>
              <a:buFont typeface="Coiny"/>
              <a:buNone/>
              <a:defRPr sz="4800">
                <a:latin typeface="Coiny"/>
                <a:ea typeface="Coiny"/>
                <a:cs typeface="Coiny"/>
                <a:sym typeface="Coiny"/>
              </a:defRPr>
            </a:lvl2pPr>
            <a:lvl3pPr lvl="2" algn="ctr" rtl="0">
              <a:spcBef>
                <a:spcPts val="0"/>
              </a:spcBef>
              <a:spcAft>
                <a:spcPts val="0"/>
              </a:spcAft>
              <a:buSzPts val="3600"/>
              <a:buFont typeface="Coiny"/>
              <a:buNone/>
              <a:defRPr sz="4800">
                <a:latin typeface="Coiny"/>
                <a:ea typeface="Coiny"/>
                <a:cs typeface="Coiny"/>
                <a:sym typeface="Coiny"/>
              </a:defRPr>
            </a:lvl3pPr>
            <a:lvl4pPr lvl="3" algn="ctr" rtl="0">
              <a:spcBef>
                <a:spcPts val="0"/>
              </a:spcBef>
              <a:spcAft>
                <a:spcPts val="0"/>
              </a:spcAft>
              <a:buSzPts val="3600"/>
              <a:buFont typeface="Coiny"/>
              <a:buNone/>
              <a:defRPr sz="4800">
                <a:latin typeface="Coiny"/>
                <a:ea typeface="Coiny"/>
                <a:cs typeface="Coiny"/>
                <a:sym typeface="Coiny"/>
              </a:defRPr>
            </a:lvl4pPr>
            <a:lvl5pPr lvl="4" algn="ctr" rtl="0">
              <a:spcBef>
                <a:spcPts val="0"/>
              </a:spcBef>
              <a:spcAft>
                <a:spcPts val="0"/>
              </a:spcAft>
              <a:buSzPts val="3600"/>
              <a:buFont typeface="Coiny"/>
              <a:buNone/>
              <a:defRPr sz="4800">
                <a:latin typeface="Coiny"/>
                <a:ea typeface="Coiny"/>
                <a:cs typeface="Coiny"/>
                <a:sym typeface="Coiny"/>
              </a:defRPr>
            </a:lvl5pPr>
            <a:lvl6pPr lvl="5" algn="ctr" rtl="0">
              <a:spcBef>
                <a:spcPts val="0"/>
              </a:spcBef>
              <a:spcAft>
                <a:spcPts val="0"/>
              </a:spcAft>
              <a:buSzPts val="3600"/>
              <a:buFont typeface="Coiny"/>
              <a:buNone/>
              <a:defRPr sz="4800">
                <a:latin typeface="Coiny"/>
                <a:ea typeface="Coiny"/>
                <a:cs typeface="Coiny"/>
                <a:sym typeface="Coiny"/>
              </a:defRPr>
            </a:lvl6pPr>
            <a:lvl7pPr lvl="6" algn="ctr" rtl="0">
              <a:spcBef>
                <a:spcPts val="0"/>
              </a:spcBef>
              <a:spcAft>
                <a:spcPts val="0"/>
              </a:spcAft>
              <a:buSzPts val="3600"/>
              <a:buFont typeface="Coiny"/>
              <a:buNone/>
              <a:defRPr sz="4800">
                <a:latin typeface="Coiny"/>
                <a:ea typeface="Coiny"/>
                <a:cs typeface="Coiny"/>
                <a:sym typeface="Coiny"/>
              </a:defRPr>
            </a:lvl7pPr>
            <a:lvl8pPr lvl="7" algn="ctr" rtl="0">
              <a:spcBef>
                <a:spcPts val="0"/>
              </a:spcBef>
              <a:spcAft>
                <a:spcPts val="0"/>
              </a:spcAft>
              <a:buSzPts val="3600"/>
              <a:buFont typeface="Coiny"/>
              <a:buNone/>
              <a:defRPr sz="4800">
                <a:latin typeface="Coiny"/>
                <a:ea typeface="Coiny"/>
                <a:cs typeface="Coiny"/>
                <a:sym typeface="Coiny"/>
              </a:defRPr>
            </a:lvl8pPr>
            <a:lvl9pPr lvl="8" algn="ctr" rtl="0">
              <a:spcBef>
                <a:spcPts val="0"/>
              </a:spcBef>
              <a:spcAft>
                <a:spcPts val="0"/>
              </a:spcAft>
              <a:buSzPts val="3600"/>
              <a:buFont typeface="Coiny"/>
              <a:buNone/>
              <a:defRPr sz="4800">
                <a:latin typeface="Coiny"/>
                <a:ea typeface="Coiny"/>
                <a:cs typeface="Coiny"/>
                <a:sym typeface="Coiny"/>
              </a:defRPr>
            </a:lvl9pPr>
          </a:lstStyle>
          <a:p>
            <a:endParaRPr dirty="0"/>
          </a:p>
        </p:txBody>
      </p:sp>
      <p:sp>
        <p:nvSpPr>
          <p:cNvPr id="385" name="Google Shape;385;p9"/>
          <p:cNvSpPr txBox="1">
            <a:spLocks noGrp="1"/>
          </p:cNvSpPr>
          <p:nvPr>
            <p:ph type="subTitle" idx="1"/>
          </p:nvPr>
        </p:nvSpPr>
        <p:spPr>
          <a:xfrm>
            <a:off x="951100" y="3032900"/>
            <a:ext cx="5990800" cy="1776400"/>
          </a:xfrm>
          <a:prstGeom prst="rect">
            <a:avLst/>
          </a:prstGeom>
        </p:spPr>
        <p:txBody>
          <a:bodyPr spcFirstLastPara="1" wrap="square" lIns="91425" tIns="91425" rIns="91425" bIns="91425" anchor="ctr" anchorCtr="0">
            <a:normAutofit/>
          </a:bodyPr>
          <a:lstStyle>
            <a:lvl1pPr lvl="0"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86" name="Google Shape;386;p9"/>
          <p:cNvSpPr/>
          <p:nvPr/>
        </p:nvSpPr>
        <p:spPr>
          <a:xfrm rot="-564349" flipH="1">
            <a:off x="-665161" y="-757392"/>
            <a:ext cx="6748621" cy="1590544"/>
          </a:xfrm>
          <a:custGeom>
            <a:avLst/>
            <a:gdLst/>
            <a:ahLst/>
            <a:cxnLst/>
            <a:rect l="l" t="t" r="r" b="b"/>
            <a:pathLst>
              <a:path w="134939" h="31803" extrusionOk="0">
                <a:moveTo>
                  <a:pt x="134939" y="1"/>
                </a:moveTo>
                <a:cubicBezTo>
                  <a:pt x="114750" y="4786"/>
                  <a:pt x="93310" y="6977"/>
                  <a:pt x="72230" y="9105"/>
                </a:cubicBezTo>
                <a:cubicBezTo>
                  <a:pt x="48349" y="11516"/>
                  <a:pt x="24470" y="13928"/>
                  <a:pt x="585" y="16339"/>
                </a:cubicBezTo>
                <a:cubicBezTo>
                  <a:pt x="251" y="20455"/>
                  <a:pt x="1" y="24749"/>
                  <a:pt x="3960" y="28015"/>
                </a:cubicBezTo>
                <a:cubicBezTo>
                  <a:pt x="6682" y="30260"/>
                  <a:pt x="12088" y="31802"/>
                  <a:pt x="17937" y="31802"/>
                </a:cubicBezTo>
                <a:cubicBezTo>
                  <a:pt x="20597" y="31802"/>
                  <a:pt x="23348" y="31483"/>
                  <a:pt x="25980" y="30766"/>
                </a:cubicBezTo>
                <a:cubicBezTo>
                  <a:pt x="32163" y="29087"/>
                  <a:pt x="35942" y="25787"/>
                  <a:pt x="41903" y="23890"/>
                </a:cubicBezTo>
                <a:cubicBezTo>
                  <a:pt x="45043" y="22893"/>
                  <a:pt x="48692" y="22363"/>
                  <a:pt x="52086" y="22363"/>
                </a:cubicBezTo>
                <a:cubicBezTo>
                  <a:pt x="53701" y="22363"/>
                  <a:pt x="55258" y="22483"/>
                  <a:pt x="56674" y="22729"/>
                </a:cubicBezTo>
                <a:cubicBezTo>
                  <a:pt x="63380" y="23895"/>
                  <a:pt x="66051" y="27406"/>
                  <a:pt x="71526" y="29398"/>
                </a:cubicBezTo>
                <a:cubicBezTo>
                  <a:pt x="74898" y="30623"/>
                  <a:pt x="79253" y="31186"/>
                  <a:pt x="83941" y="31186"/>
                </a:cubicBezTo>
                <a:cubicBezTo>
                  <a:pt x="90001" y="31186"/>
                  <a:pt x="96617" y="30245"/>
                  <a:pt x="102380" y="28577"/>
                </a:cubicBezTo>
                <a:cubicBezTo>
                  <a:pt x="112598" y="25622"/>
                  <a:pt x="120271" y="20767"/>
                  <a:pt x="125057" y="15759"/>
                </a:cubicBezTo>
                <a:cubicBezTo>
                  <a:pt x="129837" y="10756"/>
                  <a:pt x="132051" y="5551"/>
                  <a:pt x="134009" y="417"/>
                </a:cubicBezTo>
                <a:lnTo>
                  <a:pt x="134939"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7" name="Google Shape;387;p9"/>
          <p:cNvSpPr/>
          <p:nvPr/>
        </p:nvSpPr>
        <p:spPr>
          <a:xfrm rot="9938172">
            <a:off x="4876733" y="5241744"/>
            <a:ext cx="8253705" cy="3481187"/>
          </a:xfrm>
          <a:custGeom>
            <a:avLst/>
            <a:gdLst/>
            <a:ahLst/>
            <a:cxnLst/>
            <a:rect l="l" t="t" r="r" b="b"/>
            <a:pathLst>
              <a:path w="98757" h="41653" extrusionOk="0">
                <a:moveTo>
                  <a:pt x="24520" y="1"/>
                </a:moveTo>
                <a:cubicBezTo>
                  <a:pt x="21966" y="1"/>
                  <a:pt x="19451" y="357"/>
                  <a:pt x="17165" y="1453"/>
                </a:cubicBezTo>
                <a:cubicBezTo>
                  <a:pt x="13673" y="3128"/>
                  <a:pt x="11129" y="6380"/>
                  <a:pt x="9543" y="9914"/>
                </a:cubicBezTo>
                <a:cubicBezTo>
                  <a:pt x="8264" y="12769"/>
                  <a:pt x="8241" y="16351"/>
                  <a:pt x="6896" y="19055"/>
                </a:cubicBezTo>
                <a:cubicBezTo>
                  <a:pt x="5957" y="20952"/>
                  <a:pt x="4093" y="21585"/>
                  <a:pt x="2799" y="23331"/>
                </a:cubicBezTo>
                <a:cubicBezTo>
                  <a:pt x="214" y="26824"/>
                  <a:pt x="1" y="32043"/>
                  <a:pt x="2323" y="35715"/>
                </a:cubicBezTo>
                <a:cubicBezTo>
                  <a:pt x="4765" y="39587"/>
                  <a:pt x="9390" y="41653"/>
                  <a:pt x="13997" y="41653"/>
                </a:cubicBezTo>
                <a:cubicBezTo>
                  <a:pt x="15319" y="41653"/>
                  <a:pt x="16640" y="41483"/>
                  <a:pt x="17906" y="41137"/>
                </a:cubicBezTo>
                <a:cubicBezTo>
                  <a:pt x="23093" y="39716"/>
                  <a:pt x="27358" y="35851"/>
                  <a:pt x="32564" y="34506"/>
                </a:cubicBezTo>
                <a:cubicBezTo>
                  <a:pt x="34007" y="34134"/>
                  <a:pt x="35471" y="33968"/>
                  <a:pt x="36938" y="33968"/>
                </a:cubicBezTo>
                <a:cubicBezTo>
                  <a:pt x="41466" y="33968"/>
                  <a:pt x="46036" y="35549"/>
                  <a:pt x="50176" y="37541"/>
                </a:cubicBezTo>
                <a:cubicBezTo>
                  <a:pt x="52248" y="38536"/>
                  <a:pt x="54306" y="39651"/>
                  <a:pt x="56557" y="40122"/>
                </a:cubicBezTo>
                <a:cubicBezTo>
                  <a:pt x="57203" y="40256"/>
                  <a:pt x="57873" y="40329"/>
                  <a:pt x="58540" y="40329"/>
                </a:cubicBezTo>
                <a:cubicBezTo>
                  <a:pt x="60199" y="40329"/>
                  <a:pt x="61845" y="39877"/>
                  <a:pt x="63070" y="38786"/>
                </a:cubicBezTo>
                <a:cubicBezTo>
                  <a:pt x="64575" y="37456"/>
                  <a:pt x="65268" y="35356"/>
                  <a:pt x="66887" y="34162"/>
                </a:cubicBezTo>
                <a:cubicBezTo>
                  <a:pt x="67804" y="33485"/>
                  <a:pt x="68878" y="33201"/>
                  <a:pt x="69992" y="33201"/>
                </a:cubicBezTo>
                <a:cubicBezTo>
                  <a:pt x="71786" y="33201"/>
                  <a:pt x="73685" y="33937"/>
                  <a:pt x="75207" y="34959"/>
                </a:cubicBezTo>
                <a:cubicBezTo>
                  <a:pt x="77675" y="36611"/>
                  <a:pt x="79709" y="38933"/>
                  <a:pt x="82404" y="40193"/>
                </a:cubicBezTo>
                <a:cubicBezTo>
                  <a:pt x="83759" y="40826"/>
                  <a:pt x="85236" y="41125"/>
                  <a:pt x="86721" y="41125"/>
                </a:cubicBezTo>
                <a:cubicBezTo>
                  <a:pt x="90219" y="41125"/>
                  <a:pt x="93757" y="39467"/>
                  <a:pt x="95821" y="36611"/>
                </a:cubicBezTo>
                <a:cubicBezTo>
                  <a:pt x="98757" y="32538"/>
                  <a:pt x="98493" y="26507"/>
                  <a:pt x="95331" y="22609"/>
                </a:cubicBezTo>
                <a:cubicBezTo>
                  <a:pt x="92806" y="19503"/>
                  <a:pt x="88927" y="17885"/>
                  <a:pt x="85207" y="16413"/>
                </a:cubicBezTo>
                <a:cubicBezTo>
                  <a:pt x="67274" y="9310"/>
                  <a:pt x="48935" y="2703"/>
                  <a:pt x="29789" y="381"/>
                </a:cubicBezTo>
                <a:cubicBezTo>
                  <a:pt x="28055" y="169"/>
                  <a:pt x="26279" y="1"/>
                  <a:pt x="24520"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88" name="Google Shape;388;p9"/>
          <p:cNvGrpSpPr/>
          <p:nvPr/>
        </p:nvGrpSpPr>
        <p:grpSpPr>
          <a:xfrm>
            <a:off x="588594" y="6022841"/>
            <a:ext cx="198905" cy="243833"/>
            <a:chOff x="5803200" y="3023808"/>
            <a:chExt cx="96775" cy="117900"/>
          </a:xfrm>
        </p:grpSpPr>
        <p:sp>
          <p:nvSpPr>
            <p:cNvPr id="389" name="Google Shape;389;p9"/>
            <p:cNvSpPr/>
            <p:nvPr/>
          </p:nvSpPr>
          <p:spPr>
            <a:xfrm>
              <a:off x="5803200" y="3050713"/>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0" name="Google Shape;390;p9"/>
            <p:cNvSpPr/>
            <p:nvPr/>
          </p:nvSpPr>
          <p:spPr>
            <a:xfrm>
              <a:off x="5805425" y="3040463"/>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1" name="Google Shape;391;p9"/>
            <p:cNvSpPr/>
            <p:nvPr/>
          </p:nvSpPr>
          <p:spPr>
            <a:xfrm>
              <a:off x="5841524" y="3023808"/>
              <a:ext cx="8456"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92" name="Google Shape;392;p9"/>
          <p:cNvSpPr/>
          <p:nvPr/>
        </p:nvSpPr>
        <p:spPr>
          <a:xfrm rot="259643">
            <a:off x="10934737" y="1059853"/>
            <a:ext cx="570119" cy="555004"/>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93" name="Google Shape;393;p9"/>
          <p:cNvGrpSpPr/>
          <p:nvPr/>
        </p:nvGrpSpPr>
        <p:grpSpPr>
          <a:xfrm>
            <a:off x="11535161" y="273741"/>
            <a:ext cx="198905" cy="243833"/>
            <a:chOff x="5803200" y="3023808"/>
            <a:chExt cx="96775" cy="117900"/>
          </a:xfrm>
        </p:grpSpPr>
        <p:sp>
          <p:nvSpPr>
            <p:cNvPr id="394" name="Google Shape;394;p9"/>
            <p:cNvSpPr/>
            <p:nvPr/>
          </p:nvSpPr>
          <p:spPr>
            <a:xfrm>
              <a:off x="5803200" y="3050713"/>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5" name="Google Shape;395;p9"/>
            <p:cNvSpPr/>
            <p:nvPr/>
          </p:nvSpPr>
          <p:spPr>
            <a:xfrm>
              <a:off x="5805425" y="3040463"/>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6" name="Google Shape;396;p9"/>
            <p:cNvSpPr/>
            <p:nvPr/>
          </p:nvSpPr>
          <p:spPr>
            <a:xfrm>
              <a:off x="5841524" y="3023808"/>
              <a:ext cx="8456"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155986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grpSp>
        <p:nvGrpSpPr>
          <p:cNvPr id="9" name="Google Shape;9;p2"/>
          <p:cNvGrpSpPr/>
          <p:nvPr/>
        </p:nvGrpSpPr>
        <p:grpSpPr>
          <a:xfrm>
            <a:off x="800" y="0"/>
            <a:ext cx="12190400" cy="6858000"/>
            <a:chOff x="10900" y="0"/>
            <a:chExt cx="9142800" cy="5143500"/>
          </a:xfrm>
        </p:grpSpPr>
        <p:cxnSp>
          <p:nvCxnSpPr>
            <p:cNvPr id="10" name="Google Shape;10;p2"/>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 name="Google Shape;11;p2"/>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 name="Google Shape;12;p2"/>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3" name="Google Shape;13;p2"/>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 name="Google Shape;14;p2"/>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 name="Google Shape;15;p2"/>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 name="Google Shape;16;p2"/>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 name="Google Shape;17;p2"/>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 name="Google Shape;18;p2"/>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9" name="Google Shape;19;p2"/>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0" name="Google Shape;20;p2"/>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1" name="Google Shape;21;p2"/>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2" name="Google Shape;22;p2"/>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3" name="Google Shape;23;p2"/>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4" name="Google Shape;24;p2"/>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5" name="Google Shape;25;p2"/>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6" name="Google Shape;26;p2"/>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7" name="Google Shape;27;p2"/>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8" name="Google Shape;28;p2"/>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29" name="Google Shape;29;p2"/>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0" name="Google Shape;30;p2"/>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1" name="Google Shape;31;p2"/>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2" name="Google Shape;32;p2"/>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3" name="Google Shape;33;p2"/>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4" name="Google Shape;34;p2"/>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5" name="Google Shape;35;p2"/>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6" name="Google Shape;36;p2"/>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7" name="Google Shape;37;p2"/>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38" name="Google Shape;38;p2"/>
          <p:cNvSpPr txBox="1">
            <a:spLocks noGrp="1"/>
          </p:cNvSpPr>
          <p:nvPr>
            <p:ph type="ctrTitle"/>
          </p:nvPr>
        </p:nvSpPr>
        <p:spPr>
          <a:xfrm>
            <a:off x="960000" y="2093767"/>
            <a:ext cx="10272000" cy="2520000"/>
          </a:xfrm>
          <a:prstGeom prst="rect">
            <a:avLst/>
          </a:prstGeom>
          <a:noFill/>
        </p:spPr>
        <p:txBody>
          <a:bodyPr spcFirstLastPara="1" wrap="square" lIns="91425" tIns="91425" rIns="91425" bIns="91425" anchor="ctr" anchorCtr="0">
            <a:normAutofit/>
          </a:bodyPr>
          <a:lstStyle>
            <a:lvl1pPr lvl="0" algn="ctr" rtl="0">
              <a:lnSpc>
                <a:spcPct val="90000"/>
              </a:lnSpc>
              <a:spcBef>
                <a:spcPts val="0"/>
              </a:spcBef>
              <a:spcAft>
                <a:spcPts val="0"/>
              </a:spcAft>
              <a:buSzPts val="6000"/>
              <a:buNone/>
              <a:defRPr sz="6000">
                <a:latin typeface="Arial" panose="020B0604020202020204" pitchFamily="34" charset="0"/>
                <a:cs typeface="Arial" panose="020B0604020202020204" pitchFamily="34" charset="0"/>
              </a:defRPr>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dirty="0"/>
          </a:p>
        </p:txBody>
      </p:sp>
      <p:sp>
        <p:nvSpPr>
          <p:cNvPr id="39" name="Google Shape;39;p2"/>
          <p:cNvSpPr txBox="1">
            <a:spLocks noGrp="1"/>
          </p:cNvSpPr>
          <p:nvPr>
            <p:ph type="subTitle" idx="1"/>
          </p:nvPr>
        </p:nvSpPr>
        <p:spPr>
          <a:xfrm>
            <a:off x="3099000" y="4764367"/>
            <a:ext cx="5994000" cy="464000"/>
          </a:xfrm>
          <a:prstGeom prst="rect">
            <a:avLst/>
          </a:prstGeom>
          <a:noFill/>
        </p:spPr>
        <p:txBody>
          <a:bodyPr spcFirstLastPara="1" wrap="square" lIns="91425" tIns="91425" rIns="91425" bIns="91425" anchor="ctr" anchorCtr="0">
            <a:normAutofit/>
          </a:bodyPr>
          <a:lstStyle>
            <a:lvl1pPr lvl="0" algn="ctr"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40" name="Google Shape;40;p2"/>
          <p:cNvSpPr/>
          <p:nvPr/>
        </p:nvSpPr>
        <p:spPr>
          <a:xfrm rot="578972" flipH="1">
            <a:off x="7915696" y="-1243347"/>
            <a:ext cx="5879899" cy="2479980"/>
          </a:xfrm>
          <a:custGeom>
            <a:avLst/>
            <a:gdLst/>
            <a:ahLst/>
            <a:cxnLst/>
            <a:rect l="l" t="t" r="r" b="b"/>
            <a:pathLst>
              <a:path w="98757" h="41653" extrusionOk="0">
                <a:moveTo>
                  <a:pt x="24520" y="1"/>
                </a:moveTo>
                <a:cubicBezTo>
                  <a:pt x="21966" y="1"/>
                  <a:pt x="19451" y="357"/>
                  <a:pt x="17165" y="1453"/>
                </a:cubicBezTo>
                <a:cubicBezTo>
                  <a:pt x="13673" y="3128"/>
                  <a:pt x="11129" y="6380"/>
                  <a:pt x="9543" y="9914"/>
                </a:cubicBezTo>
                <a:cubicBezTo>
                  <a:pt x="8264" y="12769"/>
                  <a:pt x="8241" y="16351"/>
                  <a:pt x="6896" y="19055"/>
                </a:cubicBezTo>
                <a:cubicBezTo>
                  <a:pt x="5957" y="20952"/>
                  <a:pt x="4093" y="21585"/>
                  <a:pt x="2799" y="23331"/>
                </a:cubicBezTo>
                <a:cubicBezTo>
                  <a:pt x="214" y="26824"/>
                  <a:pt x="1" y="32043"/>
                  <a:pt x="2323" y="35715"/>
                </a:cubicBezTo>
                <a:cubicBezTo>
                  <a:pt x="4765" y="39587"/>
                  <a:pt x="9390" y="41653"/>
                  <a:pt x="13997" y="41653"/>
                </a:cubicBezTo>
                <a:cubicBezTo>
                  <a:pt x="15319" y="41653"/>
                  <a:pt x="16640" y="41483"/>
                  <a:pt x="17906" y="41137"/>
                </a:cubicBezTo>
                <a:cubicBezTo>
                  <a:pt x="23093" y="39716"/>
                  <a:pt x="27358" y="35851"/>
                  <a:pt x="32564" y="34506"/>
                </a:cubicBezTo>
                <a:cubicBezTo>
                  <a:pt x="34007" y="34134"/>
                  <a:pt x="35471" y="33968"/>
                  <a:pt x="36938" y="33968"/>
                </a:cubicBezTo>
                <a:cubicBezTo>
                  <a:pt x="41466" y="33968"/>
                  <a:pt x="46036" y="35549"/>
                  <a:pt x="50176" y="37541"/>
                </a:cubicBezTo>
                <a:cubicBezTo>
                  <a:pt x="52248" y="38536"/>
                  <a:pt x="54306" y="39651"/>
                  <a:pt x="56557" y="40122"/>
                </a:cubicBezTo>
                <a:cubicBezTo>
                  <a:pt x="57203" y="40256"/>
                  <a:pt x="57873" y="40329"/>
                  <a:pt x="58540" y="40329"/>
                </a:cubicBezTo>
                <a:cubicBezTo>
                  <a:pt x="60199" y="40329"/>
                  <a:pt x="61845" y="39877"/>
                  <a:pt x="63070" y="38786"/>
                </a:cubicBezTo>
                <a:cubicBezTo>
                  <a:pt x="64575" y="37456"/>
                  <a:pt x="65268" y="35356"/>
                  <a:pt x="66887" y="34162"/>
                </a:cubicBezTo>
                <a:cubicBezTo>
                  <a:pt x="67804" y="33485"/>
                  <a:pt x="68878" y="33201"/>
                  <a:pt x="69992" y="33201"/>
                </a:cubicBezTo>
                <a:cubicBezTo>
                  <a:pt x="71786" y="33201"/>
                  <a:pt x="73685" y="33937"/>
                  <a:pt x="75207" y="34959"/>
                </a:cubicBezTo>
                <a:cubicBezTo>
                  <a:pt x="77675" y="36611"/>
                  <a:pt x="79709" y="38933"/>
                  <a:pt x="82404" y="40193"/>
                </a:cubicBezTo>
                <a:cubicBezTo>
                  <a:pt x="83759" y="40826"/>
                  <a:pt x="85236" y="41125"/>
                  <a:pt x="86721" y="41125"/>
                </a:cubicBezTo>
                <a:cubicBezTo>
                  <a:pt x="90219" y="41125"/>
                  <a:pt x="93757" y="39467"/>
                  <a:pt x="95821" y="36611"/>
                </a:cubicBezTo>
                <a:cubicBezTo>
                  <a:pt x="98757" y="32538"/>
                  <a:pt x="98493" y="26507"/>
                  <a:pt x="95331" y="22609"/>
                </a:cubicBezTo>
                <a:cubicBezTo>
                  <a:pt x="92806" y="19503"/>
                  <a:pt x="88927" y="17885"/>
                  <a:pt x="85207" y="16413"/>
                </a:cubicBezTo>
                <a:cubicBezTo>
                  <a:pt x="67274" y="9310"/>
                  <a:pt x="48935" y="2703"/>
                  <a:pt x="29789" y="381"/>
                </a:cubicBezTo>
                <a:cubicBezTo>
                  <a:pt x="28055" y="169"/>
                  <a:pt x="26279" y="1"/>
                  <a:pt x="24520"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1" name="Google Shape;41;p2"/>
          <p:cNvSpPr/>
          <p:nvPr/>
        </p:nvSpPr>
        <p:spPr>
          <a:xfrm rot="10800000">
            <a:off x="-452579" y="-615689"/>
            <a:ext cx="9428677" cy="2040356"/>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2" name="Google Shape;42;p2"/>
          <p:cNvSpPr/>
          <p:nvPr/>
        </p:nvSpPr>
        <p:spPr>
          <a:xfrm rot="10004933">
            <a:off x="6728236" y="5619100"/>
            <a:ext cx="6217029" cy="2622173"/>
          </a:xfrm>
          <a:custGeom>
            <a:avLst/>
            <a:gdLst/>
            <a:ahLst/>
            <a:cxnLst/>
            <a:rect l="l" t="t" r="r" b="b"/>
            <a:pathLst>
              <a:path w="98757" h="41653" extrusionOk="0">
                <a:moveTo>
                  <a:pt x="24520" y="1"/>
                </a:moveTo>
                <a:cubicBezTo>
                  <a:pt x="21966" y="1"/>
                  <a:pt x="19451" y="357"/>
                  <a:pt x="17165" y="1453"/>
                </a:cubicBezTo>
                <a:cubicBezTo>
                  <a:pt x="13673" y="3128"/>
                  <a:pt x="11129" y="6380"/>
                  <a:pt x="9543" y="9914"/>
                </a:cubicBezTo>
                <a:cubicBezTo>
                  <a:pt x="8264" y="12769"/>
                  <a:pt x="8241" y="16351"/>
                  <a:pt x="6896" y="19055"/>
                </a:cubicBezTo>
                <a:cubicBezTo>
                  <a:pt x="5957" y="20952"/>
                  <a:pt x="4093" y="21585"/>
                  <a:pt x="2799" y="23331"/>
                </a:cubicBezTo>
                <a:cubicBezTo>
                  <a:pt x="214" y="26824"/>
                  <a:pt x="1" y="32043"/>
                  <a:pt x="2323" y="35715"/>
                </a:cubicBezTo>
                <a:cubicBezTo>
                  <a:pt x="4765" y="39587"/>
                  <a:pt x="9390" y="41653"/>
                  <a:pt x="13997" y="41653"/>
                </a:cubicBezTo>
                <a:cubicBezTo>
                  <a:pt x="15319" y="41653"/>
                  <a:pt x="16640" y="41483"/>
                  <a:pt x="17906" y="41137"/>
                </a:cubicBezTo>
                <a:cubicBezTo>
                  <a:pt x="23093" y="39716"/>
                  <a:pt x="27358" y="35851"/>
                  <a:pt x="32564" y="34506"/>
                </a:cubicBezTo>
                <a:cubicBezTo>
                  <a:pt x="34007" y="34134"/>
                  <a:pt x="35471" y="33968"/>
                  <a:pt x="36938" y="33968"/>
                </a:cubicBezTo>
                <a:cubicBezTo>
                  <a:pt x="41466" y="33968"/>
                  <a:pt x="46036" y="35549"/>
                  <a:pt x="50176" y="37541"/>
                </a:cubicBezTo>
                <a:cubicBezTo>
                  <a:pt x="52248" y="38536"/>
                  <a:pt x="54306" y="39651"/>
                  <a:pt x="56557" y="40122"/>
                </a:cubicBezTo>
                <a:cubicBezTo>
                  <a:pt x="57203" y="40256"/>
                  <a:pt x="57873" y="40329"/>
                  <a:pt x="58540" y="40329"/>
                </a:cubicBezTo>
                <a:cubicBezTo>
                  <a:pt x="60199" y="40329"/>
                  <a:pt x="61845" y="39877"/>
                  <a:pt x="63070" y="38786"/>
                </a:cubicBezTo>
                <a:cubicBezTo>
                  <a:pt x="64575" y="37456"/>
                  <a:pt x="65268" y="35356"/>
                  <a:pt x="66887" y="34162"/>
                </a:cubicBezTo>
                <a:cubicBezTo>
                  <a:pt x="67804" y="33485"/>
                  <a:pt x="68878" y="33201"/>
                  <a:pt x="69992" y="33201"/>
                </a:cubicBezTo>
                <a:cubicBezTo>
                  <a:pt x="71786" y="33201"/>
                  <a:pt x="73685" y="33937"/>
                  <a:pt x="75207" y="34959"/>
                </a:cubicBezTo>
                <a:cubicBezTo>
                  <a:pt x="77675" y="36611"/>
                  <a:pt x="79709" y="38933"/>
                  <a:pt x="82404" y="40193"/>
                </a:cubicBezTo>
                <a:cubicBezTo>
                  <a:pt x="83759" y="40826"/>
                  <a:pt x="85236" y="41125"/>
                  <a:pt x="86721" y="41125"/>
                </a:cubicBezTo>
                <a:cubicBezTo>
                  <a:pt x="90219" y="41125"/>
                  <a:pt x="93757" y="39467"/>
                  <a:pt x="95821" y="36611"/>
                </a:cubicBezTo>
                <a:cubicBezTo>
                  <a:pt x="98757" y="32538"/>
                  <a:pt x="98493" y="26507"/>
                  <a:pt x="95331" y="22609"/>
                </a:cubicBezTo>
                <a:cubicBezTo>
                  <a:pt x="92806" y="19503"/>
                  <a:pt x="88927" y="17885"/>
                  <a:pt x="85207" y="16413"/>
                </a:cubicBezTo>
                <a:cubicBezTo>
                  <a:pt x="67274" y="9310"/>
                  <a:pt x="48935" y="2703"/>
                  <a:pt x="29789" y="381"/>
                </a:cubicBezTo>
                <a:cubicBezTo>
                  <a:pt x="28055" y="169"/>
                  <a:pt x="26279" y="1"/>
                  <a:pt x="24520"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3" name="Google Shape;43;p2"/>
          <p:cNvSpPr/>
          <p:nvPr/>
        </p:nvSpPr>
        <p:spPr>
          <a:xfrm>
            <a:off x="-1185502" y="5633401"/>
            <a:ext cx="9117683" cy="1973057"/>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4" name="Google Shape;44;p2"/>
          <p:cNvGrpSpPr/>
          <p:nvPr/>
        </p:nvGrpSpPr>
        <p:grpSpPr>
          <a:xfrm rot="330184" flipH="1">
            <a:off x="346489" y="1220950"/>
            <a:ext cx="532737" cy="1090647"/>
            <a:chOff x="8473789" y="874651"/>
            <a:chExt cx="399550" cy="817978"/>
          </a:xfrm>
        </p:grpSpPr>
        <p:sp>
          <p:nvSpPr>
            <p:cNvPr id="45" name="Google Shape;45;p2"/>
            <p:cNvSpPr/>
            <p:nvPr/>
          </p:nvSpPr>
          <p:spPr>
            <a:xfrm rot="820637">
              <a:off x="8507118" y="909443"/>
              <a:ext cx="332890" cy="321763"/>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46" name="Google Shape;46;p2"/>
            <p:cNvGrpSpPr/>
            <p:nvPr/>
          </p:nvGrpSpPr>
          <p:grpSpPr>
            <a:xfrm>
              <a:off x="8720927" y="1509755"/>
              <a:ext cx="146324" cy="182875"/>
              <a:chOff x="5803200" y="3023808"/>
              <a:chExt cx="96775" cy="117900"/>
            </a:xfrm>
          </p:grpSpPr>
          <p:sp>
            <p:nvSpPr>
              <p:cNvPr id="47" name="Google Shape;47;p2"/>
              <p:cNvSpPr/>
              <p:nvPr/>
            </p:nvSpPr>
            <p:spPr>
              <a:xfrm>
                <a:off x="5803200" y="3050713"/>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8" name="Google Shape;48;p2"/>
              <p:cNvSpPr/>
              <p:nvPr/>
            </p:nvSpPr>
            <p:spPr>
              <a:xfrm>
                <a:off x="5805425" y="3040463"/>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 name="Google Shape;49;p2"/>
              <p:cNvSpPr/>
              <p:nvPr/>
            </p:nvSpPr>
            <p:spPr>
              <a:xfrm>
                <a:off x="5841524" y="3023808"/>
                <a:ext cx="8456"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Tree>
    <p:extLst>
      <p:ext uri="{BB962C8B-B14F-4D97-AF65-F5344CB8AC3E}">
        <p14:creationId xmlns:p14="http://schemas.microsoft.com/office/powerpoint/2010/main" val="36674052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0"/>
        <p:cNvGrpSpPr/>
        <p:nvPr/>
      </p:nvGrpSpPr>
      <p:grpSpPr>
        <a:xfrm>
          <a:off x="0" y="0"/>
          <a:ext cx="0" cy="0"/>
          <a:chOff x="0" y="0"/>
          <a:chExt cx="0" cy="0"/>
        </a:xfrm>
      </p:grpSpPr>
      <p:grpSp>
        <p:nvGrpSpPr>
          <p:cNvPr id="51" name="Google Shape;51;p3"/>
          <p:cNvGrpSpPr/>
          <p:nvPr/>
        </p:nvGrpSpPr>
        <p:grpSpPr>
          <a:xfrm>
            <a:off x="800" y="0"/>
            <a:ext cx="12190400" cy="6858000"/>
            <a:chOff x="10900" y="0"/>
            <a:chExt cx="9142800" cy="5143500"/>
          </a:xfrm>
        </p:grpSpPr>
        <p:cxnSp>
          <p:nvCxnSpPr>
            <p:cNvPr id="52" name="Google Shape;52;p3"/>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3" name="Google Shape;53;p3"/>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4" name="Google Shape;54;p3"/>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5" name="Google Shape;55;p3"/>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6" name="Google Shape;56;p3"/>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7" name="Google Shape;57;p3"/>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8" name="Google Shape;58;p3"/>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9" name="Google Shape;59;p3"/>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0" name="Google Shape;60;p3"/>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1" name="Google Shape;61;p3"/>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2" name="Google Shape;62;p3"/>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3" name="Google Shape;63;p3"/>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4" name="Google Shape;64;p3"/>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5" name="Google Shape;65;p3"/>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6" name="Google Shape;66;p3"/>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7" name="Google Shape;67;p3"/>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8" name="Google Shape;68;p3"/>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9" name="Google Shape;69;p3"/>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70" name="Google Shape;70;p3"/>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71" name="Google Shape;71;p3"/>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72" name="Google Shape;72;p3"/>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73" name="Google Shape;73;p3"/>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74" name="Google Shape;74;p3"/>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75" name="Google Shape;75;p3"/>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76" name="Google Shape;76;p3"/>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77" name="Google Shape;77;p3"/>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78" name="Google Shape;78;p3"/>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79" name="Google Shape;79;p3"/>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80" name="Google Shape;80;p3"/>
          <p:cNvSpPr txBox="1">
            <a:spLocks noGrp="1"/>
          </p:cNvSpPr>
          <p:nvPr>
            <p:ph type="title"/>
          </p:nvPr>
        </p:nvSpPr>
        <p:spPr>
          <a:xfrm>
            <a:off x="960000" y="3518100"/>
            <a:ext cx="10272000" cy="1066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5333" b="1">
                <a:latin typeface="Arial" panose="020B0604020202020204" pitchFamily="34" charset="0"/>
                <a:cs typeface="Arial" panose="020B0604020202020204" pitchFamily="34" charset="0"/>
              </a:defRPr>
            </a:lvl1pPr>
            <a:lvl2pPr lvl="1" algn="ctr" rtl="0">
              <a:spcBef>
                <a:spcPts val="0"/>
              </a:spcBef>
              <a:spcAft>
                <a:spcPts val="0"/>
              </a:spcAft>
              <a:buSzPts val="3600"/>
              <a:buFont typeface="Coiny"/>
              <a:buNone/>
              <a:defRPr sz="4800">
                <a:latin typeface="Coiny"/>
                <a:ea typeface="Coiny"/>
                <a:cs typeface="Coiny"/>
                <a:sym typeface="Coiny"/>
              </a:defRPr>
            </a:lvl2pPr>
            <a:lvl3pPr lvl="2" algn="ctr" rtl="0">
              <a:spcBef>
                <a:spcPts val="0"/>
              </a:spcBef>
              <a:spcAft>
                <a:spcPts val="0"/>
              </a:spcAft>
              <a:buSzPts val="3600"/>
              <a:buFont typeface="Coiny"/>
              <a:buNone/>
              <a:defRPr sz="4800">
                <a:latin typeface="Coiny"/>
                <a:ea typeface="Coiny"/>
                <a:cs typeface="Coiny"/>
                <a:sym typeface="Coiny"/>
              </a:defRPr>
            </a:lvl3pPr>
            <a:lvl4pPr lvl="3" algn="ctr" rtl="0">
              <a:spcBef>
                <a:spcPts val="0"/>
              </a:spcBef>
              <a:spcAft>
                <a:spcPts val="0"/>
              </a:spcAft>
              <a:buSzPts val="3600"/>
              <a:buFont typeface="Coiny"/>
              <a:buNone/>
              <a:defRPr sz="4800">
                <a:latin typeface="Coiny"/>
                <a:ea typeface="Coiny"/>
                <a:cs typeface="Coiny"/>
                <a:sym typeface="Coiny"/>
              </a:defRPr>
            </a:lvl4pPr>
            <a:lvl5pPr lvl="4" algn="ctr" rtl="0">
              <a:spcBef>
                <a:spcPts val="0"/>
              </a:spcBef>
              <a:spcAft>
                <a:spcPts val="0"/>
              </a:spcAft>
              <a:buSzPts val="3600"/>
              <a:buFont typeface="Coiny"/>
              <a:buNone/>
              <a:defRPr sz="4800">
                <a:latin typeface="Coiny"/>
                <a:ea typeface="Coiny"/>
                <a:cs typeface="Coiny"/>
                <a:sym typeface="Coiny"/>
              </a:defRPr>
            </a:lvl5pPr>
            <a:lvl6pPr lvl="5" algn="ctr" rtl="0">
              <a:spcBef>
                <a:spcPts val="0"/>
              </a:spcBef>
              <a:spcAft>
                <a:spcPts val="0"/>
              </a:spcAft>
              <a:buSzPts val="3600"/>
              <a:buFont typeface="Coiny"/>
              <a:buNone/>
              <a:defRPr sz="4800">
                <a:latin typeface="Coiny"/>
                <a:ea typeface="Coiny"/>
                <a:cs typeface="Coiny"/>
                <a:sym typeface="Coiny"/>
              </a:defRPr>
            </a:lvl6pPr>
            <a:lvl7pPr lvl="6" algn="ctr" rtl="0">
              <a:spcBef>
                <a:spcPts val="0"/>
              </a:spcBef>
              <a:spcAft>
                <a:spcPts val="0"/>
              </a:spcAft>
              <a:buSzPts val="3600"/>
              <a:buFont typeface="Coiny"/>
              <a:buNone/>
              <a:defRPr sz="4800">
                <a:latin typeface="Coiny"/>
                <a:ea typeface="Coiny"/>
                <a:cs typeface="Coiny"/>
                <a:sym typeface="Coiny"/>
              </a:defRPr>
            </a:lvl7pPr>
            <a:lvl8pPr lvl="7" algn="ctr" rtl="0">
              <a:spcBef>
                <a:spcPts val="0"/>
              </a:spcBef>
              <a:spcAft>
                <a:spcPts val="0"/>
              </a:spcAft>
              <a:buSzPts val="3600"/>
              <a:buFont typeface="Coiny"/>
              <a:buNone/>
              <a:defRPr sz="4800">
                <a:latin typeface="Coiny"/>
                <a:ea typeface="Coiny"/>
                <a:cs typeface="Coiny"/>
                <a:sym typeface="Coiny"/>
              </a:defRPr>
            </a:lvl8pPr>
            <a:lvl9pPr lvl="8" algn="ctr" rtl="0">
              <a:spcBef>
                <a:spcPts val="0"/>
              </a:spcBef>
              <a:spcAft>
                <a:spcPts val="0"/>
              </a:spcAft>
              <a:buSzPts val="3600"/>
              <a:buFont typeface="Coiny"/>
              <a:buNone/>
              <a:defRPr sz="4800">
                <a:latin typeface="Coiny"/>
                <a:ea typeface="Coiny"/>
                <a:cs typeface="Coiny"/>
                <a:sym typeface="Coiny"/>
              </a:defRPr>
            </a:lvl9pPr>
          </a:lstStyle>
          <a:p>
            <a:endParaRPr dirty="0"/>
          </a:p>
        </p:txBody>
      </p:sp>
      <p:sp>
        <p:nvSpPr>
          <p:cNvPr id="81" name="Google Shape;81;p3"/>
          <p:cNvSpPr txBox="1">
            <a:spLocks noGrp="1"/>
          </p:cNvSpPr>
          <p:nvPr>
            <p:ph type="title" idx="2" hasCustomPrompt="1"/>
          </p:nvPr>
        </p:nvSpPr>
        <p:spPr>
          <a:xfrm>
            <a:off x="5411121" y="2053900"/>
            <a:ext cx="1370000" cy="938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6933" b="1">
                <a:latin typeface="Arial" panose="020B0604020202020204" pitchFamily="34" charset="0"/>
                <a:cs typeface="Arial" panose="020B0604020202020204" pitchFamily="34" charset="0"/>
              </a:defRPr>
            </a:lvl1pPr>
            <a:lvl2pPr lvl="1" algn="ctr" rtl="0">
              <a:spcBef>
                <a:spcPts val="0"/>
              </a:spcBef>
              <a:spcAft>
                <a:spcPts val="0"/>
              </a:spcAft>
              <a:buSzPts val="3600"/>
              <a:buFont typeface="Coiny"/>
              <a:buNone/>
              <a:defRPr sz="4800">
                <a:latin typeface="Coiny"/>
                <a:ea typeface="Coiny"/>
                <a:cs typeface="Coiny"/>
                <a:sym typeface="Coiny"/>
              </a:defRPr>
            </a:lvl2pPr>
            <a:lvl3pPr lvl="2" algn="ctr" rtl="0">
              <a:spcBef>
                <a:spcPts val="0"/>
              </a:spcBef>
              <a:spcAft>
                <a:spcPts val="0"/>
              </a:spcAft>
              <a:buSzPts val="3600"/>
              <a:buFont typeface="Coiny"/>
              <a:buNone/>
              <a:defRPr sz="4800">
                <a:latin typeface="Coiny"/>
                <a:ea typeface="Coiny"/>
                <a:cs typeface="Coiny"/>
                <a:sym typeface="Coiny"/>
              </a:defRPr>
            </a:lvl3pPr>
            <a:lvl4pPr lvl="3" algn="ctr" rtl="0">
              <a:spcBef>
                <a:spcPts val="0"/>
              </a:spcBef>
              <a:spcAft>
                <a:spcPts val="0"/>
              </a:spcAft>
              <a:buSzPts val="3600"/>
              <a:buFont typeface="Coiny"/>
              <a:buNone/>
              <a:defRPr sz="4800">
                <a:latin typeface="Coiny"/>
                <a:ea typeface="Coiny"/>
                <a:cs typeface="Coiny"/>
                <a:sym typeface="Coiny"/>
              </a:defRPr>
            </a:lvl4pPr>
            <a:lvl5pPr lvl="4" algn="ctr" rtl="0">
              <a:spcBef>
                <a:spcPts val="0"/>
              </a:spcBef>
              <a:spcAft>
                <a:spcPts val="0"/>
              </a:spcAft>
              <a:buSzPts val="3600"/>
              <a:buFont typeface="Coiny"/>
              <a:buNone/>
              <a:defRPr sz="4800">
                <a:latin typeface="Coiny"/>
                <a:ea typeface="Coiny"/>
                <a:cs typeface="Coiny"/>
                <a:sym typeface="Coiny"/>
              </a:defRPr>
            </a:lvl5pPr>
            <a:lvl6pPr lvl="5" algn="ctr" rtl="0">
              <a:spcBef>
                <a:spcPts val="0"/>
              </a:spcBef>
              <a:spcAft>
                <a:spcPts val="0"/>
              </a:spcAft>
              <a:buSzPts val="3600"/>
              <a:buFont typeface="Coiny"/>
              <a:buNone/>
              <a:defRPr sz="4800">
                <a:latin typeface="Coiny"/>
                <a:ea typeface="Coiny"/>
                <a:cs typeface="Coiny"/>
                <a:sym typeface="Coiny"/>
              </a:defRPr>
            </a:lvl6pPr>
            <a:lvl7pPr lvl="6" algn="ctr" rtl="0">
              <a:spcBef>
                <a:spcPts val="0"/>
              </a:spcBef>
              <a:spcAft>
                <a:spcPts val="0"/>
              </a:spcAft>
              <a:buSzPts val="3600"/>
              <a:buFont typeface="Coiny"/>
              <a:buNone/>
              <a:defRPr sz="4800">
                <a:latin typeface="Coiny"/>
                <a:ea typeface="Coiny"/>
                <a:cs typeface="Coiny"/>
                <a:sym typeface="Coiny"/>
              </a:defRPr>
            </a:lvl7pPr>
            <a:lvl8pPr lvl="7" algn="ctr" rtl="0">
              <a:spcBef>
                <a:spcPts val="0"/>
              </a:spcBef>
              <a:spcAft>
                <a:spcPts val="0"/>
              </a:spcAft>
              <a:buSzPts val="3600"/>
              <a:buFont typeface="Coiny"/>
              <a:buNone/>
              <a:defRPr sz="4800">
                <a:latin typeface="Coiny"/>
                <a:ea typeface="Coiny"/>
                <a:cs typeface="Coiny"/>
                <a:sym typeface="Coiny"/>
              </a:defRPr>
            </a:lvl8pPr>
            <a:lvl9pPr lvl="8" algn="ctr" rtl="0">
              <a:spcBef>
                <a:spcPts val="0"/>
              </a:spcBef>
              <a:spcAft>
                <a:spcPts val="0"/>
              </a:spcAft>
              <a:buSzPts val="3600"/>
              <a:buFont typeface="Coiny"/>
              <a:buNone/>
              <a:defRPr sz="4800">
                <a:latin typeface="Coiny"/>
                <a:ea typeface="Coiny"/>
                <a:cs typeface="Coiny"/>
                <a:sym typeface="Coiny"/>
              </a:defRPr>
            </a:lvl9pPr>
          </a:lstStyle>
          <a:p>
            <a:r>
              <a:rPr dirty="0"/>
              <a:t>xx%</a:t>
            </a:r>
          </a:p>
        </p:txBody>
      </p:sp>
      <p:sp>
        <p:nvSpPr>
          <p:cNvPr id="82" name="Google Shape;82;p3"/>
          <p:cNvSpPr txBox="1">
            <a:spLocks noGrp="1"/>
          </p:cNvSpPr>
          <p:nvPr>
            <p:ph type="subTitle" idx="1"/>
          </p:nvPr>
        </p:nvSpPr>
        <p:spPr>
          <a:xfrm>
            <a:off x="1797600" y="4584900"/>
            <a:ext cx="8596800" cy="517600"/>
          </a:xfrm>
          <a:prstGeom prst="rect">
            <a:avLst/>
          </a:prstGeom>
        </p:spPr>
        <p:txBody>
          <a:bodyPr spcFirstLastPara="1" wrap="square" lIns="91425" tIns="91425" rIns="91425" bIns="91425" anchor="ctr" anchorCtr="0">
            <a:normAutofit/>
          </a:bodyPr>
          <a:lstStyle>
            <a:lvl1pPr lvl="0" algn="ctr" rtl="0">
              <a:lnSpc>
                <a:spcPct val="9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3" name="Google Shape;83;p3"/>
          <p:cNvSpPr/>
          <p:nvPr/>
        </p:nvSpPr>
        <p:spPr>
          <a:xfrm rot="10457028">
            <a:off x="-726527" y="-617138"/>
            <a:ext cx="8090509" cy="1750777"/>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4" name="Google Shape;84;p3"/>
          <p:cNvSpPr/>
          <p:nvPr/>
        </p:nvSpPr>
        <p:spPr>
          <a:xfrm rot="-398671">
            <a:off x="4632281" y="5569012"/>
            <a:ext cx="8269267" cy="1789461"/>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5" name="Google Shape;85;p3"/>
          <p:cNvSpPr/>
          <p:nvPr/>
        </p:nvSpPr>
        <p:spPr>
          <a:xfrm rot="800467">
            <a:off x="11122969" y="4966174"/>
            <a:ext cx="471064" cy="439423"/>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86" name="Google Shape;86;p3"/>
          <p:cNvGrpSpPr/>
          <p:nvPr/>
        </p:nvGrpSpPr>
        <p:grpSpPr>
          <a:xfrm>
            <a:off x="9777800" y="251637"/>
            <a:ext cx="1912545" cy="1631164"/>
            <a:chOff x="7333349" y="188727"/>
            <a:chExt cx="1434409" cy="1223373"/>
          </a:xfrm>
        </p:grpSpPr>
        <p:sp>
          <p:nvSpPr>
            <p:cNvPr id="87" name="Google Shape;87;p3"/>
            <p:cNvSpPr/>
            <p:nvPr/>
          </p:nvSpPr>
          <p:spPr>
            <a:xfrm rot="1304149">
              <a:off x="7378260" y="635694"/>
              <a:ext cx="453332" cy="329580"/>
            </a:xfrm>
            <a:custGeom>
              <a:avLst/>
              <a:gdLst/>
              <a:ahLst/>
              <a:cxnLst/>
              <a:rect l="l" t="t" r="r" b="b"/>
              <a:pathLst>
                <a:path w="10257" h="7457" fill="none" extrusionOk="0">
                  <a:moveTo>
                    <a:pt x="1" y="1081"/>
                  </a:moveTo>
                  <a:cubicBezTo>
                    <a:pt x="898" y="383"/>
                    <a:pt x="2073" y="0"/>
                    <a:pt x="3187" y="222"/>
                  </a:cubicBezTo>
                  <a:cubicBezTo>
                    <a:pt x="4296" y="440"/>
                    <a:pt x="5291" y="1331"/>
                    <a:pt x="5471" y="2450"/>
                  </a:cubicBezTo>
                  <a:cubicBezTo>
                    <a:pt x="5650" y="3568"/>
                    <a:pt x="4866" y="4805"/>
                    <a:pt x="3749" y="4975"/>
                  </a:cubicBezTo>
                  <a:cubicBezTo>
                    <a:pt x="3409" y="4744"/>
                    <a:pt x="3361" y="4224"/>
                    <a:pt x="3540" y="3851"/>
                  </a:cubicBezTo>
                  <a:cubicBezTo>
                    <a:pt x="3725" y="3479"/>
                    <a:pt x="4069" y="3215"/>
                    <a:pt x="4409" y="2974"/>
                  </a:cubicBezTo>
                  <a:cubicBezTo>
                    <a:pt x="4923" y="2610"/>
                    <a:pt x="5489" y="2257"/>
                    <a:pt x="6123" y="2252"/>
                  </a:cubicBezTo>
                  <a:cubicBezTo>
                    <a:pt x="6972" y="2242"/>
                    <a:pt x="7713" y="2898"/>
                    <a:pt x="8066" y="3668"/>
                  </a:cubicBezTo>
                  <a:cubicBezTo>
                    <a:pt x="8421" y="4442"/>
                    <a:pt x="8463" y="5310"/>
                    <a:pt x="8501" y="6160"/>
                  </a:cubicBezTo>
                  <a:cubicBezTo>
                    <a:pt x="8510" y="6447"/>
                    <a:pt x="8515" y="6759"/>
                    <a:pt x="8354" y="6994"/>
                  </a:cubicBezTo>
                  <a:cubicBezTo>
                    <a:pt x="8033" y="7457"/>
                    <a:pt x="7208" y="7282"/>
                    <a:pt x="6972" y="6768"/>
                  </a:cubicBezTo>
                  <a:cubicBezTo>
                    <a:pt x="6735" y="6254"/>
                    <a:pt x="6986" y="5622"/>
                    <a:pt x="7406" y="5243"/>
                  </a:cubicBezTo>
                  <a:cubicBezTo>
                    <a:pt x="8194" y="4531"/>
                    <a:pt x="9558" y="4616"/>
                    <a:pt x="10257" y="5413"/>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88" name="Google Shape;88;p3"/>
            <p:cNvGrpSpPr/>
            <p:nvPr/>
          </p:nvGrpSpPr>
          <p:grpSpPr>
            <a:xfrm rot="376413">
              <a:off x="7988564" y="224528"/>
              <a:ext cx="718401" cy="1151770"/>
              <a:chOff x="2207125" y="4466025"/>
              <a:chExt cx="340875" cy="547575"/>
            </a:xfrm>
          </p:grpSpPr>
          <p:sp>
            <p:nvSpPr>
              <p:cNvPr id="89" name="Google Shape;89;p3"/>
              <p:cNvSpPr/>
              <p:nvPr/>
            </p:nvSpPr>
            <p:spPr>
              <a:xfrm>
                <a:off x="2207125" y="4466025"/>
                <a:ext cx="340875" cy="547575"/>
              </a:xfrm>
              <a:custGeom>
                <a:avLst/>
                <a:gdLst/>
                <a:ahLst/>
                <a:cxnLst/>
                <a:rect l="l" t="t" r="r" b="b"/>
                <a:pathLst>
                  <a:path w="13635" h="21903" extrusionOk="0">
                    <a:moveTo>
                      <a:pt x="9328" y="0"/>
                    </a:moveTo>
                    <a:cubicBezTo>
                      <a:pt x="9224" y="0"/>
                      <a:pt x="9141" y="14"/>
                      <a:pt x="9080" y="43"/>
                    </a:cubicBezTo>
                    <a:cubicBezTo>
                      <a:pt x="8759" y="199"/>
                      <a:pt x="6570" y="4370"/>
                      <a:pt x="5847" y="5768"/>
                    </a:cubicBezTo>
                    <a:cubicBezTo>
                      <a:pt x="3894" y="9528"/>
                      <a:pt x="2034" y="13333"/>
                      <a:pt x="265" y="17184"/>
                    </a:cubicBezTo>
                    <a:cubicBezTo>
                      <a:pt x="265" y="17184"/>
                      <a:pt x="1" y="21629"/>
                      <a:pt x="128" y="21902"/>
                    </a:cubicBezTo>
                    <a:cubicBezTo>
                      <a:pt x="1293" y="21558"/>
                      <a:pt x="4526" y="19992"/>
                      <a:pt x="4526" y="19992"/>
                    </a:cubicBezTo>
                    <a:cubicBezTo>
                      <a:pt x="7651" y="14381"/>
                      <a:pt x="10591" y="8670"/>
                      <a:pt x="13338" y="2865"/>
                    </a:cubicBezTo>
                    <a:cubicBezTo>
                      <a:pt x="13484" y="2554"/>
                      <a:pt x="13634" y="2186"/>
                      <a:pt x="13488" y="1870"/>
                    </a:cubicBezTo>
                    <a:cubicBezTo>
                      <a:pt x="13388" y="1648"/>
                      <a:pt x="13168" y="1515"/>
                      <a:pt x="12955" y="1393"/>
                    </a:cubicBezTo>
                    <a:cubicBezTo>
                      <a:pt x="11591" y="612"/>
                      <a:pt x="10021" y="0"/>
                      <a:pt x="93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0" name="Google Shape;90;p3"/>
              <p:cNvSpPr/>
              <p:nvPr/>
            </p:nvSpPr>
            <p:spPr>
              <a:xfrm>
                <a:off x="2409000" y="4492425"/>
                <a:ext cx="119650" cy="70250"/>
              </a:xfrm>
              <a:custGeom>
                <a:avLst/>
                <a:gdLst/>
                <a:ahLst/>
                <a:cxnLst/>
                <a:rect l="l" t="t" r="r" b="b"/>
                <a:pathLst>
                  <a:path w="4786" h="2810" extrusionOk="0">
                    <a:moveTo>
                      <a:pt x="272" y="1"/>
                    </a:moveTo>
                    <a:cubicBezTo>
                      <a:pt x="189" y="1"/>
                      <a:pt x="108" y="44"/>
                      <a:pt x="66" y="125"/>
                    </a:cubicBezTo>
                    <a:cubicBezTo>
                      <a:pt x="0" y="238"/>
                      <a:pt x="42" y="384"/>
                      <a:pt x="155" y="445"/>
                    </a:cubicBezTo>
                    <a:lnTo>
                      <a:pt x="4398" y="2781"/>
                    </a:lnTo>
                    <a:cubicBezTo>
                      <a:pt x="4436" y="2800"/>
                      <a:pt x="4474" y="2809"/>
                      <a:pt x="4512" y="2809"/>
                    </a:cubicBezTo>
                    <a:cubicBezTo>
                      <a:pt x="4597" y="2809"/>
                      <a:pt x="4677" y="2767"/>
                      <a:pt x="4725" y="2687"/>
                    </a:cubicBezTo>
                    <a:cubicBezTo>
                      <a:pt x="4786" y="2574"/>
                      <a:pt x="4743" y="2428"/>
                      <a:pt x="4629" y="2366"/>
                    </a:cubicBezTo>
                    <a:lnTo>
                      <a:pt x="387" y="30"/>
                    </a:lnTo>
                    <a:cubicBezTo>
                      <a:pt x="350" y="10"/>
                      <a:pt x="311" y="1"/>
                      <a:pt x="272"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1" name="Google Shape;91;p3"/>
              <p:cNvSpPr/>
              <p:nvPr/>
            </p:nvSpPr>
            <p:spPr>
              <a:xfrm>
                <a:off x="2210525" y="4883000"/>
                <a:ext cx="116825" cy="72925"/>
              </a:xfrm>
              <a:custGeom>
                <a:avLst/>
                <a:gdLst/>
                <a:ahLst/>
                <a:cxnLst/>
                <a:rect l="l" t="t" r="r" b="b"/>
                <a:pathLst>
                  <a:path w="4673" h="2917" extrusionOk="0">
                    <a:moveTo>
                      <a:pt x="276" y="0"/>
                    </a:moveTo>
                    <a:cubicBezTo>
                      <a:pt x="195" y="0"/>
                      <a:pt x="114" y="42"/>
                      <a:pt x="68" y="117"/>
                    </a:cubicBezTo>
                    <a:cubicBezTo>
                      <a:pt x="1" y="231"/>
                      <a:pt x="39" y="377"/>
                      <a:pt x="152" y="444"/>
                    </a:cubicBezTo>
                    <a:lnTo>
                      <a:pt x="4282" y="2883"/>
                    </a:lnTo>
                    <a:cubicBezTo>
                      <a:pt x="4319" y="2907"/>
                      <a:pt x="4361" y="2916"/>
                      <a:pt x="4404" y="2916"/>
                    </a:cubicBezTo>
                    <a:cubicBezTo>
                      <a:pt x="4485" y="2916"/>
                      <a:pt x="4565" y="2879"/>
                      <a:pt x="4607" y="2803"/>
                    </a:cubicBezTo>
                    <a:cubicBezTo>
                      <a:pt x="4673" y="2690"/>
                      <a:pt x="4635" y="2544"/>
                      <a:pt x="4522" y="2477"/>
                    </a:cubicBezTo>
                    <a:lnTo>
                      <a:pt x="393" y="32"/>
                    </a:lnTo>
                    <a:cubicBezTo>
                      <a:pt x="356" y="11"/>
                      <a:pt x="316" y="0"/>
                      <a:pt x="27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2" name="Google Shape;92;p3"/>
              <p:cNvSpPr/>
              <p:nvPr/>
            </p:nvSpPr>
            <p:spPr>
              <a:xfrm>
                <a:off x="2313050" y="4765850"/>
                <a:ext cx="45825" cy="41300"/>
              </a:xfrm>
              <a:custGeom>
                <a:avLst/>
                <a:gdLst/>
                <a:ahLst/>
                <a:cxnLst/>
                <a:rect l="l" t="t" r="r" b="b"/>
                <a:pathLst>
                  <a:path w="1833" h="1652" extrusionOk="0">
                    <a:moveTo>
                      <a:pt x="923" y="0"/>
                    </a:moveTo>
                    <a:cubicBezTo>
                      <a:pt x="689" y="0"/>
                      <a:pt x="455" y="90"/>
                      <a:pt x="299" y="264"/>
                    </a:cubicBezTo>
                    <a:cubicBezTo>
                      <a:pt x="1" y="589"/>
                      <a:pt x="29" y="1151"/>
                      <a:pt x="355" y="1449"/>
                    </a:cubicBezTo>
                    <a:cubicBezTo>
                      <a:pt x="507" y="1585"/>
                      <a:pt x="709" y="1651"/>
                      <a:pt x="913" y="1651"/>
                    </a:cubicBezTo>
                    <a:cubicBezTo>
                      <a:pt x="1146" y="1651"/>
                      <a:pt x="1381" y="1563"/>
                      <a:pt x="1540" y="1392"/>
                    </a:cubicBezTo>
                    <a:cubicBezTo>
                      <a:pt x="1832" y="1066"/>
                      <a:pt x="1804" y="499"/>
                      <a:pt x="1484" y="207"/>
                    </a:cubicBezTo>
                    <a:cubicBezTo>
                      <a:pt x="1332" y="68"/>
                      <a:pt x="1127" y="0"/>
                      <a:pt x="923"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3" name="Google Shape;93;p3"/>
              <p:cNvSpPr/>
              <p:nvPr/>
            </p:nvSpPr>
            <p:spPr>
              <a:xfrm>
                <a:off x="2386100" y="4630575"/>
                <a:ext cx="45675" cy="41275"/>
              </a:xfrm>
              <a:custGeom>
                <a:avLst/>
                <a:gdLst/>
                <a:ahLst/>
                <a:cxnLst/>
                <a:rect l="l" t="t" r="r" b="b"/>
                <a:pathLst>
                  <a:path w="1827" h="1651" extrusionOk="0">
                    <a:moveTo>
                      <a:pt x="917" y="0"/>
                    </a:moveTo>
                    <a:cubicBezTo>
                      <a:pt x="684" y="0"/>
                      <a:pt x="451" y="88"/>
                      <a:pt x="293" y="262"/>
                    </a:cubicBezTo>
                    <a:cubicBezTo>
                      <a:pt x="0" y="587"/>
                      <a:pt x="24" y="1149"/>
                      <a:pt x="350" y="1446"/>
                    </a:cubicBezTo>
                    <a:cubicBezTo>
                      <a:pt x="502" y="1583"/>
                      <a:pt x="706" y="1651"/>
                      <a:pt x="910" y="1651"/>
                    </a:cubicBezTo>
                    <a:cubicBezTo>
                      <a:pt x="1143" y="1651"/>
                      <a:pt x="1376" y="1563"/>
                      <a:pt x="1535" y="1389"/>
                    </a:cubicBezTo>
                    <a:cubicBezTo>
                      <a:pt x="1827" y="1064"/>
                      <a:pt x="1803" y="502"/>
                      <a:pt x="1478" y="205"/>
                    </a:cubicBezTo>
                    <a:cubicBezTo>
                      <a:pt x="1326" y="68"/>
                      <a:pt x="1122" y="0"/>
                      <a:pt x="917"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 name="Google Shape;94;p3"/>
              <p:cNvSpPr/>
              <p:nvPr/>
            </p:nvSpPr>
            <p:spPr>
              <a:xfrm>
                <a:off x="2361575" y="4692075"/>
                <a:ext cx="52025" cy="51825"/>
              </a:xfrm>
              <a:custGeom>
                <a:avLst/>
                <a:gdLst/>
                <a:ahLst/>
                <a:cxnLst/>
                <a:rect l="l" t="t" r="r" b="b"/>
                <a:pathLst>
                  <a:path w="2081" h="2073" extrusionOk="0">
                    <a:moveTo>
                      <a:pt x="1006" y="0"/>
                    </a:moveTo>
                    <a:cubicBezTo>
                      <a:pt x="919" y="0"/>
                      <a:pt x="833" y="48"/>
                      <a:pt x="793" y="128"/>
                    </a:cubicBezTo>
                    <a:cubicBezTo>
                      <a:pt x="732" y="246"/>
                      <a:pt x="778" y="388"/>
                      <a:pt x="896" y="449"/>
                    </a:cubicBezTo>
                    <a:cubicBezTo>
                      <a:pt x="1377" y="695"/>
                      <a:pt x="1595" y="917"/>
                      <a:pt x="1590" y="1157"/>
                    </a:cubicBezTo>
                    <a:cubicBezTo>
                      <a:pt x="1581" y="1370"/>
                      <a:pt x="1364" y="1540"/>
                      <a:pt x="1161" y="1582"/>
                    </a:cubicBezTo>
                    <a:cubicBezTo>
                      <a:pt x="1108" y="1593"/>
                      <a:pt x="1052" y="1599"/>
                      <a:pt x="994" y="1599"/>
                    </a:cubicBezTo>
                    <a:cubicBezTo>
                      <a:pt x="810" y="1599"/>
                      <a:pt x="603" y="1542"/>
                      <a:pt x="373" y="1431"/>
                    </a:cubicBezTo>
                    <a:cubicBezTo>
                      <a:pt x="338" y="1413"/>
                      <a:pt x="302" y="1405"/>
                      <a:pt x="266" y="1405"/>
                    </a:cubicBezTo>
                    <a:cubicBezTo>
                      <a:pt x="180" y="1405"/>
                      <a:pt x="97" y="1454"/>
                      <a:pt x="57" y="1534"/>
                    </a:cubicBezTo>
                    <a:cubicBezTo>
                      <a:pt x="0" y="1653"/>
                      <a:pt x="47" y="1795"/>
                      <a:pt x="166" y="1856"/>
                    </a:cubicBezTo>
                    <a:cubicBezTo>
                      <a:pt x="462" y="2002"/>
                      <a:pt x="741" y="2072"/>
                      <a:pt x="1000" y="2072"/>
                    </a:cubicBezTo>
                    <a:cubicBezTo>
                      <a:pt x="1085" y="2072"/>
                      <a:pt x="1170" y="2063"/>
                      <a:pt x="1255" y="2049"/>
                    </a:cubicBezTo>
                    <a:cubicBezTo>
                      <a:pt x="1704" y="1954"/>
                      <a:pt x="2048" y="1577"/>
                      <a:pt x="2063" y="1172"/>
                    </a:cubicBezTo>
                    <a:cubicBezTo>
                      <a:pt x="2081" y="520"/>
                      <a:pt x="1377" y="161"/>
                      <a:pt x="1109" y="24"/>
                    </a:cubicBezTo>
                    <a:cubicBezTo>
                      <a:pt x="1077" y="8"/>
                      <a:pt x="1041" y="0"/>
                      <a:pt x="100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grpSp>
        <p:nvGrpSpPr>
          <p:cNvPr id="95" name="Google Shape;95;p3"/>
          <p:cNvGrpSpPr/>
          <p:nvPr/>
        </p:nvGrpSpPr>
        <p:grpSpPr>
          <a:xfrm>
            <a:off x="324707" y="5096590"/>
            <a:ext cx="1388093" cy="1405029"/>
            <a:chOff x="243530" y="3822442"/>
            <a:chExt cx="1041070" cy="1053772"/>
          </a:xfrm>
        </p:grpSpPr>
        <p:grpSp>
          <p:nvGrpSpPr>
            <p:cNvPr id="96" name="Google Shape;96;p3"/>
            <p:cNvGrpSpPr/>
            <p:nvPr/>
          </p:nvGrpSpPr>
          <p:grpSpPr>
            <a:xfrm>
              <a:off x="350074" y="4578743"/>
              <a:ext cx="148046" cy="182875"/>
              <a:chOff x="5803200" y="3023808"/>
              <a:chExt cx="96775" cy="117900"/>
            </a:xfrm>
          </p:grpSpPr>
          <p:sp>
            <p:nvSpPr>
              <p:cNvPr id="97" name="Google Shape;97;p3"/>
              <p:cNvSpPr/>
              <p:nvPr/>
            </p:nvSpPr>
            <p:spPr>
              <a:xfrm>
                <a:off x="5803200" y="3050713"/>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8" name="Google Shape;98;p3"/>
              <p:cNvSpPr/>
              <p:nvPr/>
            </p:nvSpPr>
            <p:spPr>
              <a:xfrm>
                <a:off x="5805425" y="3040463"/>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9" name="Google Shape;99;p3"/>
              <p:cNvSpPr/>
              <p:nvPr/>
            </p:nvSpPr>
            <p:spPr>
              <a:xfrm>
                <a:off x="5841524" y="3023808"/>
                <a:ext cx="8456"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00" name="Google Shape;100;p3"/>
            <p:cNvGrpSpPr/>
            <p:nvPr/>
          </p:nvGrpSpPr>
          <p:grpSpPr>
            <a:xfrm>
              <a:off x="243530" y="3822442"/>
              <a:ext cx="1041070" cy="1053772"/>
              <a:chOff x="5483263" y="2445850"/>
              <a:chExt cx="576100" cy="637375"/>
            </a:xfrm>
          </p:grpSpPr>
          <p:sp>
            <p:nvSpPr>
              <p:cNvPr id="101" name="Google Shape;101;p3"/>
              <p:cNvSpPr/>
              <p:nvPr/>
            </p:nvSpPr>
            <p:spPr>
              <a:xfrm>
                <a:off x="5483263" y="2445850"/>
                <a:ext cx="551800" cy="594650"/>
              </a:xfrm>
              <a:custGeom>
                <a:avLst/>
                <a:gdLst/>
                <a:ahLst/>
                <a:cxnLst/>
                <a:rect l="l" t="t" r="r" b="b"/>
                <a:pathLst>
                  <a:path w="22072" h="23786" extrusionOk="0">
                    <a:moveTo>
                      <a:pt x="4403" y="1"/>
                    </a:moveTo>
                    <a:cubicBezTo>
                      <a:pt x="3327" y="836"/>
                      <a:pt x="1081" y="2742"/>
                      <a:pt x="0" y="3578"/>
                    </a:cubicBezTo>
                    <a:cubicBezTo>
                      <a:pt x="6026" y="10151"/>
                      <a:pt x="12274" y="17598"/>
                      <a:pt x="18405" y="23786"/>
                    </a:cubicBezTo>
                    <a:cubicBezTo>
                      <a:pt x="18985" y="23403"/>
                      <a:pt x="20416" y="22346"/>
                      <a:pt x="21379" y="21567"/>
                    </a:cubicBezTo>
                    <a:cubicBezTo>
                      <a:pt x="21684" y="21317"/>
                      <a:pt x="21883" y="20973"/>
                      <a:pt x="22072" y="20850"/>
                    </a:cubicBezTo>
                    <a:cubicBezTo>
                      <a:pt x="16248" y="13682"/>
                      <a:pt x="10878" y="6730"/>
                      <a:pt x="44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2" name="Google Shape;102;p3"/>
              <p:cNvSpPr/>
              <p:nvPr/>
            </p:nvSpPr>
            <p:spPr>
              <a:xfrm>
                <a:off x="5943388" y="2967100"/>
                <a:ext cx="115150" cy="114325"/>
              </a:xfrm>
              <a:custGeom>
                <a:avLst/>
                <a:gdLst/>
                <a:ahLst/>
                <a:cxnLst/>
                <a:rect l="l" t="t" r="r" b="b"/>
                <a:pathLst>
                  <a:path w="4606" h="4573" extrusionOk="0">
                    <a:moveTo>
                      <a:pt x="3667" y="0"/>
                    </a:moveTo>
                    <a:lnTo>
                      <a:pt x="0" y="2936"/>
                    </a:lnTo>
                    <a:cubicBezTo>
                      <a:pt x="1789" y="3616"/>
                      <a:pt x="2817" y="3893"/>
                      <a:pt x="4606" y="4573"/>
                    </a:cubicBezTo>
                    <a:cubicBezTo>
                      <a:pt x="4606" y="4573"/>
                      <a:pt x="4068" y="1756"/>
                      <a:pt x="3667" y="0"/>
                    </a:cubicBezTo>
                    <a:close/>
                  </a:path>
                </a:pathLst>
              </a:custGeom>
              <a:solidFill>
                <a:srgbClr val="FFD9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3" name="Google Shape;103;p3"/>
              <p:cNvSpPr/>
              <p:nvPr/>
            </p:nvSpPr>
            <p:spPr>
              <a:xfrm>
                <a:off x="6022313" y="3047300"/>
                <a:ext cx="37050" cy="35925"/>
              </a:xfrm>
              <a:custGeom>
                <a:avLst/>
                <a:gdLst/>
                <a:ahLst/>
                <a:cxnLst/>
                <a:rect l="l" t="t" r="r" b="b"/>
                <a:pathLst>
                  <a:path w="1482" h="1437" extrusionOk="0">
                    <a:moveTo>
                      <a:pt x="1180" y="1"/>
                    </a:moveTo>
                    <a:cubicBezTo>
                      <a:pt x="708" y="101"/>
                      <a:pt x="246" y="436"/>
                      <a:pt x="0" y="846"/>
                    </a:cubicBezTo>
                    <a:cubicBezTo>
                      <a:pt x="0" y="846"/>
                      <a:pt x="1457" y="1436"/>
                      <a:pt x="1481" y="1436"/>
                    </a:cubicBezTo>
                    <a:cubicBezTo>
                      <a:pt x="1481" y="1436"/>
                      <a:pt x="1481" y="1436"/>
                      <a:pt x="1482" y="1436"/>
                    </a:cubicBezTo>
                    <a:cubicBezTo>
                      <a:pt x="1374" y="893"/>
                      <a:pt x="1317" y="543"/>
                      <a:pt x="118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4" name="Google Shape;104;p3"/>
              <p:cNvSpPr/>
              <p:nvPr/>
            </p:nvSpPr>
            <p:spPr>
              <a:xfrm>
                <a:off x="5724188" y="2667650"/>
                <a:ext cx="38925" cy="34250"/>
              </a:xfrm>
              <a:custGeom>
                <a:avLst/>
                <a:gdLst/>
                <a:ahLst/>
                <a:cxnLst/>
                <a:rect l="l" t="t" r="r" b="b"/>
                <a:pathLst>
                  <a:path w="1557" h="1370" extrusionOk="0">
                    <a:moveTo>
                      <a:pt x="757" y="0"/>
                    </a:moveTo>
                    <a:cubicBezTo>
                      <a:pt x="351" y="0"/>
                      <a:pt x="1" y="423"/>
                      <a:pt x="80" y="822"/>
                    </a:cubicBezTo>
                    <a:cubicBezTo>
                      <a:pt x="143" y="1141"/>
                      <a:pt x="466" y="1370"/>
                      <a:pt x="785" y="1370"/>
                    </a:cubicBezTo>
                    <a:cubicBezTo>
                      <a:pt x="872" y="1370"/>
                      <a:pt x="958" y="1353"/>
                      <a:pt x="1038" y="1317"/>
                    </a:cubicBezTo>
                    <a:cubicBezTo>
                      <a:pt x="1415" y="1147"/>
                      <a:pt x="1557" y="600"/>
                      <a:pt x="1307" y="275"/>
                    </a:cubicBezTo>
                    <a:cubicBezTo>
                      <a:pt x="1195" y="125"/>
                      <a:pt x="1008" y="30"/>
                      <a:pt x="826" y="30"/>
                    </a:cubicBezTo>
                    <a:cubicBezTo>
                      <a:pt x="758" y="30"/>
                      <a:pt x="690" y="43"/>
                      <a:pt x="628" y="72"/>
                    </a:cubicBezTo>
                    <a:lnTo>
                      <a:pt x="628" y="72"/>
                    </a:lnTo>
                    <a:lnTo>
                      <a:pt x="778" y="1"/>
                    </a:lnTo>
                    <a:cubicBezTo>
                      <a:pt x="771" y="0"/>
                      <a:pt x="764" y="0"/>
                      <a:pt x="757"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5" name="Google Shape;105;p3"/>
              <p:cNvSpPr/>
              <p:nvPr/>
            </p:nvSpPr>
            <p:spPr>
              <a:xfrm>
                <a:off x="5803588" y="2753900"/>
                <a:ext cx="38925" cy="34250"/>
              </a:xfrm>
              <a:custGeom>
                <a:avLst/>
                <a:gdLst/>
                <a:ahLst/>
                <a:cxnLst/>
                <a:rect l="l" t="t" r="r" b="b"/>
                <a:pathLst>
                  <a:path w="1557" h="1370" extrusionOk="0">
                    <a:moveTo>
                      <a:pt x="758" y="0"/>
                    </a:moveTo>
                    <a:cubicBezTo>
                      <a:pt x="351" y="0"/>
                      <a:pt x="1" y="428"/>
                      <a:pt x="80" y="822"/>
                    </a:cubicBezTo>
                    <a:cubicBezTo>
                      <a:pt x="143" y="1141"/>
                      <a:pt x="466" y="1370"/>
                      <a:pt x="785" y="1370"/>
                    </a:cubicBezTo>
                    <a:cubicBezTo>
                      <a:pt x="872" y="1370"/>
                      <a:pt x="958" y="1353"/>
                      <a:pt x="1038" y="1317"/>
                    </a:cubicBezTo>
                    <a:cubicBezTo>
                      <a:pt x="1415" y="1151"/>
                      <a:pt x="1557" y="604"/>
                      <a:pt x="1307" y="274"/>
                    </a:cubicBezTo>
                    <a:cubicBezTo>
                      <a:pt x="1196" y="126"/>
                      <a:pt x="1011" y="31"/>
                      <a:pt x="831" y="31"/>
                    </a:cubicBezTo>
                    <a:cubicBezTo>
                      <a:pt x="761" y="31"/>
                      <a:pt x="691" y="45"/>
                      <a:pt x="627" y="77"/>
                    </a:cubicBezTo>
                    <a:lnTo>
                      <a:pt x="627" y="77"/>
                    </a:lnTo>
                    <a:lnTo>
                      <a:pt x="779" y="1"/>
                    </a:lnTo>
                    <a:cubicBezTo>
                      <a:pt x="772" y="0"/>
                      <a:pt x="765" y="0"/>
                      <a:pt x="758"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6" name="Google Shape;106;p3"/>
              <p:cNvSpPr/>
              <p:nvPr/>
            </p:nvSpPr>
            <p:spPr>
              <a:xfrm>
                <a:off x="5751288" y="2708450"/>
                <a:ext cx="46850" cy="48425"/>
              </a:xfrm>
              <a:custGeom>
                <a:avLst/>
                <a:gdLst/>
                <a:ahLst/>
                <a:cxnLst/>
                <a:rect l="l" t="t" r="r" b="b"/>
                <a:pathLst>
                  <a:path w="1874" h="1937" extrusionOk="0">
                    <a:moveTo>
                      <a:pt x="659" y="0"/>
                    </a:moveTo>
                    <a:cubicBezTo>
                      <a:pt x="587" y="0"/>
                      <a:pt x="516" y="34"/>
                      <a:pt x="468" y="96"/>
                    </a:cubicBezTo>
                    <a:cubicBezTo>
                      <a:pt x="336" y="275"/>
                      <a:pt x="199" y="455"/>
                      <a:pt x="109" y="676"/>
                    </a:cubicBezTo>
                    <a:cubicBezTo>
                      <a:pt x="1" y="959"/>
                      <a:pt x="1" y="1238"/>
                      <a:pt x="109" y="1469"/>
                    </a:cubicBezTo>
                    <a:cubicBezTo>
                      <a:pt x="232" y="1734"/>
                      <a:pt x="497" y="1913"/>
                      <a:pt x="784" y="1932"/>
                    </a:cubicBezTo>
                    <a:cubicBezTo>
                      <a:pt x="804" y="1936"/>
                      <a:pt x="822" y="1936"/>
                      <a:pt x="841" y="1936"/>
                    </a:cubicBezTo>
                    <a:cubicBezTo>
                      <a:pt x="1223" y="1936"/>
                      <a:pt x="1530" y="1677"/>
                      <a:pt x="1785" y="1418"/>
                    </a:cubicBezTo>
                    <a:cubicBezTo>
                      <a:pt x="1874" y="1323"/>
                      <a:pt x="1874" y="1172"/>
                      <a:pt x="1780" y="1082"/>
                    </a:cubicBezTo>
                    <a:cubicBezTo>
                      <a:pt x="1734" y="1038"/>
                      <a:pt x="1673" y="1016"/>
                      <a:pt x="1613" y="1016"/>
                    </a:cubicBezTo>
                    <a:cubicBezTo>
                      <a:pt x="1551" y="1016"/>
                      <a:pt x="1490" y="1039"/>
                      <a:pt x="1445" y="1087"/>
                    </a:cubicBezTo>
                    <a:cubicBezTo>
                      <a:pt x="1251" y="1285"/>
                      <a:pt x="1035" y="1460"/>
                      <a:pt x="832" y="1460"/>
                    </a:cubicBezTo>
                    <a:cubicBezTo>
                      <a:pt x="827" y="1460"/>
                      <a:pt x="822" y="1460"/>
                      <a:pt x="817" y="1460"/>
                    </a:cubicBezTo>
                    <a:cubicBezTo>
                      <a:pt x="699" y="1451"/>
                      <a:pt x="586" y="1375"/>
                      <a:pt x="539" y="1266"/>
                    </a:cubicBezTo>
                    <a:cubicBezTo>
                      <a:pt x="487" y="1157"/>
                      <a:pt x="492" y="1007"/>
                      <a:pt x="553" y="851"/>
                    </a:cubicBezTo>
                    <a:cubicBezTo>
                      <a:pt x="615" y="691"/>
                      <a:pt x="728" y="540"/>
                      <a:pt x="846" y="384"/>
                    </a:cubicBezTo>
                    <a:cubicBezTo>
                      <a:pt x="926" y="279"/>
                      <a:pt x="907" y="129"/>
                      <a:pt x="798" y="48"/>
                    </a:cubicBezTo>
                    <a:cubicBezTo>
                      <a:pt x="756" y="16"/>
                      <a:pt x="708" y="0"/>
                      <a:pt x="659"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 name="Google Shape;107;p3"/>
              <p:cNvSpPr/>
              <p:nvPr/>
            </p:nvSpPr>
            <p:spPr>
              <a:xfrm>
                <a:off x="5810163" y="2815175"/>
                <a:ext cx="69275" cy="67175"/>
              </a:xfrm>
              <a:custGeom>
                <a:avLst/>
                <a:gdLst/>
                <a:ahLst/>
                <a:cxnLst/>
                <a:rect l="l" t="t" r="r" b="b"/>
                <a:pathLst>
                  <a:path w="2771" h="2687" extrusionOk="0">
                    <a:moveTo>
                      <a:pt x="1428" y="0"/>
                    </a:moveTo>
                    <a:cubicBezTo>
                      <a:pt x="854" y="0"/>
                      <a:pt x="277" y="395"/>
                      <a:pt x="133" y="1085"/>
                    </a:cubicBezTo>
                    <a:cubicBezTo>
                      <a:pt x="0" y="1697"/>
                      <a:pt x="374" y="2387"/>
                      <a:pt x="963" y="2608"/>
                    </a:cubicBezTo>
                    <a:cubicBezTo>
                      <a:pt x="1105" y="2661"/>
                      <a:pt x="1255" y="2687"/>
                      <a:pt x="1406" y="2687"/>
                    </a:cubicBezTo>
                    <a:cubicBezTo>
                      <a:pt x="1883" y="2687"/>
                      <a:pt x="2364" y="2435"/>
                      <a:pt x="2601" y="2019"/>
                    </a:cubicBezTo>
                    <a:cubicBezTo>
                      <a:pt x="2710" y="1821"/>
                      <a:pt x="2771" y="1594"/>
                      <a:pt x="2757" y="1368"/>
                    </a:cubicBezTo>
                    <a:cubicBezTo>
                      <a:pt x="2742" y="1074"/>
                      <a:pt x="2605" y="806"/>
                      <a:pt x="2450" y="565"/>
                    </a:cubicBezTo>
                    <a:cubicBezTo>
                      <a:pt x="2198" y="178"/>
                      <a:pt x="1814" y="0"/>
                      <a:pt x="1428" y="0"/>
                    </a:cubicBezTo>
                    <a:close/>
                  </a:path>
                </a:pathLst>
              </a:custGeom>
              <a:solidFill>
                <a:srgbClr val="FFD9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 name="Google Shape;108;p3"/>
              <p:cNvSpPr/>
              <p:nvPr/>
            </p:nvSpPr>
            <p:spPr>
              <a:xfrm>
                <a:off x="5635188" y="2642075"/>
                <a:ext cx="69400" cy="67200"/>
              </a:xfrm>
              <a:custGeom>
                <a:avLst/>
                <a:gdLst/>
                <a:ahLst/>
                <a:cxnLst/>
                <a:rect l="l" t="t" r="r" b="b"/>
                <a:pathLst>
                  <a:path w="2776" h="2688" extrusionOk="0">
                    <a:moveTo>
                      <a:pt x="1428" y="1"/>
                    </a:moveTo>
                    <a:cubicBezTo>
                      <a:pt x="855" y="1"/>
                      <a:pt x="280" y="394"/>
                      <a:pt x="133" y="1080"/>
                    </a:cubicBezTo>
                    <a:cubicBezTo>
                      <a:pt x="1" y="1699"/>
                      <a:pt x="373" y="2383"/>
                      <a:pt x="964" y="2609"/>
                    </a:cubicBezTo>
                    <a:cubicBezTo>
                      <a:pt x="1106" y="2663"/>
                      <a:pt x="1257" y="2688"/>
                      <a:pt x="1408" y="2688"/>
                    </a:cubicBezTo>
                    <a:cubicBezTo>
                      <a:pt x="1885" y="2688"/>
                      <a:pt x="2365" y="2435"/>
                      <a:pt x="2601" y="2019"/>
                    </a:cubicBezTo>
                    <a:cubicBezTo>
                      <a:pt x="2715" y="1821"/>
                      <a:pt x="2776" y="1590"/>
                      <a:pt x="2762" y="1364"/>
                    </a:cubicBezTo>
                    <a:cubicBezTo>
                      <a:pt x="2743" y="1076"/>
                      <a:pt x="2606" y="806"/>
                      <a:pt x="2451" y="566"/>
                    </a:cubicBezTo>
                    <a:cubicBezTo>
                      <a:pt x="2198" y="179"/>
                      <a:pt x="1814" y="1"/>
                      <a:pt x="1428" y="1"/>
                    </a:cubicBezTo>
                    <a:close/>
                  </a:path>
                </a:pathLst>
              </a:custGeom>
              <a:solidFill>
                <a:srgbClr val="FFD9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9" name="Google Shape;109;p3"/>
              <p:cNvSpPr/>
              <p:nvPr/>
            </p:nvSpPr>
            <p:spPr>
              <a:xfrm>
                <a:off x="5519213" y="2507400"/>
                <a:ext cx="105050" cy="113075"/>
              </a:xfrm>
              <a:custGeom>
                <a:avLst/>
                <a:gdLst/>
                <a:ahLst/>
                <a:cxnLst/>
                <a:rect l="l" t="t" r="r" b="b"/>
                <a:pathLst>
                  <a:path w="4202" h="4523" extrusionOk="0">
                    <a:moveTo>
                      <a:pt x="266" y="0"/>
                    </a:moveTo>
                    <a:cubicBezTo>
                      <a:pt x="212" y="0"/>
                      <a:pt x="158" y="18"/>
                      <a:pt x="114" y="53"/>
                    </a:cubicBezTo>
                    <a:cubicBezTo>
                      <a:pt x="11" y="138"/>
                      <a:pt x="1" y="290"/>
                      <a:pt x="86" y="389"/>
                    </a:cubicBezTo>
                    <a:cubicBezTo>
                      <a:pt x="1257" y="1781"/>
                      <a:pt x="2498" y="3145"/>
                      <a:pt x="3772" y="4448"/>
                    </a:cubicBezTo>
                    <a:cubicBezTo>
                      <a:pt x="3819" y="4499"/>
                      <a:pt x="3880" y="4523"/>
                      <a:pt x="3942" y="4523"/>
                    </a:cubicBezTo>
                    <a:cubicBezTo>
                      <a:pt x="3999" y="4523"/>
                      <a:pt x="4060" y="4499"/>
                      <a:pt x="4106" y="4452"/>
                    </a:cubicBezTo>
                    <a:cubicBezTo>
                      <a:pt x="4202" y="4363"/>
                      <a:pt x="4202" y="4211"/>
                      <a:pt x="4112" y="4117"/>
                    </a:cubicBezTo>
                    <a:cubicBezTo>
                      <a:pt x="2842" y="2824"/>
                      <a:pt x="1610" y="1465"/>
                      <a:pt x="445" y="82"/>
                    </a:cubicBezTo>
                    <a:cubicBezTo>
                      <a:pt x="398" y="27"/>
                      <a:pt x="332" y="0"/>
                      <a:pt x="26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0" name="Google Shape;110;p3"/>
              <p:cNvSpPr/>
              <p:nvPr/>
            </p:nvSpPr>
            <p:spPr>
              <a:xfrm>
                <a:off x="5561113" y="2475625"/>
                <a:ext cx="98425" cy="106625"/>
              </a:xfrm>
              <a:custGeom>
                <a:avLst/>
                <a:gdLst/>
                <a:ahLst/>
                <a:cxnLst/>
                <a:rect l="l" t="t" r="r" b="b"/>
                <a:pathLst>
                  <a:path w="3937" h="4265" extrusionOk="0">
                    <a:moveTo>
                      <a:pt x="266" y="0"/>
                    </a:moveTo>
                    <a:cubicBezTo>
                      <a:pt x="209" y="0"/>
                      <a:pt x="151" y="20"/>
                      <a:pt x="104" y="60"/>
                    </a:cubicBezTo>
                    <a:cubicBezTo>
                      <a:pt x="10" y="145"/>
                      <a:pt x="1" y="296"/>
                      <a:pt x="90" y="396"/>
                    </a:cubicBezTo>
                    <a:lnTo>
                      <a:pt x="3497" y="4184"/>
                    </a:lnTo>
                    <a:cubicBezTo>
                      <a:pt x="3545" y="4236"/>
                      <a:pt x="3611" y="4265"/>
                      <a:pt x="3672" y="4265"/>
                    </a:cubicBezTo>
                    <a:cubicBezTo>
                      <a:pt x="3728" y="4265"/>
                      <a:pt x="3785" y="4241"/>
                      <a:pt x="3833" y="4203"/>
                    </a:cubicBezTo>
                    <a:cubicBezTo>
                      <a:pt x="3931" y="4114"/>
                      <a:pt x="3937" y="3963"/>
                      <a:pt x="3852" y="3868"/>
                    </a:cubicBezTo>
                    <a:lnTo>
                      <a:pt x="439" y="78"/>
                    </a:lnTo>
                    <a:cubicBezTo>
                      <a:pt x="394" y="26"/>
                      <a:pt x="330" y="0"/>
                      <a:pt x="26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1" name="Google Shape;111;p3"/>
              <p:cNvSpPr/>
              <p:nvPr/>
            </p:nvSpPr>
            <p:spPr>
              <a:xfrm>
                <a:off x="5875763" y="2904150"/>
                <a:ext cx="107025" cy="108375"/>
              </a:xfrm>
              <a:custGeom>
                <a:avLst/>
                <a:gdLst/>
                <a:ahLst/>
                <a:cxnLst/>
                <a:rect l="l" t="t" r="r" b="b"/>
                <a:pathLst>
                  <a:path w="4281" h="4335" extrusionOk="0">
                    <a:moveTo>
                      <a:pt x="261" y="0"/>
                    </a:moveTo>
                    <a:cubicBezTo>
                      <a:pt x="202" y="0"/>
                      <a:pt x="144" y="23"/>
                      <a:pt x="100" y="68"/>
                    </a:cubicBezTo>
                    <a:cubicBezTo>
                      <a:pt x="5" y="159"/>
                      <a:pt x="1" y="310"/>
                      <a:pt x="95" y="404"/>
                    </a:cubicBezTo>
                    <a:lnTo>
                      <a:pt x="3847" y="4265"/>
                    </a:lnTo>
                    <a:cubicBezTo>
                      <a:pt x="3895" y="4311"/>
                      <a:pt x="3956" y="4335"/>
                      <a:pt x="4021" y="4335"/>
                    </a:cubicBezTo>
                    <a:cubicBezTo>
                      <a:pt x="4078" y="4335"/>
                      <a:pt x="4139" y="4311"/>
                      <a:pt x="4187" y="4269"/>
                    </a:cubicBezTo>
                    <a:cubicBezTo>
                      <a:pt x="4276" y="4180"/>
                      <a:pt x="4281" y="4028"/>
                      <a:pt x="4191" y="3934"/>
                    </a:cubicBezTo>
                    <a:lnTo>
                      <a:pt x="434" y="74"/>
                    </a:lnTo>
                    <a:cubicBezTo>
                      <a:pt x="386" y="25"/>
                      <a:pt x="323" y="0"/>
                      <a:pt x="261"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2" name="Google Shape;112;p3"/>
              <p:cNvSpPr/>
              <p:nvPr/>
            </p:nvSpPr>
            <p:spPr>
              <a:xfrm>
                <a:off x="5905863" y="2866525"/>
                <a:ext cx="110800" cy="120300"/>
              </a:xfrm>
              <a:custGeom>
                <a:avLst/>
                <a:gdLst/>
                <a:ahLst/>
                <a:cxnLst/>
                <a:rect l="l" t="t" r="r" b="b"/>
                <a:pathLst>
                  <a:path w="4432" h="4812" extrusionOk="0">
                    <a:moveTo>
                      <a:pt x="269" y="0"/>
                    </a:moveTo>
                    <a:cubicBezTo>
                      <a:pt x="216" y="0"/>
                      <a:pt x="163" y="18"/>
                      <a:pt x="118" y="55"/>
                    </a:cubicBezTo>
                    <a:cubicBezTo>
                      <a:pt x="19" y="135"/>
                      <a:pt x="1" y="286"/>
                      <a:pt x="86" y="384"/>
                    </a:cubicBezTo>
                    <a:cubicBezTo>
                      <a:pt x="1308" y="1900"/>
                      <a:pt x="2624" y="3367"/>
                      <a:pt x="4002" y="4740"/>
                    </a:cubicBezTo>
                    <a:cubicBezTo>
                      <a:pt x="4050" y="4788"/>
                      <a:pt x="4111" y="4812"/>
                      <a:pt x="4172" y="4812"/>
                    </a:cubicBezTo>
                    <a:cubicBezTo>
                      <a:pt x="4233" y="4812"/>
                      <a:pt x="4294" y="4788"/>
                      <a:pt x="4342" y="4740"/>
                    </a:cubicBezTo>
                    <a:cubicBezTo>
                      <a:pt x="4431" y="4646"/>
                      <a:pt x="4431" y="4496"/>
                      <a:pt x="4337" y="4405"/>
                    </a:cubicBezTo>
                    <a:cubicBezTo>
                      <a:pt x="2974" y="3041"/>
                      <a:pt x="1666" y="1593"/>
                      <a:pt x="454" y="87"/>
                    </a:cubicBezTo>
                    <a:cubicBezTo>
                      <a:pt x="408" y="31"/>
                      <a:pt x="339" y="0"/>
                      <a:pt x="269"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Tree>
    <p:extLst>
      <p:ext uri="{BB962C8B-B14F-4D97-AF65-F5344CB8AC3E}">
        <p14:creationId xmlns:p14="http://schemas.microsoft.com/office/powerpoint/2010/main" val="3366623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13"/>
        <p:cNvGrpSpPr/>
        <p:nvPr/>
      </p:nvGrpSpPr>
      <p:grpSpPr>
        <a:xfrm>
          <a:off x="0" y="0"/>
          <a:ext cx="0" cy="0"/>
          <a:chOff x="0" y="0"/>
          <a:chExt cx="0" cy="0"/>
        </a:xfrm>
      </p:grpSpPr>
      <p:grpSp>
        <p:nvGrpSpPr>
          <p:cNvPr id="114" name="Google Shape;114;p4"/>
          <p:cNvGrpSpPr/>
          <p:nvPr/>
        </p:nvGrpSpPr>
        <p:grpSpPr>
          <a:xfrm>
            <a:off x="800" y="0"/>
            <a:ext cx="12190400" cy="6858000"/>
            <a:chOff x="10900" y="0"/>
            <a:chExt cx="9142800" cy="5143500"/>
          </a:xfrm>
        </p:grpSpPr>
        <p:cxnSp>
          <p:nvCxnSpPr>
            <p:cNvPr id="115" name="Google Shape;115;p4"/>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6" name="Google Shape;116;p4"/>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7" name="Google Shape;117;p4"/>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8" name="Google Shape;118;p4"/>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9" name="Google Shape;119;p4"/>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0" name="Google Shape;120;p4"/>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1" name="Google Shape;121;p4"/>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2" name="Google Shape;122;p4"/>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3" name="Google Shape;123;p4"/>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4" name="Google Shape;124;p4"/>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5" name="Google Shape;125;p4"/>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6" name="Google Shape;126;p4"/>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7" name="Google Shape;127;p4"/>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8" name="Google Shape;128;p4"/>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9" name="Google Shape;129;p4"/>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30" name="Google Shape;130;p4"/>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31" name="Google Shape;131;p4"/>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32" name="Google Shape;132;p4"/>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33" name="Google Shape;133;p4"/>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34" name="Google Shape;134;p4"/>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35" name="Google Shape;135;p4"/>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36" name="Google Shape;136;p4"/>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37" name="Google Shape;137;p4"/>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38" name="Google Shape;138;p4"/>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39" name="Google Shape;139;p4"/>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40" name="Google Shape;140;p4"/>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41" name="Google Shape;141;p4"/>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42" name="Google Shape;142;p4"/>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143" name="Google Shape;143;p4"/>
          <p:cNvSpPr txBox="1">
            <a:spLocks noGrp="1"/>
          </p:cNvSpPr>
          <p:nvPr>
            <p:ph type="title"/>
          </p:nvPr>
        </p:nvSpPr>
        <p:spPr>
          <a:xfrm>
            <a:off x="960000" y="731520"/>
            <a:ext cx="10272000" cy="64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4267" b="1">
                <a:latin typeface="Arial" panose="020B0604020202020204" pitchFamily="34" charset="0"/>
                <a:cs typeface="Arial" panose="020B0604020202020204" pitchFamily="34" charset="0"/>
              </a:defRPr>
            </a:lvl1pPr>
            <a:lvl2pPr lvl="1" rtl="0">
              <a:spcBef>
                <a:spcPts val="0"/>
              </a:spcBef>
              <a:spcAft>
                <a:spcPts val="0"/>
              </a:spcAft>
              <a:buSzPts val="3600"/>
              <a:buFont typeface="Coiny"/>
              <a:buNone/>
              <a:defRPr sz="4800">
                <a:latin typeface="Coiny"/>
                <a:ea typeface="Coiny"/>
                <a:cs typeface="Coiny"/>
                <a:sym typeface="Coiny"/>
              </a:defRPr>
            </a:lvl2pPr>
            <a:lvl3pPr lvl="2" rtl="0">
              <a:spcBef>
                <a:spcPts val="0"/>
              </a:spcBef>
              <a:spcAft>
                <a:spcPts val="0"/>
              </a:spcAft>
              <a:buSzPts val="3600"/>
              <a:buFont typeface="Coiny"/>
              <a:buNone/>
              <a:defRPr sz="4800">
                <a:latin typeface="Coiny"/>
                <a:ea typeface="Coiny"/>
                <a:cs typeface="Coiny"/>
                <a:sym typeface="Coiny"/>
              </a:defRPr>
            </a:lvl3pPr>
            <a:lvl4pPr lvl="3" rtl="0">
              <a:spcBef>
                <a:spcPts val="0"/>
              </a:spcBef>
              <a:spcAft>
                <a:spcPts val="0"/>
              </a:spcAft>
              <a:buSzPts val="3600"/>
              <a:buFont typeface="Coiny"/>
              <a:buNone/>
              <a:defRPr sz="4800">
                <a:latin typeface="Coiny"/>
                <a:ea typeface="Coiny"/>
                <a:cs typeface="Coiny"/>
                <a:sym typeface="Coiny"/>
              </a:defRPr>
            </a:lvl4pPr>
            <a:lvl5pPr lvl="4" rtl="0">
              <a:spcBef>
                <a:spcPts val="0"/>
              </a:spcBef>
              <a:spcAft>
                <a:spcPts val="0"/>
              </a:spcAft>
              <a:buSzPts val="3600"/>
              <a:buFont typeface="Coiny"/>
              <a:buNone/>
              <a:defRPr sz="4800">
                <a:latin typeface="Coiny"/>
                <a:ea typeface="Coiny"/>
                <a:cs typeface="Coiny"/>
                <a:sym typeface="Coiny"/>
              </a:defRPr>
            </a:lvl5pPr>
            <a:lvl6pPr lvl="5" rtl="0">
              <a:spcBef>
                <a:spcPts val="0"/>
              </a:spcBef>
              <a:spcAft>
                <a:spcPts val="0"/>
              </a:spcAft>
              <a:buSzPts val="3600"/>
              <a:buFont typeface="Coiny"/>
              <a:buNone/>
              <a:defRPr sz="4800">
                <a:latin typeface="Coiny"/>
                <a:ea typeface="Coiny"/>
                <a:cs typeface="Coiny"/>
                <a:sym typeface="Coiny"/>
              </a:defRPr>
            </a:lvl6pPr>
            <a:lvl7pPr lvl="6" rtl="0">
              <a:spcBef>
                <a:spcPts val="0"/>
              </a:spcBef>
              <a:spcAft>
                <a:spcPts val="0"/>
              </a:spcAft>
              <a:buSzPts val="3600"/>
              <a:buFont typeface="Coiny"/>
              <a:buNone/>
              <a:defRPr sz="4800">
                <a:latin typeface="Coiny"/>
                <a:ea typeface="Coiny"/>
                <a:cs typeface="Coiny"/>
                <a:sym typeface="Coiny"/>
              </a:defRPr>
            </a:lvl7pPr>
            <a:lvl8pPr lvl="7" rtl="0">
              <a:spcBef>
                <a:spcPts val="0"/>
              </a:spcBef>
              <a:spcAft>
                <a:spcPts val="0"/>
              </a:spcAft>
              <a:buSzPts val="3600"/>
              <a:buFont typeface="Coiny"/>
              <a:buNone/>
              <a:defRPr sz="4800">
                <a:latin typeface="Coiny"/>
                <a:ea typeface="Coiny"/>
                <a:cs typeface="Coiny"/>
                <a:sym typeface="Coiny"/>
              </a:defRPr>
            </a:lvl8pPr>
            <a:lvl9pPr lvl="8" rtl="0">
              <a:spcBef>
                <a:spcPts val="0"/>
              </a:spcBef>
              <a:spcAft>
                <a:spcPts val="0"/>
              </a:spcAft>
              <a:buSzPts val="3600"/>
              <a:buFont typeface="Coiny"/>
              <a:buNone/>
              <a:defRPr sz="4800">
                <a:latin typeface="Coiny"/>
                <a:ea typeface="Coiny"/>
                <a:cs typeface="Coiny"/>
                <a:sym typeface="Coiny"/>
              </a:defRPr>
            </a:lvl9pPr>
          </a:lstStyle>
          <a:p>
            <a:endParaRPr dirty="0"/>
          </a:p>
        </p:txBody>
      </p:sp>
      <p:sp>
        <p:nvSpPr>
          <p:cNvPr id="144" name="Google Shape;144;p4"/>
          <p:cNvSpPr txBox="1">
            <a:spLocks noGrp="1"/>
          </p:cNvSpPr>
          <p:nvPr>
            <p:ph type="body" idx="1"/>
          </p:nvPr>
        </p:nvSpPr>
        <p:spPr>
          <a:xfrm>
            <a:off x="975360" y="1532253"/>
            <a:ext cx="10272000" cy="531600"/>
          </a:xfrm>
          <a:prstGeom prst="rect">
            <a:avLst/>
          </a:prstGeom>
        </p:spPr>
        <p:txBody>
          <a:bodyPr spcFirstLastPara="1" wrap="square" lIns="91425" tIns="91425" rIns="91425" bIns="91425" anchor="ctr" anchorCtr="0">
            <a:normAutofit/>
          </a:bodyPr>
          <a:lstStyle>
            <a:lvl1pPr marL="609585" lvl="0" indent="-423323" algn="ctr" rtl="0">
              <a:lnSpc>
                <a:spcPct val="100000"/>
              </a:lnSpc>
              <a:spcBef>
                <a:spcPts val="0"/>
              </a:spcBef>
              <a:spcAft>
                <a:spcPts val="0"/>
              </a:spcAft>
              <a:buSzPts val="1400"/>
              <a:buChar char="●"/>
              <a:defRPr sz="1600"/>
            </a:lvl1pPr>
            <a:lvl2pPr marL="1219170" lvl="1" indent="-423323" rtl="0">
              <a:lnSpc>
                <a:spcPct val="115000"/>
              </a:lnSpc>
              <a:spcBef>
                <a:spcPts val="0"/>
              </a:spcBef>
              <a:spcAft>
                <a:spcPts val="0"/>
              </a:spcAft>
              <a:buSzPts val="1400"/>
              <a:buChar char="○"/>
              <a:defRPr/>
            </a:lvl2pPr>
            <a:lvl3pPr marL="1828754" lvl="2" indent="-423323" rtl="0">
              <a:lnSpc>
                <a:spcPct val="115000"/>
              </a:lnSpc>
              <a:spcBef>
                <a:spcPts val="0"/>
              </a:spcBef>
              <a:spcAft>
                <a:spcPts val="0"/>
              </a:spcAft>
              <a:buSzPts val="1400"/>
              <a:buChar char="■"/>
              <a:defRPr/>
            </a:lvl3pPr>
            <a:lvl4pPr marL="2438339" lvl="3" indent="-423323" rtl="0">
              <a:lnSpc>
                <a:spcPct val="115000"/>
              </a:lnSpc>
              <a:spcBef>
                <a:spcPts val="0"/>
              </a:spcBef>
              <a:spcAft>
                <a:spcPts val="0"/>
              </a:spcAft>
              <a:buSzPts val="1400"/>
              <a:buChar char="●"/>
              <a:defRPr/>
            </a:lvl4pPr>
            <a:lvl5pPr marL="3047924" lvl="4" indent="-423323" rtl="0">
              <a:lnSpc>
                <a:spcPct val="115000"/>
              </a:lnSpc>
              <a:spcBef>
                <a:spcPts val="0"/>
              </a:spcBef>
              <a:spcAft>
                <a:spcPts val="0"/>
              </a:spcAft>
              <a:buSzPts val="1400"/>
              <a:buChar char="○"/>
              <a:defRPr/>
            </a:lvl5pPr>
            <a:lvl6pPr marL="3657509" lvl="5" indent="-423323" rtl="0">
              <a:lnSpc>
                <a:spcPct val="115000"/>
              </a:lnSpc>
              <a:spcBef>
                <a:spcPts val="0"/>
              </a:spcBef>
              <a:spcAft>
                <a:spcPts val="0"/>
              </a:spcAft>
              <a:buSzPts val="1400"/>
              <a:buChar char="■"/>
              <a:defRPr/>
            </a:lvl6pPr>
            <a:lvl7pPr marL="4267093" lvl="6" indent="-423323" rtl="0">
              <a:lnSpc>
                <a:spcPct val="115000"/>
              </a:lnSpc>
              <a:spcBef>
                <a:spcPts val="0"/>
              </a:spcBef>
              <a:spcAft>
                <a:spcPts val="0"/>
              </a:spcAft>
              <a:buSzPts val="1400"/>
              <a:buChar char="●"/>
              <a:defRPr/>
            </a:lvl7pPr>
            <a:lvl8pPr marL="4876678" lvl="7" indent="-423323" rtl="0">
              <a:lnSpc>
                <a:spcPct val="115000"/>
              </a:lnSpc>
              <a:spcBef>
                <a:spcPts val="0"/>
              </a:spcBef>
              <a:spcAft>
                <a:spcPts val="0"/>
              </a:spcAft>
              <a:buSzPts val="1400"/>
              <a:buChar char="○"/>
              <a:defRPr/>
            </a:lvl8pPr>
            <a:lvl9pPr marL="5486263" lvl="8" indent="-423323" rtl="0">
              <a:lnSpc>
                <a:spcPct val="115000"/>
              </a:lnSpc>
              <a:spcBef>
                <a:spcPts val="0"/>
              </a:spcBef>
              <a:spcAft>
                <a:spcPts val="0"/>
              </a:spcAft>
              <a:buSzPts val="1400"/>
              <a:buChar char="■"/>
              <a:defRPr/>
            </a:lvl9pPr>
          </a:lstStyle>
          <a:p>
            <a:endParaRPr/>
          </a:p>
        </p:txBody>
      </p:sp>
      <p:sp>
        <p:nvSpPr>
          <p:cNvPr id="145" name="Google Shape;145;p4"/>
          <p:cNvSpPr/>
          <p:nvPr/>
        </p:nvSpPr>
        <p:spPr>
          <a:xfrm rot="10615564" flipH="1">
            <a:off x="-2747819" y="-842099"/>
            <a:ext cx="6859664" cy="2355777"/>
          </a:xfrm>
          <a:custGeom>
            <a:avLst/>
            <a:gdLst/>
            <a:ahLst/>
            <a:cxnLst/>
            <a:rect l="l" t="t" r="r" b="b"/>
            <a:pathLst>
              <a:path w="125118" h="42966" extrusionOk="0">
                <a:moveTo>
                  <a:pt x="24239" y="0"/>
                </a:moveTo>
                <a:cubicBezTo>
                  <a:pt x="22353" y="0"/>
                  <a:pt x="20491" y="377"/>
                  <a:pt x="18816" y="1245"/>
                </a:cubicBezTo>
                <a:cubicBezTo>
                  <a:pt x="15513" y="2959"/>
                  <a:pt x="13242" y="6876"/>
                  <a:pt x="14159" y="10481"/>
                </a:cubicBezTo>
                <a:cubicBezTo>
                  <a:pt x="14710" y="12666"/>
                  <a:pt x="16320" y="14837"/>
                  <a:pt x="15542" y="16951"/>
                </a:cubicBezTo>
                <a:cubicBezTo>
                  <a:pt x="14821" y="18913"/>
                  <a:pt x="12451" y="19583"/>
                  <a:pt x="10304" y="19583"/>
                </a:cubicBezTo>
                <a:cubicBezTo>
                  <a:pt x="10101" y="19583"/>
                  <a:pt x="9900" y="19577"/>
                  <a:pt x="9703" y="19566"/>
                </a:cubicBezTo>
                <a:cubicBezTo>
                  <a:pt x="8574" y="19500"/>
                  <a:pt x="7402" y="19348"/>
                  <a:pt x="6265" y="19348"/>
                </a:cubicBezTo>
                <a:cubicBezTo>
                  <a:pt x="5098" y="19348"/>
                  <a:pt x="3968" y="19509"/>
                  <a:pt x="2964" y="20090"/>
                </a:cubicBezTo>
                <a:cubicBezTo>
                  <a:pt x="14" y="21803"/>
                  <a:pt x="1" y="26381"/>
                  <a:pt x="2092" y="29075"/>
                </a:cubicBezTo>
                <a:cubicBezTo>
                  <a:pt x="4177" y="31770"/>
                  <a:pt x="7594" y="33011"/>
                  <a:pt x="10855" y="34016"/>
                </a:cubicBezTo>
                <a:cubicBezTo>
                  <a:pt x="36292" y="41849"/>
                  <a:pt x="63139" y="42966"/>
                  <a:pt x="89858" y="42966"/>
                </a:cubicBezTo>
                <a:cubicBezTo>
                  <a:pt x="94899" y="42966"/>
                  <a:pt x="99936" y="42926"/>
                  <a:pt x="104957" y="42884"/>
                </a:cubicBezTo>
                <a:cubicBezTo>
                  <a:pt x="108601" y="42850"/>
                  <a:pt x="112319" y="42813"/>
                  <a:pt x="115779" y="41666"/>
                </a:cubicBezTo>
                <a:cubicBezTo>
                  <a:pt x="119238" y="40519"/>
                  <a:pt x="122471" y="38065"/>
                  <a:pt x="123604" y="34601"/>
                </a:cubicBezTo>
                <a:cubicBezTo>
                  <a:pt x="125118" y="29986"/>
                  <a:pt x="121844" y="24525"/>
                  <a:pt x="117973" y="22162"/>
                </a:cubicBezTo>
                <a:cubicBezTo>
                  <a:pt x="111923" y="18457"/>
                  <a:pt x="104906" y="16819"/>
                  <a:pt x="97884" y="16427"/>
                </a:cubicBezTo>
                <a:cubicBezTo>
                  <a:pt x="96474" y="16347"/>
                  <a:pt x="95064" y="16313"/>
                  <a:pt x="93655" y="16313"/>
                </a:cubicBezTo>
                <a:cubicBezTo>
                  <a:pt x="86962" y="16313"/>
                  <a:pt x="80273" y="17087"/>
                  <a:pt x="73583" y="17461"/>
                </a:cubicBezTo>
                <a:cubicBezTo>
                  <a:pt x="73056" y="17490"/>
                  <a:pt x="72519" y="17514"/>
                  <a:pt x="71981" y="17514"/>
                </a:cubicBezTo>
                <a:cubicBezTo>
                  <a:pt x="70417" y="17514"/>
                  <a:pt x="68856" y="17313"/>
                  <a:pt x="67580" y="16455"/>
                </a:cubicBezTo>
                <a:cubicBezTo>
                  <a:pt x="64924" y="14662"/>
                  <a:pt x="64664" y="10938"/>
                  <a:pt x="63413" y="7989"/>
                </a:cubicBezTo>
                <a:cubicBezTo>
                  <a:pt x="61559" y="3591"/>
                  <a:pt x="56821" y="688"/>
                  <a:pt x="52091" y="688"/>
                </a:cubicBezTo>
                <a:cubicBezTo>
                  <a:pt x="51126" y="688"/>
                  <a:pt x="50162" y="808"/>
                  <a:pt x="49223" y="1062"/>
                </a:cubicBezTo>
                <a:cubicBezTo>
                  <a:pt x="46132" y="1897"/>
                  <a:pt x="43376" y="3959"/>
                  <a:pt x="40181" y="4181"/>
                </a:cubicBezTo>
                <a:cubicBezTo>
                  <a:pt x="39985" y="4195"/>
                  <a:pt x="39789" y="4201"/>
                  <a:pt x="39595" y="4201"/>
                </a:cubicBezTo>
                <a:cubicBezTo>
                  <a:pt x="36134" y="4201"/>
                  <a:pt x="32968" y="2138"/>
                  <a:pt x="29666" y="967"/>
                </a:cubicBezTo>
                <a:cubicBezTo>
                  <a:pt x="27934" y="357"/>
                  <a:pt x="26075" y="0"/>
                  <a:pt x="24239"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6" name="Google Shape;146;p4"/>
          <p:cNvSpPr/>
          <p:nvPr/>
        </p:nvSpPr>
        <p:spPr>
          <a:xfrm rot="9197494">
            <a:off x="8189102" y="6201746"/>
            <a:ext cx="5118205" cy="2158532"/>
          </a:xfrm>
          <a:custGeom>
            <a:avLst/>
            <a:gdLst/>
            <a:ahLst/>
            <a:cxnLst/>
            <a:rect l="l" t="t" r="r" b="b"/>
            <a:pathLst>
              <a:path w="98757" h="41653" extrusionOk="0">
                <a:moveTo>
                  <a:pt x="24520" y="1"/>
                </a:moveTo>
                <a:cubicBezTo>
                  <a:pt x="21966" y="1"/>
                  <a:pt x="19451" y="357"/>
                  <a:pt x="17165" y="1453"/>
                </a:cubicBezTo>
                <a:cubicBezTo>
                  <a:pt x="13673" y="3128"/>
                  <a:pt x="11129" y="6380"/>
                  <a:pt x="9543" y="9914"/>
                </a:cubicBezTo>
                <a:cubicBezTo>
                  <a:pt x="8264" y="12769"/>
                  <a:pt x="8241" y="16351"/>
                  <a:pt x="6896" y="19055"/>
                </a:cubicBezTo>
                <a:cubicBezTo>
                  <a:pt x="5957" y="20952"/>
                  <a:pt x="4093" y="21585"/>
                  <a:pt x="2799" y="23331"/>
                </a:cubicBezTo>
                <a:cubicBezTo>
                  <a:pt x="214" y="26824"/>
                  <a:pt x="1" y="32043"/>
                  <a:pt x="2323" y="35715"/>
                </a:cubicBezTo>
                <a:cubicBezTo>
                  <a:pt x="4765" y="39587"/>
                  <a:pt x="9390" y="41653"/>
                  <a:pt x="13997" y="41653"/>
                </a:cubicBezTo>
                <a:cubicBezTo>
                  <a:pt x="15319" y="41653"/>
                  <a:pt x="16640" y="41483"/>
                  <a:pt x="17906" y="41137"/>
                </a:cubicBezTo>
                <a:cubicBezTo>
                  <a:pt x="23093" y="39716"/>
                  <a:pt x="27358" y="35851"/>
                  <a:pt x="32564" y="34506"/>
                </a:cubicBezTo>
                <a:cubicBezTo>
                  <a:pt x="34007" y="34134"/>
                  <a:pt x="35471" y="33968"/>
                  <a:pt x="36938" y="33968"/>
                </a:cubicBezTo>
                <a:cubicBezTo>
                  <a:pt x="41466" y="33968"/>
                  <a:pt x="46036" y="35549"/>
                  <a:pt x="50176" y="37541"/>
                </a:cubicBezTo>
                <a:cubicBezTo>
                  <a:pt x="52248" y="38536"/>
                  <a:pt x="54306" y="39651"/>
                  <a:pt x="56557" y="40122"/>
                </a:cubicBezTo>
                <a:cubicBezTo>
                  <a:pt x="57203" y="40256"/>
                  <a:pt x="57873" y="40329"/>
                  <a:pt x="58540" y="40329"/>
                </a:cubicBezTo>
                <a:cubicBezTo>
                  <a:pt x="60199" y="40329"/>
                  <a:pt x="61845" y="39877"/>
                  <a:pt x="63070" y="38786"/>
                </a:cubicBezTo>
                <a:cubicBezTo>
                  <a:pt x="64575" y="37456"/>
                  <a:pt x="65268" y="35356"/>
                  <a:pt x="66887" y="34162"/>
                </a:cubicBezTo>
                <a:cubicBezTo>
                  <a:pt x="67804" y="33485"/>
                  <a:pt x="68878" y="33201"/>
                  <a:pt x="69992" y="33201"/>
                </a:cubicBezTo>
                <a:cubicBezTo>
                  <a:pt x="71786" y="33201"/>
                  <a:pt x="73685" y="33937"/>
                  <a:pt x="75207" y="34959"/>
                </a:cubicBezTo>
                <a:cubicBezTo>
                  <a:pt x="77675" y="36611"/>
                  <a:pt x="79709" y="38933"/>
                  <a:pt x="82404" y="40193"/>
                </a:cubicBezTo>
                <a:cubicBezTo>
                  <a:pt x="83759" y="40826"/>
                  <a:pt x="85236" y="41125"/>
                  <a:pt x="86721" y="41125"/>
                </a:cubicBezTo>
                <a:cubicBezTo>
                  <a:pt x="90219" y="41125"/>
                  <a:pt x="93757" y="39467"/>
                  <a:pt x="95821" y="36611"/>
                </a:cubicBezTo>
                <a:cubicBezTo>
                  <a:pt x="98757" y="32538"/>
                  <a:pt x="98493" y="26507"/>
                  <a:pt x="95331" y="22609"/>
                </a:cubicBezTo>
                <a:cubicBezTo>
                  <a:pt x="92806" y="19503"/>
                  <a:pt x="88927" y="17885"/>
                  <a:pt x="85207" y="16413"/>
                </a:cubicBezTo>
                <a:cubicBezTo>
                  <a:pt x="67274" y="9310"/>
                  <a:pt x="48935" y="2703"/>
                  <a:pt x="29789" y="381"/>
                </a:cubicBezTo>
                <a:cubicBezTo>
                  <a:pt x="28055" y="169"/>
                  <a:pt x="26279" y="1"/>
                  <a:pt x="24520" y="1"/>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47" name="Google Shape;147;p4"/>
          <p:cNvGrpSpPr/>
          <p:nvPr/>
        </p:nvGrpSpPr>
        <p:grpSpPr>
          <a:xfrm>
            <a:off x="271450" y="1867733"/>
            <a:ext cx="223331" cy="272067"/>
            <a:chOff x="7298913" y="453525"/>
            <a:chExt cx="96775" cy="117900"/>
          </a:xfrm>
        </p:grpSpPr>
        <p:sp>
          <p:nvSpPr>
            <p:cNvPr id="148" name="Google Shape;148;p4"/>
            <p:cNvSpPr/>
            <p:nvPr/>
          </p:nvSpPr>
          <p:spPr>
            <a:xfrm>
              <a:off x="7298913" y="480425"/>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9" name="Google Shape;149;p4"/>
            <p:cNvSpPr/>
            <p:nvPr/>
          </p:nvSpPr>
          <p:spPr>
            <a:xfrm>
              <a:off x="7301138" y="470175"/>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0" name="Google Shape;150;p4"/>
            <p:cNvSpPr/>
            <p:nvPr/>
          </p:nvSpPr>
          <p:spPr>
            <a:xfrm>
              <a:off x="7337238" y="453525"/>
              <a:ext cx="15375"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51" name="Google Shape;151;p4"/>
          <p:cNvGrpSpPr/>
          <p:nvPr/>
        </p:nvGrpSpPr>
        <p:grpSpPr>
          <a:xfrm>
            <a:off x="197435" y="5044833"/>
            <a:ext cx="924243" cy="1319643"/>
            <a:chOff x="148076" y="3783625"/>
            <a:chExt cx="693182" cy="989732"/>
          </a:xfrm>
        </p:grpSpPr>
        <p:sp>
          <p:nvSpPr>
            <p:cNvPr id="152" name="Google Shape;152;p4"/>
            <p:cNvSpPr/>
            <p:nvPr/>
          </p:nvSpPr>
          <p:spPr>
            <a:xfrm rot="6991722">
              <a:off x="217487" y="3842116"/>
              <a:ext cx="367146" cy="382230"/>
            </a:xfrm>
            <a:custGeom>
              <a:avLst/>
              <a:gdLst/>
              <a:ahLst/>
              <a:cxnLst/>
              <a:rect l="l" t="t" r="r" b="b"/>
              <a:pathLst>
                <a:path w="7716" h="8033" fill="none" extrusionOk="0">
                  <a:moveTo>
                    <a:pt x="0" y="8032"/>
                  </a:moveTo>
                  <a:cubicBezTo>
                    <a:pt x="623" y="6466"/>
                    <a:pt x="2666" y="5640"/>
                    <a:pt x="4204" y="6344"/>
                  </a:cubicBezTo>
                  <a:cubicBezTo>
                    <a:pt x="4786" y="6608"/>
                    <a:pt x="5285" y="7438"/>
                    <a:pt x="4771" y="7816"/>
                  </a:cubicBezTo>
                  <a:cubicBezTo>
                    <a:pt x="4511" y="8010"/>
                    <a:pt x="4120" y="7925"/>
                    <a:pt x="3888" y="7698"/>
                  </a:cubicBezTo>
                  <a:cubicBezTo>
                    <a:pt x="3657" y="7472"/>
                    <a:pt x="3553" y="7146"/>
                    <a:pt x="3501" y="6830"/>
                  </a:cubicBezTo>
                  <a:cubicBezTo>
                    <a:pt x="3318" y="5773"/>
                    <a:pt x="3614" y="4593"/>
                    <a:pt x="4440" y="3904"/>
                  </a:cubicBezTo>
                  <a:cubicBezTo>
                    <a:pt x="5261" y="3219"/>
                    <a:pt x="6631" y="3190"/>
                    <a:pt x="7348" y="3989"/>
                  </a:cubicBezTo>
                  <a:cubicBezTo>
                    <a:pt x="7602" y="4272"/>
                    <a:pt x="7716" y="4804"/>
                    <a:pt x="7376" y="4970"/>
                  </a:cubicBezTo>
                  <a:cubicBezTo>
                    <a:pt x="7210" y="5050"/>
                    <a:pt x="7012" y="4998"/>
                    <a:pt x="6847" y="4928"/>
                  </a:cubicBezTo>
                  <a:cubicBezTo>
                    <a:pt x="6008" y="4545"/>
                    <a:pt x="5544" y="3582"/>
                    <a:pt x="5522" y="2658"/>
                  </a:cubicBezTo>
                  <a:cubicBezTo>
                    <a:pt x="5502" y="1733"/>
                    <a:pt x="5842" y="840"/>
                    <a:pt x="6224" y="1"/>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3" name="Google Shape;153;p4"/>
            <p:cNvSpPr/>
            <p:nvPr/>
          </p:nvSpPr>
          <p:spPr>
            <a:xfrm>
              <a:off x="474100" y="4415933"/>
              <a:ext cx="367157" cy="357424"/>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4146100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4"/>
        <p:cNvGrpSpPr/>
        <p:nvPr/>
      </p:nvGrpSpPr>
      <p:grpSpPr>
        <a:xfrm>
          <a:off x="0" y="0"/>
          <a:ext cx="0" cy="0"/>
          <a:chOff x="0" y="0"/>
          <a:chExt cx="0" cy="0"/>
        </a:xfrm>
      </p:grpSpPr>
      <p:grpSp>
        <p:nvGrpSpPr>
          <p:cNvPr id="155" name="Google Shape;155;p5"/>
          <p:cNvGrpSpPr/>
          <p:nvPr/>
        </p:nvGrpSpPr>
        <p:grpSpPr>
          <a:xfrm>
            <a:off x="800" y="0"/>
            <a:ext cx="12190400" cy="6858000"/>
            <a:chOff x="10900" y="0"/>
            <a:chExt cx="9142800" cy="5143500"/>
          </a:xfrm>
        </p:grpSpPr>
        <p:cxnSp>
          <p:nvCxnSpPr>
            <p:cNvPr id="156" name="Google Shape;156;p5"/>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7" name="Google Shape;157;p5"/>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8" name="Google Shape;158;p5"/>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9" name="Google Shape;159;p5"/>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0" name="Google Shape;160;p5"/>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1" name="Google Shape;161;p5"/>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2" name="Google Shape;162;p5"/>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3" name="Google Shape;163;p5"/>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4" name="Google Shape;164;p5"/>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5" name="Google Shape;165;p5"/>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6" name="Google Shape;166;p5"/>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7" name="Google Shape;167;p5"/>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8" name="Google Shape;168;p5"/>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9" name="Google Shape;169;p5"/>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0" name="Google Shape;170;p5"/>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1" name="Google Shape;171;p5"/>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2" name="Google Shape;172;p5"/>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3" name="Google Shape;173;p5"/>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4" name="Google Shape;174;p5"/>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75" name="Google Shape;175;p5"/>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76" name="Google Shape;176;p5"/>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77" name="Google Shape;177;p5"/>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78" name="Google Shape;178;p5"/>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79" name="Google Shape;179;p5"/>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80" name="Google Shape;180;p5"/>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81" name="Google Shape;181;p5"/>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82" name="Google Shape;182;p5"/>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83" name="Google Shape;183;p5"/>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184" name="Google Shape;184;p5"/>
          <p:cNvSpPr txBox="1">
            <a:spLocks noGrp="1"/>
          </p:cNvSpPr>
          <p:nvPr>
            <p:ph type="subTitle" idx="1"/>
          </p:nvPr>
        </p:nvSpPr>
        <p:spPr>
          <a:xfrm>
            <a:off x="2310584" y="3262984"/>
            <a:ext cx="2706400" cy="463200"/>
          </a:xfrm>
          <a:prstGeom prst="rect">
            <a:avLst/>
          </a:prstGeom>
        </p:spPr>
        <p:txBody>
          <a:bodyPr spcFirstLastPara="1" wrap="square" lIns="91425" tIns="91425" rIns="91425" bIns="91425" anchor="ctr" anchorCtr="0">
            <a:normAutofit/>
          </a:bodyPr>
          <a:lstStyle>
            <a:lvl1pPr lvl="0" algn="ctr" rtl="0">
              <a:lnSpc>
                <a:spcPct val="100000"/>
              </a:lnSpc>
              <a:spcBef>
                <a:spcPts val="0"/>
              </a:spcBef>
              <a:spcAft>
                <a:spcPts val="0"/>
              </a:spcAft>
              <a:buSzPts val="2500"/>
              <a:buFont typeface="Coiny"/>
              <a:buNone/>
              <a:defRPr sz="2933" b="1">
                <a:solidFill>
                  <a:schemeClr val="dk1"/>
                </a:solidFill>
                <a:latin typeface="Arial" panose="020B0604020202020204" pitchFamily="34" charset="0"/>
                <a:ea typeface="Arial" panose="020B0604020202020204" pitchFamily="34" charset="0"/>
                <a:cs typeface="Arial" panose="020B0604020202020204" pitchFamily="34" charset="0"/>
                <a:sym typeface="Coiny"/>
              </a:defRPr>
            </a:lvl1pPr>
            <a:lvl2pPr lvl="1" algn="ctr" rtl="0">
              <a:lnSpc>
                <a:spcPct val="100000"/>
              </a:lnSpc>
              <a:spcBef>
                <a:spcPts val="0"/>
              </a:spcBef>
              <a:spcAft>
                <a:spcPts val="0"/>
              </a:spcAft>
              <a:buSzPts val="2500"/>
              <a:buFont typeface="Coiny"/>
              <a:buNone/>
              <a:defRPr sz="3333">
                <a:latin typeface="Coiny"/>
                <a:ea typeface="Coiny"/>
                <a:cs typeface="Coiny"/>
                <a:sym typeface="Coiny"/>
              </a:defRPr>
            </a:lvl2pPr>
            <a:lvl3pPr lvl="2" algn="ctr" rtl="0">
              <a:lnSpc>
                <a:spcPct val="100000"/>
              </a:lnSpc>
              <a:spcBef>
                <a:spcPts val="0"/>
              </a:spcBef>
              <a:spcAft>
                <a:spcPts val="0"/>
              </a:spcAft>
              <a:buSzPts val="2500"/>
              <a:buFont typeface="Coiny"/>
              <a:buNone/>
              <a:defRPr sz="3333">
                <a:latin typeface="Coiny"/>
                <a:ea typeface="Coiny"/>
                <a:cs typeface="Coiny"/>
                <a:sym typeface="Coiny"/>
              </a:defRPr>
            </a:lvl3pPr>
            <a:lvl4pPr lvl="3" algn="ctr" rtl="0">
              <a:lnSpc>
                <a:spcPct val="100000"/>
              </a:lnSpc>
              <a:spcBef>
                <a:spcPts val="0"/>
              </a:spcBef>
              <a:spcAft>
                <a:spcPts val="0"/>
              </a:spcAft>
              <a:buSzPts val="2500"/>
              <a:buFont typeface="Coiny"/>
              <a:buNone/>
              <a:defRPr sz="3333">
                <a:latin typeface="Coiny"/>
                <a:ea typeface="Coiny"/>
                <a:cs typeface="Coiny"/>
                <a:sym typeface="Coiny"/>
              </a:defRPr>
            </a:lvl4pPr>
            <a:lvl5pPr lvl="4" algn="ctr" rtl="0">
              <a:lnSpc>
                <a:spcPct val="100000"/>
              </a:lnSpc>
              <a:spcBef>
                <a:spcPts val="0"/>
              </a:spcBef>
              <a:spcAft>
                <a:spcPts val="0"/>
              </a:spcAft>
              <a:buSzPts val="2500"/>
              <a:buFont typeface="Coiny"/>
              <a:buNone/>
              <a:defRPr sz="3333">
                <a:latin typeface="Coiny"/>
                <a:ea typeface="Coiny"/>
                <a:cs typeface="Coiny"/>
                <a:sym typeface="Coiny"/>
              </a:defRPr>
            </a:lvl5pPr>
            <a:lvl6pPr lvl="5" algn="ctr" rtl="0">
              <a:lnSpc>
                <a:spcPct val="100000"/>
              </a:lnSpc>
              <a:spcBef>
                <a:spcPts val="0"/>
              </a:spcBef>
              <a:spcAft>
                <a:spcPts val="0"/>
              </a:spcAft>
              <a:buSzPts val="2500"/>
              <a:buFont typeface="Coiny"/>
              <a:buNone/>
              <a:defRPr sz="3333">
                <a:latin typeface="Coiny"/>
                <a:ea typeface="Coiny"/>
                <a:cs typeface="Coiny"/>
                <a:sym typeface="Coiny"/>
              </a:defRPr>
            </a:lvl6pPr>
            <a:lvl7pPr lvl="6" algn="ctr" rtl="0">
              <a:lnSpc>
                <a:spcPct val="100000"/>
              </a:lnSpc>
              <a:spcBef>
                <a:spcPts val="0"/>
              </a:spcBef>
              <a:spcAft>
                <a:spcPts val="0"/>
              </a:spcAft>
              <a:buSzPts val="2500"/>
              <a:buFont typeface="Coiny"/>
              <a:buNone/>
              <a:defRPr sz="3333">
                <a:latin typeface="Coiny"/>
                <a:ea typeface="Coiny"/>
                <a:cs typeface="Coiny"/>
                <a:sym typeface="Coiny"/>
              </a:defRPr>
            </a:lvl7pPr>
            <a:lvl8pPr lvl="7" algn="ctr" rtl="0">
              <a:lnSpc>
                <a:spcPct val="100000"/>
              </a:lnSpc>
              <a:spcBef>
                <a:spcPts val="0"/>
              </a:spcBef>
              <a:spcAft>
                <a:spcPts val="0"/>
              </a:spcAft>
              <a:buSzPts val="2500"/>
              <a:buFont typeface="Coiny"/>
              <a:buNone/>
              <a:defRPr sz="3333">
                <a:latin typeface="Coiny"/>
                <a:ea typeface="Coiny"/>
                <a:cs typeface="Coiny"/>
                <a:sym typeface="Coiny"/>
              </a:defRPr>
            </a:lvl8pPr>
            <a:lvl9pPr lvl="8" algn="ctr" rtl="0">
              <a:lnSpc>
                <a:spcPct val="100000"/>
              </a:lnSpc>
              <a:spcBef>
                <a:spcPts val="0"/>
              </a:spcBef>
              <a:spcAft>
                <a:spcPts val="0"/>
              </a:spcAft>
              <a:buSzPts val="2500"/>
              <a:buFont typeface="Coiny"/>
              <a:buNone/>
              <a:defRPr sz="3333">
                <a:latin typeface="Coiny"/>
                <a:ea typeface="Coiny"/>
                <a:cs typeface="Coiny"/>
                <a:sym typeface="Coiny"/>
              </a:defRPr>
            </a:lvl9pPr>
          </a:lstStyle>
          <a:p>
            <a:endParaRPr dirty="0"/>
          </a:p>
        </p:txBody>
      </p:sp>
      <p:sp>
        <p:nvSpPr>
          <p:cNvPr id="185" name="Google Shape;185;p5"/>
          <p:cNvSpPr txBox="1">
            <a:spLocks noGrp="1"/>
          </p:cNvSpPr>
          <p:nvPr>
            <p:ph type="subTitle" idx="2"/>
          </p:nvPr>
        </p:nvSpPr>
        <p:spPr>
          <a:xfrm>
            <a:off x="7205533" y="3262967"/>
            <a:ext cx="2706800" cy="463200"/>
          </a:xfrm>
          <a:prstGeom prst="rect">
            <a:avLst/>
          </a:prstGeom>
        </p:spPr>
        <p:txBody>
          <a:bodyPr spcFirstLastPara="1" wrap="square" lIns="91425" tIns="91425" rIns="91425" bIns="91425" anchor="ctr" anchorCtr="0">
            <a:normAutofit/>
          </a:bodyPr>
          <a:lstStyle>
            <a:lvl1pPr lvl="0" algn="ctr" rtl="0">
              <a:lnSpc>
                <a:spcPct val="100000"/>
              </a:lnSpc>
              <a:spcBef>
                <a:spcPts val="0"/>
              </a:spcBef>
              <a:spcAft>
                <a:spcPts val="0"/>
              </a:spcAft>
              <a:buSzPts val="2500"/>
              <a:buFont typeface="Coiny"/>
              <a:buNone/>
              <a:defRPr sz="2933" b="1">
                <a:solidFill>
                  <a:schemeClr val="dk1"/>
                </a:solidFill>
                <a:latin typeface="Arial" panose="020B0604020202020204" pitchFamily="34" charset="0"/>
                <a:ea typeface="Arial" panose="020B0604020202020204" pitchFamily="34" charset="0"/>
                <a:cs typeface="Arial" panose="020B0604020202020204" pitchFamily="34" charset="0"/>
                <a:sym typeface="Coiny"/>
              </a:defRPr>
            </a:lvl1pPr>
            <a:lvl2pPr lvl="1" algn="ctr" rtl="0">
              <a:lnSpc>
                <a:spcPct val="100000"/>
              </a:lnSpc>
              <a:spcBef>
                <a:spcPts val="0"/>
              </a:spcBef>
              <a:spcAft>
                <a:spcPts val="0"/>
              </a:spcAft>
              <a:buSzPts val="2500"/>
              <a:buFont typeface="Coiny"/>
              <a:buNone/>
              <a:defRPr sz="3333">
                <a:latin typeface="Coiny"/>
                <a:ea typeface="Coiny"/>
                <a:cs typeface="Coiny"/>
                <a:sym typeface="Coiny"/>
              </a:defRPr>
            </a:lvl2pPr>
            <a:lvl3pPr lvl="2" algn="ctr" rtl="0">
              <a:lnSpc>
                <a:spcPct val="100000"/>
              </a:lnSpc>
              <a:spcBef>
                <a:spcPts val="0"/>
              </a:spcBef>
              <a:spcAft>
                <a:spcPts val="0"/>
              </a:spcAft>
              <a:buSzPts val="2500"/>
              <a:buFont typeface="Coiny"/>
              <a:buNone/>
              <a:defRPr sz="3333">
                <a:latin typeface="Coiny"/>
                <a:ea typeface="Coiny"/>
                <a:cs typeface="Coiny"/>
                <a:sym typeface="Coiny"/>
              </a:defRPr>
            </a:lvl3pPr>
            <a:lvl4pPr lvl="3" algn="ctr" rtl="0">
              <a:lnSpc>
                <a:spcPct val="100000"/>
              </a:lnSpc>
              <a:spcBef>
                <a:spcPts val="0"/>
              </a:spcBef>
              <a:spcAft>
                <a:spcPts val="0"/>
              </a:spcAft>
              <a:buSzPts val="2500"/>
              <a:buFont typeface="Coiny"/>
              <a:buNone/>
              <a:defRPr sz="3333">
                <a:latin typeface="Coiny"/>
                <a:ea typeface="Coiny"/>
                <a:cs typeface="Coiny"/>
                <a:sym typeface="Coiny"/>
              </a:defRPr>
            </a:lvl4pPr>
            <a:lvl5pPr lvl="4" algn="ctr" rtl="0">
              <a:lnSpc>
                <a:spcPct val="100000"/>
              </a:lnSpc>
              <a:spcBef>
                <a:spcPts val="0"/>
              </a:spcBef>
              <a:spcAft>
                <a:spcPts val="0"/>
              </a:spcAft>
              <a:buSzPts val="2500"/>
              <a:buFont typeface="Coiny"/>
              <a:buNone/>
              <a:defRPr sz="3333">
                <a:latin typeface="Coiny"/>
                <a:ea typeface="Coiny"/>
                <a:cs typeface="Coiny"/>
                <a:sym typeface="Coiny"/>
              </a:defRPr>
            </a:lvl5pPr>
            <a:lvl6pPr lvl="5" algn="ctr" rtl="0">
              <a:lnSpc>
                <a:spcPct val="100000"/>
              </a:lnSpc>
              <a:spcBef>
                <a:spcPts val="0"/>
              </a:spcBef>
              <a:spcAft>
                <a:spcPts val="0"/>
              </a:spcAft>
              <a:buSzPts val="2500"/>
              <a:buFont typeface="Coiny"/>
              <a:buNone/>
              <a:defRPr sz="3333">
                <a:latin typeface="Coiny"/>
                <a:ea typeface="Coiny"/>
                <a:cs typeface="Coiny"/>
                <a:sym typeface="Coiny"/>
              </a:defRPr>
            </a:lvl6pPr>
            <a:lvl7pPr lvl="6" algn="ctr" rtl="0">
              <a:lnSpc>
                <a:spcPct val="100000"/>
              </a:lnSpc>
              <a:spcBef>
                <a:spcPts val="0"/>
              </a:spcBef>
              <a:spcAft>
                <a:spcPts val="0"/>
              </a:spcAft>
              <a:buSzPts val="2500"/>
              <a:buFont typeface="Coiny"/>
              <a:buNone/>
              <a:defRPr sz="3333">
                <a:latin typeface="Coiny"/>
                <a:ea typeface="Coiny"/>
                <a:cs typeface="Coiny"/>
                <a:sym typeface="Coiny"/>
              </a:defRPr>
            </a:lvl7pPr>
            <a:lvl8pPr lvl="7" algn="ctr" rtl="0">
              <a:lnSpc>
                <a:spcPct val="100000"/>
              </a:lnSpc>
              <a:spcBef>
                <a:spcPts val="0"/>
              </a:spcBef>
              <a:spcAft>
                <a:spcPts val="0"/>
              </a:spcAft>
              <a:buSzPts val="2500"/>
              <a:buFont typeface="Coiny"/>
              <a:buNone/>
              <a:defRPr sz="3333">
                <a:latin typeface="Coiny"/>
                <a:ea typeface="Coiny"/>
                <a:cs typeface="Coiny"/>
                <a:sym typeface="Coiny"/>
              </a:defRPr>
            </a:lvl8pPr>
            <a:lvl9pPr lvl="8" algn="ctr" rtl="0">
              <a:lnSpc>
                <a:spcPct val="100000"/>
              </a:lnSpc>
              <a:spcBef>
                <a:spcPts val="0"/>
              </a:spcBef>
              <a:spcAft>
                <a:spcPts val="0"/>
              </a:spcAft>
              <a:buSzPts val="2500"/>
              <a:buFont typeface="Coiny"/>
              <a:buNone/>
              <a:defRPr sz="3333">
                <a:latin typeface="Coiny"/>
                <a:ea typeface="Coiny"/>
                <a:cs typeface="Coiny"/>
                <a:sym typeface="Coiny"/>
              </a:defRPr>
            </a:lvl9pPr>
          </a:lstStyle>
          <a:p>
            <a:endParaRPr dirty="0"/>
          </a:p>
        </p:txBody>
      </p:sp>
      <p:sp>
        <p:nvSpPr>
          <p:cNvPr id="186" name="Google Shape;186;p5"/>
          <p:cNvSpPr txBox="1">
            <a:spLocks noGrp="1"/>
          </p:cNvSpPr>
          <p:nvPr>
            <p:ph type="subTitle" idx="3"/>
          </p:nvPr>
        </p:nvSpPr>
        <p:spPr>
          <a:xfrm>
            <a:off x="1591184" y="3806148"/>
            <a:ext cx="4145200" cy="14024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87" name="Google Shape;187;p5"/>
          <p:cNvSpPr txBox="1">
            <a:spLocks noGrp="1"/>
          </p:cNvSpPr>
          <p:nvPr>
            <p:ph type="subTitle" idx="4"/>
          </p:nvPr>
        </p:nvSpPr>
        <p:spPr>
          <a:xfrm>
            <a:off x="6486333" y="3806133"/>
            <a:ext cx="4145200" cy="14020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88" name="Google Shape;188;p5"/>
          <p:cNvSpPr txBox="1">
            <a:spLocks noGrp="1"/>
          </p:cNvSpPr>
          <p:nvPr>
            <p:ph type="title"/>
          </p:nvPr>
        </p:nvSpPr>
        <p:spPr>
          <a:xfrm>
            <a:off x="960000" y="731520"/>
            <a:ext cx="10272000" cy="64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4267" b="1">
                <a:latin typeface="Arial" panose="020B0604020202020204" pitchFamily="34" charset="0"/>
                <a:cs typeface="Arial" panose="020B0604020202020204" pitchFamily="34" charset="0"/>
              </a:defRPr>
            </a:lvl1pPr>
            <a:lvl2pPr lvl="1" rtl="0">
              <a:spcBef>
                <a:spcPts val="0"/>
              </a:spcBef>
              <a:spcAft>
                <a:spcPts val="0"/>
              </a:spcAft>
              <a:buSzPts val="3600"/>
              <a:buFont typeface="Coiny"/>
              <a:buNone/>
              <a:defRPr sz="4800">
                <a:latin typeface="Coiny"/>
                <a:ea typeface="Coiny"/>
                <a:cs typeface="Coiny"/>
                <a:sym typeface="Coiny"/>
              </a:defRPr>
            </a:lvl2pPr>
            <a:lvl3pPr lvl="2" rtl="0">
              <a:spcBef>
                <a:spcPts val="0"/>
              </a:spcBef>
              <a:spcAft>
                <a:spcPts val="0"/>
              </a:spcAft>
              <a:buSzPts val="3600"/>
              <a:buFont typeface="Coiny"/>
              <a:buNone/>
              <a:defRPr sz="4800">
                <a:latin typeface="Coiny"/>
                <a:ea typeface="Coiny"/>
                <a:cs typeface="Coiny"/>
                <a:sym typeface="Coiny"/>
              </a:defRPr>
            </a:lvl3pPr>
            <a:lvl4pPr lvl="3" rtl="0">
              <a:spcBef>
                <a:spcPts val="0"/>
              </a:spcBef>
              <a:spcAft>
                <a:spcPts val="0"/>
              </a:spcAft>
              <a:buSzPts val="3600"/>
              <a:buFont typeface="Coiny"/>
              <a:buNone/>
              <a:defRPr sz="4800">
                <a:latin typeface="Coiny"/>
                <a:ea typeface="Coiny"/>
                <a:cs typeface="Coiny"/>
                <a:sym typeface="Coiny"/>
              </a:defRPr>
            </a:lvl4pPr>
            <a:lvl5pPr lvl="4" rtl="0">
              <a:spcBef>
                <a:spcPts val="0"/>
              </a:spcBef>
              <a:spcAft>
                <a:spcPts val="0"/>
              </a:spcAft>
              <a:buSzPts val="3600"/>
              <a:buFont typeface="Coiny"/>
              <a:buNone/>
              <a:defRPr sz="4800">
                <a:latin typeface="Coiny"/>
                <a:ea typeface="Coiny"/>
                <a:cs typeface="Coiny"/>
                <a:sym typeface="Coiny"/>
              </a:defRPr>
            </a:lvl5pPr>
            <a:lvl6pPr lvl="5" rtl="0">
              <a:spcBef>
                <a:spcPts val="0"/>
              </a:spcBef>
              <a:spcAft>
                <a:spcPts val="0"/>
              </a:spcAft>
              <a:buSzPts val="3600"/>
              <a:buFont typeface="Coiny"/>
              <a:buNone/>
              <a:defRPr sz="4800">
                <a:latin typeface="Coiny"/>
                <a:ea typeface="Coiny"/>
                <a:cs typeface="Coiny"/>
                <a:sym typeface="Coiny"/>
              </a:defRPr>
            </a:lvl6pPr>
            <a:lvl7pPr lvl="6" rtl="0">
              <a:spcBef>
                <a:spcPts val="0"/>
              </a:spcBef>
              <a:spcAft>
                <a:spcPts val="0"/>
              </a:spcAft>
              <a:buSzPts val="3600"/>
              <a:buFont typeface="Coiny"/>
              <a:buNone/>
              <a:defRPr sz="4800">
                <a:latin typeface="Coiny"/>
                <a:ea typeface="Coiny"/>
                <a:cs typeface="Coiny"/>
                <a:sym typeface="Coiny"/>
              </a:defRPr>
            </a:lvl7pPr>
            <a:lvl8pPr lvl="7" rtl="0">
              <a:spcBef>
                <a:spcPts val="0"/>
              </a:spcBef>
              <a:spcAft>
                <a:spcPts val="0"/>
              </a:spcAft>
              <a:buSzPts val="3600"/>
              <a:buFont typeface="Coiny"/>
              <a:buNone/>
              <a:defRPr sz="4800">
                <a:latin typeface="Coiny"/>
                <a:ea typeface="Coiny"/>
                <a:cs typeface="Coiny"/>
                <a:sym typeface="Coiny"/>
              </a:defRPr>
            </a:lvl8pPr>
            <a:lvl9pPr lvl="8" rtl="0">
              <a:spcBef>
                <a:spcPts val="0"/>
              </a:spcBef>
              <a:spcAft>
                <a:spcPts val="0"/>
              </a:spcAft>
              <a:buSzPts val="3600"/>
              <a:buFont typeface="Coiny"/>
              <a:buNone/>
              <a:defRPr sz="4800">
                <a:latin typeface="Coiny"/>
                <a:ea typeface="Coiny"/>
                <a:cs typeface="Coiny"/>
                <a:sym typeface="Coiny"/>
              </a:defRPr>
            </a:lvl9pPr>
          </a:lstStyle>
          <a:p>
            <a:endParaRPr dirty="0"/>
          </a:p>
        </p:txBody>
      </p:sp>
      <p:sp>
        <p:nvSpPr>
          <p:cNvPr id="189" name="Google Shape;189;p5"/>
          <p:cNvSpPr/>
          <p:nvPr/>
        </p:nvSpPr>
        <p:spPr>
          <a:xfrm rot="250922" flipH="1">
            <a:off x="-980103" y="5871464"/>
            <a:ext cx="8339593" cy="1804680"/>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0" name="Google Shape;190;p5"/>
          <p:cNvSpPr/>
          <p:nvPr/>
        </p:nvSpPr>
        <p:spPr>
          <a:xfrm rot="699194" flipH="1">
            <a:off x="8577438" y="-1047629"/>
            <a:ext cx="4159125" cy="1754205"/>
          </a:xfrm>
          <a:custGeom>
            <a:avLst/>
            <a:gdLst/>
            <a:ahLst/>
            <a:cxnLst/>
            <a:rect l="l" t="t" r="r" b="b"/>
            <a:pathLst>
              <a:path w="98757" h="41653" extrusionOk="0">
                <a:moveTo>
                  <a:pt x="24520" y="1"/>
                </a:moveTo>
                <a:cubicBezTo>
                  <a:pt x="21966" y="1"/>
                  <a:pt x="19451" y="357"/>
                  <a:pt x="17165" y="1453"/>
                </a:cubicBezTo>
                <a:cubicBezTo>
                  <a:pt x="13673" y="3128"/>
                  <a:pt x="11129" y="6380"/>
                  <a:pt x="9543" y="9914"/>
                </a:cubicBezTo>
                <a:cubicBezTo>
                  <a:pt x="8264" y="12769"/>
                  <a:pt x="8241" y="16351"/>
                  <a:pt x="6896" y="19055"/>
                </a:cubicBezTo>
                <a:cubicBezTo>
                  <a:pt x="5957" y="20952"/>
                  <a:pt x="4093" y="21585"/>
                  <a:pt x="2799" y="23331"/>
                </a:cubicBezTo>
                <a:cubicBezTo>
                  <a:pt x="214" y="26824"/>
                  <a:pt x="1" y="32043"/>
                  <a:pt x="2323" y="35715"/>
                </a:cubicBezTo>
                <a:cubicBezTo>
                  <a:pt x="4765" y="39587"/>
                  <a:pt x="9390" y="41653"/>
                  <a:pt x="13997" y="41653"/>
                </a:cubicBezTo>
                <a:cubicBezTo>
                  <a:pt x="15319" y="41653"/>
                  <a:pt x="16640" y="41483"/>
                  <a:pt x="17906" y="41137"/>
                </a:cubicBezTo>
                <a:cubicBezTo>
                  <a:pt x="23093" y="39716"/>
                  <a:pt x="27358" y="35851"/>
                  <a:pt x="32564" y="34506"/>
                </a:cubicBezTo>
                <a:cubicBezTo>
                  <a:pt x="34007" y="34134"/>
                  <a:pt x="35471" y="33968"/>
                  <a:pt x="36938" y="33968"/>
                </a:cubicBezTo>
                <a:cubicBezTo>
                  <a:pt x="41466" y="33968"/>
                  <a:pt x="46036" y="35549"/>
                  <a:pt x="50176" y="37541"/>
                </a:cubicBezTo>
                <a:cubicBezTo>
                  <a:pt x="52248" y="38536"/>
                  <a:pt x="54306" y="39651"/>
                  <a:pt x="56557" y="40122"/>
                </a:cubicBezTo>
                <a:cubicBezTo>
                  <a:pt x="57203" y="40256"/>
                  <a:pt x="57873" y="40329"/>
                  <a:pt x="58540" y="40329"/>
                </a:cubicBezTo>
                <a:cubicBezTo>
                  <a:pt x="60199" y="40329"/>
                  <a:pt x="61845" y="39877"/>
                  <a:pt x="63070" y="38786"/>
                </a:cubicBezTo>
                <a:cubicBezTo>
                  <a:pt x="64575" y="37456"/>
                  <a:pt x="65268" y="35356"/>
                  <a:pt x="66887" y="34162"/>
                </a:cubicBezTo>
                <a:cubicBezTo>
                  <a:pt x="67804" y="33485"/>
                  <a:pt x="68878" y="33201"/>
                  <a:pt x="69992" y="33201"/>
                </a:cubicBezTo>
                <a:cubicBezTo>
                  <a:pt x="71786" y="33201"/>
                  <a:pt x="73685" y="33937"/>
                  <a:pt x="75207" y="34959"/>
                </a:cubicBezTo>
                <a:cubicBezTo>
                  <a:pt x="77675" y="36611"/>
                  <a:pt x="79709" y="38933"/>
                  <a:pt x="82404" y="40193"/>
                </a:cubicBezTo>
                <a:cubicBezTo>
                  <a:pt x="83759" y="40826"/>
                  <a:pt x="85236" y="41125"/>
                  <a:pt x="86721" y="41125"/>
                </a:cubicBezTo>
                <a:cubicBezTo>
                  <a:pt x="90219" y="41125"/>
                  <a:pt x="93757" y="39467"/>
                  <a:pt x="95821" y="36611"/>
                </a:cubicBezTo>
                <a:cubicBezTo>
                  <a:pt x="98757" y="32538"/>
                  <a:pt x="98493" y="26507"/>
                  <a:pt x="95331" y="22609"/>
                </a:cubicBezTo>
                <a:cubicBezTo>
                  <a:pt x="92806" y="19503"/>
                  <a:pt x="88927" y="17885"/>
                  <a:pt x="85207" y="16413"/>
                </a:cubicBezTo>
                <a:cubicBezTo>
                  <a:pt x="67274" y="9310"/>
                  <a:pt x="48935" y="2703"/>
                  <a:pt x="29789" y="381"/>
                </a:cubicBezTo>
                <a:cubicBezTo>
                  <a:pt x="28055" y="169"/>
                  <a:pt x="26279" y="1"/>
                  <a:pt x="24520" y="1"/>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1" name="Google Shape;191;p5"/>
          <p:cNvSpPr/>
          <p:nvPr/>
        </p:nvSpPr>
        <p:spPr>
          <a:xfrm rot="-727006">
            <a:off x="523963" y="499605"/>
            <a:ext cx="451389" cy="439424"/>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92" name="Google Shape;192;p5"/>
          <p:cNvGrpSpPr/>
          <p:nvPr/>
        </p:nvGrpSpPr>
        <p:grpSpPr>
          <a:xfrm>
            <a:off x="11561097" y="1375143"/>
            <a:ext cx="204028" cy="248564"/>
            <a:chOff x="7298913" y="453525"/>
            <a:chExt cx="96775" cy="117900"/>
          </a:xfrm>
        </p:grpSpPr>
        <p:sp>
          <p:nvSpPr>
            <p:cNvPr id="193" name="Google Shape;193;p5"/>
            <p:cNvSpPr/>
            <p:nvPr/>
          </p:nvSpPr>
          <p:spPr>
            <a:xfrm>
              <a:off x="7298913" y="480425"/>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4" name="Google Shape;194;p5"/>
            <p:cNvSpPr/>
            <p:nvPr/>
          </p:nvSpPr>
          <p:spPr>
            <a:xfrm>
              <a:off x="7301138" y="470175"/>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5" name="Google Shape;195;p5"/>
            <p:cNvSpPr/>
            <p:nvPr/>
          </p:nvSpPr>
          <p:spPr>
            <a:xfrm>
              <a:off x="7337238" y="453525"/>
              <a:ext cx="15375"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96" name="Google Shape;196;p5"/>
          <p:cNvGrpSpPr/>
          <p:nvPr/>
        </p:nvGrpSpPr>
        <p:grpSpPr>
          <a:xfrm>
            <a:off x="219681" y="1005677"/>
            <a:ext cx="204028" cy="248564"/>
            <a:chOff x="7298913" y="453525"/>
            <a:chExt cx="96775" cy="117900"/>
          </a:xfrm>
        </p:grpSpPr>
        <p:sp>
          <p:nvSpPr>
            <p:cNvPr id="197" name="Google Shape;197;p5"/>
            <p:cNvSpPr/>
            <p:nvPr/>
          </p:nvSpPr>
          <p:spPr>
            <a:xfrm>
              <a:off x="7298913" y="480425"/>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8" name="Google Shape;198;p5"/>
            <p:cNvSpPr/>
            <p:nvPr/>
          </p:nvSpPr>
          <p:spPr>
            <a:xfrm>
              <a:off x="7301138" y="470175"/>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9" name="Google Shape;199;p5"/>
            <p:cNvSpPr/>
            <p:nvPr/>
          </p:nvSpPr>
          <p:spPr>
            <a:xfrm>
              <a:off x="7337238" y="453525"/>
              <a:ext cx="15375"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7744133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58"/>
        <p:cNvGrpSpPr/>
        <p:nvPr/>
      </p:nvGrpSpPr>
      <p:grpSpPr>
        <a:xfrm>
          <a:off x="0" y="0"/>
          <a:ext cx="0" cy="0"/>
          <a:chOff x="0" y="0"/>
          <a:chExt cx="0" cy="0"/>
        </a:xfrm>
      </p:grpSpPr>
      <p:grpSp>
        <p:nvGrpSpPr>
          <p:cNvPr id="259" name="Google Shape;259;p7"/>
          <p:cNvGrpSpPr/>
          <p:nvPr/>
        </p:nvGrpSpPr>
        <p:grpSpPr>
          <a:xfrm>
            <a:off x="800" y="0"/>
            <a:ext cx="12190400" cy="6858000"/>
            <a:chOff x="10900" y="0"/>
            <a:chExt cx="9142800" cy="5143500"/>
          </a:xfrm>
        </p:grpSpPr>
        <p:cxnSp>
          <p:nvCxnSpPr>
            <p:cNvPr id="260" name="Google Shape;260;p7"/>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61" name="Google Shape;261;p7"/>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62" name="Google Shape;262;p7"/>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63" name="Google Shape;263;p7"/>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64" name="Google Shape;264;p7"/>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65" name="Google Shape;265;p7"/>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66" name="Google Shape;266;p7"/>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67" name="Google Shape;267;p7"/>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68" name="Google Shape;268;p7"/>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69" name="Google Shape;269;p7"/>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70" name="Google Shape;270;p7"/>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71" name="Google Shape;271;p7"/>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72" name="Google Shape;272;p7"/>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73" name="Google Shape;273;p7"/>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74" name="Google Shape;274;p7"/>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75" name="Google Shape;275;p7"/>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76" name="Google Shape;276;p7"/>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77" name="Google Shape;277;p7"/>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278" name="Google Shape;278;p7"/>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279" name="Google Shape;279;p7"/>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280" name="Google Shape;280;p7"/>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281" name="Google Shape;281;p7"/>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282" name="Google Shape;282;p7"/>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283" name="Google Shape;283;p7"/>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284" name="Google Shape;284;p7"/>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285" name="Google Shape;285;p7"/>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286" name="Google Shape;286;p7"/>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287" name="Google Shape;287;p7"/>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288" name="Google Shape;288;p7"/>
          <p:cNvSpPr txBox="1">
            <a:spLocks noGrp="1"/>
          </p:cNvSpPr>
          <p:nvPr>
            <p:ph type="title"/>
          </p:nvPr>
        </p:nvSpPr>
        <p:spPr>
          <a:xfrm>
            <a:off x="960000" y="731520"/>
            <a:ext cx="10272000" cy="6460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4267" b="1">
                <a:latin typeface="Arial" panose="020B0604020202020204" pitchFamily="34" charset="0"/>
                <a:cs typeface="Arial" panose="020B0604020202020204" pitchFamily="34" charset="0"/>
              </a:defRPr>
            </a:lvl1pPr>
            <a:lvl2pPr lvl="1" rtl="0">
              <a:spcBef>
                <a:spcPts val="0"/>
              </a:spcBef>
              <a:spcAft>
                <a:spcPts val="0"/>
              </a:spcAft>
              <a:buSzPts val="2800"/>
              <a:buFont typeface="Coiny"/>
              <a:buNone/>
              <a:defRPr>
                <a:latin typeface="Coiny"/>
                <a:ea typeface="Coiny"/>
                <a:cs typeface="Coiny"/>
                <a:sym typeface="Coiny"/>
              </a:defRPr>
            </a:lvl2pPr>
            <a:lvl3pPr lvl="2" rtl="0">
              <a:spcBef>
                <a:spcPts val="0"/>
              </a:spcBef>
              <a:spcAft>
                <a:spcPts val="0"/>
              </a:spcAft>
              <a:buSzPts val="2800"/>
              <a:buFont typeface="Coiny"/>
              <a:buNone/>
              <a:defRPr>
                <a:latin typeface="Coiny"/>
                <a:ea typeface="Coiny"/>
                <a:cs typeface="Coiny"/>
                <a:sym typeface="Coiny"/>
              </a:defRPr>
            </a:lvl3pPr>
            <a:lvl4pPr lvl="3" rtl="0">
              <a:spcBef>
                <a:spcPts val="0"/>
              </a:spcBef>
              <a:spcAft>
                <a:spcPts val="0"/>
              </a:spcAft>
              <a:buSzPts val="2800"/>
              <a:buFont typeface="Coiny"/>
              <a:buNone/>
              <a:defRPr>
                <a:latin typeface="Coiny"/>
                <a:ea typeface="Coiny"/>
                <a:cs typeface="Coiny"/>
                <a:sym typeface="Coiny"/>
              </a:defRPr>
            </a:lvl4pPr>
            <a:lvl5pPr lvl="4" rtl="0">
              <a:spcBef>
                <a:spcPts val="0"/>
              </a:spcBef>
              <a:spcAft>
                <a:spcPts val="0"/>
              </a:spcAft>
              <a:buSzPts val="2800"/>
              <a:buFont typeface="Coiny"/>
              <a:buNone/>
              <a:defRPr>
                <a:latin typeface="Coiny"/>
                <a:ea typeface="Coiny"/>
                <a:cs typeface="Coiny"/>
                <a:sym typeface="Coiny"/>
              </a:defRPr>
            </a:lvl5pPr>
            <a:lvl6pPr lvl="5" rtl="0">
              <a:spcBef>
                <a:spcPts val="0"/>
              </a:spcBef>
              <a:spcAft>
                <a:spcPts val="0"/>
              </a:spcAft>
              <a:buSzPts val="2800"/>
              <a:buFont typeface="Coiny"/>
              <a:buNone/>
              <a:defRPr>
                <a:latin typeface="Coiny"/>
                <a:ea typeface="Coiny"/>
                <a:cs typeface="Coiny"/>
                <a:sym typeface="Coiny"/>
              </a:defRPr>
            </a:lvl6pPr>
            <a:lvl7pPr lvl="6" rtl="0">
              <a:spcBef>
                <a:spcPts val="0"/>
              </a:spcBef>
              <a:spcAft>
                <a:spcPts val="0"/>
              </a:spcAft>
              <a:buSzPts val="2800"/>
              <a:buFont typeface="Coiny"/>
              <a:buNone/>
              <a:defRPr>
                <a:latin typeface="Coiny"/>
                <a:ea typeface="Coiny"/>
                <a:cs typeface="Coiny"/>
                <a:sym typeface="Coiny"/>
              </a:defRPr>
            </a:lvl7pPr>
            <a:lvl8pPr lvl="7" rtl="0">
              <a:spcBef>
                <a:spcPts val="0"/>
              </a:spcBef>
              <a:spcAft>
                <a:spcPts val="0"/>
              </a:spcAft>
              <a:buSzPts val="2800"/>
              <a:buFont typeface="Coiny"/>
              <a:buNone/>
              <a:defRPr>
                <a:latin typeface="Coiny"/>
                <a:ea typeface="Coiny"/>
                <a:cs typeface="Coiny"/>
                <a:sym typeface="Coiny"/>
              </a:defRPr>
            </a:lvl8pPr>
            <a:lvl9pPr lvl="8" rtl="0">
              <a:spcBef>
                <a:spcPts val="0"/>
              </a:spcBef>
              <a:spcAft>
                <a:spcPts val="0"/>
              </a:spcAft>
              <a:buSzPts val="2800"/>
              <a:buFont typeface="Coiny"/>
              <a:buNone/>
              <a:defRPr>
                <a:latin typeface="Coiny"/>
                <a:ea typeface="Coiny"/>
                <a:cs typeface="Coiny"/>
                <a:sym typeface="Coiny"/>
              </a:defRPr>
            </a:lvl9pPr>
          </a:lstStyle>
          <a:p>
            <a:endParaRPr dirty="0"/>
          </a:p>
        </p:txBody>
      </p:sp>
      <p:sp>
        <p:nvSpPr>
          <p:cNvPr id="289" name="Google Shape;289;p7"/>
          <p:cNvSpPr txBox="1">
            <a:spLocks noGrp="1"/>
          </p:cNvSpPr>
          <p:nvPr>
            <p:ph type="body" idx="1"/>
          </p:nvPr>
        </p:nvSpPr>
        <p:spPr>
          <a:xfrm>
            <a:off x="1155267" y="2233099"/>
            <a:ext cx="6302400" cy="2849200"/>
          </a:xfrm>
          <a:prstGeom prst="rect">
            <a:avLst/>
          </a:prstGeom>
        </p:spPr>
        <p:txBody>
          <a:bodyPr spcFirstLastPara="1" wrap="square" lIns="91425" tIns="91425" rIns="91425" bIns="91425" anchor="t" anchorCtr="0">
            <a:normAutofit/>
          </a:bodyPr>
          <a:lstStyle>
            <a:lvl1pPr marL="609585" lvl="0" indent="-423323" rtl="0">
              <a:lnSpc>
                <a:spcPct val="100000"/>
              </a:lnSpc>
              <a:spcBef>
                <a:spcPts val="0"/>
              </a:spcBef>
              <a:spcAft>
                <a:spcPts val="0"/>
              </a:spcAft>
              <a:buClr>
                <a:schemeClr val="accent2"/>
              </a:buClr>
              <a:buSzPts val="1400"/>
              <a:buChar char="●"/>
              <a:defRPr/>
            </a:lvl1pPr>
            <a:lvl2pPr marL="1219170" lvl="1" indent="-423323" rtl="0">
              <a:lnSpc>
                <a:spcPct val="115000"/>
              </a:lnSpc>
              <a:spcBef>
                <a:spcPts val="0"/>
              </a:spcBef>
              <a:spcAft>
                <a:spcPts val="0"/>
              </a:spcAft>
              <a:buSzPts val="1400"/>
              <a:buChar char="○"/>
              <a:defRPr/>
            </a:lvl2pPr>
            <a:lvl3pPr marL="1828754" lvl="2" indent="-423323" rtl="0">
              <a:lnSpc>
                <a:spcPct val="115000"/>
              </a:lnSpc>
              <a:spcBef>
                <a:spcPts val="0"/>
              </a:spcBef>
              <a:spcAft>
                <a:spcPts val="0"/>
              </a:spcAft>
              <a:buSzPts val="1400"/>
              <a:buChar char="■"/>
              <a:defRPr/>
            </a:lvl3pPr>
            <a:lvl4pPr marL="2438339" lvl="3" indent="-423323" rtl="0">
              <a:lnSpc>
                <a:spcPct val="115000"/>
              </a:lnSpc>
              <a:spcBef>
                <a:spcPts val="0"/>
              </a:spcBef>
              <a:spcAft>
                <a:spcPts val="0"/>
              </a:spcAft>
              <a:buSzPts val="1400"/>
              <a:buChar char="●"/>
              <a:defRPr/>
            </a:lvl4pPr>
            <a:lvl5pPr marL="3047924" lvl="4" indent="-423323" rtl="0">
              <a:lnSpc>
                <a:spcPct val="115000"/>
              </a:lnSpc>
              <a:spcBef>
                <a:spcPts val="0"/>
              </a:spcBef>
              <a:spcAft>
                <a:spcPts val="0"/>
              </a:spcAft>
              <a:buSzPts val="1400"/>
              <a:buChar char="○"/>
              <a:defRPr/>
            </a:lvl5pPr>
            <a:lvl6pPr marL="3657509" lvl="5" indent="-423323" rtl="0">
              <a:lnSpc>
                <a:spcPct val="115000"/>
              </a:lnSpc>
              <a:spcBef>
                <a:spcPts val="0"/>
              </a:spcBef>
              <a:spcAft>
                <a:spcPts val="0"/>
              </a:spcAft>
              <a:buSzPts val="1400"/>
              <a:buChar char="■"/>
              <a:defRPr/>
            </a:lvl6pPr>
            <a:lvl7pPr marL="4267093" lvl="6" indent="-423323" rtl="0">
              <a:lnSpc>
                <a:spcPct val="115000"/>
              </a:lnSpc>
              <a:spcBef>
                <a:spcPts val="0"/>
              </a:spcBef>
              <a:spcAft>
                <a:spcPts val="0"/>
              </a:spcAft>
              <a:buSzPts val="1400"/>
              <a:buChar char="●"/>
              <a:defRPr/>
            </a:lvl7pPr>
            <a:lvl8pPr marL="4876678" lvl="7" indent="-423323" rtl="0">
              <a:lnSpc>
                <a:spcPct val="115000"/>
              </a:lnSpc>
              <a:spcBef>
                <a:spcPts val="0"/>
              </a:spcBef>
              <a:spcAft>
                <a:spcPts val="0"/>
              </a:spcAft>
              <a:buSzPts val="1400"/>
              <a:buChar char="○"/>
              <a:defRPr/>
            </a:lvl8pPr>
            <a:lvl9pPr marL="5486263" lvl="8" indent="-423323" rtl="0">
              <a:lnSpc>
                <a:spcPct val="115000"/>
              </a:lnSpc>
              <a:spcBef>
                <a:spcPts val="0"/>
              </a:spcBef>
              <a:spcAft>
                <a:spcPts val="0"/>
              </a:spcAft>
              <a:buSzPts val="1400"/>
              <a:buChar char="■"/>
              <a:defRPr/>
            </a:lvl9pPr>
          </a:lstStyle>
          <a:p>
            <a:endParaRPr/>
          </a:p>
        </p:txBody>
      </p:sp>
      <p:sp>
        <p:nvSpPr>
          <p:cNvPr id="290" name="Google Shape;290;p7"/>
          <p:cNvSpPr/>
          <p:nvPr/>
        </p:nvSpPr>
        <p:spPr>
          <a:xfrm rot="-147670">
            <a:off x="-1677708" y="-744723"/>
            <a:ext cx="3944799" cy="2203379"/>
          </a:xfrm>
          <a:custGeom>
            <a:avLst/>
            <a:gdLst/>
            <a:ahLst/>
            <a:cxnLst/>
            <a:rect l="l" t="t" r="r" b="b"/>
            <a:pathLst>
              <a:path w="105435" h="58891" extrusionOk="0">
                <a:moveTo>
                  <a:pt x="101040" y="0"/>
                </a:moveTo>
                <a:cubicBezTo>
                  <a:pt x="83315" y="5131"/>
                  <a:pt x="65589" y="10265"/>
                  <a:pt x="47863" y="15395"/>
                </a:cubicBezTo>
                <a:cubicBezTo>
                  <a:pt x="32481" y="19848"/>
                  <a:pt x="16834" y="24338"/>
                  <a:pt x="833" y="24338"/>
                </a:cubicBezTo>
                <a:cubicBezTo>
                  <a:pt x="556" y="24338"/>
                  <a:pt x="278" y="24336"/>
                  <a:pt x="1" y="24334"/>
                </a:cubicBezTo>
                <a:lnTo>
                  <a:pt x="1" y="24334"/>
                </a:lnTo>
                <a:lnTo>
                  <a:pt x="841" y="24659"/>
                </a:lnTo>
                <a:cubicBezTo>
                  <a:pt x="4635" y="32319"/>
                  <a:pt x="8641" y="40001"/>
                  <a:pt x="14337" y="46377"/>
                </a:cubicBezTo>
                <a:cubicBezTo>
                  <a:pt x="20035" y="52758"/>
                  <a:pt x="27661" y="57792"/>
                  <a:pt x="36160" y="58746"/>
                </a:cubicBezTo>
                <a:cubicBezTo>
                  <a:pt x="37021" y="58843"/>
                  <a:pt x="37890" y="58890"/>
                  <a:pt x="38761" y="58890"/>
                </a:cubicBezTo>
                <a:cubicBezTo>
                  <a:pt x="46485" y="58890"/>
                  <a:pt x="54346" y="55132"/>
                  <a:pt x="57972" y="48359"/>
                </a:cubicBezTo>
                <a:cubicBezTo>
                  <a:pt x="60832" y="43017"/>
                  <a:pt x="61021" y="36244"/>
                  <a:pt x="65122" y="31790"/>
                </a:cubicBezTo>
                <a:cubicBezTo>
                  <a:pt x="67384" y="29333"/>
                  <a:pt x="70714" y="27921"/>
                  <a:pt x="74045" y="27921"/>
                </a:cubicBezTo>
                <a:cubicBezTo>
                  <a:pt x="74676" y="27921"/>
                  <a:pt x="75306" y="27972"/>
                  <a:pt x="75930" y="28076"/>
                </a:cubicBezTo>
                <a:cubicBezTo>
                  <a:pt x="80970" y="28910"/>
                  <a:pt x="85161" y="32875"/>
                  <a:pt x="90247" y="33281"/>
                </a:cubicBezTo>
                <a:cubicBezTo>
                  <a:pt x="90521" y="33303"/>
                  <a:pt x="90793" y="33314"/>
                  <a:pt x="91063" y="33314"/>
                </a:cubicBezTo>
                <a:cubicBezTo>
                  <a:pt x="97639" y="33314"/>
                  <a:pt x="103084" y="26984"/>
                  <a:pt x="104235" y="20402"/>
                </a:cubicBezTo>
                <a:cubicBezTo>
                  <a:pt x="105435" y="13550"/>
                  <a:pt x="103221" y="6608"/>
                  <a:pt x="101040"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1" name="Google Shape;291;p7"/>
          <p:cNvSpPr/>
          <p:nvPr/>
        </p:nvSpPr>
        <p:spPr>
          <a:xfrm rot="-498468">
            <a:off x="267822" y="5215117"/>
            <a:ext cx="570143" cy="551735"/>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92" name="Google Shape;292;p7"/>
          <p:cNvGrpSpPr/>
          <p:nvPr/>
        </p:nvGrpSpPr>
        <p:grpSpPr>
          <a:xfrm>
            <a:off x="422606" y="1673233"/>
            <a:ext cx="260557" cy="306524"/>
            <a:chOff x="5803200" y="3023808"/>
            <a:chExt cx="96775" cy="117900"/>
          </a:xfrm>
        </p:grpSpPr>
        <p:sp>
          <p:nvSpPr>
            <p:cNvPr id="293" name="Google Shape;293;p7"/>
            <p:cNvSpPr/>
            <p:nvPr/>
          </p:nvSpPr>
          <p:spPr>
            <a:xfrm>
              <a:off x="5803200" y="3050713"/>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4" name="Google Shape;294;p7"/>
            <p:cNvSpPr/>
            <p:nvPr/>
          </p:nvSpPr>
          <p:spPr>
            <a:xfrm>
              <a:off x="5805425" y="3040463"/>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95" name="Google Shape;295;p7"/>
            <p:cNvSpPr/>
            <p:nvPr/>
          </p:nvSpPr>
          <p:spPr>
            <a:xfrm>
              <a:off x="5841524" y="3023808"/>
              <a:ext cx="8456"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96" name="Google Shape;296;p7"/>
          <p:cNvSpPr/>
          <p:nvPr/>
        </p:nvSpPr>
        <p:spPr>
          <a:xfrm rot="1427718">
            <a:off x="11321289" y="1592421"/>
            <a:ext cx="483767" cy="468144"/>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7" name="Google Shape;297;p7"/>
          <p:cNvSpPr/>
          <p:nvPr/>
        </p:nvSpPr>
        <p:spPr>
          <a:xfrm rot="-1670708" flipH="1">
            <a:off x="11025765" y="4413283"/>
            <a:ext cx="656375" cy="477195"/>
          </a:xfrm>
          <a:custGeom>
            <a:avLst/>
            <a:gdLst/>
            <a:ahLst/>
            <a:cxnLst/>
            <a:rect l="l" t="t" r="r" b="b"/>
            <a:pathLst>
              <a:path w="10257" h="7457" fill="none" extrusionOk="0">
                <a:moveTo>
                  <a:pt x="1" y="1081"/>
                </a:moveTo>
                <a:cubicBezTo>
                  <a:pt x="898" y="383"/>
                  <a:pt x="2073" y="0"/>
                  <a:pt x="3187" y="222"/>
                </a:cubicBezTo>
                <a:cubicBezTo>
                  <a:pt x="4296" y="440"/>
                  <a:pt x="5291" y="1331"/>
                  <a:pt x="5471" y="2450"/>
                </a:cubicBezTo>
                <a:cubicBezTo>
                  <a:pt x="5650" y="3568"/>
                  <a:pt x="4866" y="4805"/>
                  <a:pt x="3749" y="4975"/>
                </a:cubicBezTo>
                <a:cubicBezTo>
                  <a:pt x="3409" y="4744"/>
                  <a:pt x="3361" y="4224"/>
                  <a:pt x="3540" y="3851"/>
                </a:cubicBezTo>
                <a:cubicBezTo>
                  <a:pt x="3725" y="3479"/>
                  <a:pt x="4069" y="3215"/>
                  <a:pt x="4409" y="2974"/>
                </a:cubicBezTo>
                <a:cubicBezTo>
                  <a:pt x="4923" y="2610"/>
                  <a:pt x="5489" y="2257"/>
                  <a:pt x="6123" y="2252"/>
                </a:cubicBezTo>
                <a:cubicBezTo>
                  <a:pt x="6972" y="2242"/>
                  <a:pt x="7713" y="2898"/>
                  <a:pt x="8066" y="3668"/>
                </a:cubicBezTo>
                <a:cubicBezTo>
                  <a:pt x="8421" y="4442"/>
                  <a:pt x="8463" y="5310"/>
                  <a:pt x="8501" y="6160"/>
                </a:cubicBezTo>
                <a:cubicBezTo>
                  <a:pt x="8510" y="6447"/>
                  <a:pt x="8515" y="6759"/>
                  <a:pt x="8354" y="6994"/>
                </a:cubicBezTo>
                <a:cubicBezTo>
                  <a:pt x="8033" y="7457"/>
                  <a:pt x="7208" y="7282"/>
                  <a:pt x="6972" y="6768"/>
                </a:cubicBezTo>
                <a:cubicBezTo>
                  <a:pt x="6735" y="6254"/>
                  <a:pt x="6986" y="5622"/>
                  <a:pt x="7406" y="5243"/>
                </a:cubicBezTo>
                <a:cubicBezTo>
                  <a:pt x="8194" y="4531"/>
                  <a:pt x="9558" y="4616"/>
                  <a:pt x="10257" y="5413"/>
                </a:cubicBezTo>
              </a:path>
            </a:pathLst>
          </a:custGeom>
          <a:noFill/>
          <a:ln w="19050" cap="rnd" cmpd="sng">
            <a:solidFill>
              <a:srgbClr val="193E43"/>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98" name="Google Shape;298;p7"/>
          <p:cNvSpPr/>
          <p:nvPr/>
        </p:nvSpPr>
        <p:spPr>
          <a:xfrm rot="9649199">
            <a:off x="7508253" y="5476040"/>
            <a:ext cx="6132159" cy="2586331"/>
          </a:xfrm>
          <a:custGeom>
            <a:avLst/>
            <a:gdLst/>
            <a:ahLst/>
            <a:cxnLst/>
            <a:rect l="l" t="t" r="r" b="b"/>
            <a:pathLst>
              <a:path w="98757" h="41653" extrusionOk="0">
                <a:moveTo>
                  <a:pt x="24520" y="1"/>
                </a:moveTo>
                <a:cubicBezTo>
                  <a:pt x="21966" y="1"/>
                  <a:pt x="19451" y="357"/>
                  <a:pt x="17165" y="1453"/>
                </a:cubicBezTo>
                <a:cubicBezTo>
                  <a:pt x="13673" y="3128"/>
                  <a:pt x="11129" y="6380"/>
                  <a:pt x="9543" y="9914"/>
                </a:cubicBezTo>
                <a:cubicBezTo>
                  <a:pt x="8264" y="12769"/>
                  <a:pt x="8241" y="16351"/>
                  <a:pt x="6896" y="19055"/>
                </a:cubicBezTo>
                <a:cubicBezTo>
                  <a:pt x="5957" y="20952"/>
                  <a:pt x="4093" y="21585"/>
                  <a:pt x="2799" y="23331"/>
                </a:cubicBezTo>
                <a:cubicBezTo>
                  <a:pt x="214" y="26824"/>
                  <a:pt x="1" y="32043"/>
                  <a:pt x="2323" y="35715"/>
                </a:cubicBezTo>
                <a:cubicBezTo>
                  <a:pt x="4765" y="39587"/>
                  <a:pt x="9390" y="41653"/>
                  <a:pt x="13997" y="41653"/>
                </a:cubicBezTo>
                <a:cubicBezTo>
                  <a:pt x="15319" y="41653"/>
                  <a:pt x="16640" y="41483"/>
                  <a:pt x="17906" y="41137"/>
                </a:cubicBezTo>
                <a:cubicBezTo>
                  <a:pt x="23093" y="39716"/>
                  <a:pt x="27358" y="35851"/>
                  <a:pt x="32564" y="34506"/>
                </a:cubicBezTo>
                <a:cubicBezTo>
                  <a:pt x="34007" y="34134"/>
                  <a:pt x="35471" y="33968"/>
                  <a:pt x="36938" y="33968"/>
                </a:cubicBezTo>
                <a:cubicBezTo>
                  <a:pt x="41466" y="33968"/>
                  <a:pt x="46036" y="35549"/>
                  <a:pt x="50176" y="37541"/>
                </a:cubicBezTo>
                <a:cubicBezTo>
                  <a:pt x="52248" y="38536"/>
                  <a:pt x="54306" y="39651"/>
                  <a:pt x="56557" y="40122"/>
                </a:cubicBezTo>
                <a:cubicBezTo>
                  <a:pt x="57203" y="40256"/>
                  <a:pt x="57873" y="40329"/>
                  <a:pt x="58540" y="40329"/>
                </a:cubicBezTo>
                <a:cubicBezTo>
                  <a:pt x="60199" y="40329"/>
                  <a:pt x="61845" y="39877"/>
                  <a:pt x="63070" y="38786"/>
                </a:cubicBezTo>
                <a:cubicBezTo>
                  <a:pt x="64575" y="37456"/>
                  <a:pt x="65268" y="35356"/>
                  <a:pt x="66887" y="34162"/>
                </a:cubicBezTo>
                <a:cubicBezTo>
                  <a:pt x="67804" y="33485"/>
                  <a:pt x="68878" y="33201"/>
                  <a:pt x="69992" y="33201"/>
                </a:cubicBezTo>
                <a:cubicBezTo>
                  <a:pt x="71786" y="33201"/>
                  <a:pt x="73685" y="33937"/>
                  <a:pt x="75207" y="34959"/>
                </a:cubicBezTo>
                <a:cubicBezTo>
                  <a:pt x="77675" y="36611"/>
                  <a:pt x="79709" y="38933"/>
                  <a:pt x="82404" y="40193"/>
                </a:cubicBezTo>
                <a:cubicBezTo>
                  <a:pt x="83759" y="40826"/>
                  <a:pt x="85236" y="41125"/>
                  <a:pt x="86721" y="41125"/>
                </a:cubicBezTo>
                <a:cubicBezTo>
                  <a:pt x="90219" y="41125"/>
                  <a:pt x="93757" y="39467"/>
                  <a:pt x="95821" y="36611"/>
                </a:cubicBezTo>
                <a:cubicBezTo>
                  <a:pt x="98757" y="32538"/>
                  <a:pt x="98493" y="26507"/>
                  <a:pt x="95331" y="22609"/>
                </a:cubicBezTo>
                <a:cubicBezTo>
                  <a:pt x="92806" y="19503"/>
                  <a:pt x="88927" y="17885"/>
                  <a:pt x="85207" y="16413"/>
                </a:cubicBezTo>
                <a:cubicBezTo>
                  <a:pt x="67274" y="9310"/>
                  <a:pt x="48935" y="2703"/>
                  <a:pt x="29789" y="381"/>
                </a:cubicBezTo>
                <a:cubicBezTo>
                  <a:pt x="28055" y="169"/>
                  <a:pt x="26279" y="1"/>
                  <a:pt x="24520" y="1"/>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31664695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4"/>
        <p:cNvGrpSpPr/>
        <p:nvPr/>
      </p:nvGrpSpPr>
      <p:grpSpPr>
        <a:xfrm>
          <a:off x="0" y="0"/>
          <a:ext cx="0" cy="0"/>
          <a:chOff x="0" y="0"/>
          <a:chExt cx="0" cy="0"/>
        </a:xfrm>
      </p:grpSpPr>
      <p:grpSp>
        <p:nvGrpSpPr>
          <p:cNvPr id="355" name="Google Shape;355;p9"/>
          <p:cNvGrpSpPr/>
          <p:nvPr/>
        </p:nvGrpSpPr>
        <p:grpSpPr>
          <a:xfrm>
            <a:off x="800" y="0"/>
            <a:ext cx="12190400" cy="6858000"/>
            <a:chOff x="10900" y="0"/>
            <a:chExt cx="9142800" cy="5143500"/>
          </a:xfrm>
        </p:grpSpPr>
        <p:cxnSp>
          <p:nvCxnSpPr>
            <p:cNvPr id="356" name="Google Shape;356;p9"/>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57" name="Google Shape;357;p9"/>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58" name="Google Shape;358;p9"/>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59" name="Google Shape;359;p9"/>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0" name="Google Shape;360;p9"/>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1" name="Google Shape;361;p9"/>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2" name="Google Shape;362;p9"/>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3" name="Google Shape;363;p9"/>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4" name="Google Shape;364;p9"/>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5" name="Google Shape;365;p9"/>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6" name="Google Shape;366;p9"/>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7" name="Google Shape;367;p9"/>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8" name="Google Shape;368;p9"/>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69" name="Google Shape;369;p9"/>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70" name="Google Shape;370;p9"/>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71" name="Google Shape;371;p9"/>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72" name="Google Shape;372;p9"/>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73" name="Google Shape;373;p9"/>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74" name="Google Shape;374;p9"/>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75" name="Google Shape;375;p9"/>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76" name="Google Shape;376;p9"/>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77" name="Google Shape;377;p9"/>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78" name="Google Shape;378;p9"/>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79" name="Google Shape;379;p9"/>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80" name="Google Shape;380;p9"/>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81" name="Google Shape;381;p9"/>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82" name="Google Shape;382;p9"/>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83" name="Google Shape;383;p9"/>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384" name="Google Shape;384;p9"/>
          <p:cNvSpPr txBox="1">
            <a:spLocks noGrp="1"/>
          </p:cNvSpPr>
          <p:nvPr>
            <p:ph type="title"/>
          </p:nvPr>
        </p:nvSpPr>
        <p:spPr>
          <a:xfrm>
            <a:off x="951100" y="2048700"/>
            <a:ext cx="5990800" cy="9096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5333" b="1">
                <a:latin typeface="Arial" panose="020B0604020202020204" pitchFamily="34" charset="0"/>
                <a:cs typeface="Arial" panose="020B0604020202020204" pitchFamily="34" charset="0"/>
              </a:defRPr>
            </a:lvl1pPr>
            <a:lvl2pPr lvl="1" algn="ctr" rtl="0">
              <a:spcBef>
                <a:spcPts val="0"/>
              </a:spcBef>
              <a:spcAft>
                <a:spcPts val="0"/>
              </a:spcAft>
              <a:buSzPts val="3600"/>
              <a:buFont typeface="Coiny"/>
              <a:buNone/>
              <a:defRPr sz="4800">
                <a:latin typeface="Coiny"/>
                <a:ea typeface="Coiny"/>
                <a:cs typeface="Coiny"/>
                <a:sym typeface="Coiny"/>
              </a:defRPr>
            </a:lvl2pPr>
            <a:lvl3pPr lvl="2" algn="ctr" rtl="0">
              <a:spcBef>
                <a:spcPts val="0"/>
              </a:spcBef>
              <a:spcAft>
                <a:spcPts val="0"/>
              </a:spcAft>
              <a:buSzPts val="3600"/>
              <a:buFont typeface="Coiny"/>
              <a:buNone/>
              <a:defRPr sz="4800">
                <a:latin typeface="Coiny"/>
                <a:ea typeface="Coiny"/>
                <a:cs typeface="Coiny"/>
                <a:sym typeface="Coiny"/>
              </a:defRPr>
            </a:lvl3pPr>
            <a:lvl4pPr lvl="3" algn="ctr" rtl="0">
              <a:spcBef>
                <a:spcPts val="0"/>
              </a:spcBef>
              <a:spcAft>
                <a:spcPts val="0"/>
              </a:spcAft>
              <a:buSzPts val="3600"/>
              <a:buFont typeface="Coiny"/>
              <a:buNone/>
              <a:defRPr sz="4800">
                <a:latin typeface="Coiny"/>
                <a:ea typeface="Coiny"/>
                <a:cs typeface="Coiny"/>
                <a:sym typeface="Coiny"/>
              </a:defRPr>
            </a:lvl4pPr>
            <a:lvl5pPr lvl="4" algn="ctr" rtl="0">
              <a:spcBef>
                <a:spcPts val="0"/>
              </a:spcBef>
              <a:spcAft>
                <a:spcPts val="0"/>
              </a:spcAft>
              <a:buSzPts val="3600"/>
              <a:buFont typeface="Coiny"/>
              <a:buNone/>
              <a:defRPr sz="4800">
                <a:latin typeface="Coiny"/>
                <a:ea typeface="Coiny"/>
                <a:cs typeface="Coiny"/>
                <a:sym typeface="Coiny"/>
              </a:defRPr>
            </a:lvl5pPr>
            <a:lvl6pPr lvl="5" algn="ctr" rtl="0">
              <a:spcBef>
                <a:spcPts val="0"/>
              </a:spcBef>
              <a:spcAft>
                <a:spcPts val="0"/>
              </a:spcAft>
              <a:buSzPts val="3600"/>
              <a:buFont typeface="Coiny"/>
              <a:buNone/>
              <a:defRPr sz="4800">
                <a:latin typeface="Coiny"/>
                <a:ea typeface="Coiny"/>
                <a:cs typeface="Coiny"/>
                <a:sym typeface="Coiny"/>
              </a:defRPr>
            </a:lvl6pPr>
            <a:lvl7pPr lvl="6" algn="ctr" rtl="0">
              <a:spcBef>
                <a:spcPts val="0"/>
              </a:spcBef>
              <a:spcAft>
                <a:spcPts val="0"/>
              </a:spcAft>
              <a:buSzPts val="3600"/>
              <a:buFont typeface="Coiny"/>
              <a:buNone/>
              <a:defRPr sz="4800">
                <a:latin typeface="Coiny"/>
                <a:ea typeface="Coiny"/>
                <a:cs typeface="Coiny"/>
                <a:sym typeface="Coiny"/>
              </a:defRPr>
            </a:lvl7pPr>
            <a:lvl8pPr lvl="7" algn="ctr" rtl="0">
              <a:spcBef>
                <a:spcPts val="0"/>
              </a:spcBef>
              <a:spcAft>
                <a:spcPts val="0"/>
              </a:spcAft>
              <a:buSzPts val="3600"/>
              <a:buFont typeface="Coiny"/>
              <a:buNone/>
              <a:defRPr sz="4800">
                <a:latin typeface="Coiny"/>
                <a:ea typeface="Coiny"/>
                <a:cs typeface="Coiny"/>
                <a:sym typeface="Coiny"/>
              </a:defRPr>
            </a:lvl8pPr>
            <a:lvl9pPr lvl="8" algn="ctr" rtl="0">
              <a:spcBef>
                <a:spcPts val="0"/>
              </a:spcBef>
              <a:spcAft>
                <a:spcPts val="0"/>
              </a:spcAft>
              <a:buSzPts val="3600"/>
              <a:buFont typeface="Coiny"/>
              <a:buNone/>
              <a:defRPr sz="4800">
                <a:latin typeface="Coiny"/>
                <a:ea typeface="Coiny"/>
                <a:cs typeface="Coiny"/>
                <a:sym typeface="Coiny"/>
              </a:defRPr>
            </a:lvl9pPr>
          </a:lstStyle>
          <a:p>
            <a:endParaRPr dirty="0"/>
          </a:p>
        </p:txBody>
      </p:sp>
      <p:sp>
        <p:nvSpPr>
          <p:cNvPr id="385" name="Google Shape;385;p9"/>
          <p:cNvSpPr txBox="1">
            <a:spLocks noGrp="1"/>
          </p:cNvSpPr>
          <p:nvPr>
            <p:ph type="subTitle" idx="1"/>
          </p:nvPr>
        </p:nvSpPr>
        <p:spPr>
          <a:xfrm>
            <a:off x="951100" y="3032900"/>
            <a:ext cx="5990800" cy="1776400"/>
          </a:xfrm>
          <a:prstGeom prst="rect">
            <a:avLst/>
          </a:prstGeom>
        </p:spPr>
        <p:txBody>
          <a:bodyPr spcFirstLastPara="1" wrap="square" lIns="91425" tIns="91425" rIns="91425" bIns="91425" anchor="ctr" anchorCtr="0">
            <a:normAutofit/>
          </a:bodyPr>
          <a:lstStyle>
            <a:lvl1pPr lvl="0"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86" name="Google Shape;386;p9"/>
          <p:cNvSpPr/>
          <p:nvPr/>
        </p:nvSpPr>
        <p:spPr>
          <a:xfrm rot="-564349" flipH="1">
            <a:off x="-665161" y="-757392"/>
            <a:ext cx="6748621" cy="1590544"/>
          </a:xfrm>
          <a:custGeom>
            <a:avLst/>
            <a:gdLst/>
            <a:ahLst/>
            <a:cxnLst/>
            <a:rect l="l" t="t" r="r" b="b"/>
            <a:pathLst>
              <a:path w="134939" h="31803" extrusionOk="0">
                <a:moveTo>
                  <a:pt x="134939" y="1"/>
                </a:moveTo>
                <a:cubicBezTo>
                  <a:pt x="114750" y="4786"/>
                  <a:pt x="93310" y="6977"/>
                  <a:pt x="72230" y="9105"/>
                </a:cubicBezTo>
                <a:cubicBezTo>
                  <a:pt x="48349" y="11516"/>
                  <a:pt x="24470" y="13928"/>
                  <a:pt x="585" y="16339"/>
                </a:cubicBezTo>
                <a:cubicBezTo>
                  <a:pt x="251" y="20455"/>
                  <a:pt x="1" y="24749"/>
                  <a:pt x="3960" y="28015"/>
                </a:cubicBezTo>
                <a:cubicBezTo>
                  <a:pt x="6682" y="30260"/>
                  <a:pt x="12088" y="31802"/>
                  <a:pt x="17937" y="31802"/>
                </a:cubicBezTo>
                <a:cubicBezTo>
                  <a:pt x="20597" y="31802"/>
                  <a:pt x="23348" y="31483"/>
                  <a:pt x="25980" y="30766"/>
                </a:cubicBezTo>
                <a:cubicBezTo>
                  <a:pt x="32163" y="29087"/>
                  <a:pt x="35942" y="25787"/>
                  <a:pt x="41903" y="23890"/>
                </a:cubicBezTo>
                <a:cubicBezTo>
                  <a:pt x="45043" y="22893"/>
                  <a:pt x="48692" y="22363"/>
                  <a:pt x="52086" y="22363"/>
                </a:cubicBezTo>
                <a:cubicBezTo>
                  <a:pt x="53701" y="22363"/>
                  <a:pt x="55258" y="22483"/>
                  <a:pt x="56674" y="22729"/>
                </a:cubicBezTo>
                <a:cubicBezTo>
                  <a:pt x="63380" y="23895"/>
                  <a:pt x="66051" y="27406"/>
                  <a:pt x="71526" y="29398"/>
                </a:cubicBezTo>
                <a:cubicBezTo>
                  <a:pt x="74898" y="30623"/>
                  <a:pt x="79253" y="31186"/>
                  <a:pt x="83941" y="31186"/>
                </a:cubicBezTo>
                <a:cubicBezTo>
                  <a:pt x="90001" y="31186"/>
                  <a:pt x="96617" y="30245"/>
                  <a:pt x="102380" y="28577"/>
                </a:cubicBezTo>
                <a:cubicBezTo>
                  <a:pt x="112598" y="25622"/>
                  <a:pt x="120271" y="20767"/>
                  <a:pt x="125057" y="15759"/>
                </a:cubicBezTo>
                <a:cubicBezTo>
                  <a:pt x="129837" y="10756"/>
                  <a:pt x="132051" y="5551"/>
                  <a:pt x="134009" y="417"/>
                </a:cubicBezTo>
                <a:lnTo>
                  <a:pt x="134939"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7" name="Google Shape;387;p9"/>
          <p:cNvSpPr/>
          <p:nvPr/>
        </p:nvSpPr>
        <p:spPr>
          <a:xfrm rot="9938172">
            <a:off x="4876733" y="5241744"/>
            <a:ext cx="8253705" cy="3481187"/>
          </a:xfrm>
          <a:custGeom>
            <a:avLst/>
            <a:gdLst/>
            <a:ahLst/>
            <a:cxnLst/>
            <a:rect l="l" t="t" r="r" b="b"/>
            <a:pathLst>
              <a:path w="98757" h="41653" extrusionOk="0">
                <a:moveTo>
                  <a:pt x="24520" y="1"/>
                </a:moveTo>
                <a:cubicBezTo>
                  <a:pt x="21966" y="1"/>
                  <a:pt x="19451" y="357"/>
                  <a:pt x="17165" y="1453"/>
                </a:cubicBezTo>
                <a:cubicBezTo>
                  <a:pt x="13673" y="3128"/>
                  <a:pt x="11129" y="6380"/>
                  <a:pt x="9543" y="9914"/>
                </a:cubicBezTo>
                <a:cubicBezTo>
                  <a:pt x="8264" y="12769"/>
                  <a:pt x="8241" y="16351"/>
                  <a:pt x="6896" y="19055"/>
                </a:cubicBezTo>
                <a:cubicBezTo>
                  <a:pt x="5957" y="20952"/>
                  <a:pt x="4093" y="21585"/>
                  <a:pt x="2799" y="23331"/>
                </a:cubicBezTo>
                <a:cubicBezTo>
                  <a:pt x="214" y="26824"/>
                  <a:pt x="1" y="32043"/>
                  <a:pt x="2323" y="35715"/>
                </a:cubicBezTo>
                <a:cubicBezTo>
                  <a:pt x="4765" y="39587"/>
                  <a:pt x="9390" y="41653"/>
                  <a:pt x="13997" y="41653"/>
                </a:cubicBezTo>
                <a:cubicBezTo>
                  <a:pt x="15319" y="41653"/>
                  <a:pt x="16640" y="41483"/>
                  <a:pt x="17906" y="41137"/>
                </a:cubicBezTo>
                <a:cubicBezTo>
                  <a:pt x="23093" y="39716"/>
                  <a:pt x="27358" y="35851"/>
                  <a:pt x="32564" y="34506"/>
                </a:cubicBezTo>
                <a:cubicBezTo>
                  <a:pt x="34007" y="34134"/>
                  <a:pt x="35471" y="33968"/>
                  <a:pt x="36938" y="33968"/>
                </a:cubicBezTo>
                <a:cubicBezTo>
                  <a:pt x="41466" y="33968"/>
                  <a:pt x="46036" y="35549"/>
                  <a:pt x="50176" y="37541"/>
                </a:cubicBezTo>
                <a:cubicBezTo>
                  <a:pt x="52248" y="38536"/>
                  <a:pt x="54306" y="39651"/>
                  <a:pt x="56557" y="40122"/>
                </a:cubicBezTo>
                <a:cubicBezTo>
                  <a:pt x="57203" y="40256"/>
                  <a:pt x="57873" y="40329"/>
                  <a:pt x="58540" y="40329"/>
                </a:cubicBezTo>
                <a:cubicBezTo>
                  <a:pt x="60199" y="40329"/>
                  <a:pt x="61845" y="39877"/>
                  <a:pt x="63070" y="38786"/>
                </a:cubicBezTo>
                <a:cubicBezTo>
                  <a:pt x="64575" y="37456"/>
                  <a:pt x="65268" y="35356"/>
                  <a:pt x="66887" y="34162"/>
                </a:cubicBezTo>
                <a:cubicBezTo>
                  <a:pt x="67804" y="33485"/>
                  <a:pt x="68878" y="33201"/>
                  <a:pt x="69992" y="33201"/>
                </a:cubicBezTo>
                <a:cubicBezTo>
                  <a:pt x="71786" y="33201"/>
                  <a:pt x="73685" y="33937"/>
                  <a:pt x="75207" y="34959"/>
                </a:cubicBezTo>
                <a:cubicBezTo>
                  <a:pt x="77675" y="36611"/>
                  <a:pt x="79709" y="38933"/>
                  <a:pt x="82404" y="40193"/>
                </a:cubicBezTo>
                <a:cubicBezTo>
                  <a:pt x="83759" y="40826"/>
                  <a:pt x="85236" y="41125"/>
                  <a:pt x="86721" y="41125"/>
                </a:cubicBezTo>
                <a:cubicBezTo>
                  <a:pt x="90219" y="41125"/>
                  <a:pt x="93757" y="39467"/>
                  <a:pt x="95821" y="36611"/>
                </a:cubicBezTo>
                <a:cubicBezTo>
                  <a:pt x="98757" y="32538"/>
                  <a:pt x="98493" y="26507"/>
                  <a:pt x="95331" y="22609"/>
                </a:cubicBezTo>
                <a:cubicBezTo>
                  <a:pt x="92806" y="19503"/>
                  <a:pt x="88927" y="17885"/>
                  <a:pt x="85207" y="16413"/>
                </a:cubicBezTo>
                <a:cubicBezTo>
                  <a:pt x="67274" y="9310"/>
                  <a:pt x="48935" y="2703"/>
                  <a:pt x="29789" y="381"/>
                </a:cubicBezTo>
                <a:cubicBezTo>
                  <a:pt x="28055" y="169"/>
                  <a:pt x="26279" y="1"/>
                  <a:pt x="24520"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88" name="Google Shape;388;p9"/>
          <p:cNvGrpSpPr/>
          <p:nvPr/>
        </p:nvGrpSpPr>
        <p:grpSpPr>
          <a:xfrm>
            <a:off x="588594" y="6022841"/>
            <a:ext cx="198905" cy="243833"/>
            <a:chOff x="5803200" y="3023808"/>
            <a:chExt cx="96775" cy="117900"/>
          </a:xfrm>
        </p:grpSpPr>
        <p:sp>
          <p:nvSpPr>
            <p:cNvPr id="389" name="Google Shape;389;p9"/>
            <p:cNvSpPr/>
            <p:nvPr/>
          </p:nvSpPr>
          <p:spPr>
            <a:xfrm>
              <a:off x="5803200" y="3050713"/>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0" name="Google Shape;390;p9"/>
            <p:cNvSpPr/>
            <p:nvPr/>
          </p:nvSpPr>
          <p:spPr>
            <a:xfrm>
              <a:off x="5805425" y="3040463"/>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1" name="Google Shape;391;p9"/>
            <p:cNvSpPr/>
            <p:nvPr/>
          </p:nvSpPr>
          <p:spPr>
            <a:xfrm>
              <a:off x="5841524" y="3023808"/>
              <a:ext cx="8456"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392" name="Google Shape;392;p9"/>
          <p:cNvSpPr/>
          <p:nvPr/>
        </p:nvSpPr>
        <p:spPr>
          <a:xfrm rot="259643">
            <a:off x="10934737" y="1059853"/>
            <a:ext cx="570119" cy="555004"/>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393" name="Google Shape;393;p9"/>
          <p:cNvGrpSpPr/>
          <p:nvPr/>
        </p:nvGrpSpPr>
        <p:grpSpPr>
          <a:xfrm>
            <a:off x="11535161" y="273741"/>
            <a:ext cx="198905" cy="243833"/>
            <a:chOff x="5803200" y="3023808"/>
            <a:chExt cx="96775" cy="117900"/>
          </a:xfrm>
        </p:grpSpPr>
        <p:sp>
          <p:nvSpPr>
            <p:cNvPr id="394" name="Google Shape;394;p9"/>
            <p:cNvSpPr/>
            <p:nvPr/>
          </p:nvSpPr>
          <p:spPr>
            <a:xfrm>
              <a:off x="5803200" y="3050713"/>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5" name="Google Shape;395;p9"/>
            <p:cNvSpPr/>
            <p:nvPr/>
          </p:nvSpPr>
          <p:spPr>
            <a:xfrm>
              <a:off x="5805425" y="3040463"/>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96" name="Google Shape;396;p9"/>
            <p:cNvSpPr/>
            <p:nvPr/>
          </p:nvSpPr>
          <p:spPr>
            <a:xfrm>
              <a:off x="5841524" y="3023808"/>
              <a:ext cx="8456"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5783539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397"/>
        <p:cNvGrpSpPr/>
        <p:nvPr/>
      </p:nvGrpSpPr>
      <p:grpSpPr>
        <a:xfrm>
          <a:off x="0" y="0"/>
          <a:ext cx="0" cy="0"/>
          <a:chOff x="0" y="0"/>
          <a:chExt cx="0" cy="0"/>
        </a:xfrm>
      </p:grpSpPr>
      <p:sp>
        <p:nvSpPr>
          <p:cNvPr id="398" name="Google Shape;398;p10"/>
          <p:cNvSpPr txBox="1">
            <a:spLocks noGrp="1"/>
          </p:cNvSpPr>
          <p:nvPr>
            <p:ph type="title"/>
          </p:nvPr>
        </p:nvSpPr>
        <p:spPr>
          <a:xfrm>
            <a:off x="6916900" y="713767"/>
            <a:ext cx="4324000" cy="27244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4267" b="1">
                <a:latin typeface="Arial" panose="020B0604020202020204" pitchFamily="34" charset="0"/>
                <a:cs typeface="Arial" panose="020B0604020202020204" pitchFamily="34" charset="0"/>
              </a:defRPr>
            </a:lvl1pPr>
            <a:lvl2pPr lvl="1" algn="ctr" rtl="0">
              <a:spcBef>
                <a:spcPts val="0"/>
              </a:spcBef>
              <a:spcAft>
                <a:spcPts val="0"/>
              </a:spcAft>
              <a:buSzPts val="2800"/>
              <a:buFont typeface="Coiny"/>
              <a:buNone/>
              <a:defRPr>
                <a:latin typeface="Coiny"/>
                <a:ea typeface="Coiny"/>
                <a:cs typeface="Coiny"/>
                <a:sym typeface="Coiny"/>
              </a:defRPr>
            </a:lvl2pPr>
            <a:lvl3pPr lvl="2" algn="ctr" rtl="0">
              <a:spcBef>
                <a:spcPts val="0"/>
              </a:spcBef>
              <a:spcAft>
                <a:spcPts val="0"/>
              </a:spcAft>
              <a:buSzPts val="2800"/>
              <a:buFont typeface="Coiny"/>
              <a:buNone/>
              <a:defRPr>
                <a:latin typeface="Coiny"/>
                <a:ea typeface="Coiny"/>
                <a:cs typeface="Coiny"/>
                <a:sym typeface="Coiny"/>
              </a:defRPr>
            </a:lvl3pPr>
            <a:lvl4pPr lvl="3" algn="ctr" rtl="0">
              <a:spcBef>
                <a:spcPts val="0"/>
              </a:spcBef>
              <a:spcAft>
                <a:spcPts val="0"/>
              </a:spcAft>
              <a:buSzPts val="2800"/>
              <a:buFont typeface="Coiny"/>
              <a:buNone/>
              <a:defRPr>
                <a:latin typeface="Coiny"/>
                <a:ea typeface="Coiny"/>
                <a:cs typeface="Coiny"/>
                <a:sym typeface="Coiny"/>
              </a:defRPr>
            </a:lvl4pPr>
            <a:lvl5pPr lvl="4" algn="ctr" rtl="0">
              <a:spcBef>
                <a:spcPts val="0"/>
              </a:spcBef>
              <a:spcAft>
                <a:spcPts val="0"/>
              </a:spcAft>
              <a:buSzPts val="2800"/>
              <a:buFont typeface="Coiny"/>
              <a:buNone/>
              <a:defRPr>
                <a:latin typeface="Coiny"/>
                <a:ea typeface="Coiny"/>
                <a:cs typeface="Coiny"/>
                <a:sym typeface="Coiny"/>
              </a:defRPr>
            </a:lvl5pPr>
            <a:lvl6pPr lvl="5" algn="ctr" rtl="0">
              <a:spcBef>
                <a:spcPts val="0"/>
              </a:spcBef>
              <a:spcAft>
                <a:spcPts val="0"/>
              </a:spcAft>
              <a:buSzPts val="2800"/>
              <a:buFont typeface="Coiny"/>
              <a:buNone/>
              <a:defRPr>
                <a:latin typeface="Coiny"/>
                <a:ea typeface="Coiny"/>
                <a:cs typeface="Coiny"/>
                <a:sym typeface="Coiny"/>
              </a:defRPr>
            </a:lvl6pPr>
            <a:lvl7pPr lvl="6" algn="ctr" rtl="0">
              <a:spcBef>
                <a:spcPts val="0"/>
              </a:spcBef>
              <a:spcAft>
                <a:spcPts val="0"/>
              </a:spcAft>
              <a:buSzPts val="2800"/>
              <a:buFont typeface="Coiny"/>
              <a:buNone/>
              <a:defRPr>
                <a:latin typeface="Coiny"/>
                <a:ea typeface="Coiny"/>
                <a:cs typeface="Coiny"/>
                <a:sym typeface="Coiny"/>
              </a:defRPr>
            </a:lvl7pPr>
            <a:lvl8pPr lvl="7" algn="ctr" rtl="0">
              <a:spcBef>
                <a:spcPts val="0"/>
              </a:spcBef>
              <a:spcAft>
                <a:spcPts val="0"/>
              </a:spcAft>
              <a:buSzPts val="2800"/>
              <a:buFont typeface="Coiny"/>
              <a:buNone/>
              <a:defRPr>
                <a:latin typeface="Coiny"/>
                <a:ea typeface="Coiny"/>
                <a:cs typeface="Coiny"/>
                <a:sym typeface="Coiny"/>
              </a:defRPr>
            </a:lvl8pPr>
            <a:lvl9pPr lvl="8" algn="ctr" rtl="0">
              <a:spcBef>
                <a:spcPts val="0"/>
              </a:spcBef>
              <a:spcAft>
                <a:spcPts val="0"/>
              </a:spcAft>
              <a:buSzPts val="2800"/>
              <a:buFont typeface="Coiny"/>
              <a:buNone/>
              <a:defRPr>
                <a:latin typeface="Coiny"/>
                <a:ea typeface="Coiny"/>
                <a:cs typeface="Coiny"/>
                <a:sym typeface="Coiny"/>
              </a:defRPr>
            </a:lvl9pPr>
          </a:lstStyle>
          <a:p>
            <a:endParaRPr dirty="0"/>
          </a:p>
        </p:txBody>
      </p:sp>
      <p:sp>
        <p:nvSpPr>
          <p:cNvPr id="399" name="Google Shape;399;p10"/>
          <p:cNvSpPr/>
          <p:nvPr/>
        </p:nvSpPr>
        <p:spPr>
          <a:xfrm rot="-10010386">
            <a:off x="7759604" y="4972486"/>
            <a:ext cx="4738997" cy="2646980"/>
          </a:xfrm>
          <a:custGeom>
            <a:avLst/>
            <a:gdLst/>
            <a:ahLst/>
            <a:cxnLst/>
            <a:rect l="l" t="t" r="r" b="b"/>
            <a:pathLst>
              <a:path w="105435" h="58891" extrusionOk="0">
                <a:moveTo>
                  <a:pt x="101040" y="0"/>
                </a:moveTo>
                <a:cubicBezTo>
                  <a:pt x="83315" y="5131"/>
                  <a:pt x="65589" y="10265"/>
                  <a:pt x="47863" y="15395"/>
                </a:cubicBezTo>
                <a:cubicBezTo>
                  <a:pt x="32481" y="19848"/>
                  <a:pt x="16834" y="24338"/>
                  <a:pt x="833" y="24338"/>
                </a:cubicBezTo>
                <a:cubicBezTo>
                  <a:pt x="556" y="24338"/>
                  <a:pt x="278" y="24336"/>
                  <a:pt x="1" y="24334"/>
                </a:cubicBezTo>
                <a:lnTo>
                  <a:pt x="1" y="24334"/>
                </a:lnTo>
                <a:lnTo>
                  <a:pt x="841" y="24659"/>
                </a:lnTo>
                <a:cubicBezTo>
                  <a:pt x="4635" y="32319"/>
                  <a:pt x="8641" y="40001"/>
                  <a:pt x="14337" y="46377"/>
                </a:cubicBezTo>
                <a:cubicBezTo>
                  <a:pt x="20035" y="52758"/>
                  <a:pt x="27661" y="57792"/>
                  <a:pt x="36160" y="58746"/>
                </a:cubicBezTo>
                <a:cubicBezTo>
                  <a:pt x="37021" y="58843"/>
                  <a:pt x="37890" y="58890"/>
                  <a:pt x="38761" y="58890"/>
                </a:cubicBezTo>
                <a:cubicBezTo>
                  <a:pt x="46485" y="58890"/>
                  <a:pt x="54346" y="55132"/>
                  <a:pt x="57972" y="48359"/>
                </a:cubicBezTo>
                <a:cubicBezTo>
                  <a:pt x="60832" y="43017"/>
                  <a:pt x="61021" y="36244"/>
                  <a:pt x="65122" y="31790"/>
                </a:cubicBezTo>
                <a:cubicBezTo>
                  <a:pt x="67384" y="29333"/>
                  <a:pt x="70714" y="27921"/>
                  <a:pt x="74045" y="27921"/>
                </a:cubicBezTo>
                <a:cubicBezTo>
                  <a:pt x="74676" y="27921"/>
                  <a:pt x="75306" y="27972"/>
                  <a:pt x="75930" y="28076"/>
                </a:cubicBezTo>
                <a:cubicBezTo>
                  <a:pt x="80970" y="28910"/>
                  <a:pt x="85161" y="32875"/>
                  <a:pt x="90247" y="33281"/>
                </a:cubicBezTo>
                <a:cubicBezTo>
                  <a:pt x="90521" y="33303"/>
                  <a:pt x="90793" y="33314"/>
                  <a:pt x="91063" y="33314"/>
                </a:cubicBezTo>
                <a:cubicBezTo>
                  <a:pt x="97639" y="33314"/>
                  <a:pt x="103084" y="26984"/>
                  <a:pt x="104235" y="20402"/>
                </a:cubicBezTo>
                <a:cubicBezTo>
                  <a:pt x="105435" y="13550"/>
                  <a:pt x="103221" y="6608"/>
                  <a:pt x="101040"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00" name="Google Shape;400;p10"/>
          <p:cNvSpPr/>
          <p:nvPr/>
        </p:nvSpPr>
        <p:spPr>
          <a:xfrm rot="-444343" flipH="1">
            <a:off x="-151786" y="-530589"/>
            <a:ext cx="4498156" cy="1060144"/>
          </a:xfrm>
          <a:custGeom>
            <a:avLst/>
            <a:gdLst/>
            <a:ahLst/>
            <a:cxnLst/>
            <a:rect l="l" t="t" r="r" b="b"/>
            <a:pathLst>
              <a:path w="134939" h="31803" extrusionOk="0">
                <a:moveTo>
                  <a:pt x="134939" y="1"/>
                </a:moveTo>
                <a:cubicBezTo>
                  <a:pt x="114750" y="4786"/>
                  <a:pt x="93310" y="6977"/>
                  <a:pt x="72230" y="9105"/>
                </a:cubicBezTo>
                <a:cubicBezTo>
                  <a:pt x="48349" y="11516"/>
                  <a:pt x="24470" y="13928"/>
                  <a:pt x="585" y="16339"/>
                </a:cubicBezTo>
                <a:cubicBezTo>
                  <a:pt x="251" y="20455"/>
                  <a:pt x="1" y="24749"/>
                  <a:pt x="3960" y="28015"/>
                </a:cubicBezTo>
                <a:cubicBezTo>
                  <a:pt x="6682" y="30260"/>
                  <a:pt x="12088" y="31802"/>
                  <a:pt x="17937" y="31802"/>
                </a:cubicBezTo>
                <a:cubicBezTo>
                  <a:pt x="20597" y="31802"/>
                  <a:pt x="23348" y="31483"/>
                  <a:pt x="25980" y="30766"/>
                </a:cubicBezTo>
                <a:cubicBezTo>
                  <a:pt x="32163" y="29087"/>
                  <a:pt x="35942" y="25787"/>
                  <a:pt x="41903" y="23890"/>
                </a:cubicBezTo>
                <a:cubicBezTo>
                  <a:pt x="45043" y="22893"/>
                  <a:pt x="48692" y="22363"/>
                  <a:pt x="52086" y="22363"/>
                </a:cubicBezTo>
                <a:cubicBezTo>
                  <a:pt x="53701" y="22363"/>
                  <a:pt x="55258" y="22483"/>
                  <a:pt x="56674" y="22729"/>
                </a:cubicBezTo>
                <a:cubicBezTo>
                  <a:pt x="63380" y="23895"/>
                  <a:pt x="66051" y="27406"/>
                  <a:pt x="71526" y="29398"/>
                </a:cubicBezTo>
                <a:cubicBezTo>
                  <a:pt x="74898" y="30623"/>
                  <a:pt x="79253" y="31186"/>
                  <a:pt x="83941" y="31186"/>
                </a:cubicBezTo>
                <a:cubicBezTo>
                  <a:pt x="90001" y="31186"/>
                  <a:pt x="96617" y="30245"/>
                  <a:pt x="102380" y="28577"/>
                </a:cubicBezTo>
                <a:cubicBezTo>
                  <a:pt x="112598" y="25622"/>
                  <a:pt x="120271" y="20767"/>
                  <a:pt x="125057" y="15759"/>
                </a:cubicBezTo>
                <a:cubicBezTo>
                  <a:pt x="129837" y="10756"/>
                  <a:pt x="132051" y="5551"/>
                  <a:pt x="134009" y="417"/>
                </a:cubicBezTo>
                <a:lnTo>
                  <a:pt x="134939" y="1"/>
                </a:ln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01" name="Google Shape;401;p10"/>
          <p:cNvGrpSpPr/>
          <p:nvPr/>
        </p:nvGrpSpPr>
        <p:grpSpPr>
          <a:xfrm>
            <a:off x="11420947" y="713752"/>
            <a:ext cx="252892" cy="308096"/>
            <a:chOff x="7298913" y="453525"/>
            <a:chExt cx="96775" cy="117900"/>
          </a:xfrm>
        </p:grpSpPr>
        <p:sp>
          <p:nvSpPr>
            <p:cNvPr id="402" name="Google Shape;402;p10"/>
            <p:cNvSpPr/>
            <p:nvPr/>
          </p:nvSpPr>
          <p:spPr>
            <a:xfrm>
              <a:off x="7298913" y="480425"/>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3" name="Google Shape;403;p10"/>
            <p:cNvSpPr/>
            <p:nvPr/>
          </p:nvSpPr>
          <p:spPr>
            <a:xfrm>
              <a:off x="7301138" y="470175"/>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4" name="Google Shape;404;p10"/>
            <p:cNvSpPr/>
            <p:nvPr/>
          </p:nvSpPr>
          <p:spPr>
            <a:xfrm>
              <a:off x="7337238" y="453525"/>
              <a:ext cx="15375"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405" name="Google Shape;405;p10"/>
          <p:cNvGrpSpPr/>
          <p:nvPr/>
        </p:nvGrpSpPr>
        <p:grpSpPr>
          <a:xfrm>
            <a:off x="425514" y="2757152"/>
            <a:ext cx="252892" cy="308096"/>
            <a:chOff x="7298913" y="453525"/>
            <a:chExt cx="96775" cy="117900"/>
          </a:xfrm>
        </p:grpSpPr>
        <p:sp>
          <p:nvSpPr>
            <p:cNvPr id="406" name="Google Shape;406;p10"/>
            <p:cNvSpPr/>
            <p:nvPr/>
          </p:nvSpPr>
          <p:spPr>
            <a:xfrm>
              <a:off x="7298913" y="480425"/>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7" name="Google Shape;407;p10"/>
            <p:cNvSpPr/>
            <p:nvPr/>
          </p:nvSpPr>
          <p:spPr>
            <a:xfrm>
              <a:off x="7301138" y="470175"/>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08" name="Google Shape;408;p10"/>
            <p:cNvSpPr/>
            <p:nvPr/>
          </p:nvSpPr>
          <p:spPr>
            <a:xfrm>
              <a:off x="7337238" y="453525"/>
              <a:ext cx="15375"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261920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39C51-C6D7-62D5-8757-A942CBB7BC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A4115F-5360-6C15-1103-271B77A051B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55B31C-6BF2-28B9-2405-C65A8ECBF1D5}"/>
              </a:ext>
            </a:extLst>
          </p:cNvPr>
          <p:cNvSpPr>
            <a:spLocks noGrp="1"/>
          </p:cNvSpPr>
          <p:nvPr>
            <p:ph type="dt" sz="half" idx="10"/>
          </p:nvPr>
        </p:nvSpPr>
        <p:spPr/>
        <p:txBody>
          <a:bodyPr/>
          <a:lstStyle/>
          <a:p>
            <a:fld id="{8861CEA9-5BDC-4166-A019-5A3556EEC933}" type="datetimeFigureOut">
              <a:rPr lang="en-US" smtClean="0"/>
              <a:t>2/27/2025</a:t>
            </a:fld>
            <a:endParaRPr lang="en-US"/>
          </a:p>
        </p:txBody>
      </p:sp>
      <p:sp>
        <p:nvSpPr>
          <p:cNvPr id="5" name="Footer Placeholder 4">
            <a:extLst>
              <a:ext uri="{FF2B5EF4-FFF2-40B4-BE49-F238E27FC236}">
                <a16:creationId xmlns:a16="http://schemas.microsoft.com/office/drawing/2014/main" id="{535FC63B-640D-9393-B6E9-42E9968933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A65100-B3A5-9C5D-5FD7-DC0099814BD7}"/>
              </a:ext>
            </a:extLst>
          </p:cNvPr>
          <p:cNvSpPr>
            <a:spLocks noGrp="1"/>
          </p:cNvSpPr>
          <p:nvPr>
            <p:ph type="sldNum" sz="quarter" idx="12"/>
          </p:nvPr>
        </p:nvSpPr>
        <p:spPr/>
        <p:txBody>
          <a:bodyPr/>
          <a:lstStyle/>
          <a:p>
            <a:fld id="{9181CEEE-4537-4C1B-A62A-9C96E4C7A1AC}" type="slidenum">
              <a:rPr lang="en-US" smtClean="0"/>
              <a:t>‹#›</a:t>
            </a:fld>
            <a:endParaRPr lang="en-US"/>
          </a:p>
        </p:txBody>
      </p:sp>
    </p:spTree>
    <p:extLst>
      <p:ext uri="{BB962C8B-B14F-4D97-AF65-F5344CB8AC3E}">
        <p14:creationId xmlns:p14="http://schemas.microsoft.com/office/powerpoint/2010/main" val="31365426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49"/>
        <p:cNvGrpSpPr/>
        <p:nvPr/>
      </p:nvGrpSpPr>
      <p:grpSpPr>
        <a:xfrm>
          <a:off x="0" y="0"/>
          <a:ext cx="0" cy="0"/>
          <a:chOff x="0" y="0"/>
          <a:chExt cx="0" cy="0"/>
        </a:xfrm>
      </p:grpSpPr>
    </p:spTree>
    <p:extLst>
      <p:ext uri="{BB962C8B-B14F-4D97-AF65-F5344CB8AC3E}">
        <p14:creationId xmlns:p14="http://schemas.microsoft.com/office/powerpoint/2010/main" val="12774215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450"/>
        <p:cNvGrpSpPr/>
        <p:nvPr/>
      </p:nvGrpSpPr>
      <p:grpSpPr>
        <a:xfrm>
          <a:off x="0" y="0"/>
          <a:ext cx="0" cy="0"/>
          <a:chOff x="0" y="0"/>
          <a:chExt cx="0" cy="0"/>
        </a:xfrm>
      </p:grpSpPr>
      <p:grpSp>
        <p:nvGrpSpPr>
          <p:cNvPr id="451" name="Google Shape;451;p13"/>
          <p:cNvGrpSpPr/>
          <p:nvPr/>
        </p:nvGrpSpPr>
        <p:grpSpPr>
          <a:xfrm>
            <a:off x="800" y="0"/>
            <a:ext cx="12190400" cy="6858000"/>
            <a:chOff x="10900" y="0"/>
            <a:chExt cx="9142800" cy="5143500"/>
          </a:xfrm>
        </p:grpSpPr>
        <p:cxnSp>
          <p:nvCxnSpPr>
            <p:cNvPr id="452" name="Google Shape;452;p13"/>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53" name="Google Shape;453;p13"/>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54" name="Google Shape;454;p13"/>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55" name="Google Shape;455;p13"/>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56" name="Google Shape;456;p13"/>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57" name="Google Shape;457;p13"/>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58" name="Google Shape;458;p13"/>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59" name="Google Shape;459;p13"/>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60" name="Google Shape;460;p13"/>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61" name="Google Shape;461;p13"/>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62" name="Google Shape;462;p13"/>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63" name="Google Shape;463;p13"/>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64" name="Google Shape;464;p13"/>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65" name="Google Shape;465;p13"/>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66" name="Google Shape;466;p13"/>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67" name="Google Shape;467;p13"/>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68" name="Google Shape;468;p13"/>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69" name="Google Shape;469;p13"/>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70" name="Google Shape;470;p13"/>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71" name="Google Shape;471;p13"/>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72" name="Google Shape;472;p13"/>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73" name="Google Shape;473;p13"/>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74" name="Google Shape;474;p13"/>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75" name="Google Shape;475;p13"/>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76" name="Google Shape;476;p13"/>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77" name="Google Shape;477;p13"/>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78" name="Google Shape;478;p13"/>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79" name="Google Shape;479;p13"/>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480" name="Google Shape;480;p13"/>
          <p:cNvSpPr txBox="1">
            <a:spLocks noGrp="1"/>
          </p:cNvSpPr>
          <p:nvPr>
            <p:ph type="title"/>
          </p:nvPr>
        </p:nvSpPr>
        <p:spPr>
          <a:xfrm>
            <a:off x="1177533" y="3205400"/>
            <a:ext cx="2926000" cy="85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400"/>
              <a:buNone/>
              <a:defRPr sz="2933" b="1">
                <a:latin typeface="Arial" panose="020B0604020202020204" pitchFamily="34" charset="0"/>
                <a:cs typeface="Arial" panose="020B0604020202020204" pitchFamily="34" charset="0"/>
              </a:defRPr>
            </a:lvl1pPr>
            <a:lvl2pPr lvl="1" rtl="0">
              <a:spcBef>
                <a:spcPts val="0"/>
              </a:spcBef>
              <a:spcAft>
                <a:spcPts val="0"/>
              </a:spcAft>
              <a:buSzPts val="2400"/>
              <a:buFont typeface="Coiny"/>
              <a:buNone/>
              <a:defRPr sz="3200">
                <a:latin typeface="Coiny"/>
                <a:ea typeface="Coiny"/>
                <a:cs typeface="Coiny"/>
                <a:sym typeface="Coiny"/>
              </a:defRPr>
            </a:lvl2pPr>
            <a:lvl3pPr lvl="2" rtl="0">
              <a:spcBef>
                <a:spcPts val="0"/>
              </a:spcBef>
              <a:spcAft>
                <a:spcPts val="0"/>
              </a:spcAft>
              <a:buSzPts val="2400"/>
              <a:buFont typeface="Coiny"/>
              <a:buNone/>
              <a:defRPr sz="3200">
                <a:latin typeface="Coiny"/>
                <a:ea typeface="Coiny"/>
                <a:cs typeface="Coiny"/>
                <a:sym typeface="Coiny"/>
              </a:defRPr>
            </a:lvl3pPr>
            <a:lvl4pPr lvl="3" rtl="0">
              <a:spcBef>
                <a:spcPts val="0"/>
              </a:spcBef>
              <a:spcAft>
                <a:spcPts val="0"/>
              </a:spcAft>
              <a:buSzPts val="2400"/>
              <a:buFont typeface="Coiny"/>
              <a:buNone/>
              <a:defRPr sz="3200">
                <a:latin typeface="Coiny"/>
                <a:ea typeface="Coiny"/>
                <a:cs typeface="Coiny"/>
                <a:sym typeface="Coiny"/>
              </a:defRPr>
            </a:lvl4pPr>
            <a:lvl5pPr lvl="4" rtl="0">
              <a:spcBef>
                <a:spcPts val="0"/>
              </a:spcBef>
              <a:spcAft>
                <a:spcPts val="0"/>
              </a:spcAft>
              <a:buSzPts val="2400"/>
              <a:buFont typeface="Coiny"/>
              <a:buNone/>
              <a:defRPr sz="3200">
                <a:latin typeface="Coiny"/>
                <a:ea typeface="Coiny"/>
                <a:cs typeface="Coiny"/>
                <a:sym typeface="Coiny"/>
              </a:defRPr>
            </a:lvl5pPr>
            <a:lvl6pPr lvl="5" rtl="0">
              <a:spcBef>
                <a:spcPts val="0"/>
              </a:spcBef>
              <a:spcAft>
                <a:spcPts val="0"/>
              </a:spcAft>
              <a:buSzPts val="2400"/>
              <a:buFont typeface="Coiny"/>
              <a:buNone/>
              <a:defRPr sz="3200">
                <a:latin typeface="Coiny"/>
                <a:ea typeface="Coiny"/>
                <a:cs typeface="Coiny"/>
                <a:sym typeface="Coiny"/>
              </a:defRPr>
            </a:lvl6pPr>
            <a:lvl7pPr lvl="6" rtl="0">
              <a:spcBef>
                <a:spcPts val="0"/>
              </a:spcBef>
              <a:spcAft>
                <a:spcPts val="0"/>
              </a:spcAft>
              <a:buSzPts val="2400"/>
              <a:buFont typeface="Coiny"/>
              <a:buNone/>
              <a:defRPr sz="3200">
                <a:latin typeface="Coiny"/>
                <a:ea typeface="Coiny"/>
                <a:cs typeface="Coiny"/>
                <a:sym typeface="Coiny"/>
              </a:defRPr>
            </a:lvl7pPr>
            <a:lvl8pPr lvl="7" rtl="0">
              <a:spcBef>
                <a:spcPts val="0"/>
              </a:spcBef>
              <a:spcAft>
                <a:spcPts val="0"/>
              </a:spcAft>
              <a:buSzPts val="2400"/>
              <a:buFont typeface="Coiny"/>
              <a:buNone/>
              <a:defRPr sz="3200">
                <a:latin typeface="Coiny"/>
                <a:ea typeface="Coiny"/>
                <a:cs typeface="Coiny"/>
                <a:sym typeface="Coiny"/>
              </a:defRPr>
            </a:lvl8pPr>
            <a:lvl9pPr lvl="8" rtl="0">
              <a:spcBef>
                <a:spcPts val="0"/>
              </a:spcBef>
              <a:spcAft>
                <a:spcPts val="0"/>
              </a:spcAft>
              <a:buSzPts val="2400"/>
              <a:buFont typeface="Coiny"/>
              <a:buNone/>
              <a:defRPr sz="3200">
                <a:latin typeface="Coiny"/>
                <a:ea typeface="Coiny"/>
                <a:cs typeface="Coiny"/>
                <a:sym typeface="Coiny"/>
              </a:defRPr>
            </a:lvl9pPr>
          </a:lstStyle>
          <a:p>
            <a:endParaRPr dirty="0"/>
          </a:p>
        </p:txBody>
      </p:sp>
      <p:sp>
        <p:nvSpPr>
          <p:cNvPr id="481" name="Google Shape;481;p13"/>
          <p:cNvSpPr txBox="1">
            <a:spLocks noGrp="1"/>
          </p:cNvSpPr>
          <p:nvPr>
            <p:ph type="subTitle" idx="1"/>
          </p:nvPr>
        </p:nvSpPr>
        <p:spPr>
          <a:xfrm>
            <a:off x="1426497" y="4183184"/>
            <a:ext cx="2438400" cy="971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482" name="Google Shape;482;p13"/>
          <p:cNvSpPr/>
          <p:nvPr/>
        </p:nvSpPr>
        <p:spPr>
          <a:xfrm rot="-589725" flipH="1">
            <a:off x="-319888" y="-430293"/>
            <a:ext cx="4497864" cy="1060076"/>
          </a:xfrm>
          <a:custGeom>
            <a:avLst/>
            <a:gdLst/>
            <a:ahLst/>
            <a:cxnLst/>
            <a:rect l="l" t="t" r="r" b="b"/>
            <a:pathLst>
              <a:path w="134939" h="31803" extrusionOk="0">
                <a:moveTo>
                  <a:pt x="134939" y="1"/>
                </a:moveTo>
                <a:cubicBezTo>
                  <a:pt x="114750" y="4786"/>
                  <a:pt x="93310" y="6977"/>
                  <a:pt x="72230" y="9105"/>
                </a:cubicBezTo>
                <a:cubicBezTo>
                  <a:pt x="48349" y="11516"/>
                  <a:pt x="24470" y="13928"/>
                  <a:pt x="585" y="16339"/>
                </a:cubicBezTo>
                <a:cubicBezTo>
                  <a:pt x="251" y="20455"/>
                  <a:pt x="1" y="24749"/>
                  <a:pt x="3960" y="28015"/>
                </a:cubicBezTo>
                <a:cubicBezTo>
                  <a:pt x="6682" y="30260"/>
                  <a:pt x="12088" y="31802"/>
                  <a:pt x="17937" y="31802"/>
                </a:cubicBezTo>
                <a:cubicBezTo>
                  <a:pt x="20597" y="31802"/>
                  <a:pt x="23348" y="31483"/>
                  <a:pt x="25980" y="30766"/>
                </a:cubicBezTo>
                <a:cubicBezTo>
                  <a:pt x="32163" y="29087"/>
                  <a:pt x="35942" y="25787"/>
                  <a:pt x="41903" y="23890"/>
                </a:cubicBezTo>
                <a:cubicBezTo>
                  <a:pt x="45043" y="22893"/>
                  <a:pt x="48692" y="22363"/>
                  <a:pt x="52086" y="22363"/>
                </a:cubicBezTo>
                <a:cubicBezTo>
                  <a:pt x="53701" y="22363"/>
                  <a:pt x="55258" y="22483"/>
                  <a:pt x="56674" y="22729"/>
                </a:cubicBezTo>
                <a:cubicBezTo>
                  <a:pt x="63380" y="23895"/>
                  <a:pt x="66051" y="27406"/>
                  <a:pt x="71526" y="29398"/>
                </a:cubicBezTo>
                <a:cubicBezTo>
                  <a:pt x="74898" y="30623"/>
                  <a:pt x="79253" y="31186"/>
                  <a:pt x="83941" y="31186"/>
                </a:cubicBezTo>
                <a:cubicBezTo>
                  <a:pt x="90001" y="31186"/>
                  <a:pt x="96617" y="30245"/>
                  <a:pt x="102380" y="28577"/>
                </a:cubicBezTo>
                <a:cubicBezTo>
                  <a:pt x="112598" y="25622"/>
                  <a:pt x="120271" y="20767"/>
                  <a:pt x="125057" y="15759"/>
                </a:cubicBezTo>
                <a:cubicBezTo>
                  <a:pt x="129837" y="10756"/>
                  <a:pt x="132051" y="5551"/>
                  <a:pt x="134009" y="417"/>
                </a:cubicBezTo>
                <a:lnTo>
                  <a:pt x="134939" y="1"/>
                </a:ln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83" name="Google Shape;483;p13"/>
          <p:cNvSpPr txBox="1">
            <a:spLocks noGrp="1"/>
          </p:cNvSpPr>
          <p:nvPr>
            <p:ph type="title" idx="2"/>
          </p:nvPr>
        </p:nvSpPr>
        <p:spPr>
          <a:xfrm>
            <a:off x="960000" y="731520"/>
            <a:ext cx="10272000" cy="6460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4267">
                <a:latin typeface="Arial" panose="020B0604020202020204" pitchFamily="34" charset="0"/>
                <a:cs typeface="Arial" panose="020B0604020202020204" pitchFamily="34" charset="0"/>
              </a:defRPr>
            </a:lvl1pPr>
            <a:lvl2pPr lvl="1" rtl="0">
              <a:spcBef>
                <a:spcPts val="0"/>
              </a:spcBef>
              <a:spcAft>
                <a:spcPts val="0"/>
              </a:spcAft>
              <a:buSzPts val="2800"/>
              <a:buFont typeface="Coiny"/>
              <a:buNone/>
              <a:defRPr>
                <a:latin typeface="Coiny"/>
                <a:ea typeface="Coiny"/>
                <a:cs typeface="Coiny"/>
                <a:sym typeface="Coiny"/>
              </a:defRPr>
            </a:lvl2pPr>
            <a:lvl3pPr lvl="2" rtl="0">
              <a:spcBef>
                <a:spcPts val="0"/>
              </a:spcBef>
              <a:spcAft>
                <a:spcPts val="0"/>
              </a:spcAft>
              <a:buSzPts val="2800"/>
              <a:buFont typeface="Coiny"/>
              <a:buNone/>
              <a:defRPr>
                <a:latin typeface="Coiny"/>
                <a:ea typeface="Coiny"/>
                <a:cs typeface="Coiny"/>
                <a:sym typeface="Coiny"/>
              </a:defRPr>
            </a:lvl3pPr>
            <a:lvl4pPr lvl="3" rtl="0">
              <a:spcBef>
                <a:spcPts val="0"/>
              </a:spcBef>
              <a:spcAft>
                <a:spcPts val="0"/>
              </a:spcAft>
              <a:buSzPts val="2800"/>
              <a:buFont typeface="Coiny"/>
              <a:buNone/>
              <a:defRPr>
                <a:latin typeface="Coiny"/>
                <a:ea typeface="Coiny"/>
                <a:cs typeface="Coiny"/>
                <a:sym typeface="Coiny"/>
              </a:defRPr>
            </a:lvl4pPr>
            <a:lvl5pPr lvl="4" rtl="0">
              <a:spcBef>
                <a:spcPts val="0"/>
              </a:spcBef>
              <a:spcAft>
                <a:spcPts val="0"/>
              </a:spcAft>
              <a:buSzPts val="2800"/>
              <a:buFont typeface="Coiny"/>
              <a:buNone/>
              <a:defRPr>
                <a:latin typeface="Coiny"/>
                <a:ea typeface="Coiny"/>
                <a:cs typeface="Coiny"/>
                <a:sym typeface="Coiny"/>
              </a:defRPr>
            </a:lvl5pPr>
            <a:lvl6pPr lvl="5" rtl="0">
              <a:spcBef>
                <a:spcPts val="0"/>
              </a:spcBef>
              <a:spcAft>
                <a:spcPts val="0"/>
              </a:spcAft>
              <a:buSzPts val="2800"/>
              <a:buFont typeface="Coiny"/>
              <a:buNone/>
              <a:defRPr>
                <a:latin typeface="Coiny"/>
                <a:ea typeface="Coiny"/>
                <a:cs typeface="Coiny"/>
                <a:sym typeface="Coiny"/>
              </a:defRPr>
            </a:lvl6pPr>
            <a:lvl7pPr lvl="6" rtl="0">
              <a:spcBef>
                <a:spcPts val="0"/>
              </a:spcBef>
              <a:spcAft>
                <a:spcPts val="0"/>
              </a:spcAft>
              <a:buSzPts val="2800"/>
              <a:buFont typeface="Coiny"/>
              <a:buNone/>
              <a:defRPr>
                <a:latin typeface="Coiny"/>
                <a:ea typeface="Coiny"/>
                <a:cs typeface="Coiny"/>
                <a:sym typeface="Coiny"/>
              </a:defRPr>
            </a:lvl7pPr>
            <a:lvl8pPr lvl="7" rtl="0">
              <a:spcBef>
                <a:spcPts val="0"/>
              </a:spcBef>
              <a:spcAft>
                <a:spcPts val="0"/>
              </a:spcAft>
              <a:buSzPts val="2800"/>
              <a:buFont typeface="Coiny"/>
              <a:buNone/>
              <a:defRPr>
                <a:latin typeface="Coiny"/>
                <a:ea typeface="Coiny"/>
                <a:cs typeface="Coiny"/>
                <a:sym typeface="Coiny"/>
              </a:defRPr>
            </a:lvl8pPr>
            <a:lvl9pPr lvl="8" rtl="0">
              <a:spcBef>
                <a:spcPts val="0"/>
              </a:spcBef>
              <a:spcAft>
                <a:spcPts val="0"/>
              </a:spcAft>
              <a:buSzPts val="2800"/>
              <a:buFont typeface="Coiny"/>
              <a:buNone/>
              <a:defRPr>
                <a:latin typeface="Coiny"/>
                <a:ea typeface="Coiny"/>
                <a:cs typeface="Coiny"/>
                <a:sym typeface="Coiny"/>
              </a:defRPr>
            </a:lvl9pPr>
          </a:lstStyle>
          <a:p>
            <a:endParaRPr dirty="0"/>
          </a:p>
        </p:txBody>
      </p:sp>
      <p:sp>
        <p:nvSpPr>
          <p:cNvPr id="484" name="Google Shape;484;p13"/>
          <p:cNvSpPr/>
          <p:nvPr/>
        </p:nvSpPr>
        <p:spPr>
          <a:xfrm rot="-707343">
            <a:off x="5576366" y="5890289"/>
            <a:ext cx="7431623" cy="1608196"/>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85" name="Google Shape;485;p13"/>
          <p:cNvSpPr/>
          <p:nvPr/>
        </p:nvSpPr>
        <p:spPr>
          <a:xfrm>
            <a:off x="11241033" y="499601"/>
            <a:ext cx="451400" cy="439433"/>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86" name="Google Shape;486;p13"/>
          <p:cNvSpPr/>
          <p:nvPr/>
        </p:nvSpPr>
        <p:spPr>
          <a:xfrm rot="1600053">
            <a:off x="367389" y="5669019"/>
            <a:ext cx="489519" cy="535117"/>
          </a:xfrm>
          <a:custGeom>
            <a:avLst/>
            <a:gdLst/>
            <a:ahLst/>
            <a:cxnLst/>
            <a:rect l="l" t="t" r="r" b="b"/>
            <a:pathLst>
              <a:path w="14686" h="16054" extrusionOk="0">
                <a:moveTo>
                  <a:pt x="866" y="937"/>
                </a:moveTo>
                <a:cubicBezTo>
                  <a:pt x="4225" y="2255"/>
                  <a:pt x="7381" y="2864"/>
                  <a:pt x="10706" y="3512"/>
                </a:cubicBezTo>
                <a:cubicBezTo>
                  <a:pt x="11684" y="3700"/>
                  <a:pt x="12689" y="3892"/>
                  <a:pt x="13718" y="4115"/>
                </a:cubicBezTo>
                <a:cubicBezTo>
                  <a:pt x="11115" y="7912"/>
                  <a:pt x="8250" y="11579"/>
                  <a:pt x="5191" y="15030"/>
                </a:cubicBezTo>
                <a:cubicBezTo>
                  <a:pt x="3367" y="10470"/>
                  <a:pt x="1911" y="5734"/>
                  <a:pt x="866" y="937"/>
                </a:cubicBezTo>
                <a:close/>
                <a:moveTo>
                  <a:pt x="380" y="0"/>
                </a:moveTo>
                <a:cubicBezTo>
                  <a:pt x="298" y="0"/>
                  <a:pt x="215" y="29"/>
                  <a:pt x="150" y="85"/>
                </a:cubicBezTo>
                <a:cubicBezTo>
                  <a:pt x="47" y="169"/>
                  <a:pt x="1" y="300"/>
                  <a:pt x="29" y="431"/>
                </a:cubicBezTo>
                <a:cubicBezTo>
                  <a:pt x="1132" y="5678"/>
                  <a:pt x="2719" y="10863"/>
                  <a:pt x="4747" y="15831"/>
                </a:cubicBezTo>
                <a:cubicBezTo>
                  <a:pt x="4799" y="15945"/>
                  <a:pt x="4896" y="16024"/>
                  <a:pt x="5020" y="16048"/>
                </a:cubicBezTo>
                <a:cubicBezTo>
                  <a:pt x="5038" y="16048"/>
                  <a:pt x="5061" y="16053"/>
                  <a:pt x="5078" y="16053"/>
                </a:cubicBezTo>
                <a:cubicBezTo>
                  <a:pt x="5180" y="16053"/>
                  <a:pt x="5277" y="16008"/>
                  <a:pt x="5345" y="15933"/>
                </a:cubicBezTo>
                <a:cubicBezTo>
                  <a:pt x="8682" y="12199"/>
                  <a:pt x="11797" y="8213"/>
                  <a:pt x="14605" y="4075"/>
                </a:cubicBezTo>
                <a:cubicBezTo>
                  <a:pt x="14673" y="3978"/>
                  <a:pt x="14685" y="3853"/>
                  <a:pt x="14646" y="3745"/>
                </a:cubicBezTo>
                <a:cubicBezTo>
                  <a:pt x="14600" y="3632"/>
                  <a:pt x="14503" y="3551"/>
                  <a:pt x="14389" y="3530"/>
                </a:cubicBezTo>
                <a:cubicBezTo>
                  <a:pt x="13167" y="3262"/>
                  <a:pt x="11985" y="3034"/>
                  <a:pt x="10842" y="2813"/>
                </a:cubicBezTo>
                <a:cubicBezTo>
                  <a:pt x="7347" y="2137"/>
                  <a:pt x="4049" y="1494"/>
                  <a:pt x="512" y="27"/>
                </a:cubicBezTo>
                <a:cubicBezTo>
                  <a:pt x="470" y="9"/>
                  <a:pt x="425" y="0"/>
                  <a:pt x="380" y="0"/>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solidFill>
                <a:schemeClr val="dk1"/>
              </a:solidFill>
            </a:endParaRPr>
          </a:p>
        </p:txBody>
      </p:sp>
      <p:grpSp>
        <p:nvGrpSpPr>
          <p:cNvPr id="487" name="Google Shape;487;p13"/>
          <p:cNvGrpSpPr/>
          <p:nvPr/>
        </p:nvGrpSpPr>
        <p:grpSpPr>
          <a:xfrm>
            <a:off x="975371" y="6285543"/>
            <a:ext cx="189635" cy="229428"/>
            <a:chOff x="7090888" y="538575"/>
            <a:chExt cx="83100" cy="100550"/>
          </a:xfrm>
        </p:grpSpPr>
        <p:sp>
          <p:nvSpPr>
            <p:cNvPr id="488" name="Google Shape;488;p13"/>
            <p:cNvSpPr/>
            <p:nvPr/>
          </p:nvSpPr>
          <p:spPr>
            <a:xfrm>
              <a:off x="7090888" y="564775"/>
              <a:ext cx="83100" cy="67275"/>
            </a:xfrm>
            <a:custGeom>
              <a:avLst/>
              <a:gdLst/>
              <a:ahLst/>
              <a:cxnLst/>
              <a:rect l="l" t="t" r="r" b="b"/>
              <a:pathLst>
                <a:path w="3324" h="2691" fill="none" extrusionOk="0">
                  <a:moveTo>
                    <a:pt x="1" y="0"/>
                  </a:moveTo>
                  <a:cubicBezTo>
                    <a:pt x="1111" y="897"/>
                    <a:pt x="2220" y="1795"/>
                    <a:pt x="3324" y="269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dk1"/>
                </a:solidFill>
              </a:endParaRPr>
            </a:p>
          </p:txBody>
        </p:sp>
        <p:sp>
          <p:nvSpPr>
            <p:cNvPr id="489" name="Google Shape;489;p13"/>
            <p:cNvSpPr/>
            <p:nvPr/>
          </p:nvSpPr>
          <p:spPr>
            <a:xfrm>
              <a:off x="7108838" y="556525"/>
              <a:ext cx="62450" cy="68325"/>
            </a:xfrm>
            <a:custGeom>
              <a:avLst/>
              <a:gdLst/>
              <a:ahLst/>
              <a:cxnLst/>
              <a:rect l="l" t="t" r="r" b="b"/>
              <a:pathLst>
                <a:path w="2498" h="2733" fill="none" extrusionOk="0">
                  <a:moveTo>
                    <a:pt x="1" y="2733"/>
                  </a:moveTo>
                  <a:cubicBezTo>
                    <a:pt x="902" y="1888"/>
                    <a:pt x="1737" y="973"/>
                    <a:pt x="2497" y="1"/>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dk1"/>
                </a:solidFill>
              </a:endParaRPr>
            </a:p>
          </p:txBody>
        </p:sp>
        <p:sp>
          <p:nvSpPr>
            <p:cNvPr id="490" name="Google Shape;490;p13"/>
            <p:cNvSpPr/>
            <p:nvPr/>
          </p:nvSpPr>
          <p:spPr>
            <a:xfrm>
              <a:off x="7129713" y="538575"/>
              <a:ext cx="10900" cy="100550"/>
            </a:xfrm>
            <a:custGeom>
              <a:avLst/>
              <a:gdLst/>
              <a:ahLst/>
              <a:cxnLst/>
              <a:rect l="l" t="t" r="r" b="b"/>
              <a:pathLst>
                <a:path w="436" h="4022" fill="none" extrusionOk="0">
                  <a:moveTo>
                    <a:pt x="1" y="1"/>
                  </a:moveTo>
                  <a:cubicBezTo>
                    <a:pt x="147" y="1342"/>
                    <a:pt x="288" y="2682"/>
                    <a:pt x="435" y="4022"/>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dk1"/>
                </a:solidFill>
              </a:endParaRPr>
            </a:p>
          </p:txBody>
        </p:sp>
      </p:grpSp>
      <p:grpSp>
        <p:nvGrpSpPr>
          <p:cNvPr id="491" name="Google Shape;491;p13"/>
          <p:cNvGrpSpPr/>
          <p:nvPr/>
        </p:nvGrpSpPr>
        <p:grpSpPr>
          <a:xfrm>
            <a:off x="10330782" y="4572321"/>
            <a:ext cx="1735316" cy="1796899"/>
            <a:chOff x="7748086" y="3429241"/>
            <a:chExt cx="1301487" cy="1347674"/>
          </a:xfrm>
        </p:grpSpPr>
        <p:grpSp>
          <p:nvGrpSpPr>
            <p:cNvPr id="492" name="Google Shape;492;p13"/>
            <p:cNvGrpSpPr/>
            <p:nvPr/>
          </p:nvGrpSpPr>
          <p:grpSpPr>
            <a:xfrm rot="7539575">
              <a:off x="7701657" y="3833734"/>
              <a:ext cx="1272176" cy="538687"/>
              <a:chOff x="-3231900" y="3360938"/>
              <a:chExt cx="1272325" cy="538750"/>
            </a:xfrm>
          </p:grpSpPr>
          <p:sp>
            <p:nvSpPr>
              <p:cNvPr id="493" name="Google Shape;493;p13"/>
              <p:cNvSpPr/>
              <p:nvPr/>
            </p:nvSpPr>
            <p:spPr>
              <a:xfrm>
                <a:off x="-3231900" y="3360938"/>
                <a:ext cx="1264350" cy="523075"/>
              </a:xfrm>
              <a:custGeom>
                <a:avLst/>
                <a:gdLst/>
                <a:ahLst/>
                <a:cxnLst/>
                <a:rect l="l" t="t" r="r" b="b"/>
                <a:pathLst>
                  <a:path w="50574" h="20923" extrusionOk="0">
                    <a:moveTo>
                      <a:pt x="3162" y="20922"/>
                    </a:moveTo>
                    <a:cubicBezTo>
                      <a:pt x="2769" y="19876"/>
                      <a:pt x="2377" y="18829"/>
                      <a:pt x="1990" y="17777"/>
                    </a:cubicBezTo>
                    <a:cubicBezTo>
                      <a:pt x="1484" y="16420"/>
                      <a:pt x="967" y="15061"/>
                      <a:pt x="489" y="13691"/>
                    </a:cubicBezTo>
                    <a:cubicBezTo>
                      <a:pt x="297" y="13133"/>
                      <a:pt x="182" y="12548"/>
                      <a:pt x="1" y="11831"/>
                    </a:cubicBezTo>
                    <a:cubicBezTo>
                      <a:pt x="1661" y="11406"/>
                      <a:pt x="3223" y="11002"/>
                      <a:pt x="4792" y="10592"/>
                    </a:cubicBezTo>
                    <a:cubicBezTo>
                      <a:pt x="5447" y="10422"/>
                      <a:pt x="6101" y="10234"/>
                      <a:pt x="6760" y="10069"/>
                    </a:cubicBezTo>
                    <a:cubicBezTo>
                      <a:pt x="7408" y="9910"/>
                      <a:pt x="8142" y="9916"/>
                      <a:pt x="8698" y="9603"/>
                    </a:cubicBezTo>
                    <a:cubicBezTo>
                      <a:pt x="9745" y="9018"/>
                      <a:pt x="10915" y="9068"/>
                      <a:pt x="12001" y="8716"/>
                    </a:cubicBezTo>
                    <a:cubicBezTo>
                      <a:pt x="12303" y="8620"/>
                      <a:pt x="12621" y="8586"/>
                      <a:pt x="12933" y="8512"/>
                    </a:cubicBezTo>
                    <a:cubicBezTo>
                      <a:pt x="14008" y="8261"/>
                      <a:pt x="15093" y="8029"/>
                      <a:pt x="16163" y="7749"/>
                    </a:cubicBezTo>
                    <a:cubicBezTo>
                      <a:pt x="17913" y="7289"/>
                      <a:pt x="19658" y="6783"/>
                      <a:pt x="21410" y="6317"/>
                    </a:cubicBezTo>
                    <a:cubicBezTo>
                      <a:pt x="23525" y="5749"/>
                      <a:pt x="25645" y="5191"/>
                      <a:pt x="27765" y="4634"/>
                    </a:cubicBezTo>
                    <a:cubicBezTo>
                      <a:pt x="29072" y="4288"/>
                      <a:pt x="30381" y="3958"/>
                      <a:pt x="31682" y="3600"/>
                    </a:cubicBezTo>
                    <a:cubicBezTo>
                      <a:pt x="32808" y="3293"/>
                      <a:pt x="33910" y="2918"/>
                      <a:pt x="35036" y="2640"/>
                    </a:cubicBezTo>
                    <a:cubicBezTo>
                      <a:pt x="36497" y="2281"/>
                      <a:pt x="37980" y="1985"/>
                      <a:pt x="39447" y="1656"/>
                    </a:cubicBezTo>
                    <a:cubicBezTo>
                      <a:pt x="40607" y="1388"/>
                      <a:pt x="41755" y="1076"/>
                      <a:pt x="42921" y="848"/>
                    </a:cubicBezTo>
                    <a:cubicBezTo>
                      <a:pt x="44529" y="541"/>
                      <a:pt x="46150" y="292"/>
                      <a:pt x="47764" y="19"/>
                    </a:cubicBezTo>
                    <a:cubicBezTo>
                      <a:pt x="47856" y="1"/>
                      <a:pt x="47952" y="13"/>
                      <a:pt x="48055" y="13"/>
                    </a:cubicBezTo>
                    <a:cubicBezTo>
                      <a:pt x="49015" y="3259"/>
                      <a:pt x="50277" y="6408"/>
                      <a:pt x="50573" y="9717"/>
                    </a:cubicBezTo>
                    <a:cubicBezTo>
                      <a:pt x="49038" y="10058"/>
                      <a:pt x="47645" y="10336"/>
                      <a:pt x="46263" y="10677"/>
                    </a:cubicBezTo>
                    <a:cubicBezTo>
                      <a:pt x="43791" y="11286"/>
                      <a:pt x="41318" y="11910"/>
                      <a:pt x="38856" y="12565"/>
                    </a:cubicBezTo>
                    <a:cubicBezTo>
                      <a:pt x="37117" y="13025"/>
                      <a:pt x="35400" y="13542"/>
                      <a:pt x="33672" y="14020"/>
                    </a:cubicBezTo>
                    <a:cubicBezTo>
                      <a:pt x="33194" y="14151"/>
                      <a:pt x="32693" y="14214"/>
                      <a:pt x="32216" y="14327"/>
                    </a:cubicBezTo>
                    <a:cubicBezTo>
                      <a:pt x="29841" y="14896"/>
                      <a:pt x="27464" y="15486"/>
                      <a:pt x="25087" y="16032"/>
                    </a:cubicBezTo>
                    <a:cubicBezTo>
                      <a:pt x="23730" y="16345"/>
                      <a:pt x="22347" y="16556"/>
                      <a:pt x="20989" y="16856"/>
                    </a:cubicBezTo>
                    <a:cubicBezTo>
                      <a:pt x="20340" y="17000"/>
                      <a:pt x="19726" y="17289"/>
                      <a:pt x="19078" y="17454"/>
                    </a:cubicBezTo>
                    <a:cubicBezTo>
                      <a:pt x="16845" y="18011"/>
                      <a:pt x="14610" y="18585"/>
                      <a:pt x="12359" y="19068"/>
                    </a:cubicBezTo>
                    <a:cubicBezTo>
                      <a:pt x="9318" y="19721"/>
                      <a:pt x="6266" y="20301"/>
                      <a:pt x="3162" y="20922"/>
                    </a:cubicBezTo>
                    <a:close/>
                    <a:moveTo>
                      <a:pt x="5508" y="15515"/>
                    </a:moveTo>
                    <a:cubicBezTo>
                      <a:pt x="5338" y="14862"/>
                      <a:pt x="4776" y="14486"/>
                      <a:pt x="4178" y="14639"/>
                    </a:cubicBezTo>
                    <a:cubicBezTo>
                      <a:pt x="3435" y="14833"/>
                      <a:pt x="3235" y="15203"/>
                      <a:pt x="3435" y="16027"/>
                    </a:cubicBezTo>
                    <a:cubicBezTo>
                      <a:pt x="3553" y="16522"/>
                      <a:pt x="4122" y="16885"/>
                      <a:pt x="4594" y="16766"/>
                    </a:cubicBezTo>
                    <a:cubicBezTo>
                      <a:pt x="5174" y="16624"/>
                      <a:pt x="5634" y="15998"/>
                      <a:pt x="5508" y="1551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4" name="Google Shape;494;p13"/>
              <p:cNvSpPr/>
              <p:nvPr/>
            </p:nvSpPr>
            <p:spPr>
              <a:xfrm>
                <a:off x="-3043225" y="3767613"/>
                <a:ext cx="35350" cy="91800"/>
              </a:xfrm>
              <a:custGeom>
                <a:avLst/>
                <a:gdLst/>
                <a:ahLst/>
                <a:cxnLst/>
                <a:rect l="l" t="t" r="r" b="b"/>
                <a:pathLst>
                  <a:path w="1414" h="3672" extrusionOk="0">
                    <a:moveTo>
                      <a:pt x="417" y="0"/>
                    </a:moveTo>
                    <a:cubicBezTo>
                      <a:pt x="214" y="0"/>
                      <a:pt x="0" y="168"/>
                      <a:pt x="65" y="426"/>
                    </a:cubicBezTo>
                    <a:cubicBezTo>
                      <a:pt x="310" y="1420"/>
                      <a:pt x="333" y="2454"/>
                      <a:pt x="690" y="3420"/>
                    </a:cubicBezTo>
                    <a:cubicBezTo>
                      <a:pt x="743" y="3564"/>
                      <a:pt x="868" y="3671"/>
                      <a:pt x="1018" y="3671"/>
                    </a:cubicBezTo>
                    <a:cubicBezTo>
                      <a:pt x="1047" y="3671"/>
                      <a:pt x="1076" y="3667"/>
                      <a:pt x="1106" y="3659"/>
                    </a:cubicBezTo>
                    <a:cubicBezTo>
                      <a:pt x="1277" y="3614"/>
                      <a:pt x="1413" y="3409"/>
                      <a:pt x="1345" y="3239"/>
                    </a:cubicBezTo>
                    <a:cubicBezTo>
                      <a:pt x="992" y="2273"/>
                      <a:pt x="970" y="1237"/>
                      <a:pt x="724" y="243"/>
                    </a:cubicBezTo>
                    <a:cubicBezTo>
                      <a:pt x="681" y="73"/>
                      <a:pt x="551" y="0"/>
                      <a:pt x="417"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5" name="Google Shape;495;p13"/>
              <p:cNvSpPr/>
              <p:nvPr/>
            </p:nvSpPr>
            <p:spPr>
              <a:xfrm>
                <a:off x="-2858850" y="3723813"/>
                <a:ext cx="50550" cy="88600"/>
              </a:xfrm>
              <a:custGeom>
                <a:avLst/>
                <a:gdLst/>
                <a:ahLst/>
                <a:cxnLst/>
                <a:rect l="l" t="t" r="r" b="b"/>
                <a:pathLst>
                  <a:path w="2022" h="3544" extrusionOk="0">
                    <a:moveTo>
                      <a:pt x="376" y="0"/>
                    </a:moveTo>
                    <a:cubicBezTo>
                      <a:pt x="316" y="0"/>
                      <a:pt x="256" y="15"/>
                      <a:pt x="205" y="45"/>
                    </a:cubicBezTo>
                    <a:cubicBezTo>
                      <a:pt x="42" y="142"/>
                      <a:pt x="1" y="347"/>
                      <a:pt x="87" y="512"/>
                    </a:cubicBezTo>
                    <a:cubicBezTo>
                      <a:pt x="541" y="1420"/>
                      <a:pt x="1047" y="2307"/>
                      <a:pt x="1297" y="3303"/>
                    </a:cubicBezTo>
                    <a:cubicBezTo>
                      <a:pt x="1340" y="3471"/>
                      <a:pt x="1471" y="3543"/>
                      <a:pt x="1606" y="3543"/>
                    </a:cubicBezTo>
                    <a:cubicBezTo>
                      <a:pt x="1809" y="3543"/>
                      <a:pt x="2022" y="3377"/>
                      <a:pt x="1957" y="3120"/>
                    </a:cubicBezTo>
                    <a:cubicBezTo>
                      <a:pt x="1690" y="2075"/>
                      <a:pt x="1155" y="1126"/>
                      <a:pt x="672" y="171"/>
                    </a:cubicBezTo>
                    <a:cubicBezTo>
                      <a:pt x="619" y="60"/>
                      <a:pt x="497" y="0"/>
                      <a:pt x="37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6" name="Google Shape;496;p13"/>
              <p:cNvSpPr/>
              <p:nvPr/>
            </p:nvSpPr>
            <p:spPr>
              <a:xfrm>
                <a:off x="-2676850" y="3680313"/>
                <a:ext cx="55075" cy="91725"/>
              </a:xfrm>
              <a:custGeom>
                <a:avLst/>
                <a:gdLst/>
                <a:ahLst/>
                <a:cxnLst/>
                <a:rect l="l" t="t" r="r" b="b"/>
                <a:pathLst>
                  <a:path w="2203" h="3669" extrusionOk="0">
                    <a:moveTo>
                      <a:pt x="476" y="0"/>
                    </a:moveTo>
                    <a:cubicBezTo>
                      <a:pt x="238" y="0"/>
                      <a:pt x="1" y="245"/>
                      <a:pt x="163" y="507"/>
                    </a:cubicBezTo>
                    <a:cubicBezTo>
                      <a:pt x="736" y="1421"/>
                      <a:pt x="1260" y="2354"/>
                      <a:pt x="1504" y="3417"/>
                    </a:cubicBezTo>
                    <a:cubicBezTo>
                      <a:pt x="1537" y="3568"/>
                      <a:pt x="1685" y="3668"/>
                      <a:pt x="1835" y="3668"/>
                    </a:cubicBezTo>
                    <a:cubicBezTo>
                      <a:pt x="1865" y="3668"/>
                      <a:pt x="1895" y="3664"/>
                      <a:pt x="1925" y="3656"/>
                    </a:cubicBezTo>
                    <a:cubicBezTo>
                      <a:pt x="2107" y="3604"/>
                      <a:pt x="2203" y="3417"/>
                      <a:pt x="2163" y="3235"/>
                    </a:cubicBezTo>
                    <a:cubicBezTo>
                      <a:pt x="1908" y="2121"/>
                      <a:pt x="1357" y="1126"/>
                      <a:pt x="754" y="159"/>
                    </a:cubicBezTo>
                    <a:cubicBezTo>
                      <a:pt x="683" y="47"/>
                      <a:pt x="579" y="0"/>
                      <a:pt x="47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7" name="Google Shape;497;p13"/>
              <p:cNvSpPr/>
              <p:nvPr/>
            </p:nvSpPr>
            <p:spPr>
              <a:xfrm>
                <a:off x="-2500425" y="3627213"/>
                <a:ext cx="38250" cy="110500"/>
              </a:xfrm>
              <a:custGeom>
                <a:avLst/>
                <a:gdLst/>
                <a:ahLst/>
                <a:cxnLst/>
                <a:rect l="l" t="t" r="r" b="b"/>
                <a:pathLst>
                  <a:path w="1530" h="4420" extrusionOk="0">
                    <a:moveTo>
                      <a:pt x="417" y="1"/>
                    </a:moveTo>
                    <a:cubicBezTo>
                      <a:pt x="215" y="1"/>
                      <a:pt x="0" y="170"/>
                      <a:pt x="58" y="430"/>
                    </a:cubicBezTo>
                    <a:cubicBezTo>
                      <a:pt x="330" y="1669"/>
                      <a:pt x="501" y="2938"/>
                      <a:pt x="808" y="4176"/>
                    </a:cubicBezTo>
                    <a:cubicBezTo>
                      <a:pt x="849" y="4346"/>
                      <a:pt x="978" y="4419"/>
                      <a:pt x="1112" y="4419"/>
                    </a:cubicBezTo>
                    <a:cubicBezTo>
                      <a:pt x="1315" y="4419"/>
                      <a:pt x="1530" y="4251"/>
                      <a:pt x="1468" y="3995"/>
                    </a:cubicBezTo>
                    <a:cubicBezTo>
                      <a:pt x="1161" y="2755"/>
                      <a:pt x="991" y="1487"/>
                      <a:pt x="718" y="248"/>
                    </a:cubicBezTo>
                    <a:cubicBezTo>
                      <a:pt x="679" y="76"/>
                      <a:pt x="551" y="1"/>
                      <a:pt x="417"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8" name="Google Shape;498;p13"/>
              <p:cNvSpPr/>
              <p:nvPr/>
            </p:nvSpPr>
            <p:spPr>
              <a:xfrm>
                <a:off x="-2327525" y="3586788"/>
                <a:ext cx="52475" cy="88400"/>
              </a:xfrm>
              <a:custGeom>
                <a:avLst/>
                <a:gdLst/>
                <a:ahLst/>
                <a:cxnLst/>
                <a:rect l="l" t="t" r="r" b="b"/>
                <a:pathLst>
                  <a:path w="2099" h="3536" extrusionOk="0">
                    <a:moveTo>
                      <a:pt x="476" y="1"/>
                    </a:moveTo>
                    <a:cubicBezTo>
                      <a:pt x="238" y="1"/>
                      <a:pt x="0" y="245"/>
                      <a:pt x="163" y="507"/>
                    </a:cubicBezTo>
                    <a:cubicBezTo>
                      <a:pt x="708" y="1376"/>
                      <a:pt x="1123" y="2297"/>
                      <a:pt x="1374" y="3293"/>
                    </a:cubicBezTo>
                    <a:cubicBezTo>
                      <a:pt x="1417" y="3462"/>
                      <a:pt x="1547" y="3535"/>
                      <a:pt x="1681" y="3535"/>
                    </a:cubicBezTo>
                    <a:cubicBezTo>
                      <a:pt x="1885" y="3535"/>
                      <a:pt x="2098" y="3367"/>
                      <a:pt x="2033" y="3110"/>
                    </a:cubicBezTo>
                    <a:cubicBezTo>
                      <a:pt x="1771" y="2058"/>
                      <a:pt x="1322" y="1081"/>
                      <a:pt x="755" y="160"/>
                    </a:cubicBezTo>
                    <a:cubicBezTo>
                      <a:pt x="684" y="48"/>
                      <a:pt x="580" y="1"/>
                      <a:pt x="476"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99" name="Google Shape;499;p13"/>
              <p:cNvSpPr/>
              <p:nvPr/>
            </p:nvSpPr>
            <p:spPr>
              <a:xfrm>
                <a:off x="-2125925" y="3533563"/>
                <a:ext cx="44250" cy="95050"/>
              </a:xfrm>
              <a:custGeom>
                <a:avLst/>
                <a:gdLst/>
                <a:ahLst/>
                <a:cxnLst/>
                <a:rect l="l" t="t" r="r" b="b"/>
                <a:pathLst>
                  <a:path w="1770" h="3802" extrusionOk="0">
                    <a:moveTo>
                      <a:pt x="375" y="1"/>
                    </a:moveTo>
                    <a:cubicBezTo>
                      <a:pt x="315" y="1"/>
                      <a:pt x="256" y="15"/>
                      <a:pt x="206" y="43"/>
                    </a:cubicBezTo>
                    <a:cubicBezTo>
                      <a:pt x="35" y="146"/>
                      <a:pt x="1" y="345"/>
                      <a:pt x="86" y="515"/>
                    </a:cubicBezTo>
                    <a:cubicBezTo>
                      <a:pt x="558" y="1470"/>
                      <a:pt x="678" y="2556"/>
                      <a:pt x="1047" y="3551"/>
                    </a:cubicBezTo>
                    <a:cubicBezTo>
                      <a:pt x="1099" y="3695"/>
                      <a:pt x="1228" y="3802"/>
                      <a:pt x="1380" y="3802"/>
                    </a:cubicBezTo>
                    <a:cubicBezTo>
                      <a:pt x="1409" y="3802"/>
                      <a:pt x="1438" y="3798"/>
                      <a:pt x="1468" y="3790"/>
                    </a:cubicBezTo>
                    <a:cubicBezTo>
                      <a:pt x="1633" y="3743"/>
                      <a:pt x="1769" y="3546"/>
                      <a:pt x="1706" y="3368"/>
                    </a:cubicBezTo>
                    <a:cubicBezTo>
                      <a:pt x="1314" y="2311"/>
                      <a:pt x="1172" y="1185"/>
                      <a:pt x="672" y="169"/>
                    </a:cubicBezTo>
                    <a:cubicBezTo>
                      <a:pt x="618" y="58"/>
                      <a:pt x="496" y="1"/>
                      <a:pt x="375"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0" name="Google Shape;500;p13"/>
              <p:cNvSpPr/>
              <p:nvPr/>
            </p:nvSpPr>
            <p:spPr>
              <a:xfrm>
                <a:off x="-2946675" y="3773588"/>
                <a:ext cx="38700" cy="67150"/>
              </a:xfrm>
              <a:custGeom>
                <a:avLst/>
                <a:gdLst/>
                <a:ahLst/>
                <a:cxnLst/>
                <a:rect l="l" t="t" r="r" b="b"/>
                <a:pathLst>
                  <a:path w="1548" h="2686" extrusionOk="0">
                    <a:moveTo>
                      <a:pt x="401" y="0"/>
                    </a:moveTo>
                    <a:cubicBezTo>
                      <a:pt x="371" y="0"/>
                      <a:pt x="339" y="5"/>
                      <a:pt x="307" y="16"/>
                    </a:cubicBezTo>
                    <a:cubicBezTo>
                      <a:pt x="149" y="66"/>
                      <a:pt x="0" y="260"/>
                      <a:pt x="69" y="436"/>
                    </a:cubicBezTo>
                    <a:cubicBezTo>
                      <a:pt x="331" y="1095"/>
                      <a:pt x="553" y="1772"/>
                      <a:pt x="819" y="2431"/>
                    </a:cubicBezTo>
                    <a:cubicBezTo>
                      <a:pt x="871" y="2568"/>
                      <a:pt x="994" y="2685"/>
                      <a:pt x="1145" y="2685"/>
                    </a:cubicBezTo>
                    <a:cubicBezTo>
                      <a:pt x="1176" y="2685"/>
                      <a:pt x="1208" y="2680"/>
                      <a:pt x="1241" y="2670"/>
                    </a:cubicBezTo>
                    <a:cubicBezTo>
                      <a:pt x="1399" y="2619"/>
                      <a:pt x="1548" y="2425"/>
                      <a:pt x="1479" y="2249"/>
                    </a:cubicBezTo>
                    <a:cubicBezTo>
                      <a:pt x="1212" y="1590"/>
                      <a:pt x="990" y="914"/>
                      <a:pt x="729" y="255"/>
                    </a:cubicBezTo>
                    <a:cubicBezTo>
                      <a:pt x="672" y="118"/>
                      <a:pt x="549" y="0"/>
                      <a:pt x="401"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1" name="Google Shape;501;p13"/>
              <p:cNvSpPr/>
              <p:nvPr/>
            </p:nvSpPr>
            <p:spPr>
              <a:xfrm>
                <a:off x="-2762175" y="3723738"/>
                <a:ext cx="44225" cy="70125"/>
              </a:xfrm>
              <a:custGeom>
                <a:avLst/>
                <a:gdLst/>
                <a:ahLst/>
                <a:cxnLst/>
                <a:rect l="l" t="t" r="r" b="b"/>
                <a:pathLst>
                  <a:path w="1769" h="2805" extrusionOk="0">
                    <a:moveTo>
                      <a:pt x="373" y="1"/>
                    </a:moveTo>
                    <a:cubicBezTo>
                      <a:pt x="313" y="1"/>
                      <a:pt x="254" y="16"/>
                      <a:pt x="205" y="48"/>
                    </a:cubicBezTo>
                    <a:cubicBezTo>
                      <a:pt x="45" y="156"/>
                      <a:pt x="0" y="344"/>
                      <a:pt x="85" y="515"/>
                    </a:cubicBezTo>
                    <a:cubicBezTo>
                      <a:pt x="431" y="1213"/>
                      <a:pt x="682" y="1964"/>
                      <a:pt x="1079" y="2635"/>
                    </a:cubicBezTo>
                    <a:cubicBezTo>
                      <a:pt x="1146" y="2739"/>
                      <a:pt x="1268" y="2804"/>
                      <a:pt x="1390" y="2804"/>
                    </a:cubicBezTo>
                    <a:cubicBezTo>
                      <a:pt x="1446" y="2804"/>
                      <a:pt x="1501" y="2791"/>
                      <a:pt x="1551" y="2760"/>
                    </a:cubicBezTo>
                    <a:cubicBezTo>
                      <a:pt x="1706" y="2658"/>
                      <a:pt x="1768" y="2453"/>
                      <a:pt x="1672" y="2294"/>
                    </a:cubicBezTo>
                    <a:cubicBezTo>
                      <a:pt x="1273" y="1617"/>
                      <a:pt x="1023" y="872"/>
                      <a:pt x="677" y="174"/>
                    </a:cubicBezTo>
                    <a:cubicBezTo>
                      <a:pt x="623" y="63"/>
                      <a:pt x="496" y="1"/>
                      <a:pt x="373"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2" name="Google Shape;502;p13"/>
              <p:cNvSpPr/>
              <p:nvPr/>
            </p:nvSpPr>
            <p:spPr>
              <a:xfrm>
                <a:off x="-2587375" y="3686388"/>
                <a:ext cx="50325" cy="63825"/>
              </a:xfrm>
              <a:custGeom>
                <a:avLst/>
                <a:gdLst/>
                <a:ahLst/>
                <a:cxnLst/>
                <a:rect l="l" t="t" r="r" b="b"/>
                <a:pathLst>
                  <a:path w="2013" h="2553" extrusionOk="0">
                    <a:moveTo>
                      <a:pt x="367" y="0"/>
                    </a:moveTo>
                    <a:cubicBezTo>
                      <a:pt x="279" y="0"/>
                      <a:pt x="192" y="32"/>
                      <a:pt x="132" y="99"/>
                    </a:cubicBezTo>
                    <a:cubicBezTo>
                      <a:pt x="6" y="235"/>
                      <a:pt x="1" y="445"/>
                      <a:pt x="132" y="582"/>
                    </a:cubicBezTo>
                    <a:cubicBezTo>
                      <a:pt x="193" y="644"/>
                      <a:pt x="256" y="713"/>
                      <a:pt x="313" y="775"/>
                    </a:cubicBezTo>
                    <a:cubicBezTo>
                      <a:pt x="342" y="809"/>
                      <a:pt x="370" y="849"/>
                      <a:pt x="398" y="883"/>
                    </a:cubicBezTo>
                    <a:cubicBezTo>
                      <a:pt x="415" y="905"/>
                      <a:pt x="432" y="928"/>
                      <a:pt x="444" y="946"/>
                    </a:cubicBezTo>
                    <a:cubicBezTo>
                      <a:pt x="557" y="1099"/>
                      <a:pt x="660" y="1258"/>
                      <a:pt x="756" y="1417"/>
                    </a:cubicBezTo>
                    <a:cubicBezTo>
                      <a:pt x="956" y="1736"/>
                      <a:pt x="1132" y="2065"/>
                      <a:pt x="1325" y="2384"/>
                    </a:cubicBezTo>
                    <a:cubicBezTo>
                      <a:pt x="1387" y="2488"/>
                      <a:pt x="1510" y="2553"/>
                      <a:pt x="1630" y="2553"/>
                    </a:cubicBezTo>
                    <a:cubicBezTo>
                      <a:pt x="1686" y="2553"/>
                      <a:pt x="1742" y="2539"/>
                      <a:pt x="1791" y="2508"/>
                    </a:cubicBezTo>
                    <a:cubicBezTo>
                      <a:pt x="1950" y="2406"/>
                      <a:pt x="2013" y="2201"/>
                      <a:pt x="1916" y="2037"/>
                    </a:cubicBezTo>
                    <a:cubicBezTo>
                      <a:pt x="1518" y="1372"/>
                      <a:pt x="1166" y="655"/>
                      <a:pt x="614" y="99"/>
                    </a:cubicBezTo>
                    <a:cubicBezTo>
                      <a:pt x="550" y="34"/>
                      <a:pt x="458" y="0"/>
                      <a:pt x="367"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3" name="Google Shape;503;p13"/>
              <p:cNvSpPr/>
              <p:nvPr/>
            </p:nvSpPr>
            <p:spPr>
              <a:xfrm>
                <a:off x="-2406325" y="3639488"/>
                <a:ext cx="34575" cy="67075"/>
              </a:xfrm>
              <a:custGeom>
                <a:avLst/>
                <a:gdLst/>
                <a:ahLst/>
                <a:cxnLst/>
                <a:rect l="l" t="t" r="r" b="b"/>
                <a:pathLst>
                  <a:path w="1383" h="2683" extrusionOk="0">
                    <a:moveTo>
                      <a:pt x="357" y="1"/>
                    </a:moveTo>
                    <a:cubicBezTo>
                      <a:pt x="328" y="1"/>
                      <a:pt x="300" y="5"/>
                      <a:pt x="273" y="13"/>
                    </a:cubicBezTo>
                    <a:cubicBezTo>
                      <a:pt x="92" y="75"/>
                      <a:pt x="1" y="246"/>
                      <a:pt x="35" y="434"/>
                    </a:cubicBezTo>
                    <a:cubicBezTo>
                      <a:pt x="182" y="1150"/>
                      <a:pt x="318" y="1878"/>
                      <a:pt x="694" y="2515"/>
                    </a:cubicBezTo>
                    <a:cubicBezTo>
                      <a:pt x="755" y="2618"/>
                      <a:pt x="876" y="2682"/>
                      <a:pt x="995" y="2682"/>
                    </a:cubicBezTo>
                    <a:cubicBezTo>
                      <a:pt x="1053" y="2682"/>
                      <a:pt x="1110" y="2667"/>
                      <a:pt x="1160" y="2634"/>
                    </a:cubicBezTo>
                    <a:cubicBezTo>
                      <a:pt x="1320" y="2537"/>
                      <a:pt x="1383" y="2332"/>
                      <a:pt x="1286" y="2167"/>
                    </a:cubicBezTo>
                    <a:cubicBezTo>
                      <a:pt x="1103" y="1860"/>
                      <a:pt x="1007" y="1599"/>
                      <a:pt x="911" y="1235"/>
                    </a:cubicBezTo>
                    <a:cubicBezTo>
                      <a:pt x="825" y="912"/>
                      <a:pt x="762" y="582"/>
                      <a:pt x="694" y="251"/>
                    </a:cubicBezTo>
                    <a:cubicBezTo>
                      <a:pt x="665" y="108"/>
                      <a:pt x="508" y="1"/>
                      <a:pt x="357"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4" name="Google Shape;504;p13"/>
              <p:cNvSpPr/>
              <p:nvPr/>
            </p:nvSpPr>
            <p:spPr>
              <a:xfrm>
                <a:off x="-2216875" y="3592688"/>
                <a:ext cx="38700" cy="64000"/>
              </a:xfrm>
              <a:custGeom>
                <a:avLst/>
                <a:gdLst/>
                <a:ahLst/>
                <a:cxnLst/>
                <a:rect l="l" t="t" r="r" b="b"/>
                <a:pathLst>
                  <a:path w="1548" h="2560" extrusionOk="0">
                    <a:moveTo>
                      <a:pt x="396" y="1"/>
                    </a:moveTo>
                    <a:cubicBezTo>
                      <a:pt x="367" y="1"/>
                      <a:pt x="337" y="5"/>
                      <a:pt x="307" y="14"/>
                    </a:cubicBezTo>
                    <a:cubicBezTo>
                      <a:pt x="149" y="66"/>
                      <a:pt x="0" y="260"/>
                      <a:pt x="68" y="436"/>
                    </a:cubicBezTo>
                    <a:cubicBezTo>
                      <a:pt x="319" y="1061"/>
                      <a:pt x="569" y="1685"/>
                      <a:pt x="819" y="2306"/>
                    </a:cubicBezTo>
                    <a:cubicBezTo>
                      <a:pt x="871" y="2443"/>
                      <a:pt x="994" y="2560"/>
                      <a:pt x="1146" y="2560"/>
                    </a:cubicBezTo>
                    <a:cubicBezTo>
                      <a:pt x="1176" y="2560"/>
                      <a:pt x="1208" y="2555"/>
                      <a:pt x="1240" y="2545"/>
                    </a:cubicBezTo>
                    <a:cubicBezTo>
                      <a:pt x="1399" y="2493"/>
                      <a:pt x="1547" y="2306"/>
                      <a:pt x="1479" y="2123"/>
                    </a:cubicBezTo>
                    <a:cubicBezTo>
                      <a:pt x="1228" y="1504"/>
                      <a:pt x="978" y="879"/>
                      <a:pt x="729" y="253"/>
                    </a:cubicBezTo>
                    <a:cubicBezTo>
                      <a:pt x="672" y="115"/>
                      <a:pt x="546" y="1"/>
                      <a:pt x="396"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5" name="Google Shape;505;p13"/>
              <p:cNvSpPr/>
              <p:nvPr/>
            </p:nvSpPr>
            <p:spPr>
              <a:xfrm>
                <a:off x="-3155450" y="3586588"/>
                <a:ext cx="1195875" cy="313100"/>
              </a:xfrm>
              <a:custGeom>
                <a:avLst/>
                <a:gdLst/>
                <a:ahLst/>
                <a:cxnLst/>
                <a:rect l="l" t="t" r="r" b="b"/>
                <a:pathLst>
                  <a:path w="47835" h="12524" extrusionOk="0">
                    <a:moveTo>
                      <a:pt x="47360" y="1"/>
                    </a:moveTo>
                    <a:cubicBezTo>
                      <a:pt x="47330" y="1"/>
                      <a:pt x="47298" y="5"/>
                      <a:pt x="47264" y="14"/>
                    </a:cubicBezTo>
                    <a:cubicBezTo>
                      <a:pt x="41256" y="1595"/>
                      <a:pt x="35355" y="3561"/>
                      <a:pt x="29328" y="5085"/>
                    </a:cubicBezTo>
                    <a:cubicBezTo>
                      <a:pt x="26237" y="5870"/>
                      <a:pt x="23110" y="6410"/>
                      <a:pt x="19989" y="7058"/>
                    </a:cubicBezTo>
                    <a:cubicBezTo>
                      <a:pt x="16891" y="7701"/>
                      <a:pt x="13827" y="8485"/>
                      <a:pt x="10762" y="9286"/>
                    </a:cubicBezTo>
                    <a:cubicBezTo>
                      <a:pt x="7323" y="10184"/>
                      <a:pt x="3878" y="11105"/>
                      <a:pt x="398" y="11862"/>
                    </a:cubicBezTo>
                    <a:cubicBezTo>
                      <a:pt x="0" y="11946"/>
                      <a:pt x="133" y="12524"/>
                      <a:pt x="502" y="12524"/>
                    </a:cubicBezTo>
                    <a:cubicBezTo>
                      <a:pt x="528" y="12524"/>
                      <a:pt x="554" y="12521"/>
                      <a:pt x="581" y="12516"/>
                    </a:cubicBezTo>
                    <a:cubicBezTo>
                      <a:pt x="6766" y="11173"/>
                      <a:pt x="12826" y="9315"/>
                      <a:pt x="19011" y="7961"/>
                    </a:cubicBezTo>
                    <a:cubicBezTo>
                      <a:pt x="22126" y="7279"/>
                      <a:pt x="25269" y="6780"/>
                      <a:pt x="28373" y="6029"/>
                    </a:cubicBezTo>
                    <a:cubicBezTo>
                      <a:pt x="31398" y="5290"/>
                      <a:pt x="34394" y="4437"/>
                      <a:pt x="37378" y="3556"/>
                    </a:cubicBezTo>
                    <a:cubicBezTo>
                      <a:pt x="40728" y="2572"/>
                      <a:pt x="44070" y="1561"/>
                      <a:pt x="47447" y="667"/>
                    </a:cubicBezTo>
                    <a:cubicBezTo>
                      <a:pt x="47834" y="568"/>
                      <a:pt x="47715" y="1"/>
                      <a:pt x="47360"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06" name="Google Shape;506;p13"/>
              <p:cNvSpPr/>
              <p:nvPr/>
            </p:nvSpPr>
            <p:spPr>
              <a:xfrm>
                <a:off x="-3156450" y="3717713"/>
                <a:ext cx="68700" cy="67750"/>
              </a:xfrm>
              <a:custGeom>
                <a:avLst/>
                <a:gdLst/>
                <a:ahLst/>
                <a:cxnLst/>
                <a:rect l="l" t="t" r="r" b="b"/>
                <a:pathLst>
                  <a:path w="2748" h="2710" extrusionOk="0">
                    <a:moveTo>
                      <a:pt x="1201" y="709"/>
                    </a:moveTo>
                    <a:cubicBezTo>
                      <a:pt x="1201" y="709"/>
                      <a:pt x="1198" y="710"/>
                      <a:pt x="1194" y="713"/>
                    </a:cubicBezTo>
                    <a:lnTo>
                      <a:pt x="1194" y="713"/>
                    </a:lnTo>
                    <a:cubicBezTo>
                      <a:pt x="1199" y="710"/>
                      <a:pt x="1201" y="709"/>
                      <a:pt x="1201" y="709"/>
                    </a:cubicBezTo>
                    <a:close/>
                    <a:moveTo>
                      <a:pt x="1182" y="718"/>
                    </a:moveTo>
                    <a:lnTo>
                      <a:pt x="1182" y="718"/>
                    </a:lnTo>
                    <a:cubicBezTo>
                      <a:pt x="1176" y="720"/>
                      <a:pt x="1171" y="722"/>
                      <a:pt x="1167" y="722"/>
                    </a:cubicBezTo>
                    <a:cubicBezTo>
                      <a:pt x="1172" y="721"/>
                      <a:pt x="1177" y="719"/>
                      <a:pt x="1182" y="718"/>
                    </a:cubicBezTo>
                    <a:close/>
                    <a:moveTo>
                      <a:pt x="1047" y="801"/>
                    </a:moveTo>
                    <a:cubicBezTo>
                      <a:pt x="1039" y="806"/>
                      <a:pt x="1030" y="814"/>
                      <a:pt x="1021" y="821"/>
                    </a:cubicBezTo>
                    <a:lnTo>
                      <a:pt x="1021" y="821"/>
                    </a:lnTo>
                    <a:cubicBezTo>
                      <a:pt x="1024" y="820"/>
                      <a:pt x="1031" y="814"/>
                      <a:pt x="1047" y="801"/>
                    </a:cubicBezTo>
                    <a:close/>
                    <a:moveTo>
                      <a:pt x="1916" y="907"/>
                    </a:moveTo>
                    <a:cubicBezTo>
                      <a:pt x="1918" y="907"/>
                      <a:pt x="1931" y="919"/>
                      <a:pt x="1934" y="926"/>
                    </a:cubicBezTo>
                    <a:lnTo>
                      <a:pt x="1934" y="926"/>
                    </a:lnTo>
                    <a:cubicBezTo>
                      <a:pt x="1920" y="912"/>
                      <a:pt x="1916" y="907"/>
                      <a:pt x="1916" y="907"/>
                    </a:cubicBezTo>
                    <a:close/>
                    <a:moveTo>
                      <a:pt x="1938" y="930"/>
                    </a:moveTo>
                    <a:lnTo>
                      <a:pt x="1938" y="930"/>
                    </a:lnTo>
                    <a:cubicBezTo>
                      <a:pt x="1938" y="931"/>
                      <a:pt x="1939" y="931"/>
                      <a:pt x="1939" y="932"/>
                    </a:cubicBezTo>
                    <a:cubicBezTo>
                      <a:pt x="1939" y="931"/>
                      <a:pt x="1938" y="931"/>
                      <a:pt x="1938" y="930"/>
                    </a:cubicBezTo>
                    <a:close/>
                    <a:moveTo>
                      <a:pt x="1939" y="1779"/>
                    </a:moveTo>
                    <a:cubicBezTo>
                      <a:pt x="1926" y="1795"/>
                      <a:pt x="1920" y="1803"/>
                      <a:pt x="1919" y="1805"/>
                    </a:cubicBezTo>
                    <a:lnTo>
                      <a:pt x="1919" y="1805"/>
                    </a:lnTo>
                    <a:cubicBezTo>
                      <a:pt x="1926" y="1798"/>
                      <a:pt x="1933" y="1789"/>
                      <a:pt x="1939" y="1779"/>
                    </a:cubicBezTo>
                    <a:close/>
                    <a:moveTo>
                      <a:pt x="1440" y="670"/>
                    </a:moveTo>
                    <a:cubicBezTo>
                      <a:pt x="1462" y="670"/>
                      <a:pt x="1485" y="670"/>
                      <a:pt x="1508" y="675"/>
                    </a:cubicBezTo>
                    <a:cubicBezTo>
                      <a:pt x="1520" y="676"/>
                      <a:pt x="1528" y="676"/>
                      <a:pt x="1532" y="676"/>
                    </a:cubicBezTo>
                    <a:cubicBezTo>
                      <a:pt x="1533" y="676"/>
                      <a:pt x="1533" y="676"/>
                      <a:pt x="1534" y="676"/>
                    </a:cubicBezTo>
                    <a:lnTo>
                      <a:pt x="1534" y="676"/>
                    </a:lnTo>
                    <a:cubicBezTo>
                      <a:pt x="1584" y="693"/>
                      <a:pt x="1634" y="704"/>
                      <a:pt x="1684" y="722"/>
                    </a:cubicBezTo>
                    <a:cubicBezTo>
                      <a:pt x="1660" y="715"/>
                      <a:pt x="1651" y="712"/>
                      <a:pt x="1650" y="712"/>
                    </a:cubicBezTo>
                    <a:cubicBezTo>
                      <a:pt x="1649" y="712"/>
                      <a:pt x="1668" y="718"/>
                      <a:pt x="1679" y="722"/>
                    </a:cubicBezTo>
                    <a:cubicBezTo>
                      <a:pt x="1706" y="738"/>
                      <a:pt x="1729" y="750"/>
                      <a:pt x="1758" y="767"/>
                    </a:cubicBezTo>
                    <a:cubicBezTo>
                      <a:pt x="1772" y="776"/>
                      <a:pt x="1793" y="787"/>
                      <a:pt x="1809" y="797"/>
                    </a:cubicBezTo>
                    <a:lnTo>
                      <a:pt x="1809" y="797"/>
                    </a:lnTo>
                    <a:cubicBezTo>
                      <a:pt x="1810" y="799"/>
                      <a:pt x="1814" y="805"/>
                      <a:pt x="1826" y="818"/>
                    </a:cubicBezTo>
                    <a:cubicBezTo>
                      <a:pt x="1864" y="851"/>
                      <a:pt x="1897" y="888"/>
                      <a:pt x="1934" y="926"/>
                    </a:cubicBezTo>
                    <a:lnTo>
                      <a:pt x="1934" y="926"/>
                    </a:lnTo>
                    <a:cubicBezTo>
                      <a:pt x="1934" y="926"/>
                      <a:pt x="1934" y="926"/>
                      <a:pt x="1934" y="926"/>
                    </a:cubicBezTo>
                    <a:cubicBezTo>
                      <a:pt x="1952" y="955"/>
                      <a:pt x="1968" y="977"/>
                      <a:pt x="1986" y="1005"/>
                    </a:cubicBezTo>
                    <a:cubicBezTo>
                      <a:pt x="1996" y="1028"/>
                      <a:pt x="2007" y="1045"/>
                      <a:pt x="2019" y="1067"/>
                    </a:cubicBezTo>
                    <a:lnTo>
                      <a:pt x="2019" y="1067"/>
                    </a:lnTo>
                    <a:cubicBezTo>
                      <a:pt x="2021" y="1071"/>
                      <a:pt x="2022" y="1077"/>
                      <a:pt x="2025" y="1084"/>
                    </a:cubicBezTo>
                    <a:cubicBezTo>
                      <a:pt x="2042" y="1136"/>
                      <a:pt x="2059" y="1194"/>
                      <a:pt x="2070" y="1244"/>
                    </a:cubicBezTo>
                    <a:cubicBezTo>
                      <a:pt x="2070" y="1245"/>
                      <a:pt x="2071" y="1246"/>
                      <a:pt x="2071" y="1247"/>
                    </a:cubicBezTo>
                    <a:lnTo>
                      <a:pt x="2071" y="1247"/>
                    </a:lnTo>
                    <a:cubicBezTo>
                      <a:pt x="2070" y="1244"/>
                      <a:pt x="2070" y="1241"/>
                      <a:pt x="2070" y="1239"/>
                    </a:cubicBezTo>
                    <a:lnTo>
                      <a:pt x="2070" y="1239"/>
                    </a:lnTo>
                    <a:cubicBezTo>
                      <a:pt x="2071" y="1245"/>
                      <a:pt x="2072" y="1250"/>
                      <a:pt x="2072" y="1256"/>
                    </a:cubicBezTo>
                    <a:lnTo>
                      <a:pt x="2072" y="1256"/>
                    </a:lnTo>
                    <a:cubicBezTo>
                      <a:pt x="2072" y="1254"/>
                      <a:pt x="2071" y="1251"/>
                      <a:pt x="2071" y="1247"/>
                    </a:cubicBezTo>
                    <a:lnTo>
                      <a:pt x="2071" y="1247"/>
                    </a:lnTo>
                    <a:cubicBezTo>
                      <a:pt x="2071" y="1253"/>
                      <a:pt x="2072" y="1258"/>
                      <a:pt x="2073" y="1263"/>
                    </a:cubicBezTo>
                    <a:lnTo>
                      <a:pt x="2073" y="1263"/>
                    </a:lnTo>
                    <a:cubicBezTo>
                      <a:pt x="2073" y="1261"/>
                      <a:pt x="2073" y="1259"/>
                      <a:pt x="2072" y="1256"/>
                    </a:cubicBezTo>
                    <a:lnTo>
                      <a:pt x="2072" y="1256"/>
                    </a:lnTo>
                    <a:cubicBezTo>
                      <a:pt x="2075" y="1269"/>
                      <a:pt x="2075" y="1274"/>
                      <a:pt x="2075" y="1274"/>
                    </a:cubicBezTo>
                    <a:cubicBezTo>
                      <a:pt x="2075" y="1274"/>
                      <a:pt x="2074" y="1270"/>
                      <a:pt x="2073" y="1263"/>
                    </a:cubicBezTo>
                    <a:lnTo>
                      <a:pt x="2073" y="1263"/>
                    </a:lnTo>
                    <a:cubicBezTo>
                      <a:pt x="2076" y="1295"/>
                      <a:pt x="2076" y="1326"/>
                      <a:pt x="2076" y="1357"/>
                    </a:cubicBezTo>
                    <a:cubicBezTo>
                      <a:pt x="2076" y="1386"/>
                      <a:pt x="2076" y="1415"/>
                      <a:pt x="2070" y="1443"/>
                    </a:cubicBezTo>
                    <a:cubicBezTo>
                      <a:pt x="2070" y="1453"/>
                      <a:pt x="2066" y="1474"/>
                      <a:pt x="2067" y="1474"/>
                    </a:cubicBezTo>
                    <a:cubicBezTo>
                      <a:pt x="2067" y="1474"/>
                      <a:pt x="2069" y="1466"/>
                      <a:pt x="2075" y="1441"/>
                    </a:cubicBezTo>
                    <a:lnTo>
                      <a:pt x="2075" y="1441"/>
                    </a:lnTo>
                    <a:cubicBezTo>
                      <a:pt x="2065" y="1485"/>
                      <a:pt x="2059" y="1529"/>
                      <a:pt x="2042" y="1574"/>
                    </a:cubicBezTo>
                    <a:cubicBezTo>
                      <a:pt x="2036" y="1596"/>
                      <a:pt x="2025" y="1614"/>
                      <a:pt x="2020" y="1637"/>
                    </a:cubicBezTo>
                    <a:cubicBezTo>
                      <a:pt x="2018" y="1646"/>
                      <a:pt x="2017" y="1649"/>
                      <a:pt x="2018" y="1650"/>
                    </a:cubicBezTo>
                    <a:lnTo>
                      <a:pt x="2018" y="1650"/>
                    </a:lnTo>
                    <a:cubicBezTo>
                      <a:pt x="1990" y="1689"/>
                      <a:pt x="1968" y="1733"/>
                      <a:pt x="1945" y="1773"/>
                    </a:cubicBezTo>
                    <a:cubicBezTo>
                      <a:pt x="1938" y="1784"/>
                      <a:pt x="1919" y="1806"/>
                      <a:pt x="1918" y="1806"/>
                    </a:cubicBezTo>
                    <a:cubicBezTo>
                      <a:pt x="1918" y="1806"/>
                      <a:pt x="1918" y="1806"/>
                      <a:pt x="1919" y="1805"/>
                    </a:cubicBezTo>
                    <a:lnTo>
                      <a:pt x="1919" y="1805"/>
                    </a:lnTo>
                    <a:cubicBezTo>
                      <a:pt x="1914" y="1810"/>
                      <a:pt x="1910" y="1814"/>
                      <a:pt x="1905" y="1819"/>
                    </a:cubicBezTo>
                    <a:cubicBezTo>
                      <a:pt x="1871" y="1853"/>
                      <a:pt x="1842" y="1881"/>
                      <a:pt x="1808" y="1910"/>
                    </a:cubicBezTo>
                    <a:cubicBezTo>
                      <a:pt x="1826" y="1894"/>
                      <a:pt x="1832" y="1888"/>
                      <a:pt x="1832" y="1888"/>
                    </a:cubicBezTo>
                    <a:lnTo>
                      <a:pt x="1832" y="1888"/>
                    </a:lnTo>
                    <a:cubicBezTo>
                      <a:pt x="1832" y="1888"/>
                      <a:pt x="1799" y="1917"/>
                      <a:pt x="1792" y="1921"/>
                    </a:cubicBezTo>
                    <a:cubicBezTo>
                      <a:pt x="1774" y="1932"/>
                      <a:pt x="1763" y="1944"/>
                      <a:pt x="1747" y="1949"/>
                    </a:cubicBezTo>
                    <a:cubicBezTo>
                      <a:pt x="1729" y="1960"/>
                      <a:pt x="1706" y="1971"/>
                      <a:pt x="1690" y="1984"/>
                    </a:cubicBezTo>
                    <a:cubicBezTo>
                      <a:pt x="1684" y="1986"/>
                      <a:pt x="1680" y="1989"/>
                      <a:pt x="1676" y="1991"/>
                    </a:cubicBezTo>
                    <a:lnTo>
                      <a:pt x="1676" y="1991"/>
                    </a:lnTo>
                    <a:cubicBezTo>
                      <a:pt x="1674" y="1991"/>
                      <a:pt x="1669" y="1992"/>
                      <a:pt x="1661" y="1995"/>
                    </a:cubicBezTo>
                    <a:cubicBezTo>
                      <a:pt x="1616" y="2012"/>
                      <a:pt x="1570" y="2023"/>
                      <a:pt x="1530" y="2034"/>
                    </a:cubicBezTo>
                    <a:cubicBezTo>
                      <a:pt x="1519" y="2034"/>
                      <a:pt x="1492" y="2036"/>
                      <a:pt x="1498" y="2036"/>
                    </a:cubicBezTo>
                    <a:cubicBezTo>
                      <a:pt x="1499" y="2036"/>
                      <a:pt x="1503" y="2036"/>
                      <a:pt x="1510" y="2036"/>
                    </a:cubicBezTo>
                    <a:lnTo>
                      <a:pt x="1510" y="2036"/>
                    </a:lnTo>
                    <a:cubicBezTo>
                      <a:pt x="1496" y="2037"/>
                      <a:pt x="1481" y="2040"/>
                      <a:pt x="1467" y="2040"/>
                    </a:cubicBezTo>
                    <a:cubicBezTo>
                      <a:pt x="1428" y="2040"/>
                      <a:pt x="1383" y="2040"/>
                      <a:pt x="1343" y="2034"/>
                    </a:cubicBezTo>
                    <a:cubicBezTo>
                      <a:pt x="1336" y="2034"/>
                      <a:pt x="1331" y="2034"/>
                      <a:pt x="1327" y="2034"/>
                    </a:cubicBezTo>
                    <a:lnTo>
                      <a:pt x="1327" y="2034"/>
                    </a:lnTo>
                    <a:cubicBezTo>
                      <a:pt x="1326" y="2034"/>
                      <a:pt x="1326" y="2034"/>
                      <a:pt x="1325" y="2034"/>
                    </a:cubicBezTo>
                    <a:cubicBezTo>
                      <a:pt x="1297" y="2023"/>
                      <a:pt x="1269" y="2023"/>
                      <a:pt x="1246" y="2012"/>
                    </a:cubicBezTo>
                    <a:cubicBezTo>
                      <a:pt x="1223" y="2005"/>
                      <a:pt x="1201" y="1995"/>
                      <a:pt x="1183" y="1989"/>
                    </a:cubicBezTo>
                    <a:cubicBezTo>
                      <a:pt x="1181" y="1989"/>
                      <a:pt x="1179" y="1989"/>
                      <a:pt x="1177" y="1989"/>
                    </a:cubicBezTo>
                    <a:lnTo>
                      <a:pt x="1177" y="1989"/>
                    </a:lnTo>
                    <a:cubicBezTo>
                      <a:pt x="1138" y="1966"/>
                      <a:pt x="1099" y="1949"/>
                      <a:pt x="1058" y="1921"/>
                    </a:cubicBezTo>
                    <a:cubicBezTo>
                      <a:pt x="1047" y="1915"/>
                      <a:pt x="1031" y="1903"/>
                      <a:pt x="1018" y="1892"/>
                    </a:cubicBezTo>
                    <a:lnTo>
                      <a:pt x="1018" y="1892"/>
                    </a:lnTo>
                    <a:cubicBezTo>
                      <a:pt x="1038" y="1908"/>
                      <a:pt x="1046" y="1913"/>
                      <a:pt x="1046" y="1913"/>
                    </a:cubicBezTo>
                    <a:cubicBezTo>
                      <a:pt x="1048" y="1913"/>
                      <a:pt x="1024" y="1894"/>
                      <a:pt x="1013" y="1887"/>
                    </a:cubicBezTo>
                    <a:cubicBezTo>
                      <a:pt x="979" y="1853"/>
                      <a:pt x="945" y="1819"/>
                      <a:pt x="916" y="1779"/>
                    </a:cubicBezTo>
                    <a:lnTo>
                      <a:pt x="916" y="1779"/>
                    </a:lnTo>
                    <a:cubicBezTo>
                      <a:pt x="932" y="1798"/>
                      <a:pt x="938" y="1805"/>
                      <a:pt x="938" y="1805"/>
                    </a:cubicBezTo>
                    <a:cubicBezTo>
                      <a:pt x="938" y="1805"/>
                      <a:pt x="909" y="1770"/>
                      <a:pt x="905" y="1761"/>
                    </a:cubicBezTo>
                    <a:cubicBezTo>
                      <a:pt x="894" y="1745"/>
                      <a:pt x="882" y="1733"/>
                      <a:pt x="876" y="1716"/>
                    </a:cubicBezTo>
                    <a:cubicBezTo>
                      <a:pt x="866" y="1698"/>
                      <a:pt x="853" y="1677"/>
                      <a:pt x="842" y="1659"/>
                    </a:cubicBezTo>
                    <a:cubicBezTo>
                      <a:pt x="835" y="1648"/>
                      <a:pt x="825" y="1621"/>
                      <a:pt x="826" y="1619"/>
                    </a:cubicBezTo>
                    <a:lnTo>
                      <a:pt x="826" y="1619"/>
                    </a:lnTo>
                    <a:cubicBezTo>
                      <a:pt x="829" y="1629"/>
                      <a:pt x="833" y="1639"/>
                      <a:pt x="837" y="1648"/>
                    </a:cubicBezTo>
                    <a:cubicBezTo>
                      <a:pt x="829" y="1627"/>
                      <a:pt x="826" y="1619"/>
                      <a:pt x="826" y="1619"/>
                    </a:cubicBezTo>
                    <a:lnTo>
                      <a:pt x="826" y="1619"/>
                    </a:lnTo>
                    <a:cubicBezTo>
                      <a:pt x="826" y="1619"/>
                      <a:pt x="826" y="1619"/>
                      <a:pt x="826" y="1619"/>
                    </a:cubicBezTo>
                    <a:lnTo>
                      <a:pt x="826" y="1619"/>
                    </a:lnTo>
                    <a:cubicBezTo>
                      <a:pt x="814" y="1587"/>
                      <a:pt x="806" y="1552"/>
                      <a:pt x="797" y="1517"/>
                    </a:cubicBezTo>
                    <a:cubicBezTo>
                      <a:pt x="792" y="1501"/>
                      <a:pt x="785" y="1483"/>
                      <a:pt x="785" y="1466"/>
                    </a:cubicBezTo>
                    <a:cubicBezTo>
                      <a:pt x="783" y="1459"/>
                      <a:pt x="782" y="1454"/>
                      <a:pt x="781" y="1450"/>
                    </a:cubicBezTo>
                    <a:lnTo>
                      <a:pt x="781" y="1450"/>
                    </a:lnTo>
                    <a:cubicBezTo>
                      <a:pt x="781" y="1444"/>
                      <a:pt x="780" y="1437"/>
                      <a:pt x="780" y="1426"/>
                    </a:cubicBezTo>
                    <a:cubicBezTo>
                      <a:pt x="774" y="1386"/>
                      <a:pt x="774" y="1341"/>
                      <a:pt x="780" y="1296"/>
                    </a:cubicBezTo>
                    <a:cubicBezTo>
                      <a:pt x="780" y="1287"/>
                      <a:pt x="786" y="1241"/>
                      <a:pt x="785" y="1241"/>
                    </a:cubicBezTo>
                    <a:lnTo>
                      <a:pt x="785" y="1241"/>
                    </a:lnTo>
                    <a:cubicBezTo>
                      <a:pt x="785" y="1241"/>
                      <a:pt x="783" y="1249"/>
                      <a:pt x="780" y="1273"/>
                    </a:cubicBezTo>
                    <a:cubicBezTo>
                      <a:pt x="780" y="1255"/>
                      <a:pt x="785" y="1239"/>
                      <a:pt x="792" y="1215"/>
                    </a:cubicBezTo>
                    <a:cubicBezTo>
                      <a:pt x="797" y="1171"/>
                      <a:pt x="813" y="1132"/>
                      <a:pt x="825" y="1086"/>
                    </a:cubicBezTo>
                    <a:lnTo>
                      <a:pt x="825" y="1086"/>
                    </a:lnTo>
                    <a:cubicBezTo>
                      <a:pt x="827" y="1085"/>
                      <a:pt x="829" y="1083"/>
                      <a:pt x="831" y="1079"/>
                    </a:cubicBezTo>
                    <a:cubicBezTo>
                      <a:pt x="848" y="1050"/>
                      <a:pt x="860" y="1023"/>
                      <a:pt x="876" y="994"/>
                    </a:cubicBezTo>
                    <a:cubicBezTo>
                      <a:pt x="882" y="977"/>
                      <a:pt x="894" y="966"/>
                      <a:pt x="905" y="948"/>
                    </a:cubicBezTo>
                    <a:cubicBezTo>
                      <a:pt x="905" y="948"/>
                      <a:pt x="913" y="937"/>
                      <a:pt x="920" y="927"/>
                    </a:cubicBezTo>
                    <a:lnTo>
                      <a:pt x="920" y="927"/>
                    </a:lnTo>
                    <a:cubicBezTo>
                      <a:pt x="931" y="916"/>
                      <a:pt x="950" y="892"/>
                      <a:pt x="950" y="892"/>
                    </a:cubicBezTo>
                    <a:cubicBezTo>
                      <a:pt x="962" y="874"/>
                      <a:pt x="979" y="858"/>
                      <a:pt x="996" y="840"/>
                    </a:cubicBezTo>
                    <a:cubicBezTo>
                      <a:pt x="1005" y="835"/>
                      <a:pt x="1013" y="828"/>
                      <a:pt x="1021" y="821"/>
                    </a:cubicBezTo>
                    <a:lnTo>
                      <a:pt x="1021" y="821"/>
                    </a:lnTo>
                    <a:cubicBezTo>
                      <a:pt x="1021" y="821"/>
                      <a:pt x="1021" y="821"/>
                      <a:pt x="1021" y="821"/>
                    </a:cubicBezTo>
                    <a:cubicBezTo>
                      <a:pt x="1018" y="821"/>
                      <a:pt x="1031" y="807"/>
                      <a:pt x="1042" y="801"/>
                    </a:cubicBezTo>
                    <a:cubicBezTo>
                      <a:pt x="1087" y="772"/>
                      <a:pt x="1126" y="750"/>
                      <a:pt x="1178" y="722"/>
                    </a:cubicBezTo>
                    <a:cubicBezTo>
                      <a:pt x="1182" y="719"/>
                      <a:pt x="1185" y="718"/>
                      <a:pt x="1187" y="716"/>
                    </a:cubicBezTo>
                    <a:lnTo>
                      <a:pt x="1187" y="716"/>
                    </a:lnTo>
                    <a:cubicBezTo>
                      <a:pt x="1207" y="710"/>
                      <a:pt x="1225" y="702"/>
                      <a:pt x="1246" y="698"/>
                    </a:cubicBezTo>
                    <a:cubicBezTo>
                      <a:pt x="1267" y="693"/>
                      <a:pt x="1373" y="674"/>
                      <a:pt x="1334" y="674"/>
                    </a:cubicBezTo>
                    <a:cubicBezTo>
                      <a:pt x="1330" y="674"/>
                      <a:pt x="1323" y="675"/>
                      <a:pt x="1314" y="675"/>
                    </a:cubicBezTo>
                    <a:cubicBezTo>
                      <a:pt x="1354" y="670"/>
                      <a:pt x="1399" y="670"/>
                      <a:pt x="1440" y="670"/>
                    </a:cubicBezTo>
                    <a:close/>
                    <a:moveTo>
                      <a:pt x="1431" y="0"/>
                    </a:moveTo>
                    <a:cubicBezTo>
                      <a:pt x="1048" y="0"/>
                      <a:pt x="665" y="176"/>
                      <a:pt x="422" y="477"/>
                    </a:cubicBezTo>
                    <a:cubicBezTo>
                      <a:pt x="63" y="926"/>
                      <a:pt x="1" y="1557"/>
                      <a:pt x="297" y="2057"/>
                    </a:cubicBezTo>
                    <a:cubicBezTo>
                      <a:pt x="535" y="2467"/>
                      <a:pt x="973" y="2710"/>
                      <a:pt x="1437" y="2710"/>
                    </a:cubicBezTo>
                    <a:cubicBezTo>
                      <a:pt x="1526" y="2710"/>
                      <a:pt x="1616" y="2701"/>
                      <a:pt x="1706" y="2682"/>
                    </a:cubicBezTo>
                    <a:cubicBezTo>
                      <a:pt x="2316" y="2553"/>
                      <a:pt x="2727" y="1986"/>
                      <a:pt x="2746" y="1389"/>
                    </a:cubicBezTo>
                    <a:lnTo>
                      <a:pt x="2746" y="1389"/>
                    </a:lnTo>
                    <a:cubicBezTo>
                      <a:pt x="2747" y="1379"/>
                      <a:pt x="2747" y="1368"/>
                      <a:pt x="2747" y="1357"/>
                    </a:cubicBezTo>
                    <a:lnTo>
                      <a:pt x="2747" y="1357"/>
                    </a:lnTo>
                    <a:cubicBezTo>
                      <a:pt x="2747" y="1357"/>
                      <a:pt x="2747" y="1357"/>
                      <a:pt x="2747" y="1357"/>
                    </a:cubicBezTo>
                    <a:cubicBezTo>
                      <a:pt x="2747" y="1348"/>
                      <a:pt x="2747" y="1338"/>
                      <a:pt x="2746" y="1329"/>
                    </a:cubicBezTo>
                    <a:lnTo>
                      <a:pt x="2746" y="1329"/>
                    </a:lnTo>
                    <a:cubicBezTo>
                      <a:pt x="2730" y="767"/>
                      <a:pt x="2391" y="275"/>
                      <a:pt x="1860" y="79"/>
                    </a:cubicBezTo>
                    <a:cubicBezTo>
                      <a:pt x="1722" y="26"/>
                      <a:pt x="1577" y="0"/>
                      <a:pt x="1431"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507" name="Google Shape;507;p13"/>
            <p:cNvSpPr/>
            <p:nvPr/>
          </p:nvSpPr>
          <p:spPr>
            <a:xfrm rot="-546229">
              <a:off x="8685260" y="3656669"/>
              <a:ext cx="338560" cy="352470"/>
            </a:xfrm>
            <a:custGeom>
              <a:avLst/>
              <a:gdLst/>
              <a:ahLst/>
              <a:cxnLst/>
              <a:rect l="l" t="t" r="r" b="b"/>
              <a:pathLst>
                <a:path w="7716" h="8033" fill="none" extrusionOk="0">
                  <a:moveTo>
                    <a:pt x="0" y="8032"/>
                  </a:moveTo>
                  <a:cubicBezTo>
                    <a:pt x="623" y="6466"/>
                    <a:pt x="2666" y="5640"/>
                    <a:pt x="4204" y="6344"/>
                  </a:cubicBezTo>
                  <a:cubicBezTo>
                    <a:pt x="4786" y="6608"/>
                    <a:pt x="5285" y="7438"/>
                    <a:pt x="4771" y="7816"/>
                  </a:cubicBezTo>
                  <a:cubicBezTo>
                    <a:pt x="4511" y="8010"/>
                    <a:pt x="4120" y="7925"/>
                    <a:pt x="3888" y="7698"/>
                  </a:cubicBezTo>
                  <a:cubicBezTo>
                    <a:pt x="3657" y="7472"/>
                    <a:pt x="3553" y="7146"/>
                    <a:pt x="3501" y="6830"/>
                  </a:cubicBezTo>
                  <a:cubicBezTo>
                    <a:pt x="3318" y="5773"/>
                    <a:pt x="3614" y="4593"/>
                    <a:pt x="4440" y="3904"/>
                  </a:cubicBezTo>
                  <a:cubicBezTo>
                    <a:pt x="5261" y="3219"/>
                    <a:pt x="6631" y="3190"/>
                    <a:pt x="7348" y="3989"/>
                  </a:cubicBezTo>
                  <a:cubicBezTo>
                    <a:pt x="7602" y="4272"/>
                    <a:pt x="7716" y="4804"/>
                    <a:pt x="7376" y="4970"/>
                  </a:cubicBezTo>
                  <a:cubicBezTo>
                    <a:pt x="7210" y="5050"/>
                    <a:pt x="7012" y="4998"/>
                    <a:pt x="6847" y="4928"/>
                  </a:cubicBezTo>
                  <a:cubicBezTo>
                    <a:pt x="6008" y="4545"/>
                    <a:pt x="5544" y="3582"/>
                    <a:pt x="5522" y="2658"/>
                  </a:cubicBezTo>
                  <a:cubicBezTo>
                    <a:pt x="5502" y="1733"/>
                    <a:pt x="5842" y="840"/>
                    <a:pt x="6224" y="1"/>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08" name="Google Shape;508;p13"/>
          <p:cNvGrpSpPr/>
          <p:nvPr/>
        </p:nvGrpSpPr>
        <p:grpSpPr>
          <a:xfrm>
            <a:off x="332171" y="1203734"/>
            <a:ext cx="257200" cy="311209"/>
            <a:chOff x="7090888" y="538575"/>
            <a:chExt cx="83100" cy="100550"/>
          </a:xfrm>
        </p:grpSpPr>
        <p:sp>
          <p:nvSpPr>
            <p:cNvPr id="509" name="Google Shape;509;p13"/>
            <p:cNvSpPr/>
            <p:nvPr/>
          </p:nvSpPr>
          <p:spPr>
            <a:xfrm>
              <a:off x="7090888" y="564775"/>
              <a:ext cx="83100" cy="67275"/>
            </a:xfrm>
            <a:custGeom>
              <a:avLst/>
              <a:gdLst/>
              <a:ahLst/>
              <a:cxnLst/>
              <a:rect l="l" t="t" r="r" b="b"/>
              <a:pathLst>
                <a:path w="3324" h="2691" fill="none" extrusionOk="0">
                  <a:moveTo>
                    <a:pt x="1" y="0"/>
                  </a:moveTo>
                  <a:cubicBezTo>
                    <a:pt x="1111" y="897"/>
                    <a:pt x="2220" y="1795"/>
                    <a:pt x="3324" y="269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dk1"/>
                </a:solidFill>
              </a:endParaRPr>
            </a:p>
          </p:txBody>
        </p:sp>
        <p:sp>
          <p:nvSpPr>
            <p:cNvPr id="510" name="Google Shape;510;p13"/>
            <p:cNvSpPr/>
            <p:nvPr/>
          </p:nvSpPr>
          <p:spPr>
            <a:xfrm>
              <a:off x="7108838" y="556525"/>
              <a:ext cx="62450" cy="68325"/>
            </a:xfrm>
            <a:custGeom>
              <a:avLst/>
              <a:gdLst/>
              <a:ahLst/>
              <a:cxnLst/>
              <a:rect l="l" t="t" r="r" b="b"/>
              <a:pathLst>
                <a:path w="2498" h="2733" fill="none" extrusionOk="0">
                  <a:moveTo>
                    <a:pt x="1" y="2733"/>
                  </a:moveTo>
                  <a:cubicBezTo>
                    <a:pt x="902" y="1888"/>
                    <a:pt x="1737" y="973"/>
                    <a:pt x="2497" y="1"/>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dk1"/>
                </a:solidFill>
              </a:endParaRPr>
            </a:p>
          </p:txBody>
        </p:sp>
        <p:sp>
          <p:nvSpPr>
            <p:cNvPr id="511" name="Google Shape;511;p13"/>
            <p:cNvSpPr/>
            <p:nvPr/>
          </p:nvSpPr>
          <p:spPr>
            <a:xfrm>
              <a:off x="7129713" y="538575"/>
              <a:ext cx="10900" cy="100550"/>
            </a:xfrm>
            <a:custGeom>
              <a:avLst/>
              <a:gdLst/>
              <a:ahLst/>
              <a:cxnLst/>
              <a:rect l="l" t="t" r="r" b="b"/>
              <a:pathLst>
                <a:path w="436" h="4022" fill="none" extrusionOk="0">
                  <a:moveTo>
                    <a:pt x="1" y="1"/>
                  </a:moveTo>
                  <a:cubicBezTo>
                    <a:pt x="147" y="1342"/>
                    <a:pt x="288" y="2682"/>
                    <a:pt x="435" y="4022"/>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solidFill>
                  <a:schemeClr val="dk1"/>
                </a:solidFill>
              </a:endParaRPr>
            </a:p>
          </p:txBody>
        </p:sp>
      </p:grpSp>
      <p:sp>
        <p:nvSpPr>
          <p:cNvPr id="512" name="Google Shape;512;p13"/>
          <p:cNvSpPr txBox="1">
            <a:spLocks noGrp="1"/>
          </p:cNvSpPr>
          <p:nvPr>
            <p:ph type="title" idx="3"/>
          </p:nvPr>
        </p:nvSpPr>
        <p:spPr>
          <a:xfrm>
            <a:off x="4633000" y="3205400"/>
            <a:ext cx="2926000" cy="85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400"/>
              <a:buNone/>
              <a:defRPr sz="2933" b="1">
                <a:latin typeface="Arial" panose="020B0604020202020204" pitchFamily="34" charset="0"/>
                <a:cs typeface="Arial" panose="020B0604020202020204" pitchFamily="34" charset="0"/>
              </a:defRPr>
            </a:lvl1pPr>
            <a:lvl2pPr lvl="1" rtl="0">
              <a:spcBef>
                <a:spcPts val="0"/>
              </a:spcBef>
              <a:spcAft>
                <a:spcPts val="0"/>
              </a:spcAft>
              <a:buSzPts val="2400"/>
              <a:buFont typeface="Coiny"/>
              <a:buNone/>
              <a:defRPr sz="3200">
                <a:latin typeface="Coiny"/>
                <a:ea typeface="Coiny"/>
                <a:cs typeface="Coiny"/>
                <a:sym typeface="Coiny"/>
              </a:defRPr>
            </a:lvl2pPr>
            <a:lvl3pPr lvl="2" rtl="0">
              <a:spcBef>
                <a:spcPts val="0"/>
              </a:spcBef>
              <a:spcAft>
                <a:spcPts val="0"/>
              </a:spcAft>
              <a:buSzPts val="2400"/>
              <a:buFont typeface="Coiny"/>
              <a:buNone/>
              <a:defRPr sz="3200">
                <a:latin typeface="Coiny"/>
                <a:ea typeface="Coiny"/>
                <a:cs typeface="Coiny"/>
                <a:sym typeface="Coiny"/>
              </a:defRPr>
            </a:lvl3pPr>
            <a:lvl4pPr lvl="3" rtl="0">
              <a:spcBef>
                <a:spcPts val="0"/>
              </a:spcBef>
              <a:spcAft>
                <a:spcPts val="0"/>
              </a:spcAft>
              <a:buSzPts val="2400"/>
              <a:buFont typeface="Coiny"/>
              <a:buNone/>
              <a:defRPr sz="3200">
                <a:latin typeface="Coiny"/>
                <a:ea typeface="Coiny"/>
                <a:cs typeface="Coiny"/>
                <a:sym typeface="Coiny"/>
              </a:defRPr>
            </a:lvl4pPr>
            <a:lvl5pPr lvl="4" rtl="0">
              <a:spcBef>
                <a:spcPts val="0"/>
              </a:spcBef>
              <a:spcAft>
                <a:spcPts val="0"/>
              </a:spcAft>
              <a:buSzPts val="2400"/>
              <a:buFont typeface="Coiny"/>
              <a:buNone/>
              <a:defRPr sz="3200">
                <a:latin typeface="Coiny"/>
                <a:ea typeface="Coiny"/>
                <a:cs typeface="Coiny"/>
                <a:sym typeface="Coiny"/>
              </a:defRPr>
            </a:lvl5pPr>
            <a:lvl6pPr lvl="5" rtl="0">
              <a:spcBef>
                <a:spcPts val="0"/>
              </a:spcBef>
              <a:spcAft>
                <a:spcPts val="0"/>
              </a:spcAft>
              <a:buSzPts val="2400"/>
              <a:buFont typeface="Coiny"/>
              <a:buNone/>
              <a:defRPr sz="3200">
                <a:latin typeface="Coiny"/>
                <a:ea typeface="Coiny"/>
                <a:cs typeface="Coiny"/>
                <a:sym typeface="Coiny"/>
              </a:defRPr>
            </a:lvl6pPr>
            <a:lvl7pPr lvl="6" rtl="0">
              <a:spcBef>
                <a:spcPts val="0"/>
              </a:spcBef>
              <a:spcAft>
                <a:spcPts val="0"/>
              </a:spcAft>
              <a:buSzPts val="2400"/>
              <a:buFont typeface="Coiny"/>
              <a:buNone/>
              <a:defRPr sz="3200">
                <a:latin typeface="Coiny"/>
                <a:ea typeface="Coiny"/>
                <a:cs typeface="Coiny"/>
                <a:sym typeface="Coiny"/>
              </a:defRPr>
            </a:lvl7pPr>
            <a:lvl8pPr lvl="7" rtl="0">
              <a:spcBef>
                <a:spcPts val="0"/>
              </a:spcBef>
              <a:spcAft>
                <a:spcPts val="0"/>
              </a:spcAft>
              <a:buSzPts val="2400"/>
              <a:buFont typeface="Coiny"/>
              <a:buNone/>
              <a:defRPr sz="3200">
                <a:latin typeface="Coiny"/>
                <a:ea typeface="Coiny"/>
                <a:cs typeface="Coiny"/>
                <a:sym typeface="Coiny"/>
              </a:defRPr>
            </a:lvl8pPr>
            <a:lvl9pPr lvl="8" rtl="0">
              <a:spcBef>
                <a:spcPts val="0"/>
              </a:spcBef>
              <a:spcAft>
                <a:spcPts val="0"/>
              </a:spcAft>
              <a:buSzPts val="2400"/>
              <a:buFont typeface="Coiny"/>
              <a:buNone/>
              <a:defRPr sz="3200">
                <a:latin typeface="Coiny"/>
                <a:ea typeface="Coiny"/>
                <a:cs typeface="Coiny"/>
                <a:sym typeface="Coiny"/>
              </a:defRPr>
            </a:lvl9pPr>
          </a:lstStyle>
          <a:p>
            <a:endParaRPr dirty="0"/>
          </a:p>
        </p:txBody>
      </p:sp>
      <p:sp>
        <p:nvSpPr>
          <p:cNvPr id="513" name="Google Shape;513;p13"/>
          <p:cNvSpPr txBox="1">
            <a:spLocks noGrp="1"/>
          </p:cNvSpPr>
          <p:nvPr>
            <p:ph type="title" idx="4" hasCustomPrompt="1"/>
          </p:nvPr>
        </p:nvSpPr>
        <p:spPr>
          <a:xfrm>
            <a:off x="5638800" y="2158995"/>
            <a:ext cx="914400" cy="61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000"/>
              <a:buNone/>
              <a:defRPr sz="4000" b="1">
                <a:latin typeface="Arial" panose="020B0604020202020204" pitchFamily="34" charset="0"/>
                <a:cs typeface="Arial" panose="020B0604020202020204" pitchFamily="34" charset="0"/>
              </a:defRPr>
            </a:lvl1pPr>
            <a:lvl2pPr lvl="1" rtl="0">
              <a:spcBef>
                <a:spcPts val="0"/>
              </a:spcBef>
              <a:spcAft>
                <a:spcPts val="0"/>
              </a:spcAft>
              <a:buSzPts val="3000"/>
              <a:buFont typeface="Coiny"/>
              <a:buNone/>
              <a:defRPr sz="4000">
                <a:latin typeface="Coiny"/>
                <a:ea typeface="Coiny"/>
                <a:cs typeface="Coiny"/>
                <a:sym typeface="Coiny"/>
              </a:defRPr>
            </a:lvl2pPr>
            <a:lvl3pPr lvl="2" rtl="0">
              <a:spcBef>
                <a:spcPts val="0"/>
              </a:spcBef>
              <a:spcAft>
                <a:spcPts val="0"/>
              </a:spcAft>
              <a:buSzPts val="3000"/>
              <a:buFont typeface="Coiny"/>
              <a:buNone/>
              <a:defRPr sz="4000">
                <a:latin typeface="Coiny"/>
                <a:ea typeface="Coiny"/>
                <a:cs typeface="Coiny"/>
                <a:sym typeface="Coiny"/>
              </a:defRPr>
            </a:lvl3pPr>
            <a:lvl4pPr lvl="3" rtl="0">
              <a:spcBef>
                <a:spcPts val="0"/>
              </a:spcBef>
              <a:spcAft>
                <a:spcPts val="0"/>
              </a:spcAft>
              <a:buSzPts val="3000"/>
              <a:buFont typeface="Coiny"/>
              <a:buNone/>
              <a:defRPr sz="4000">
                <a:latin typeface="Coiny"/>
                <a:ea typeface="Coiny"/>
                <a:cs typeface="Coiny"/>
                <a:sym typeface="Coiny"/>
              </a:defRPr>
            </a:lvl4pPr>
            <a:lvl5pPr lvl="4" rtl="0">
              <a:spcBef>
                <a:spcPts val="0"/>
              </a:spcBef>
              <a:spcAft>
                <a:spcPts val="0"/>
              </a:spcAft>
              <a:buSzPts val="3000"/>
              <a:buFont typeface="Coiny"/>
              <a:buNone/>
              <a:defRPr sz="4000">
                <a:latin typeface="Coiny"/>
                <a:ea typeface="Coiny"/>
                <a:cs typeface="Coiny"/>
                <a:sym typeface="Coiny"/>
              </a:defRPr>
            </a:lvl5pPr>
            <a:lvl6pPr lvl="5" rtl="0">
              <a:spcBef>
                <a:spcPts val="0"/>
              </a:spcBef>
              <a:spcAft>
                <a:spcPts val="0"/>
              </a:spcAft>
              <a:buSzPts val="3000"/>
              <a:buFont typeface="Coiny"/>
              <a:buNone/>
              <a:defRPr sz="4000">
                <a:latin typeface="Coiny"/>
                <a:ea typeface="Coiny"/>
                <a:cs typeface="Coiny"/>
                <a:sym typeface="Coiny"/>
              </a:defRPr>
            </a:lvl6pPr>
            <a:lvl7pPr lvl="6" rtl="0">
              <a:spcBef>
                <a:spcPts val="0"/>
              </a:spcBef>
              <a:spcAft>
                <a:spcPts val="0"/>
              </a:spcAft>
              <a:buSzPts val="3000"/>
              <a:buFont typeface="Coiny"/>
              <a:buNone/>
              <a:defRPr sz="4000">
                <a:latin typeface="Coiny"/>
                <a:ea typeface="Coiny"/>
                <a:cs typeface="Coiny"/>
                <a:sym typeface="Coiny"/>
              </a:defRPr>
            </a:lvl7pPr>
            <a:lvl8pPr lvl="7" rtl="0">
              <a:spcBef>
                <a:spcPts val="0"/>
              </a:spcBef>
              <a:spcAft>
                <a:spcPts val="0"/>
              </a:spcAft>
              <a:buSzPts val="3000"/>
              <a:buFont typeface="Coiny"/>
              <a:buNone/>
              <a:defRPr sz="4000">
                <a:latin typeface="Coiny"/>
                <a:ea typeface="Coiny"/>
                <a:cs typeface="Coiny"/>
                <a:sym typeface="Coiny"/>
              </a:defRPr>
            </a:lvl8pPr>
            <a:lvl9pPr lvl="8" rtl="0">
              <a:spcBef>
                <a:spcPts val="0"/>
              </a:spcBef>
              <a:spcAft>
                <a:spcPts val="0"/>
              </a:spcAft>
              <a:buSzPts val="3000"/>
              <a:buFont typeface="Coiny"/>
              <a:buNone/>
              <a:defRPr sz="4000">
                <a:latin typeface="Coiny"/>
                <a:ea typeface="Coiny"/>
                <a:cs typeface="Coiny"/>
                <a:sym typeface="Coiny"/>
              </a:defRPr>
            </a:lvl9pPr>
          </a:lstStyle>
          <a:p>
            <a:r>
              <a:rPr dirty="0"/>
              <a:t>xx%</a:t>
            </a:r>
          </a:p>
        </p:txBody>
      </p:sp>
      <p:sp>
        <p:nvSpPr>
          <p:cNvPr id="514" name="Google Shape;514;p13"/>
          <p:cNvSpPr txBox="1">
            <a:spLocks noGrp="1"/>
          </p:cNvSpPr>
          <p:nvPr>
            <p:ph type="subTitle" idx="5"/>
          </p:nvPr>
        </p:nvSpPr>
        <p:spPr>
          <a:xfrm>
            <a:off x="4876833" y="4181384"/>
            <a:ext cx="2438400" cy="9752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515" name="Google Shape;515;p13"/>
          <p:cNvSpPr txBox="1">
            <a:spLocks noGrp="1"/>
          </p:cNvSpPr>
          <p:nvPr>
            <p:ph type="title" idx="6"/>
          </p:nvPr>
        </p:nvSpPr>
        <p:spPr>
          <a:xfrm>
            <a:off x="8088467" y="3205400"/>
            <a:ext cx="2926000" cy="85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400"/>
              <a:buNone/>
              <a:defRPr sz="2933" b="1">
                <a:latin typeface="Arial" panose="020B0604020202020204" pitchFamily="34" charset="0"/>
                <a:cs typeface="Arial" panose="020B0604020202020204" pitchFamily="34" charset="0"/>
              </a:defRPr>
            </a:lvl1pPr>
            <a:lvl2pPr lvl="1" rtl="0">
              <a:spcBef>
                <a:spcPts val="0"/>
              </a:spcBef>
              <a:spcAft>
                <a:spcPts val="0"/>
              </a:spcAft>
              <a:buSzPts val="2400"/>
              <a:buFont typeface="Coiny"/>
              <a:buNone/>
              <a:defRPr sz="3200">
                <a:latin typeface="Coiny"/>
                <a:ea typeface="Coiny"/>
                <a:cs typeface="Coiny"/>
                <a:sym typeface="Coiny"/>
              </a:defRPr>
            </a:lvl2pPr>
            <a:lvl3pPr lvl="2" rtl="0">
              <a:spcBef>
                <a:spcPts val="0"/>
              </a:spcBef>
              <a:spcAft>
                <a:spcPts val="0"/>
              </a:spcAft>
              <a:buSzPts val="2400"/>
              <a:buFont typeface="Coiny"/>
              <a:buNone/>
              <a:defRPr sz="3200">
                <a:latin typeface="Coiny"/>
                <a:ea typeface="Coiny"/>
                <a:cs typeface="Coiny"/>
                <a:sym typeface="Coiny"/>
              </a:defRPr>
            </a:lvl3pPr>
            <a:lvl4pPr lvl="3" rtl="0">
              <a:spcBef>
                <a:spcPts val="0"/>
              </a:spcBef>
              <a:spcAft>
                <a:spcPts val="0"/>
              </a:spcAft>
              <a:buSzPts val="2400"/>
              <a:buFont typeface="Coiny"/>
              <a:buNone/>
              <a:defRPr sz="3200">
                <a:latin typeface="Coiny"/>
                <a:ea typeface="Coiny"/>
                <a:cs typeface="Coiny"/>
                <a:sym typeface="Coiny"/>
              </a:defRPr>
            </a:lvl4pPr>
            <a:lvl5pPr lvl="4" rtl="0">
              <a:spcBef>
                <a:spcPts val="0"/>
              </a:spcBef>
              <a:spcAft>
                <a:spcPts val="0"/>
              </a:spcAft>
              <a:buSzPts val="2400"/>
              <a:buFont typeface="Coiny"/>
              <a:buNone/>
              <a:defRPr sz="3200">
                <a:latin typeface="Coiny"/>
                <a:ea typeface="Coiny"/>
                <a:cs typeface="Coiny"/>
                <a:sym typeface="Coiny"/>
              </a:defRPr>
            </a:lvl5pPr>
            <a:lvl6pPr lvl="5" rtl="0">
              <a:spcBef>
                <a:spcPts val="0"/>
              </a:spcBef>
              <a:spcAft>
                <a:spcPts val="0"/>
              </a:spcAft>
              <a:buSzPts val="2400"/>
              <a:buFont typeface="Coiny"/>
              <a:buNone/>
              <a:defRPr sz="3200">
                <a:latin typeface="Coiny"/>
                <a:ea typeface="Coiny"/>
                <a:cs typeface="Coiny"/>
                <a:sym typeface="Coiny"/>
              </a:defRPr>
            </a:lvl6pPr>
            <a:lvl7pPr lvl="6" rtl="0">
              <a:spcBef>
                <a:spcPts val="0"/>
              </a:spcBef>
              <a:spcAft>
                <a:spcPts val="0"/>
              </a:spcAft>
              <a:buSzPts val="2400"/>
              <a:buFont typeface="Coiny"/>
              <a:buNone/>
              <a:defRPr sz="3200">
                <a:latin typeface="Coiny"/>
                <a:ea typeface="Coiny"/>
                <a:cs typeface="Coiny"/>
                <a:sym typeface="Coiny"/>
              </a:defRPr>
            </a:lvl7pPr>
            <a:lvl8pPr lvl="7" rtl="0">
              <a:spcBef>
                <a:spcPts val="0"/>
              </a:spcBef>
              <a:spcAft>
                <a:spcPts val="0"/>
              </a:spcAft>
              <a:buSzPts val="2400"/>
              <a:buFont typeface="Coiny"/>
              <a:buNone/>
              <a:defRPr sz="3200">
                <a:latin typeface="Coiny"/>
                <a:ea typeface="Coiny"/>
                <a:cs typeface="Coiny"/>
                <a:sym typeface="Coiny"/>
              </a:defRPr>
            </a:lvl8pPr>
            <a:lvl9pPr lvl="8" rtl="0">
              <a:spcBef>
                <a:spcPts val="0"/>
              </a:spcBef>
              <a:spcAft>
                <a:spcPts val="0"/>
              </a:spcAft>
              <a:buSzPts val="2400"/>
              <a:buFont typeface="Coiny"/>
              <a:buNone/>
              <a:defRPr sz="3200">
                <a:latin typeface="Coiny"/>
                <a:ea typeface="Coiny"/>
                <a:cs typeface="Coiny"/>
                <a:sym typeface="Coiny"/>
              </a:defRPr>
            </a:lvl9pPr>
          </a:lstStyle>
          <a:p>
            <a:endParaRPr dirty="0"/>
          </a:p>
        </p:txBody>
      </p:sp>
      <p:sp>
        <p:nvSpPr>
          <p:cNvPr id="516" name="Google Shape;516;p13"/>
          <p:cNvSpPr txBox="1">
            <a:spLocks noGrp="1"/>
          </p:cNvSpPr>
          <p:nvPr>
            <p:ph type="title" idx="7" hasCustomPrompt="1"/>
          </p:nvPr>
        </p:nvSpPr>
        <p:spPr>
          <a:xfrm>
            <a:off x="9094267" y="2158995"/>
            <a:ext cx="914400" cy="61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000"/>
              <a:buNone/>
              <a:defRPr sz="4000" b="1">
                <a:latin typeface="Arial" panose="020B0604020202020204" pitchFamily="34" charset="0"/>
                <a:cs typeface="Arial" panose="020B0604020202020204" pitchFamily="34" charset="0"/>
              </a:defRPr>
            </a:lvl1pPr>
            <a:lvl2pPr lvl="1" rtl="0">
              <a:spcBef>
                <a:spcPts val="0"/>
              </a:spcBef>
              <a:spcAft>
                <a:spcPts val="0"/>
              </a:spcAft>
              <a:buSzPts val="3000"/>
              <a:buFont typeface="Coiny"/>
              <a:buNone/>
              <a:defRPr sz="4000">
                <a:latin typeface="Coiny"/>
                <a:ea typeface="Coiny"/>
                <a:cs typeface="Coiny"/>
                <a:sym typeface="Coiny"/>
              </a:defRPr>
            </a:lvl2pPr>
            <a:lvl3pPr lvl="2" rtl="0">
              <a:spcBef>
                <a:spcPts val="0"/>
              </a:spcBef>
              <a:spcAft>
                <a:spcPts val="0"/>
              </a:spcAft>
              <a:buSzPts val="3000"/>
              <a:buFont typeface="Coiny"/>
              <a:buNone/>
              <a:defRPr sz="4000">
                <a:latin typeface="Coiny"/>
                <a:ea typeface="Coiny"/>
                <a:cs typeface="Coiny"/>
                <a:sym typeface="Coiny"/>
              </a:defRPr>
            </a:lvl3pPr>
            <a:lvl4pPr lvl="3" rtl="0">
              <a:spcBef>
                <a:spcPts val="0"/>
              </a:spcBef>
              <a:spcAft>
                <a:spcPts val="0"/>
              </a:spcAft>
              <a:buSzPts val="3000"/>
              <a:buFont typeface="Coiny"/>
              <a:buNone/>
              <a:defRPr sz="4000">
                <a:latin typeface="Coiny"/>
                <a:ea typeface="Coiny"/>
                <a:cs typeface="Coiny"/>
                <a:sym typeface="Coiny"/>
              </a:defRPr>
            </a:lvl4pPr>
            <a:lvl5pPr lvl="4" rtl="0">
              <a:spcBef>
                <a:spcPts val="0"/>
              </a:spcBef>
              <a:spcAft>
                <a:spcPts val="0"/>
              </a:spcAft>
              <a:buSzPts val="3000"/>
              <a:buFont typeface="Coiny"/>
              <a:buNone/>
              <a:defRPr sz="4000">
                <a:latin typeface="Coiny"/>
                <a:ea typeface="Coiny"/>
                <a:cs typeface="Coiny"/>
                <a:sym typeface="Coiny"/>
              </a:defRPr>
            </a:lvl5pPr>
            <a:lvl6pPr lvl="5" rtl="0">
              <a:spcBef>
                <a:spcPts val="0"/>
              </a:spcBef>
              <a:spcAft>
                <a:spcPts val="0"/>
              </a:spcAft>
              <a:buSzPts val="3000"/>
              <a:buFont typeface="Coiny"/>
              <a:buNone/>
              <a:defRPr sz="4000">
                <a:latin typeface="Coiny"/>
                <a:ea typeface="Coiny"/>
                <a:cs typeface="Coiny"/>
                <a:sym typeface="Coiny"/>
              </a:defRPr>
            </a:lvl6pPr>
            <a:lvl7pPr lvl="6" rtl="0">
              <a:spcBef>
                <a:spcPts val="0"/>
              </a:spcBef>
              <a:spcAft>
                <a:spcPts val="0"/>
              </a:spcAft>
              <a:buSzPts val="3000"/>
              <a:buFont typeface="Coiny"/>
              <a:buNone/>
              <a:defRPr sz="4000">
                <a:latin typeface="Coiny"/>
                <a:ea typeface="Coiny"/>
                <a:cs typeface="Coiny"/>
                <a:sym typeface="Coiny"/>
              </a:defRPr>
            </a:lvl7pPr>
            <a:lvl8pPr lvl="7" rtl="0">
              <a:spcBef>
                <a:spcPts val="0"/>
              </a:spcBef>
              <a:spcAft>
                <a:spcPts val="0"/>
              </a:spcAft>
              <a:buSzPts val="3000"/>
              <a:buFont typeface="Coiny"/>
              <a:buNone/>
              <a:defRPr sz="4000">
                <a:latin typeface="Coiny"/>
                <a:ea typeface="Coiny"/>
                <a:cs typeface="Coiny"/>
                <a:sym typeface="Coiny"/>
              </a:defRPr>
            </a:lvl8pPr>
            <a:lvl9pPr lvl="8" rtl="0">
              <a:spcBef>
                <a:spcPts val="0"/>
              </a:spcBef>
              <a:spcAft>
                <a:spcPts val="0"/>
              </a:spcAft>
              <a:buSzPts val="3000"/>
              <a:buFont typeface="Coiny"/>
              <a:buNone/>
              <a:defRPr sz="4000">
                <a:latin typeface="Coiny"/>
                <a:ea typeface="Coiny"/>
                <a:cs typeface="Coiny"/>
                <a:sym typeface="Coiny"/>
              </a:defRPr>
            </a:lvl9pPr>
          </a:lstStyle>
          <a:p>
            <a:r>
              <a:rPr dirty="0"/>
              <a:t>xx%</a:t>
            </a:r>
          </a:p>
        </p:txBody>
      </p:sp>
      <p:sp>
        <p:nvSpPr>
          <p:cNvPr id="517" name="Google Shape;517;p13"/>
          <p:cNvSpPr txBox="1">
            <a:spLocks noGrp="1"/>
          </p:cNvSpPr>
          <p:nvPr>
            <p:ph type="subTitle" idx="8"/>
          </p:nvPr>
        </p:nvSpPr>
        <p:spPr>
          <a:xfrm>
            <a:off x="8327169" y="4181384"/>
            <a:ext cx="2438400" cy="9752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518" name="Google Shape;518;p13"/>
          <p:cNvSpPr txBox="1">
            <a:spLocks noGrp="1"/>
          </p:cNvSpPr>
          <p:nvPr>
            <p:ph type="title" idx="9" hasCustomPrompt="1"/>
          </p:nvPr>
        </p:nvSpPr>
        <p:spPr>
          <a:xfrm>
            <a:off x="2182401" y="2158995"/>
            <a:ext cx="914400" cy="61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000"/>
              <a:buNone/>
              <a:defRPr sz="4000" b="1">
                <a:latin typeface="Arial" panose="020B0604020202020204" pitchFamily="34" charset="0"/>
                <a:cs typeface="Arial" panose="020B0604020202020204" pitchFamily="34" charset="0"/>
              </a:defRPr>
            </a:lvl1pPr>
            <a:lvl2pPr lvl="1" rtl="0">
              <a:spcBef>
                <a:spcPts val="0"/>
              </a:spcBef>
              <a:spcAft>
                <a:spcPts val="0"/>
              </a:spcAft>
              <a:buSzPts val="3000"/>
              <a:buFont typeface="Coiny"/>
              <a:buNone/>
              <a:defRPr sz="4000">
                <a:latin typeface="Coiny"/>
                <a:ea typeface="Coiny"/>
                <a:cs typeface="Coiny"/>
                <a:sym typeface="Coiny"/>
              </a:defRPr>
            </a:lvl2pPr>
            <a:lvl3pPr lvl="2" rtl="0">
              <a:spcBef>
                <a:spcPts val="0"/>
              </a:spcBef>
              <a:spcAft>
                <a:spcPts val="0"/>
              </a:spcAft>
              <a:buSzPts val="3000"/>
              <a:buFont typeface="Coiny"/>
              <a:buNone/>
              <a:defRPr sz="4000">
                <a:latin typeface="Coiny"/>
                <a:ea typeface="Coiny"/>
                <a:cs typeface="Coiny"/>
                <a:sym typeface="Coiny"/>
              </a:defRPr>
            </a:lvl3pPr>
            <a:lvl4pPr lvl="3" rtl="0">
              <a:spcBef>
                <a:spcPts val="0"/>
              </a:spcBef>
              <a:spcAft>
                <a:spcPts val="0"/>
              </a:spcAft>
              <a:buSzPts val="3000"/>
              <a:buFont typeface="Coiny"/>
              <a:buNone/>
              <a:defRPr sz="4000">
                <a:latin typeface="Coiny"/>
                <a:ea typeface="Coiny"/>
                <a:cs typeface="Coiny"/>
                <a:sym typeface="Coiny"/>
              </a:defRPr>
            </a:lvl4pPr>
            <a:lvl5pPr lvl="4" rtl="0">
              <a:spcBef>
                <a:spcPts val="0"/>
              </a:spcBef>
              <a:spcAft>
                <a:spcPts val="0"/>
              </a:spcAft>
              <a:buSzPts val="3000"/>
              <a:buFont typeface="Coiny"/>
              <a:buNone/>
              <a:defRPr sz="4000">
                <a:latin typeface="Coiny"/>
                <a:ea typeface="Coiny"/>
                <a:cs typeface="Coiny"/>
                <a:sym typeface="Coiny"/>
              </a:defRPr>
            </a:lvl5pPr>
            <a:lvl6pPr lvl="5" rtl="0">
              <a:spcBef>
                <a:spcPts val="0"/>
              </a:spcBef>
              <a:spcAft>
                <a:spcPts val="0"/>
              </a:spcAft>
              <a:buSzPts val="3000"/>
              <a:buFont typeface="Coiny"/>
              <a:buNone/>
              <a:defRPr sz="4000">
                <a:latin typeface="Coiny"/>
                <a:ea typeface="Coiny"/>
                <a:cs typeface="Coiny"/>
                <a:sym typeface="Coiny"/>
              </a:defRPr>
            </a:lvl6pPr>
            <a:lvl7pPr lvl="6" rtl="0">
              <a:spcBef>
                <a:spcPts val="0"/>
              </a:spcBef>
              <a:spcAft>
                <a:spcPts val="0"/>
              </a:spcAft>
              <a:buSzPts val="3000"/>
              <a:buFont typeface="Coiny"/>
              <a:buNone/>
              <a:defRPr sz="4000">
                <a:latin typeface="Coiny"/>
                <a:ea typeface="Coiny"/>
                <a:cs typeface="Coiny"/>
                <a:sym typeface="Coiny"/>
              </a:defRPr>
            </a:lvl7pPr>
            <a:lvl8pPr lvl="7" rtl="0">
              <a:spcBef>
                <a:spcPts val="0"/>
              </a:spcBef>
              <a:spcAft>
                <a:spcPts val="0"/>
              </a:spcAft>
              <a:buSzPts val="3000"/>
              <a:buFont typeface="Coiny"/>
              <a:buNone/>
              <a:defRPr sz="4000">
                <a:latin typeface="Coiny"/>
                <a:ea typeface="Coiny"/>
                <a:cs typeface="Coiny"/>
                <a:sym typeface="Coiny"/>
              </a:defRPr>
            </a:lvl8pPr>
            <a:lvl9pPr lvl="8" rtl="0">
              <a:spcBef>
                <a:spcPts val="0"/>
              </a:spcBef>
              <a:spcAft>
                <a:spcPts val="0"/>
              </a:spcAft>
              <a:buSzPts val="3000"/>
              <a:buFont typeface="Coiny"/>
              <a:buNone/>
              <a:defRPr sz="4000">
                <a:latin typeface="Coiny"/>
                <a:ea typeface="Coiny"/>
                <a:cs typeface="Coiny"/>
                <a:sym typeface="Coiny"/>
              </a:defRPr>
            </a:lvl9pPr>
          </a:lstStyle>
          <a:p>
            <a:r>
              <a:rPr dirty="0"/>
              <a:t>xx%</a:t>
            </a:r>
          </a:p>
        </p:txBody>
      </p:sp>
    </p:spTree>
    <p:extLst>
      <p:ext uri="{BB962C8B-B14F-4D97-AF65-F5344CB8AC3E}">
        <p14:creationId xmlns:p14="http://schemas.microsoft.com/office/powerpoint/2010/main" val="28203676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567"/>
        <p:cNvGrpSpPr/>
        <p:nvPr/>
      </p:nvGrpSpPr>
      <p:grpSpPr>
        <a:xfrm>
          <a:off x="0" y="0"/>
          <a:ext cx="0" cy="0"/>
          <a:chOff x="0" y="0"/>
          <a:chExt cx="0" cy="0"/>
        </a:xfrm>
      </p:grpSpPr>
      <p:grpSp>
        <p:nvGrpSpPr>
          <p:cNvPr id="568" name="Google Shape;568;p15"/>
          <p:cNvGrpSpPr/>
          <p:nvPr/>
        </p:nvGrpSpPr>
        <p:grpSpPr>
          <a:xfrm>
            <a:off x="800" y="0"/>
            <a:ext cx="12190400" cy="6858000"/>
            <a:chOff x="10900" y="0"/>
            <a:chExt cx="9142800" cy="5143500"/>
          </a:xfrm>
        </p:grpSpPr>
        <p:cxnSp>
          <p:nvCxnSpPr>
            <p:cNvPr id="569" name="Google Shape;569;p15"/>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70" name="Google Shape;570;p15"/>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71" name="Google Shape;571;p15"/>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72" name="Google Shape;572;p15"/>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73" name="Google Shape;573;p15"/>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74" name="Google Shape;574;p15"/>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75" name="Google Shape;575;p15"/>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76" name="Google Shape;576;p15"/>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77" name="Google Shape;577;p15"/>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78" name="Google Shape;578;p15"/>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79" name="Google Shape;579;p15"/>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80" name="Google Shape;580;p15"/>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81" name="Google Shape;581;p15"/>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82" name="Google Shape;582;p15"/>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83" name="Google Shape;583;p15"/>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84" name="Google Shape;584;p15"/>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85" name="Google Shape;585;p15"/>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86" name="Google Shape;586;p15"/>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587" name="Google Shape;587;p15"/>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588" name="Google Shape;588;p15"/>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589" name="Google Shape;589;p15"/>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590" name="Google Shape;590;p15"/>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591" name="Google Shape;591;p15"/>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592" name="Google Shape;592;p15"/>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593" name="Google Shape;593;p15"/>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594" name="Google Shape;594;p15"/>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595" name="Google Shape;595;p15"/>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596" name="Google Shape;596;p15"/>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597" name="Google Shape;597;p15"/>
          <p:cNvSpPr/>
          <p:nvPr/>
        </p:nvSpPr>
        <p:spPr>
          <a:xfrm rot="-431873">
            <a:off x="-2362521" y="5576177"/>
            <a:ext cx="6467436" cy="2220943"/>
          </a:xfrm>
          <a:custGeom>
            <a:avLst/>
            <a:gdLst/>
            <a:ahLst/>
            <a:cxnLst/>
            <a:rect l="l" t="t" r="r" b="b"/>
            <a:pathLst>
              <a:path w="125118" h="42966" extrusionOk="0">
                <a:moveTo>
                  <a:pt x="24239" y="0"/>
                </a:moveTo>
                <a:cubicBezTo>
                  <a:pt x="22353" y="0"/>
                  <a:pt x="20491" y="377"/>
                  <a:pt x="18816" y="1245"/>
                </a:cubicBezTo>
                <a:cubicBezTo>
                  <a:pt x="15513" y="2959"/>
                  <a:pt x="13242" y="6876"/>
                  <a:pt x="14159" y="10481"/>
                </a:cubicBezTo>
                <a:cubicBezTo>
                  <a:pt x="14710" y="12666"/>
                  <a:pt x="16320" y="14837"/>
                  <a:pt x="15542" y="16951"/>
                </a:cubicBezTo>
                <a:cubicBezTo>
                  <a:pt x="14821" y="18913"/>
                  <a:pt x="12451" y="19583"/>
                  <a:pt x="10304" y="19583"/>
                </a:cubicBezTo>
                <a:cubicBezTo>
                  <a:pt x="10101" y="19583"/>
                  <a:pt x="9900" y="19577"/>
                  <a:pt x="9703" y="19566"/>
                </a:cubicBezTo>
                <a:cubicBezTo>
                  <a:pt x="8574" y="19500"/>
                  <a:pt x="7402" y="19348"/>
                  <a:pt x="6265" y="19348"/>
                </a:cubicBezTo>
                <a:cubicBezTo>
                  <a:pt x="5098" y="19348"/>
                  <a:pt x="3968" y="19509"/>
                  <a:pt x="2964" y="20090"/>
                </a:cubicBezTo>
                <a:cubicBezTo>
                  <a:pt x="14" y="21803"/>
                  <a:pt x="1" y="26381"/>
                  <a:pt x="2092" y="29075"/>
                </a:cubicBezTo>
                <a:cubicBezTo>
                  <a:pt x="4177" y="31770"/>
                  <a:pt x="7594" y="33011"/>
                  <a:pt x="10855" y="34016"/>
                </a:cubicBezTo>
                <a:cubicBezTo>
                  <a:pt x="36292" y="41849"/>
                  <a:pt x="63139" y="42966"/>
                  <a:pt x="89858" y="42966"/>
                </a:cubicBezTo>
                <a:cubicBezTo>
                  <a:pt x="94899" y="42966"/>
                  <a:pt x="99936" y="42926"/>
                  <a:pt x="104957" y="42884"/>
                </a:cubicBezTo>
                <a:cubicBezTo>
                  <a:pt x="108601" y="42850"/>
                  <a:pt x="112319" y="42813"/>
                  <a:pt x="115779" y="41666"/>
                </a:cubicBezTo>
                <a:cubicBezTo>
                  <a:pt x="119238" y="40519"/>
                  <a:pt x="122471" y="38065"/>
                  <a:pt x="123604" y="34601"/>
                </a:cubicBezTo>
                <a:cubicBezTo>
                  <a:pt x="125118" y="29986"/>
                  <a:pt x="121844" y="24525"/>
                  <a:pt x="117973" y="22162"/>
                </a:cubicBezTo>
                <a:cubicBezTo>
                  <a:pt x="111923" y="18457"/>
                  <a:pt x="104906" y="16819"/>
                  <a:pt x="97884" y="16427"/>
                </a:cubicBezTo>
                <a:cubicBezTo>
                  <a:pt x="96474" y="16347"/>
                  <a:pt x="95064" y="16313"/>
                  <a:pt x="93655" y="16313"/>
                </a:cubicBezTo>
                <a:cubicBezTo>
                  <a:pt x="86962" y="16313"/>
                  <a:pt x="80273" y="17087"/>
                  <a:pt x="73583" y="17461"/>
                </a:cubicBezTo>
                <a:cubicBezTo>
                  <a:pt x="73056" y="17490"/>
                  <a:pt x="72519" y="17514"/>
                  <a:pt x="71981" y="17514"/>
                </a:cubicBezTo>
                <a:cubicBezTo>
                  <a:pt x="70417" y="17514"/>
                  <a:pt x="68856" y="17313"/>
                  <a:pt x="67580" y="16455"/>
                </a:cubicBezTo>
                <a:cubicBezTo>
                  <a:pt x="64924" y="14662"/>
                  <a:pt x="64664" y="10938"/>
                  <a:pt x="63413" y="7989"/>
                </a:cubicBezTo>
                <a:cubicBezTo>
                  <a:pt x="61559" y="3591"/>
                  <a:pt x="56821" y="688"/>
                  <a:pt x="52091" y="688"/>
                </a:cubicBezTo>
                <a:cubicBezTo>
                  <a:pt x="51126" y="688"/>
                  <a:pt x="50162" y="808"/>
                  <a:pt x="49223" y="1062"/>
                </a:cubicBezTo>
                <a:cubicBezTo>
                  <a:pt x="46132" y="1897"/>
                  <a:pt x="43376" y="3959"/>
                  <a:pt x="40181" y="4181"/>
                </a:cubicBezTo>
                <a:cubicBezTo>
                  <a:pt x="39985" y="4195"/>
                  <a:pt x="39789" y="4201"/>
                  <a:pt x="39595" y="4201"/>
                </a:cubicBezTo>
                <a:cubicBezTo>
                  <a:pt x="36134" y="4201"/>
                  <a:pt x="32968" y="2138"/>
                  <a:pt x="29666" y="967"/>
                </a:cubicBezTo>
                <a:cubicBezTo>
                  <a:pt x="27934" y="357"/>
                  <a:pt x="26075" y="0"/>
                  <a:pt x="24239"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98" name="Google Shape;598;p15"/>
          <p:cNvSpPr/>
          <p:nvPr/>
        </p:nvSpPr>
        <p:spPr>
          <a:xfrm flipH="1">
            <a:off x="9333315" y="-746806"/>
            <a:ext cx="3514500" cy="1963033"/>
          </a:xfrm>
          <a:custGeom>
            <a:avLst/>
            <a:gdLst/>
            <a:ahLst/>
            <a:cxnLst/>
            <a:rect l="l" t="t" r="r" b="b"/>
            <a:pathLst>
              <a:path w="105435" h="58891" extrusionOk="0">
                <a:moveTo>
                  <a:pt x="101040" y="0"/>
                </a:moveTo>
                <a:cubicBezTo>
                  <a:pt x="83315" y="5131"/>
                  <a:pt x="65589" y="10265"/>
                  <a:pt x="47863" y="15395"/>
                </a:cubicBezTo>
                <a:cubicBezTo>
                  <a:pt x="32481" y="19848"/>
                  <a:pt x="16834" y="24338"/>
                  <a:pt x="833" y="24338"/>
                </a:cubicBezTo>
                <a:cubicBezTo>
                  <a:pt x="556" y="24338"/>
                  <a:pt x="278" y="24336"/>
                  <a:pt x="1" y="24334"/>
                </a:cubicBezTo>
                <a:lnTo>
                  <a:pt x="1" y="24334"/>
                </a:lnTo>
                <a:lnTo>
                  <a:pt x="841" y="24659"/>
                </a:lnTo>
                <a:cubicBezTo>
                  <a:pt x="4635" y="32319"/>
                  <a:pt x="8641" y="40001"/>
                  <a:pt x="14337" y="46377"/>
                </a:cubicBezTo>
                <a:cubicBezTo>
                  <a:pt x="20035" y="52758"/>
                  <a:pt x="27661" y="57792"/>
                  <a:pt x="36160" y="58746"/>
                </a:cubicBezTo>
                <a:cubicBezTo>
                  <a:pt x="37021" y="58843"/>
                  <a:pt x="37890" y="58890"/>
                  <a:pt x="38761" y="58890"/>
                </a:cubicBezTo>
                <a:cubicBezTo>
                  <a:pt x="46485" y="58890"/>
                  <a:pt x="54346" y="55132"/>
                  <a:pt x="57972" y="48359"/>
                </a:cubicBezTo>
                <a:cubicBezTo>
                  <a:pt x="60832" y="43017"/>
                  <a:pt x="61021" y="36244"/>
                  <a:pt x="65122" y="31790"/>
                </a:cubicBezTo>
                <a:cubicBezTo>
                  <a:pt x="67384" y="29333"/>
                  <a:pt x="70714" y="27921"/>
                  <a:pt x="74045" y="27921"/>
                </a:cubicBezTo>
                <a:cubicBezTo>
                  <a:pt x="74676" y="27921"/>
                  <a:pt x="75306" y="27972"/>
                  <a:pt x="75930" y="28076"/>
                </a:cubicBezTo>
                <a:cubicBezTo>
                  <a:pt x="80970" y="28910"/>
                  <a:pt x="85161" y="32875"/>
                  <a:pt x="90247" y="33281"/>
                </a:cubicBezTo>
                <a:cubicBezTo>
                  <a:pt x="90521" y="33303"/>
                  <a:pt x="90793" y="33314"/>
                  <a:pt x="91063" y="33314"/>
                </a:cubicBezTo>
                <a:cubicBezTo>
                  <a:pt x="97639" y="33314"/>
                  <a:pt x="103084" y="26984"/>
                  <a:pt x="104235" y="20402"/>
                </a:cubicBezTo>
                <a:cubicBezTo>
                  <a:pt x="105435" y="13550"/>
                  <a:pt x="103221" y="6608"/>
                  <a:pt x="101040"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99" name="Google Shape;599;p15"/>
          <p:cNvSpPr/>
          <p:nvPr/>
        </p:nvSpPr>
        <p:spPr>
          <a:xfrm>
            <a:off x="11007901" y="5738311"/>
            <a:ext cx="637161" cy="663339"/>
          </a:xfrm>
          <a:custGeom>
            <a:avLst/>
            <a:gdLst/>
            <a:ahLst/>
            <a:cxnLst/>
            <a:rect l="l" t="t" r="r" b="b"/>
            <a:pathLst>
              <a:path w="7716" h="8033" fill="none" extrusionOk="0">
                <a:moveTo>
                  <a:pt x="0" y="8032"/>
                </a:moveTo>
                <a:cubicBezTo>
                  <a:pt x="623" y="6466"/>
                  <a:pt x="2666" y="5640"/>
                  <a:pt x="4204" y="6344"/>
                </a:cubicBezTo>
                <a:cubicBezTo>
                  <a:pt x="4786" y="6608"/>
                  <a:pt x="5285" y="7438"/>
                  <a:pt x="4771" y="7816"/>
                </a:cubicBezTo>
                <a:cubicBezTo>
                  <a:pt x="4511" y="8010"/>
                  <a:pt x="4120" y="7925"/>
                  <a:pt x="3888" y="7698"/>
                </a:cubicBezTo>
                <a:cubicBezTo>
                  <a:pt x="3657" y="7472"/>
                  <a:pt x="3553" y="7146"/>
                  <a:pt x="3501" y="6830"/>
                </a:cubicBezTo>
                <a:cubicBezTo>
                  <a:pt x="3318" y="5773"/>
                  <a:pt x="3614" y="4593"/>
                  <a:pt x="4440" y="3904"/>
                </a:cubicBezTo>
                <a:cubicBezTo>
                  <a:pt x="5261" y="3219"/>
                  <a:pt x="6631" y="3190"/>
                  <a:pt x="7348" y="3989"/>
                </a:cubicBezTo>
                <a:cubicBezTo>
                  <a:pt x="7602" y="4272"/>
                  <a:pt x="7716" y="4804"/>
                  <a:pt x="7376" y="4970"/>
                </a:cubicBezTo>
                <a:cubicBezTo>
                  <a:pt x="7210" y="5050"/>
                  <a:pt x="7012" y="4998"/>
                  <a:pt x="6847" y="4928"/>
                </a:cubicBezTo>
                <a:cubicBezTo>
                  <a:pt x="6008" y="4545"/>
                  <a:pt x="5544" y="3582"/>
                  <a:pt x="5522" y="2658"/>
                </a:cubicBezTo>
                <a:cubicBezTo>
                  <a:pt x="5502" y="1733"/>
                  <a:pt x="5842" y="840"/>
                  <a:pt x="6224" y="1"/>
                </a:cubicBezTo>
              </a:path>
            </a:pathLst>
          </a:custGeom>
          <a:noFill/>
          <a:ln w="19050" cap="rnd"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00" name="Google Shape;600;p15"/>
          <p:cNvGrpSpPr/>
          <p:nvPr/>
        </p:nvGrpSpPr>
        <p:grpSpPr>
          <a:xfrm>
            <a:off x="10201977" y="361977"/>
            <a:ext cx="257203" cy="313347"/>
            <a:chOff x="7298913" y="453525"/>
            <a:chExt cx="96775" cy="117900"/>
          </a:xfrm>
        </p:grpSpPr>
        <p:sp>
          <p:nvSpPr>
            <p:cNvPr id="601" name="Google Shape;601;p15"/>
            <p:cNvSpPr/>
            <p:nvPr/>
          </p:nvSpPr>
          <p:spPr>
            <a:xfrm>
              <a:off x="7298913" y="480425"/>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2" name="Google Shape;602;p15"/>
            <p:cNvSpPr/>
            <p:nvPr/>
          </p:nvSpPr>
          <p:spPr>
            <a:xfrm>
              <a:off x="7301138" y="470175"/>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3" name="Google Shape;603;p15"/>
            <p:cNvSpPr/>
            <p:nvPr/>
          </p:nvSpPr>
          <p:spPr>
            <a:xfrm>
              <a:off x="7337238" y="453525"/>
              <a:ext cx="15375"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04" name="Google Shape;604;p15"/>
          <p:cNvGrpSpPr/>
          <p:nvPr/>
        </p:nvGrpSpPr>
        <p:grpSpPr>
          <a:xfrm>
            <a:off x="388217" y="499617"/>
            <a:ext cx="708684" cy="1284604"/>
            <a:chOff x="291162" y="374713"/>
            <a:chExt cx="531513" cy="963453"/>
          </a:xfrm>
        </p:grpSpPr>
        <p:sp>
          <p:nvSpPr>
            <p:cNvPr id="605" name="Google Shape;605;p15"/>
            <p:cNvSpPr/>
            <p:nvPr/>
          </p:nvSpPr>
          <p:spPr>
            <a:xfrm rot="-4193272">
              <a:off x="295646" y="1013829"/>
              <a:ext cx="338561" cy="246121"/>
            </a:xfrm>
            <a:custGeom>
              <a:avLst/>
              <a:gdLst/>
              <a:ahLst/>
              <a:cxnLst/>
              <a:rect l="l" t="t" r="r" b="b"/>
              <a:pathLst>
                <a:path w="10257" h="7457" fill="none" extrusionOk="0">
                  <a:moveTo>
                    <a:pt x="1" y="1081"/>
                  </a:moveTo>
                  <a:cubicBezTo>
                    <a:pt x="898" y="383"/>
                    <a:pt x="2073" y="0"/>
                    <a:pt x="3187" y="222"/>
                  </a:cubicBezTo>
                  <a:cubicBezTo>
                    <a:pt x="4296" y="440"/>
                    <a:pt x="5291" y="1331"/>
                    <a:pt x="5471" y="2450"/>
                  </a:cubicBezTo>
                  <a:cubicBezTo>
                    <a:pt x="5650" y="3568"/>
                    <a:pt x="4866" y="4805"/>
                    <a:pt x="3749" y="4975"/>
                  </a:cubicBezTo>
                  <a:cubicBezTo>
                    <a:pt x="3409" y="4744"/>
                    <a:pt x="3361" y="4224"/>
                    <a:pt x="3540" y="3851"/>
                  </a:cubicBezTo>
                  <a:cubicBezTo>
                    <a:pt x="3725" y="3479"/>
                    <a:pt x="4069" y="3215"/>
                    <a:pt x="4409" y="2974"/>
                  </a:cubicBezTo>
                  <a:cubicBezTo>
                    <a:pt x="4923" y="2610"/>
                    <a:pt x="5489" y="2257"/>
                    <a:pt x="6123" y="2252"/>
                  </a:cubicBezTo>
                  <a:cubicBezTo>
                    <a:pt x="6972" y="2242"/>
                    <a:pt x="7713" y="2898"/>
                    <a:pt x="8066" y="3668"/>
                  </a:cubicBezTo>
                  <a:cubicBezTo>
                    <a:pt x="8421" y="4442"/>
                    <a:pt x="8463" y="5310"/>
                    <a:pt x="8501" y="6160"/>
                  </a:cubicBezTo>
                  <a:cubicBezTo>
                    <a:pt x="8510" y="6447"/>
                    <a:pt x="8515" y="6759"/>
                    <a:pt x="8354" y="6994"/>
                  </a:cubicBezTo>
                  <a:cubicBezTo>
                    <a:pt x="8033" y="7457"/>
                    <a:pt x="7208" y="7282"/>
                    <a:pt x="6972" y="6768"/>
                  </a:cubicBezTo>
                  <a:cubicBezTo>
                    <a:pt x="6735" y="6254"/>
                    <a:pt x="6986" y="5622"/>
                    <a:pt x="7406" y="5243"/>
                  </a:cubicBezTo>
                  <a:cubicBezTo>
                    <a:pt x="8194" y="4531"/>
                    <a:pt x="9558" y="4616"/>
                    <a:pt x="10257" y="541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6" name="Google Shape;606;p15"/>
            <p:cNvSpPr/>
            <p:nvPr/>
          </p:nvSpPr>
          <p:spPr>
            <a:xfrm>
              <a:off x="484125" y="374713"/>
              <a:ext cx="338550" cy="329575"/>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07" name="Google Shape;607;p15"/>
          <p:cNvGrpSpPr/>
          <p:nvPr/>
        </p:nvGrpSpPr>
        <p:grpSpPr>
          <a:xfrm rot="1931367">
            <a:off x="338833" y="5925680"/>
            <a:ext cx="1696049" cy="718171"/>
            <a:chOff x="-3231900" y="3360938"/>
            <a:chExt cx="1272325" cy="538750"/>
          </a:xfrm>
        </p:grpSpPr>
        <p:sp>
          <p:nvSpPr>
            <p:cNvPr id="608" name="Google Shape;608;p15"/>
            <p:cNvSpPr/>
            <p:nvPr/>
          </p:nvSpPr>
          <p:spPr>
            <a:xfrm>
              <a:off x="-3231900" y="3360938"/>
              <a:ext cx="1264350" cy="523075"/>
            </a:xfrm>
            <a:custGeom>
              <a:avLst/>
              <a:gdLst/>
              <a:ahLst/>
              <a:cxnLst/>
              <a:rect l="l" t="t" r="r" b="b"/>
              <a:pathLst>
                <a:path w="50574" h="20923" extrusionOk="0">
                  <a:moveTo>
                    <a:pt x="3162" y="20922"/>
                  </a:moveTo>
                  <a:cubicBezTo>
                    <a:pt x="2769" y="19876"/>
                    <a:pt x="2377" y="18829"/>
                    <a:pt x="1990" y="17777"/>
                  </a:cubicBezTo>
                  <a:cubicBezTo>
                    <a:pt x="1484" y="16420"/>
                    <a:pt x="967" y="15061"/>
                    <a:pt x="489" y="13691"/>
                  </a:cubicBezTo>
                  <a:cubicBezTo>
                    <a:pt x="297" y="13133"/>
                    <a:pt x="182" y="12548"/>
                    <a:pt x="1" y="11831"/>
                  </a:cubicBezTo>
                  <a:cubicBezTo>
                    <a:pt x="1661" y="11406"/>
                    <a:pt x="3223" y="11002"/>
                    <a:pt x="4792" y="10592"/>
                  </a:cubicBezTo>
                  <a:cubicBezTo>
                    <a:pt x="5447" y="10422"/>
                    <a:pt x="6101" y="10234"/>
                    <a:pt x="6760" y="10069"/>
                  </a:cubicBezTo>
                  <a:cubicBezTo>
                    <a:pt x="7408" y="9910"/>
                    <a:pt x="8142" y="9916"/>
                    <a:pt x="8698" y="9603"/>
                  </a:cubicBezTo>
                  <a:cubicBezTo>
                    <a:pt x="9745" y="9018"/>
                    <a:pt x="10915" y="9068"/>
                    <a:pt x="12001" y="8716"/>
                  </a:cubicBezTo>
                  <a:cubicBezTo>
                    <a:pt x="12303" y="8620"/>
                    <a:pt x="12621" y="8586"/>
                    <a:pt x="12933" y="8512"/>
                  </a:cubicBezTo>
                  <a:cubicBezTo>
                    <a:pt x="14008" y="8261"/>
                    <a:pt x="15093" y="8029"/>
                    <a:pt x="16163" y="7749"/>
                  </a:cubicBezTo>
                  <a:cubicBezTo>
                    <a:pt x="17913" y="7289"/>
                    <a:pt x="19658" y="6783"/>
                    <a:pt x="21410" y="6317"/>
                  </a:cubicBezTo>
                  <a:cubicBezTo>
                    <a:pt x="23525" y="5749"/>
                    <a:pt x="25645" y="5191"/>
                    <a:pt x="27765" y="4634"/>
                  </a:cubicBezTo>
                  <a:cubicBezTo>
                    <a:pt x="29072" y="4288"/>
                    <a:pt x="30381" y="3958"/>
                    <a:pt x="31682" y="3600"/>
                  </a:cubicBezTo>
                  <a:cubicBezTo>
                    <a:pt x="32808" y="3293"/>
                    <a:pt x="33910" y="2918"/>
                    <a:pt x="35036" y="2640"/>
                  </a:cubicBezTo>
                  <a:cubicBezTo>
                    <a:pt x="36497" y="2281"/>
                    <a:pt x="37980" y="1985"/>
                    <a:pt x="39447" y="1656"/>
                  </a:cubicBezTo>
                  <a:cubicBezTo>
                    <a:pt x="40607" y="1388"/>
                    <a:pt x="41755" y="1076"/>
                    <a:pt x="42921" y="848"/>
                  </a:cubicBezTo>
                  <a:cubicBezTo>
                    <a:pt x="44529" y="541"/>
                    <a:pt x="46150" y="292"/>
                    <a:pt x="47764" y="19"/>
                  </a:cubicBezTo>
                  <a:cubicBezTo>
                    <a:pt x="47856" y="1"/>
                    <a:pt x="47952" y="13"/>
                    <a:pt x="48055" y="13"/>
                  </a:cubicBezTo>
                  <a:cubicBezTo>
                    <a:pt x="49015" y="3259"/>
                    <a:pt x="50277" y="6408"/>
                    <a:pt x="50573" y="9717"/>
                  </a:cubicBezTo>
                  <a:cubicBezTo>
                    <a:pt x="49038" y="10058"/>
                    <a:pt x="47645" y="10336"/>
                    <a:pt x="46263" y="10677"/>
                  </a:cubicBezTo>
                  <a:cubicBezTo>
                    <a:pt x="43791" y="11286"/>
                    <a:pt x="41318" y="11910"/>
                    <a:pt x="38856" y="12565"/>
                  </a:cubicBezTo>
                  <a:cubicBezTo>
                    <a:pt x="37117" y="13025"/>
                    <a:pt x="35400" y="13542"/>
                    <a:pt x="33672" y="14020"/>
                  </a:cubicBezTo>
                  <a:cubicBezTo>
                    <a:pt x="33194" y="14151"/>
                    <a:pt x="32693" y="14214"/>
                    <a:pt x="32216" y="14327"/>
                  </a:cubicBezTo>
                  <a:cubicBezTo>
                    <a:pt x="29841" y="14896"/>
                    <a:pt x="27464" y="15486"/>
                    <a:pt x="25087" y="16032"/>
                  </a:cubicBezTo>
                  <a:cubicBezTo>
                    <a:pt x="23730" y="16345"/>
                    <a:pt x="22347" y="16556"/>
                    <a:pt x="20989" y="16856"/>
                  </a:cubicBezTo>
                  <a:cubicBezTo>
                    <a:pt x="20340" y="17000"/>
                    <a:pt x="19726" y="17289"/>
                    <a:pt x="19078" y="17454"/>
                  </a:cubicBezTo>
                  <a:cubicBezTo>
                    <a:pt x="16845" y="18011"/>
                    <a:pt x="14610" y="18585"/>
                    <a:pt x="12359" y="19068"/>
                  </a:cubicBezTo>
                  <a:cubicBezTo>
                    <a:pt x="9318" y="19721"/>
                    <a:pt x="6266" y="20301"/>
                    <a:pt x="3162" y="20922"/>
                  </a:cubicBezTo>
                  <a:close/>
                  <a:moveTo>
                    <a:pt x="5508" y="15515"/>
                  </a:moveTo>
                  <a:cubicBezTo>
                    <a:pt x="5338" y="14862"/>
                    <a:pt x="4776" y="14486"/>
                    <a:pt x="4178" y="14639"/>
                  </a:cubicBezTo>
                  <a:cubicBezTo>
                    <a:pt x="3435" y="14833"/>
                    <a:pt x="3235" y="15203"/>
                    <a:pt x="3435" y="16027"/>
                  </a:cubicBezTo>
                  <a:cubicBezTo>
                    <a:pt x="3553" y="16522"/>
                    <a:pt x="4122" y="16885"/>
                    <a:pt x="4594" y="16766"/>
                  </a:cubicBezTo>
                  <a:cubicBezTo>
                    <a:pt x="5174" y="16624"/>
                    <a:pt x="5634" y="15998"/>
                    <a:pt x="5508" y="15515"/>
                  </a:cubicBezTo>
                  <a:close/>
                </a:path>
              </a:pathLst>
            </a:custGeom>
            <a:solidFill>
              <a:srgbClr val="FFD9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9" name="Google Shape;609;p15"/>
            <p:cNvSpPr/>
            <p:nvPr/>
          </p:nvSpPr>
          <p:spPr>
            <a:xfrm>
              <a:off x="-3043225" y="3767613"/>
              <a:ext cx="35350" cy="91800"/>
            </a:xfrm>
            <a:custGeom>
              <a:avLst/>
              <a:gdLst/>
              <a:ahLst/>
              <a:cxnLst/>
              <a:rect l="l" t="t" r="r" b="b"/>
              <a:pathLst>
                <a:path w="1414" h="3672" extrusionOk="0">
                  <a:moveTo>
                    <a:pt x="417" y="0"/>
                  </a:moveTo>
                  <a:cubicBezTo>
                    <a:pt x="214" y="0"/>
                    <a:pt x="0" y="168"/>
                    <a:pt x="65" y="426"/>
                  </a:cubicBezTo>
                  <a:cubicBezTo>
                    <a:pt x="310" y="1420"/>
                    <a:pt x="333" y="2454"/>
                    <a:pt x="690" y="3420"/>
                  </a:cubicBezTo>
                  <a:cubicBezTo>
                    <a:pt x="743" y="3564"/>
                    <a:pt x="868" y="3671"/>
                    <a:pt x="1018" y="3671"/>
                  </a:cubicBezTo>
                  <a:cubicBezTo>
                    <a:pt x="1047" y="3671"/>
                    <a:pt x="1076" y="3667"/>
                    <a:pt x="1106" y="3659"/>
                  </a:cubicBezTo>
                  <a:cubicBezTo>
                    <a:pt x="1277" y="3614"/>
                    <a:pt x="1413" y="3409"/>
                    <a:pt x="1345" y="3239"/>
                  </a:cubicBezTo>
                  <a:cubicBezTo>
                    <a:pt x="992" y="2273"/>
                    <a:pt x="970" y="1237"/>
                    <a:pt x="724" y="243"/>
                  </a:cubicBezTo>
                  <a:cubicBezTo>
                    <a:pt x="681" y="73"/>
                    <a:pt x="551" y="0"/>
                    <a:pt x="417"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0" name="Google Shape;610;p15"/>
            <p:cNvSpPr/>
            <p:nvPr/>
          </p:nvSpPr>
          <p:spPr>
            <a:xfrm>
              <a:off x="-2858850" y="3723813"/>
              <a:ext cx="50550" cy="88600"/>
            </a:xfrm>
            <a:custGeom>
              <a:avLst/>
              <a:gdLst/>
              <a:ahLst/>
              <a:cxnLst/>
              <a:rect l="l" t="t" r="r" b="b"/>
              <a:pathLst>
                <a:path w="2022" h="3544" extrusionOk="0">
                  <a:moveTo>
                    <a:pt x="376" y="0"/>
                  </a:moveTo>
                  <a:cubicBezTo>
                    <a:pt x="316" y="0"/>
                    <a:pt x="256" y="15"/>
                    <a:pt x="205" y="45"/>
                  </a:cubicBezTo>
                  <a:cubicBezTo>
                    <a:pt x="42" y="142"/>
                    <a:pt x="1" y="347"/>
                    <a:pt x="87" y="512"/>
                  </a:cubicBezTo>
                  <a:cubicBezTo>
                    <a:pt x="541" y="1420"/>
                    <a:pt x="1047" y="2307"/>
                    <a:pt x="1297" y="3303"/>
                  </a:cubicBezTo>
                  <a:cubicBezTo>
                    <a:pt x="1340" y="3471"/>
                    <a:pt x="1471" y="3543"/>
                    <a:pt x="1606" y="3543"/>
                  </a:cubicBezTo>
                  <a:cubicBezTo>
                    <a:pt x="1809" y="3543"/>
                    <a:pt x="2022" y="3377"/>
                    <a:pt x="1957" y="3120"/>
                  </a:cubicBezTo>
                  <a:cubicBezTo>
                    <a:pt x="1690" y="2075"/>
                    <a:pt x="1155" y="1126"/>
                    <a:pt x="672" y="171"/>
                  </a:cubicBezTo>
                  <a:cubicBezTo>
                    <a:pt x="619" y="60"/>
                    <a:pt x="497" y="0"/>
                    <a:pt x="37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1" name="Google Shape;611;p15"/>
            <p:cNvSpPr/>
            <p:nvPr/>
          </p:nvSpPr>
          <p:spPr>
            <a:xfrm>
              <a:off x="-2676850" y="3680313"/>
              <a:ext cx="55075" cy="91725"/>
            </a:xfrm>
            <a:custGeom>
              <a:avLst/>
              <a:gdLst/>
              <a:ahLst/>
              <a:cxnLst/>
              <a:rect l="l" t="t" r="r" b="b"/>
              <a:pathLst>
                <a:path w="2203" h="3669" extrusionOk="0">
                  <a:moveTo>
                    <a:pt x="476" y="0"/>
                  </a:moveTo>
                  <a:cubicBezTo>
                    <a:pt x="238" y="0"/>
                    <a:pt x="1" y="245"/>
                    <a:pt x="163" y="507"/>
                  </a:cubicBezTo>
                  <a:cubicBezTo>
                    <a:pt x="736" y="1421"/>
                    <a:pt x="1260" y="2354"/>
                    <a:pt x="1504" y="3417"/>
                  </a:cubicBezTo>
                  <a:cubicBezTo>
                    <a:pt x="1537" y="3568"/>
                    <a:pt x="1685" y="3668"/>
                    <a:pt x="1835" y="3668"/>
                  </a:cubicBezTo>
                  <a:cubicBezTo>
                    <a:pt x="1865" y="3668"/>
                    <a:pt x="1895" y="3664"/>
                    <a:pt x="1925" y="3656"/>
                  </a:cubicBezTo>
                  <a:cubicBezTo>
                    <a:pt x="2107" y="3604"/>
                    <a:pt x="2203" y="3417"/>
                    <a:pt x="2163" y="3235"/>
                  </a:cubicBezTo>
                  <a:cubicBezTo>
                    <a:pt x="1908" y="2121"/>
                    <a:pt x="1357" y="1126"/>
                    <a:pt x="754" y="159"/>
                  </a:cubicBezTo>
                  <a:cubicBezTo>
                    <a:pt x="683" y="47"/>
                    <a:pt x="579" y="0"/>
                    <a:pt x="47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2" name="Google Shape;612;p15"/>
            <p:cNvSpPr/>
            <p:nvPr/>
          </p:nvSpPr>
          <p:spPr>
            <a:xfrm>
              <a:off x="-2500425" y="3627213"/>
              <a:ext cx="38250" cy="110500"/>
            </a:xfrm>
            <a:custGeom>
              <a:avLst/>
              <a:gdLst/>
              <a:ahLst/>
              <a:cxnLst/>
              <a:rect l="l" t="t" r="r" b="b"/>
              <a:pathLst>
                <a:path w="1530" h="4420" extrusionOk="0">
                  <a:moveTo>
                    <a:pt x="417" y="1"/>
                  </a:moveTo>
                  <a:cubicBezTo>
                    <a:pt x="215" y="1"/>
                    <a:pt x="0" y="170"/>
                    <a:pt x="58" y="430"/>
                  </a:cubicBezTo>
                  <a:cubicBezTo>
                    <a:pt x="330" y="1669"/>
                    <a:pt x="501" y="2938"/>
                    <a:pt x="808" y="4176"/>
                  </a:cubicBezTo>
                  <a:cubicBezTo>
                    <a:pt x="849" y="4346"/>
                    <a:pt x="978" y="4419"/>
                    <a:pt x="1112" y="4419"/>
                  </a:cubicBezTo>
                  <a:cubicBezTo>
                    <a:pt x="1315" y="4419"/>
                    <a:pt x="1530" y="4251"/>
                    <a:pt x="1468" y="3995"/>
                  </a:cubicBezTo>
                  <a:cubicBezTo>
                    <a:pt x="1161" y="2755"/>
                    <a:pt x="991" y="1487"/>
                    <a:pt x="718" y="248"/>
                  </a:cubicBezTo>
                  <a:cubicBezTo>
                    <a:pt x="679" y="76"/>
                    <a:pt x="551" y="1"/>
                    <a:pt x="417"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3" name="Google Shape;613;p15"/>
            <p:cNvSpPr/>
            <p:nvPr/>
          </p:nvSpPr>
          <p:spPr>
            <a:xfrm>
              <a:off x="-2327525" y="3586788"/>
              <a:ext cx="52475" cy="88400"/>
            </a:xfrm>
            <a:custGeom>
              <a:avLst/>
              <a:gdLst/>
              <a:ahLst/>
              <a:cxnLst/>
              <a:rect l="l" t="t" r="r" b="b"/>
              <a:pathLst>
                <a:path w="2099" h="3536" extrusionOk="0">
                  <a:moveTo>
                    <a:pt x="476" y="1"/>
                  </a:moveTo>
                  <a:cubicBezTo>
                    <a:pt x="238" y="1"/>
                    <a:pt x="0" y="245"/>
                    <a:pt x="163" y="507"/>
                  </a:cubicBezTo>
                  <a:cubicBezTo>
                    <a:pt x="708" y="1376"/>
                    <a:pt x="1123" y="2297"/>
                    <a:pt x="1374" y="3293"/>
                  </a:cubicBezTo>
                  <a:cubicBezTo>
                    <a:pt x="1417" y="3462"/>
                    <a:pt x="1547" y="3535"/>
                    <a:pt x="1681" y="3535"/>
                  </a:cubicBezTo>
                  <a:cubicBezTo>
                    <a:pt x="1885" y="3535"/>
                    <a:pt x="2098" y="3367"/>
                    <a:pt x="2033" y="3110"/>
                  </a:cubicBezTo>
                  <a:cubicBezTo>
                    <a:pt x="1771" y="2058"/>
                    <a:pt x="1322" y="1081"/>
                    <a:pt x="755" y="160"/>
                  </a:cubicBezTo>
                  <a:cubicBezTo>
                    <a:pt x="684" y="48"/>
                    <a:pt x="580" y="1"/>
                    <a:pt x="476"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4" name="Google Shape;614;p15"/>
            <p:cNvSpPr/>
            <p:nvPr/>
          </p:nvSpPr>
          <p:spPr>
            <a:xfrm>
              <a:off x="-2125925" y="3533563"/>
              <a:ext cx="44250" cy="95050"/>
            </a:xfrm>
            <a:custGeom>
              <a:avLst/>
              <a:gdLst/>
              <a:ahLst/>
              <a:cxnLst/>
              <a:rect l="l" t="t" r="r" b="b"/>
              <a:pathLst>
                <a:path w="1770" h="3802" extrusionOk="0">
                  <a:moveTo>
                    <a:pt x="375" y="1"/>
                  </a:moveTo>
                  <a:cubicBezTo>
                    <a:pt x="315" y="1"/>
                    <a:pt x="256" y="15"/>
                    <a:pt x="206" y="43"/>
                  </a:cubicBezTo>
                  <a:cubicBezTo>
                    <a:pt x="35" y="146"/>
                    <a:pt x="1" y="345"/>
                    <a:pt x="86" y="515"/>
                  </a:cubicBezTo>
                  <a:cubicBezTo>
                    <a:pt x="558" y="1470"/>
                    <a:pt x="678" y="2556"/>
                    <a:pt x="1047" y="3551"/>
                  </a:cubicBezTo>
                  <a:cubicBezTo>
                    <a:pt x="1099" y="3695"/>
                    <a:pt x="1228" y="3802"/>
                    <a:pt x="1380" y="3802"/>
                  </a:cubicBezTo>
                  <a:cubicBezTo>
                    <a:pt x="1409" y="3802"/>
                    <a:pt x="1438" y="3798"/>
                    <a:pt x="1468" y="3790"/>
                  </a:cubicBezTo>
                  <a:cubicBezTo>
                    <a:pt x="1633" y="3743"/>
                    <a:pt x="1769" y="3546"/>
                    <a:pt x="1706" y="3368"/>
                  </a:cubicBezTo>
                  <a:cubicBezTo>
                    <a:pt x="1314" y="2311"/>
                    <a:pt x="1172" y="1185"/>
                    <a:pt x="672" y="169"/>
                  </a:cubicBezTo>
                  <a:cubicBezTo>
                    <a:pt x="618" y="58"/>
                    <a:pt x="496" y="1"/>
                    <a:pt x="375"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5" name="Google Shape;615;p15"/>
            <p:cNvSpPr/>
            <p:nvPr/>
          </p:nvSpPr>
          <p:spPr>
            <a:xfrm>
              <a:off x="-2946675" y="3773588"/>
              <a:ext cx="38700" cy="67150"/>
            </a:xfrm>
            <a:custGeom>
              <a:avLst/>
              <a:gdLst/>
              <a:ahLst/>
              <a:cxnLst/>
              <a:rect l="l" t="t" r="r" b="b"/>
              <a:pathLst>
                <a:path w="1548" h="2686" extrusionOk="0">
                  <a:moveTo>
                    <a:pt x="401" y="0"/>
                  </a:moveTo>
                  <a:cubicBezTo>
                    <a:pt x="371" y="0"/>
                    <a:pt x="339" y="5"/>
                    <a:pt x="307" y="16"/>
                  </a:cubicBezTo>
                  <a:cubicBezTo>
                    <a:pt x="149" y="66"/>
                    <a:pt x="0" y="260"/>
                    <a:pt x="69" y="436"/>
                  </a:cubicBezTo>
                  <a:cubicBezTo>
                    <a:pt x="331" y="1095"/>
                    <a:pt x="553" y="1772"/>
                    <a:pt x="819" y="2431"/>
                  </a:cubicBezTo>
                  <a:cubicBezTo>
                    <a:pt x="871" y="2568"/>
                    <a:pt x="994" y="2685"/>
                    <a:pt x="1145" y="2685"/>
                  </a:cubicBezTo>
                  <a:cubicBezTo>
                    <a:pt x="1176" y="2685"/>
                    <a:pt x="1208" y="2680"/>
                    <a:pt x="1241" y="2670"/>
                  </a:cubicBezTo>
                  <a:cubicBezTo>
                    <a:pt x="1399" y="2619"/>
                    <a:pt x="1548" y="2425"/>
                    <a:pt x="1479" y="2249"/>
                  </a:cubicBezTo>
                  <a:cubicBezTo>
                    <a:pt x="1212" y="1590"/>
                    <a:pt x="990" y="914"/>
                    <a:pt x="729" y="255"/>
                  </a:cubicBezTo>
                  <a:cubicBezTo>
                    <a:pt x="672" y="118"/>
                    <a:pt x="549" y="0"/>
                    <a:pt x="401"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6" name="Google Shape;616;p15"/>
            <p:cNvSpPr/>
            <p:nvPr/>
          </p:nvSpPr>
          <p:spPr>
            <a:xfrm>
              <a:off x="-2762175" y="3723738"/>
              <a:ext cx="44225" cy="70125"/>
            </a:xfrm>
            <a:custGeom>
              <a:avLst/>
              <a:gdLst/>
              <a:ahLst/>
              <a:cxnLst/>
              <a:rect l="l" t="t" r="r" b="b"/>
              <a:pathLst>
                <a:path w="1769" h="2805" extrusionOk="0">
                  <a:moveTo>
                    <a:pt x="373" y="1"/>
                  </a:moveTo>
                  <a:cubicBezTo>
                    <a:pt x="313" y="1"/>
                    <a:pt x="254" y="16"/>
                    <a:pt x="205" y="48"/>
                  </a:cubicBezTo>
                  <a:cubicBezTo>
                    <a:pt x="45" y="156"/>
                    <a:pt x="0" y="344"/>
                    <a:pt x="85" y="515"/>
                  </a:cubicBezTo>
                  <a:cubicBezTo>
                    <a:pt x="431" y="1213"/>
                    <a:pt x="682" y="1964"/>
                    <a:pt x="1079" y="2635"/>
                  </a:cubicBezTo>
                  <a:cubicBezTo>
                    <a:pt x="1146" y="2739"/>
                    <a:pt x="1268" y="2804"/>
                    <a:pt x="1390" y="2804"/>
                  </a:cubicBezTo>
                  <a:cubicBezTo>
                    <a:pt x="1446" y="2804"/>
                    <a:pt x="1501" y="2791"/>
                    <a:pt x="1551" y="2760"/>
                  </a:cubicBezTo>
                  <a:cubicBezTo>
                    <a:pt x="1706" y="2658"/>
                    <a:pt x="1768" y="2453"/>
                    <a:pt x="1672" y="2294"/>
                  </a:cubicBezTo>
                  <a:cubicBezTo>
                    <a:pt x="1273" y="1617"/>
                    <a:pt x="1023" y="872"/>
                    <a:pt x="677" y="174"/>
                  </a:cubicBezTo>
                  <a:cubicBezTo>
                    <a:pt x="623" y="63"/>
                    <a:pt x="496" y="1"/>
                    <a:pt x="373"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7" name="Google Shape;617;p15"/>
            <p:cNvSpPr/>
            <p:nvPr/>
          </p:nvSpPr>
          <p:spPr>
            <a:xfrm>
              <a:off x="-2587375" y="3686388"/>
              <a:ext cx="50325" cy="63825"/>
            </a:xfrm>
            <a:custGeom>
              <a:avLst/>
              <a:gdLst/>
              <a:ahLst/>
              <a:cxnLst/>
              <a:rect l="l" t="t" r="r" b="b"/>
              <a:pathLst>
                <a:path w="2013" h="2553" extrusionOk="0">
                  <a:moveTo>
                    <a:pt x="367" y="0"/>
                  </a:moveTo>
                  <a:cubicBezTo>
                    <a:pt x="279" y="0"/>
                    <a:pt x="192" y="32"/>
                    <a:pt x="132" y="99"/>
                  </a:cubicBezTo>
                  <a:cubicBezTo>
                    <a:pt x="6" y="235"/>
                    <a:pt x="1" y="445"/>
                    <a:pt x="132" y="582"/>
                  </a:cubicBezTo>
                  <a:cubicBezTo>
                    <a:pt x="193" y="644"/>
                    <a:pt x="256" y="713"/>
                    <a:pt x="313" y="775"/>
                  </a:cubicBezTo>
                  <a:cubicBezTo>
                    <a:pt x="342" y="809"/>
                    <a:pt x="370" y="849"/>
                    <a:pt x="398" y="883"/>
                  </a:cubicBezTo>
                  <a:cubicBezTo>
                    <a:pt x="415" y="905"/>
                    <a:pt x="432" y="928"/>
                    <a:pt x="444" y="946"/>
                  </a:cubicBezTo>
                  <a:cubicBezTo>
                    <a:pt x="557" y="1099"/>
                    <a:pt x="660" y="1258"/>
                    <a:pt x="756" y="1417"/>
                  </a:cubicBezTo>
                  <a:cubicBezTo>
                    <a:pt x="956" y="1736"/>
                    <a:pt x="1132" y="2065"/>
                    <a:pt x="1325" y="2384"/>
                  </a:cubicBezTo>
                  <a:cubicBezTo>
                    <a:pt x="1387" y="2488"/>
                    <a:pt x="1510" y="2553"/>
                    <a:pt x="1630" y="2553"/>
                  </a:cubicBezTo>
                  <a:cubicBezTo>
                    <a:pt x="1686" y="2553"/>
                    <a:pt x="1742" y="2539"/>
                    <a:pt x="1791" y="2508"/>
                  </a:cubicBezTo>
                  <a:cubicBezTo>
                    <a:pt x="1950" y="2406"/>
                    <a:pt x="2013" y="2201"/>
                    <a:pt x="1916" y="2037"/>
                  </a:cubicBezTo>
                  <a:cubicBezTo>
                    <a:pt x="1518" y="1372"/>
                    <a:pt x="1166" y="655"/>
                    <a:pt x="614" y="99"/>
                  </a:cubicBezTo>
                  <a:cubicBezTo>
                    <a:pt x="550" y="34"/>
                    <a:pt x="458" y="0"/>
                    <a:pt x="367"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8" name="Google Shape;618;p15"/>
            <p:cNvSpPr/>
            <p:nvPr/>
          </p:nvSpPr>
          <p:spPr>
            <a:xfrm>
              <a:off x="-2406325" y="3639488"/>
              <a:ext cx="34575" cy="67075"/>
            </a:xfrm>
            <a:custGeom>
              <a:avLst/>
              <a:gdLst/>
              <a:ahLst/>
              <a:cxnLst/>
              <a:rect l="l" t="t" r="r" b="b"/>
              <a:pathLst>
                <a:path w="1383" h="2683" extrusionOk="0">
                  <a:moveTo>
                    <a:pt x="357" y="1"/>
                  </a:moveTo>
                  <a:cubicBezTo>
                    <a:pt x="328" y="1"/>
                    <a:pt x="300" y="5"/>
                    <a:pt x="273" y="13"/>
                  </a:cubicBezTo>
                  <a:cubicBezTo>
                    <a:pt x="92" y="75"/>
                    <a:pt x="1" y="246"/>
                    <a:pt x="35" y="434"/>
                  </a:cubicBezTo>
                  <a:cubicBezTo>
                    <a:pt x="182" y="1150"/>
                    <a:pt x="318" y="1878"/>
                    <a:pt x="694" y="2515"/>
                  </a:cubicBezTo>
                  <a:cubicBezTo>
                    <a:pt x="755" y="2618"/>
                    <a:pt x="876" y="2682"/>
                    <a:pt x="995" y="2682"/>
                  </a:cubicBezTo>
                  <a:cubicBezTo>
                    <a:pt x="1053" y="2682"/>
                    <a:pt x="1110" y="2667"/>
                    <a:pt x="1160" y="2634"/>
                  </a:cubicBezTo>
                  <a:cubicBezTo>
                    <a:pt x="1320" y="2537"/>
                    <a:pt x="1383" y="2332"/>
                    <a:pt x="1286" y="2167"/>
                  </a:cubicBezTo>
                  <a:cubicBezTo>
                    <a:pt x="1103" y="1860"/>
                    <a:pt x="1007" y="1599"/>
                    <a:pt x="911" y="1235"/>
                  </a:cubicBezTo>
                  <a:cubicBezTo>
                    <a:pt x="825" y="912"/>
                    <a:pt x="762" y="582"/>
                    <a:pt x="694" y="251"/>
                  </a:cubicBezTo>
                  <a:cubicBezTo>
                    <a:pt x="665" y="108"/>
                    <a:pt x="508" y="1"/>
                    <a:pt x="357"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9" name="Google Shape;619;p15"/>
            <p:cNvSpPr/>
            <p:nvPr/>
          </p:nvSpPr>
          <p:spPr>
            <a:xfrm>
              <a:off x="-2216875" y="3592688"/>
              <a:ext cx="38700" cy="64000"/>
            </a:xfrm>
            <a:custGeom>
              <a:avLst/>
              <a:gdLst/>
              <a:ahLst/>
              <a:cxnLst/>
              <a:rect l="l" t="t" r="r" b="b"/>
              <a:pathLst>
                <a:path w="1548" h="2560" extrusionOk="0">
                  <a:moveTo>
                    <a:pt x="396" y="1"/>
                  </a:moveTo>
                  <a:cubicBezTo>
                    <a:pt x="367" y="1"/>
                    <a:pt x="337" y="5"/>
                    <a:pt x="307" y="14"/>
                  </a:cubicBezTo>
                  <a:cubicBezTo>
                    <a:pt x="149" y="66"/>
                    <a:pt x="0" y="260"/>
                    <a:pt x="68" y="436"/>
                  </a:cubicBezTo>
                  <a:cubicBezTo>
                    <a:pt x="319" y="1061"/>
                    <a:pt x="569" y="1685"/>
                    <a:pt x="819" y="2306"/>
                  </a:cubicBezTo>
                  <a:cubicBezTo>
                    <a:pt x="871" y="2443"/>
                    <a:pt x="994" y="2560"/>
                    <a:pt x="1146" y="2560"/>
                  </a:cubicBezTo>
                  <a:cubicBezTo>
                    <a:pt x="1176" y="2560"/>
                    <a:pt x="1208" y="2555"/>
                    <a:pt x="1240" y="2545"/>
                  </a:cubicBezTo>
                  <a:cubicBezTo>
                    <a:pt x="1399" y="2493"/>
                    <a:pt x="1547" y="2306"/>
                    <a:pt x="1479" y="2123"/>
                  </a:cubicBezTo>
                  <a:cubicBezTo>
                    <a:pt x="1228" y="1504"/>
                    <a:pt x="978" y="879"/>
                    <a:pt x="729" y="253"/>
                  </a:cubicBezTo>
                  <a:cubicBezTo>
                    <a:pt x="672" y="115"/>
                    <a:pt x="546" y="1"/>
                    <a:pt x="396"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0" name="Google Shape;620;p15"/>
            <p:cNvSpPr/>
            <p:nvPr/>
          </p:nvSpPr>
          <p:spPr>
            <a:xfrm>
              <a:off x="-3155450" y="3586588"/>
              <a:ext cx="1195875" cy="313100"/>
            </a:xfrm>
            <a:custGeom>
              <a:avLst/>
              <a:gdLst/>
              <a:ahLst/>
              <a:cxnLst/>
              <a:rect l="l" t="t" r="r" b="b"/>
              <a:pathLst>
                <a:path w="47835" h="12524" extrusionOk="0">
                  <a:moveTo>
                    <a:pt x="47360" y="1"/>
                  </a:moveTo>
                  <a:cubicBezTo>
                    <a:pt x="47330" y="1"/>
                    <a:pt x="47298" y="5"/>
                    <a:pt x="47264" y="14"/>
                  </a:cubicBezTo>
                  <a:cubicBezTo>
                    <a:pt x="41256" y="1595"/>
                    <a:pt x="35355" y="3561"/>
                    <a:pt x="29328" y="5085"/>
                  </a:cubicBezTo>
                  <a:cubicBezTo>
                    <a:pt x="26237" y="5870"/>
                    <a:pt x="23110" y="6410"/>
                    <a:pt x="19989" y="7058"/>
                  </a:cubicBezTo>
                  <a:cubicBezTo>
                    <a:pt x="16891" y="7701"/>
                    <a:pt x="13827" y="8485"/>
                    <a:pt x="10762" y="9286"/>
                  </a:cubicBezTo>
                  <a:cubicBezTo>
                    <a:pt x="7323" y="10184"/>
                    <a:pt x="3878" y="11105"/>
                    <a:pt x="398" y="11862"/>
                  </a:cubicBezTo>
                  <a:cubicBezTo>
                    <a:pt x="0" y="11946"/>
                    <a:pt x="133" y="12524"/>
                    <a:pt x="502" y="12524"/>
                  </a:cubicBezTo>
                  <a:cubicBezTo>
                    <a:pt x="528" y="12524"/>
                    <a:pt x="554" y="12521"/>
                    <a:pt x="581" y="12516"/>
                  </a:cubicBezTo>
                  <a:cubicBezTo>
                    <a:pt x="6766" y="11173"/>
                    <a:pt x="12826" y="9315"/>
                    <a:pt x="19011" y="7961"/>
                  </a:cubicBezTo>
                  <a:cubicBezTo>
                    <a:pt x="22126" y="7279"/>
                    <a:pt x="25269" y="6780"/>
                    <a:pt x="28373" y="6029"/>
                  </a:cubicBezTo>
                  <a:cubicBezTo>
                    <a:pt x="31398" y="5290"/>
                    <a:pt x="34394" y="4437"/>
                    <a:pt x="37378" y="3556"/>
                  </a:cubicBezTo>
                  <a:cubicBezTo>
                    <a:pt x="40728" y="2572"/>
                    <a:pt x="44070" y="1561"/>
                    <a:pt x="47447" y="667"/>
                  </a:cubicBezTo>
                  <a:cubicBezTo>
                    <a:pt x="47834" y="568"/>
                    <a:pt x="47715" y="1"/>
                    <a:pt x="47360"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1" name="Google Shape;621;p15"/>
            <p:cNvSpPr/>
            <p:nvPr/>
          </p:nvSpPr>
          <p:spPr>
            <a:xfrm>
              <a:off x="-3156450" y="3717713"/>
              <a:ext cx="68700" cy="67750"/>
            </a:xfrm>
            <a:custGeom>
              <a:avLst/>
              <a:gdLst/>
              <a:ahLst/>
              <a:cxnLst/>
              <a:rect l="l" t="t" r="r" b="b"/>
              <a:pathLst>
                <a:path w="2748" h="2710" extrusionOk="0">
                  <a:moveTo>
                    <a:pt x="1201" y="709"/>
                  </a:moveTo>
                  <a:cubicBezTo>
                    <a:pt x="1201" y="709"/>
                    <a:pt x="1198" y="710"/>
                    <a:pt x="1194" y="713"/>
                  </a:cubicBezTo>
                  <a:lnTo>
                    <a:pt x="1194" y="713"/>
                  </a:lnTo>
                  <a:cubicBezTo>
                    <a:pt x="1199" y="710"/>
                    <a:pt x="1201" y="709"/>
                    <a:pt x="1201" y="709"/>
                  </a:cubicBezTo>
                  <a:close/>
                  <a:moveTo>
                    <a:pt x="1182" y="718"/>
                  </a:moveTo>
                  <a:lnTo>
                    <a:pt x="1182" y="718"/>
                  </a:lnTo>
                  <a:cubicBezTo>
                    <a:pt x="1176" y="720"/>
                    <a:pt x="1171" y="722"/>
                    <a:pt x="1167" y="722"/>
                  </a:cubicBezTo>
                  <a:cubicBezTo>
                    <a:pt x="1172" y="721"/>
                    <a:pt x="1177" y="719"/>
                    <a:pt x="1182" y="718"/>
                  </a:cubicBezTo>
                  <a:close/>
                  <a:moveTo>
                    <a:pt x="1047" y="801"/>
                  </a:moveTo>
                  <a:cubicBezTo>
                    <a:pt x="1039" y="806"/>
                    <a:pt x="1030" y="814"/>
                    <a:pt x="1021" y="821"/>
                  </a:cubicBezTo>
                  <a:lnTo>
                    <a:pt x="1021" y="821"/>
                  </a:lnTo>
                  <a:cubicBezTo>
                    <a:pt x="1024" y="820"/>
                    <a:pt x="1031" y="814"/>
                    <a:pt x="1047" y="801"/>
                  </a:cubicBezTo>
                  <a:close/>
                  <a:moveTo>
                    <a:pt x="1916" y="907"/>
                  </a:moveTo>
                  <a:cubicBezTo>
                    <a:pt x="1918" y="907"/>
                    <a:pt x="1931" y="919"/>
                    <a:pt x="1934" y="926"/>
                  </a:cubicBezTo>
                  <a:lnTo>
                    <a:pt x="1934" y="926"/>
                  </a:lnTo>
                  <a:cubicBezTo>
                    <a:pt x="1920" y="912"/>
                    <a:pt x="1916" y="907"/>
                    <a:pt x="1916" y="907"/>
                  </a:cubicBezTo>
                  <a:close/>
                  <a:moveTo>
                    <a:pt x="1938" y="930"/>
                  </a:moveTo>
                  <a:lnTo>
                    <a:pt x="1938" y="930"/>
                  </a:lnTo>
                  <a:cubicBezTo>
                    <a:pt x="1938" y="931"/>
                    <a:pt x="1939" y="931"/>
                    <a:pt x="1939" y="932"/>
                  </a:cubicBezTo>
                  <a:cubicBezTo>
                    <a:pt x="1939" y="931"/>
                    <a:pt x="1938" y="931"/>
                    <a:pt x="1938" y="930"/>
                  </a:cubicBezTo>
                  <a:close/>
                  <a:moveTo>
                    <a:pt x="1939" y="1779"/>
                  </a:moveTo>
                  <a:cubicBezTo>
                    <a:pt x="1926" y="1795"/>
                    <a:pt x="1920" y="1803"/>
                    <a:pt x="1919" y="1805"/>
                  </a:cubicBezTo>
                  <a:lnTo>
                    <a:pt x="1919" y="1805"/>
                  </a:lnTo>
                  <a:cubicBezTo>
                    <a:pt x="1926" y="1798"/>
                    <a:pt x="1933" y="1789"/>
                    <a:pt x="1939" y="1779"/>
                  </a:cubicBezTo>
                  <a:close/>
                  <a:moveTo>
                    <a:pt x="1440" y="670"/>
                  </a:moveTo>
                  <a:cubicBezTo>
                    <a:pt x="1462" y="670"/>
                    <a:pt x="1485" y="670"/>
                    <a:pt x="1508" y="675"/>
                  </a:cubicBezTo>
                  <a:cubicBezTo>
                    <a:pt x="1520" y="676"/>
                    <a:pt x="1528" y="676"/>
                    <a:pt x="1532" y="676"/>
                  </a:cubicBezTo>
                  <a:cubicBezTo>
                    <a:pt x="1533" y="676"/>
                    <a:pt x="1533" y="676"/>
                    <a:pt x="1534" y="676"/>
                  </a:cubicBezTo>
                  <a:lnTo>
                    <a:pt x="1534" y="676"/>
                  </a:lnTo>
                  <a:cubicBezTo>
                    <a:pt x="1584" y="693"/>
                    <a:pt x="1634" y="704"/>
                    <a:pt x="1684" y="722"/>
                  </a:cubicBezTo>
                  <a:cubicBezTo>
                    <a:pt x="1660" y="715"/>
                    <a:pt x="1651" y="712"/>
                    <a:pt x="1650" y="712"/>
                  </a:cubicBezTo>
                  <a:cubicBezTo>
                    <a:pt x="1649" y="712"/>
                    <a:pt x="1668" y="718"/>
                    <a:pt x="1679" y="722"/>
                  </a:cubicBezTo>
                  <a:cubicBezTo>
                    <a:pt x="1706" y="738"/>
                    <a:pt x="1729" y="750"/>
                    <a:pt x="1758" y="767"/>
                  </a:cubicBezTo>
                  <a:cubicBezTo>
                    <a:pt x="1772" y="776"/>
                    <a:pt x="1793" y="787"/>
                    <a:pt x="1809" y="797"/>
                  </a:cubicBezTo>
                  <a:lnTo>
                    <a:pt x="1809" y="797"/>
                  </a:lnTo>
                  <a:cubicBezTo>
                    <a:pt x="1810" y="799"/>
                    <a:pt x="1814" y="805"/>
                    <a:pt x="1826" y="818"/>
                  </a:cubicBezTo>
                  <a:cubicBezTo>
                    <a:pt x="1864" y="851"/>
                    <a:pt x="1897" y="888"/>
                    <a:pt x="1934" y="926"/>
                  </a:cubicBezTo>
                  <a:lnTo>
                    <a:pt x="1934" y="926"/>
                  </a:lnTo>
                  <a:cubicBezTo>
                    <a:pt x="1934" y="926"/>
                    <a:pt x="1934" y="926"/>
                    <a:pt x="1934" y="926"/>
                  </a:cubicBezTo>
                  <a:cubicBezTo>
                    <a:pt x="1952" y="955"/>
                    <a:pt x="1968" y="977"/>
                    <a:pt x="1986" y="1005"/>
                  </a:cubicBezTo>
                  <a:cubicBezTo>
                    <a:pt x="1996" y="1028"/>
                    <a:pt x="2007" y="1045"/>
                    <a:pt x="2019" y="1067"/>
                  </a:cubicBezTo>
                  <a:lnTo>
                    <a:pt x="2019" y="1067"/>
                  </a:lnTo>
                  <a:cubicBezTo>
                    <a:pt x="2021" y="1071"/>
                    <a:pt x="2022" y="1077"/>
                    <a:pt x="2025" y="1084"/>
                  </a:cubicBezTo>
                  <a:cubicBezTo>
                    <a:pt x="2042" y="1136"/>
                    <a:pt x="2059" y="1194"/>
                    <a:pt x="2070" y="1244"/>
                  </a:cubicBezTo>
                  <a:cubicBezTo>
                    <a:pt x="2070" y="1245"/>
                    <a:pt x="2071" y="1246"/>
                    <a:pt x="2071" y="1247"/>
                  </a:cubicBezTo>
                  <a:lnTo>
                    <a:pt x="2071" y="1247"/>
                  </a:lnTo>
                  <a:cubicBezTo>
                    <a:pt x="2070" y="1244"/>
                    <a:pt x="2070" y="1241"/>
                    <a:pt x="2070" y="1239"/>
                  </a:cubicBezTo>
                  <a:lnTo>
                    <a:pt x="2070" y="1239"/>
                  </a:lnTo>
                  <a:cubicBezTo>
                    <a:pt x="2071" y="1245"/>
                    <a:pt x="2072" y="1250"/>
                    <a:pt x="2072" y="1256"/>
                  </a:cubicBezTo>
                  <a:lnTo>
                    <a:pt x="2072" y="1256"/>
                  </a:lnTo>
                  <a:cubicBezTo>
                    <a:pt x="2072" y="1254"/>
                    <a:pt x="2071" y="1251"/>
                    <a:pt x="2071" y="1247"/>
                  </a:cubicBezTo>
                  <a:lnTo>
                    <a:pt x="2071" y="1247"/>
                  </a:lnTo>
                  <a:cubicBezTo>
                    <a:pt x="2071" y="1253"/>
                    <a:pt x="2072" y="1258"/>
                    <a:pt x="2073" y="1263"/>
                  </a:cubicBezTo>
                  <a:lnTo>
                    <a:pt x="2073" y="1263"/>
                  </a:lnTo>
                  <a:cubicBezTo>
                    <a:pt x="2073" y="1261"/>
                    <a:pt x="2073" y="1259"/>
                    <a:pt x="2072" y="1256"/>
                  </a:cubicBezTo>
                  <a:lnTo>
                    <a:pt x="2072" y="1256"/>
                  </a:lnTo>
                  <a:cubicBezTo>
                    <a:pt x="2075" y="1269"/>
                    <a:pt x="2075" y="1274"/>
                    <a:pt x="2075" y="1274"/>
                  </a:cubicBezTo>
                  <a:cubicBezTo>
                    <a:pt x="2075" y="1274"/>
                    <a:pt x="2074" y="1270"/>
                    <a:pt x="2073" y="1263"/>
                  </a:cubicBezTo>
                  <a:lnTo>
                    <a:pt x="2073" y="1263"/>
                  </a:lnTo>
                  <a:cubicBezTo>
                    <a:pt x="2076" y="1295"/>
                    <a:pt x="2076" y="1326"/>
                    <a:pt x="2076" y="1357"/>
                  </a:cubicBezTo>
                  <a:cubicBezTo>
                    <a:pt x="2076" y="1386"/>
                    <a:pt x="2076" y="1415"/>
                    <a:pt x="2070" y="1443"/>
                  </a:cubicBezTo>
                  <a:cubicBezTo>
                    <a:pt x="2070" y="1453"/>
                    <a:pt x="2066" y="1474"/>
                    <a:pt x="2067" y="1474"/>
                  </a:cubicBezTo>
                  <a:cubicBezTo>
                    <a:pt x="2067" y="1474"/>
                    <a:pt x="2069" y="1466"/>
                    <a:pt x="2075" y="1441"/>
                  </a:cubicBezTo>
                  <a:lnTo>
                    <a:pt x="2075" y="1441"/>
                  </a:lnTo>
                  <a:cubicBezTo>
                    <a:pt x="2065" y="1485"/>
                    <a:pt x="2059" y="1529"/>
                    <a:pt x="2042" y="1574"/>
                  </a:cubicBezTo>
                  <a:cubicBezTo>
                    <a:pt x="2036" y="1596"/>
                    <a:pt x="2025" y="1614"/>
                    <a:pt x="2020" y="1637"/>
                  </a:cubicBezTo>
                  <a:cubicBezTo>
                    <a:pt x="2018" y="1646"/>
                    <a:pt x="2017" y="1649"/>
                    <a:pt x="2018" y="1650"/>
                  </a:cubicBezTo>
                  <a:lnTo>
                    <a:pt x="2018" y="1650"/>
                  </a:lnTo>
                  <a:cubicBezTo>
                    <a:pt x="1990" y="1689"/>
                    <a:pt x="1968" y="1733"/>
                    <a:pt x="1945" y="1773"/>
                  </a:cubicBezTo>
                  <a:cubicBezTo>
                    <a:pt x="1938" y="1784"/>
                    <a:pt x="1919" y="1806"/>
                    <a:pt x="1918" y="1806"/>
                  </a:cubicBezTo>
                  <a:cubicBezTo>
                    <a:pt x="1918" y="1806"/>
                    <a:pt x="1918" y="1806"/>
                    <a:pt x="1919" y="1805"/>
                  </a:cubicBezTo>
                  <a:lnTo>
                    <a:pt x="1919" y="1805"/>
                  </a:lnTo>
                  <a:cubicBezTo>
                    <a:pt x="1914" y="1810"/>
                    <a:pt x="1910" y="1814"/>
                    <a:pt x="1905" y="1819"/>
                  </a:cubicBezTo>
                  <a:cubicBezTo>
                    <a:pt x="1871" y="1853"/>
                    <a:pt x="1842" y="1881"/>
                    <a:pt x="1808" y="1910"/>
                  </a:cubicBezTo>
                  <a:cubicBezTo>
                    <a:pt x="1826" y="1894"/>
                    <a:pt x="1832" y="1888"/>
                    <a:pt x="1832" y="1888"/>
                  </a:cubicBezTo>
                  <a:lnTo>
                    <a:pt x="1832" y="1888"/>
                  </a:lnTo>
                  <a:cubicBezTo>
                    <a:pt x="1832" y="1888"/>
                    <a:pt x="1799" y="1917"/>
                    <a:pt x="1792" y="1921"/>
                  </a:cubicBezTo>
                  <a:cubicBezTo>
                    <a:pt x="1774" y="1932"/>
                    <a:pt x="1763" y="1944"/>
                    <a:pt x="1747" y="1949"/>
                  </a:cubicBezTo>
                  <a:cubicBezTo>
                    <a:pt x="1729" y="1960"/>
                    <a:pt x="1706" y="1971"/>
                    <a:pt x="1690" y="1984"/>
                  </a:cubicBezTo>
                  <a:cubicBezTo>
                    <a:pt x="1684" y="1986"/>
                    <a:pt x="1680" y="1989"/>
                    <a:pt x="1676" y="1991"/>
                  </a:cubicBezTo>
                  <a:lnTo>
                    <a:pt x="1676" y="1991"/>
                  </a:lnTo>
                  <a:cubicBezTo>
                    <a:pt x="1674" y="1991"/>
                    <a:pt x="1669" y="1992"/>
                    <a:pt x="1661" y="1995"/>
                  </a:cubicBezTo>
                  <a:cubicBezTo>
                    <a:pt x="1616" y="2012"/>
                    <a:pt x="1570" y="2023"/>
                    <a:pt x="1530" y="2034"/>
                  </a:cubicBezTo>
                  <a:cubicBezTo>
                    <a:pt x="1519" y="2034"/>
                    <a:pt x="1492" y="2036"/>
                    <a:pt x="1498" y="2036"/>
                  </a:cubicBezTo>
                  <a:cubicBezTo>
                    <a:pt x="1499" y="2036"/>
                    <a:pt x="1503" y="2036"/>
                    <a:pt x="1510" y="2036"/>
                  </a:cubicBezTo>
                  <a:lnTo>
                    <a:pt x="1510" y="2036"/>
                  </a:lnTo>
                  <a:cubicBezTo>
                    <a:pt x="1496" y="2037"/>
                    <a:pt x="1481" y="2040"/>
                    <a:pt x="1467" y="2040"/>
                  </a:cubicBezTo>
                  <a:cubicBezTo>
                    <a:pt x="1428" y="2040"/>
                    <a:pt x="1383" y="2040"/>
                    <a:pt x="1343" y="2034"/>
                  </a:cubicBezTo>
                  <a:cubicBezTo>
                    <a:pt x="1336" y="2034"/>
                    <a:pt x="1331" y="2034"/>
                    <a:pt x="1327" y="2034"/>
                  </a:cubicBezTo>
                  <a:lnTo>
                    <a:pt x="1327" y="2034"/>
                  </a:lnTo>
                  <a:cubicBezTo>
                    <a:pt x="1326" y="2034"/>
                    <a:pt x="1326" y="2034"/>
                    <a:pt x="1325" y="2034"/>
                  </a:cubicBezTo>
                  <a:cubicBezTo>
                    <a:pt x="1297" y="2023"/>
                    <a:pt x="1269" y="2023"/>
                    <a:pt x="1246" y="2012"/>
                  </a:cubicBezTo>
                  <a:cubicBezTo>
                    <a:pt x="1223" y="2005"/>
                    <a:pt x="1201" y="1995"/>
                    <a:pt x="1183" y="1989"/>
                  </a:cubicBezTo>
                  <a:cubicBezTo>
                    <a:pt x="1181" y="1989"/>
                    <a:pt x="1179" y="1989"/>
                    <a:pt x="1177" y="1989"/>
                  </a:cubicBezTo>
                  <a:lnTo>
                    <a:pt x="1177" y="1989"/>
                  </a:lnTo>
                  <a:cubicBezTo>
                    <a:pt x="1138" y="1966"/>
                    <a:pt x="1099" y="1949"/>
                    <a:pt x="1058" y="1921"/>
                  </a:cubicBezTo>
                  <a:cubicBezTo>
                    <a:pt x="1047" y="1915"/>
                    <a:pt x="1031" y="1903"/>
                    <a:pt x="1018" y="1892"/>
                  </a:cubicBezTo>
                  <a:lnTo>
                    <a:pt x="1018" y="1892"/>
                  </a:lnTo>
                  <a:cubicBezTo>
                    <a:pt x="1038" y="1908"/>
                    <a:pt x="1046" y="1913"/>
                    <a:pt x="1046" y="1913"/>
                  </a:cubicBezTo>
                  <a:cubicBezTo>
                    <a:pt x="1048" y="1913"/>
                    <a:pt x="1024" y="1894"/>
                    <a:pt x="1013" y="1887"/>
                  </a:cubicBezTo>
                  <a:cubicBezTo>
                    <a:pt x="979" y="1853"/>
                    <a:pt x="945" y="1819"/>
                    <a:pt x="916" y="1779"/>
                  </a:cubicBezTo>
                  <a:lnTo>
                    <a:pt x="916" y="1779"/>
                  </a:lnTo>
                  <a:cubicBezTo>
                    <a:pt x="932" y="1798"/>
                    <a:pt x="938" y="1805"/>
                    <a:pt x="938" y="1805"/>
                  </a:cubicBezTo>
                  <a:cubicBezTo>
                    <a:pt x="938" y="1805"/>
                    <a:pt x="909" y="1770"/>
                    <a:pt x="905" y="1761"/>
                  </a:cubicBezTo>
                  <a:cubicBezTo>
                    <a:pt x="894" y="1745"/>
                    <a:pt x="882" y="1733"/>
                    <a:pt x="876" y="1716"/>
                  </a:cubicBezTo>
                  <a:cubicBezTo>
                    <a:pt x="866" y="1698"/>
                    <a:pt x="853" y="1677"/>
                    <a:pt x="842" y="1659"/>
                  </a:cubicBezTo>
                  <a:cubicBezTo>
                    <a:pt x="835" y="1648"/>
                    <a:pt x="825" y="1621"/>
                    <a:pt x="826" y="1619"/>
                  </a:cubicBezTo>
                  <a:lnTo>
                    <a:pt x="826" y="1619"/>
                  </a:lnTo>
                  <a:cubicBezTo>
                    <a:pt x="829" y="1629"/>
                    <a:pt x="833" y="1639"/>
                    <a:pt x="837" y="1648"/>
                  </a:cubicBezTo>
                  <a:cubicBezTo>
                    <a:pt x="829" y="1627"/>
                    <a:pt x="826" y="1619"/>
                    <a:pt x="826" y="1619"/>
                  </a:cubicBezTo>
                  <a:lnTo>
                    <a:pt x="826" y="1619"/>
                  </a:lnTo>
                  <a:cubicBezTo>
                    <a:pt x="826" y="1619"/>
                    <a:pt x="826" y="1619"/>
                    <a:pt x="826" y="1619"/>
                  </a:cubicBezTo>
                  <a:lnTo>
                    <a:pt x="826" y="1619"/>
                  </a:lnTo>
                  <a:cubicBezTo>
                    <a:pt x="814" y="1587"/>
                    <a:pt x="806" y="1552"/>
                    <a:pt x="797" y="1517"/>
                  </a:cubicBezTo>
                  <a:cubicBezTo>
                    <a:pt x="792" y="1501"/>
                    <a:pt x="785" y="1483"/>
                    <a:pt x="785" y="1466"/>
                  </a:cubicBezTo>
                  <a:cubicBezTo>
                    <a:pt x="783" y="1459"/>
                    <a:pt x="782" y="1454"/>
                    <a:pt x="781" y="1450"/>
                  </a:cubicBezTo>
                  <a:lnTo>
                    <a:pt x="781" y="1450"/>
                  </a:lnTo>
                  <a:cubicBezTo>
                    <a:pt x="781" y="1444"/>
                    <a:pt x="780" y="1437"/>
                    <a:pt x="780" y="1426"/>
                  </a:cubicBezTo>
                  <a:cubicBezTo>
                    <a:pt x="774" y="1386"/>
                    <a:pt x="774" y="1341"/>
                    <a:pt x="780" y="1296"/>
                  </a:cubicBezTo>
                  <a:cubicBezTo>
                    <a:pt x="780" y="1287"/>
                    <a:pt x="786" y="1241"/>
                    <a:pt x="785" y="1241"/>
                  </a:cubicBezTo>
                  <a:lnTo>
                    <a:pt x="785" y="1241"/>
                  </a:lnTo>
                  <a:cubicBezTo>
                    <a:pt x="785" y="1241"/>
                    <a:pt x="783" y="1249"/>
                    <a:pt x="780" y="1273"/>
                  </a:cubicBezTo>
                  <a:cubicBezTo>
                    <a:pt x="780" y="1255"/>
                    <a:pt x="785" y="1239"/>
                    <a:pt x="792" y="1215"/>
                  </a:cubicBezTo>
                  <a:cubicBezTo>
                    <a:pt x="797" y="1171"/>
                    <a:pt x="813" y="1132"/>
                    <a:pt x="825" y="1086"/>
                  </a:cubicBezTo>
                  <a:lnTo>
                    <a:pt x="825" y="1086"/>
                  </a:lnTo>
                  <a:cubicBezTo>
                    <a:pt x="827" y="1085"/>
                    <a:pt x="829" y="1083"/>
                    <a:pt x="831" y="1079"/>
                  </a:cubicBezTo>
                  <a:cubicBezTo>
                    <a:pt x="848" y="1050"/>
                    <a:pt x="860" y="1023"/>
                    <a:pt x="876" y="994"/>
                  </a:cubicBezTo>
                  <a:cubicBezTo>
                    <a:pt x="882" y="977"/>
                    <a:pt x="894" y="966"/>
                    <a:pt x="905" y="948"/>
                  </a:cubicBezTo>
                  <a:cubicBezTo>
                    <a:pt x="905" y="948"/>
                    <a:pt x="913" y="937"/>
                    <a:pt x="920" y="927"/>
                  </a:cubicBezTo>
                  <a:lnTo>
                    <a:pt x="920" y="927"/>
                  </a:lnTo>
                  <a:cubicBezTo>
                    <a:pt x="931" y="916"/>
                    <a:pt x="950" y="892"/>
                    <a:pt x="950" y="892"/>
                  </a:cubicBezTo>
                  <a:cubicBezTo>
                    <a:pt x="962" y="874"/>
                    <a:pt x="979" y="858"/>
                    <a:pt x="996" y="840"/>
                  </a:cubicBezTo>
                  <a:cubicBezTo>
                    <a:pt x="1005" y="835"/>
                    <a:pt x="1013" y="828"/>
                    <a:pt x="1021" y="821"/>
                  </a:cubicBezTo>
                  <a:lnTo>
                    <a:pt x="1021" y="821"/>
                  </a:lnTo>
                  <a:cubicBezTo>
                    <a:pt x="1021" y="821"/>
                    <a:pt x="1021" y="821"/>
                    <a:pt x="1021" y="821"/>
                  </a:cubicBezTo>
                  <a:cubicBezTo>
                    <a:pt x="1018" y="821"/>
                    <a:pt x="1031" y="807"/>
                    <a:pt x="1042" y="801"/>
                  </a:cubicBezTo>
                  <a:cubicBezTo>
                    <a:pt x="1087" y="772"/>
                    <a:pt x="1126" y="750"/>
                    <a:pt x="1178" y="722"/>
                  </a:cubicBezTo>
                  <a:cubicBezTo>
                    <a:pt x="1182" y="719"/>
                    <a:pt x="1185" y="718"/>
                    <a:pt x="1187" y="716"/>
                  </a:cubicBezTo>
                  <a:lnTo>
                    <a:pt x="1187" y="716"/>
                  </a:lnTo>
                  <a:cubicBezTo>
                    <a:pt x="1207" y="710"/>
                    <a:pt x="1225" y="702"/>
                    <a:pt x="1246" y="698"/>
                  </a:cubicBezTo>
                  <a:cubicBezTo>
                    <a:pt x="1267" y="693"/>
                    <a:pt x="1373" y="674"/>
                    <a:pt x="1334" y="674"/>
                  </a:cubicBezTo>
                  <a:cubicBezTo>
                    <a:pt x="1330" y="674"/>
                    <a:pt x="1323" y="675"/>
                    <a:pt x="1314" y="675"/>
                  </a:cubicBezTo>
                  <a:cubicBezTo>
                    <a:pt x="1354" y="670"/>
                    <a:pt x="1399" y="670"/>
                    <a:pt x="1440" y="670"/>
                  </a:cubicBezTo>
                  <a:close/>
                  <a:moveTo>
                    <a:pt x="1431" y="0"/>
                  </a:moveTo>
                  <a:cubicBezTo>
                    <a:pt x="1048" y="0"/>
                    <a:pt x="665" y="176"/>
                    <a:pt x="422" y="477"/>
                  </a:cubicBezTo>
                  <a:cubicBezTo>
                    <a:pt x="63" y="926"/>
                    <a:pt x="1" y="1557"/>
                    <a:pt x="297" y="2057"/>
                  </a:cubicBezTo>
                  <a:cubicBezTo>
                    <a:pt x="535" y="2467"/>
                    <a:pt x="973" y="2710"/>
                    <a:pt x="1437" y="2710"/>
                  </a:cubicBezTo>
                  <a:cubicBezTo>
                    <a:pt x="1526" y="2710"/>
                    <a:pt x="1616" y="2701"/>
                    <a:pt x="1706" y="2682"/>
                  </a:cubicBezTo>
                  <a:cubicBezTo>
                    <a:pt x="2316" y="2553"/>
                    <a:pt x="2727" y="1986"/>
                    <a:pt x="2746" y="1389"/>
                  </a:cubicBezTo>
                  <a:lnTo>
                    <a:pt x="2746" y="1389"/>
                  </a:lnTo>
                  <a:cubicBezTo>
                    <a:pt x="2747" y="1379"/>
                    <a:pt x="2747" y="1368"/>
                    <a:pt x="2747" y="1357"/>
                  </a:cubicBezTo>
                  <a:lnTo>
                    <a:pt x="2747" y="1357"/>
                  </a:lnTo>
                  <a:cubicBezTo>
                    <a:pt x="2747" y="1357"/>
                    <a:pt x="2747" y="1357"/>
                    <a:pt x="2747" y="1357"/>
                  </a:cubicBezTo>
                  <a:cubicBezTo>
                    <a:pt x="2747" y="1348"/>
                    <a:pt x="2747" y="1338"/>
                    <a:pt x="2746" y="1329"/>
                  </a:cubicBezTo>
                  <a:lnTo>
                    <a:pt x="2746" y="1329"/>
                  </a:lnTo>
                  <a:cubicBezTo>
                    <a:pt x="2730" y="767"/>
                    <a:pt x="2391" y="275"/>
                    <a:pt x="1860" y="79"/>
                  </a:cubicBezTo>
                  <a:cubicBezTo>
                    <a:pt x="1722" y="26"/>
                    <a:pt x="1577" y="0"/>
                    <a:pt x="1431"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22" name="Google Shape;622;p15"/>
          <p:cNvSpPr txBox="1">
            <a:spLocks noGrp="1"/>
          </p:cNvSpPr>
          <p:nvPr>
            <p:ph type="title"/>
          </p:nvPr>
        </p:nvSpPr>
        <p:spPr>
          <a:xfrm>
            <a:off x="960000" y="731520"/>
            <a:ext cx="10272000" cy="64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4267" b="1">
                <a:latin typeface="Arial" panose="020B0604020202020204" pitchFamily="34" charset="0"/>
                <a:cs typeface="Arial" panose="020B0604020202020204" pitchFamily="34" charset="0"/>
              </a:defRPr>
            </a:lvl1pPr>
            <a:lvl2pPr lvl="1" rtl="0">
              <a:spcBef>
                <a:spcPts val="0"/>
              </a:spcBef>
              <a:spcAft>
                <a:spcPts val="0"/>
              </a:spcAft>
              <a:buSzPts val="3600"/>
              <a:buFont typeface="Coiny"/>
              <a:buNone/>
              <a:defRPr sz="4800">
                <a:latin typeface="Coiny"/>
                <a:ea typeface="Coiny"/>
                <a:cs typeface="Coiny"/>
                <a:sym typeface="Coiny"/>
              </a:defRPr>
            </a:lvl2pPr>
            <a:lvl3pPr lvl="2" rtl="0">
              <a:spcBef>
                <a:spcPts val="0"/>
              </a:spcBef>
              <a:spcAft>
                <a:spcPts val="0"/>
              </a:spcAft>
              <a:buSzPts val="3600"/>
              <a:buFont typeface="Coiny"/>
              <a:buNone/>
              <a:defRPr sz="4800">
                <a:latin typeface="Coiny"/>
                <a:ea typeface="Coiny"/>
                <a:cs typeface="Coiny"/>
                <a:sym typeface="Coiny"/>
              </a:defRPr>
            </a:lvl3pPr>
            <a:lvl4pPr lvl="3" rtl="0">
              <a:spcBef>
                <a:spcPts val="0"/>
              </a:spcBef>
              <a:spcAft>
                <a:spcPts val="0"/>
              </a:spcAft>
              <a:buSzPts val="3600"/>
              <a:buFont typeface="Coiny"/>
              <a:buNone/>
              <a:defRPr sz="4800">
                <a:latin typeface="Coiny"/>
                <a:ea typeface="Coiny"/>
                <a:cs typeface="Coiny"/>
                <a:sym typeface="Coiny"/>
              </a:defRPr>
            </a:lvl4pPr>
            <a:lvl5pPr lvl="4" rtl="0">
              <a:spcBef>
                <a:spcPts val="0"/>
              </a:spcBef>
              <a:spcAft>
                <a:spcPts val="0"/>
              </a:spcAft>
              <a:buSzPts val="3600"/>
              <a:buFont typeface="Coiny"/>
              <a:buNone/>
              <a:defRPr sz="4800">
                <a:latin typeface="Coiny"/>
                <a:ea typeface="Coiny"/>
                <a:cs typeface="Coiny"/>
                <a:sym typeface="Coiny"/>
              </a:defRPr>
            </a:lvl5pPr>
            <a:lvl6pPr lvl="5" rtl="0">
              <a:spcBef>
                <a:spcPts val="0"/>
              </a:spcBef>
              <a:spcAft>
                <a:spcPts val="0"/>
              </a:spcAft>
              <a:buSzPts val="3600"/>
              <a:buFont typeface="Coiny"/>
              <a:buNone/>
              <a:defRPr sz="4800">
                <a:latin typeface="Coiny"/>
                <a:ea typeface="Coiny"/>
                <a:cs typeface="Coiny"/>
                <a:sym typeface="Coiny"/>
              </a:defRPr>
            </a:lvl6pPr>
            <a:lvl7pPr lvl="6" rtl="0">
              <a:spcBef>
                <a:spcPts val="0"/>
              </a:spcBef>
              <a:spcAft>
                <a:spcPts val="0"/>
              </a:spcAft>
              <a:buSzPts val="3600"/>
              <a:buFont typeface="Coiny"/>
              <a:buNone/>
              <a:defRPr sz="4800">
                <a:latin typeface="Coiny"/>
                <a:ea typeface="Coiny"/>
                <a:cs typeface="Coiny"/>
                <a:sym typeface="Coiny"/>
              </a:defRPr>
            </a:lvl7pPr>
            <a:lvl8pPr lvl="7" rtl="0">
              <a:spcBef>
                <a:spcPts val="0"/>
              </a:spcBef>
              <a:spcAft>
                <a:spcPts val="0"/>
              </a:spcAft>
              <a:buSzPts val="3600"/>
              <a:buFont typeface="Coiny"/>
              <a:buNone/>
              <a:defRPr sz="4800">
                <a:latin typeface="Coiny"/>
                <a:ea typeface="Coiny"/>
                <a:cs typeface="Coiny"/>
                <a:sym typeface="Coiny"/>
              </a:defRPr>
            </a:lvl8pPr>
            <a:lvl9pPr lvl="8" rtl="0">
              <a:spcBef>
                <a:spcPts val="0"/>
              </a:spcBef>
              <a:spcAft>
                <a:spcPts val="0"/>
              </a:spcAft>
              <a:buSzPts val="3600"/>
              <a:buFont typeface="Coiny"/>
              <a:buNone/>
              <a:defRPr sz="4800">
                <a:latin typeface="Coiny"/>
                <a:ea typeface="Coiny"/>
                <a:cs typeface="Coiny"/>
                <a:sym typeface="Coiny"/>
              </a:defRPr>
            </a:lvl9pPr>
          </a:lstStyle>
          <a:p>
            <a:endParaRPr dirty="0"/>
          </a:p>
        </p:txBody>
      </p:sp>
    </p:spTree>
    <p:extLst>
      <p:ext uri="{BB962C8B-B14F-4D97-AF65-F5344CB8AC3E}">
        <p14:creationId xmlns:p14="http://schemas.microsoft.com/office/powerpoint/2010/main" val="32290869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only 3">
  <p:cSld name="Title only 3">
    <p:spTree>
      <p:nvGrpSpPr>
        <p:cNvPr id="1" name="Shape 623"/>
        <p:cNvGrpSpPr/>
        <p:nvPr/>
      </p:nvGrpSpPr>
      <p:grpSpPr>
        <a:xfrm>
          <a:off x="0" y="0"/>
          <a:ext cx="0" cy="0"/>
          <a:chOff x="0" y="0"/>
          <a:chExt cx="0" cy="0"/>
        </a:xfrm>
      </p:grpSpPr>
      <p:grpSp>
        <p:nvGrpSpPr>
          <p:cNvPr id="624" name="Google Shape;624;p16"/>
          <p:cNvGrpSpPr/>
          <p:nvPr/>
        </p:nvGrpSpPr>
        <p:grpSpPr>
          <a:xfrm>
            <a:off x="800" y="0"/>
            <a:ext cx="12190400" cy="6858000"/>
            <a:chOff x="10900" y="0"/>
            <a:chExt cx="9142800" cy="5143500"/>
          </a:xfrm>
        </p:grpSpPr>
        <p:cxnSp>
          <p:nvCxnSpPr>
            <p:cNvPr id="625" name="Google Shape;625;p16"/>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26" name="Google Shape;626;p16"/>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27" name="Google Shape;627;p16"/>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28" name="Google Shape;628;p16"/>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29" name="Google Shape;629;p16"/>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30" name="Google Shape;630;p16"/>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31" name="Google Shape;631;p16"/>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32" name="Google Shape;632;p16"/>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33" name="Google Shape;633;p16"/>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34" name="Google Shape;634;p16"/>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35" name="Google Shape;635;p16"/>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36" name="Google Shape;636;p16"/>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37" name="Google Shape;637;p16"/>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38" name="Google Shape;638;p16"/>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39" name="Google Shape;639;p16"/>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40" name="Google Shape;640;p16"/>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41" name="Google Shape;641;p16"/>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42" name="Google Shape;642;p16"/>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643" name="Google Shape;643;p16"/>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644" name="Google Shape;644;p16"/>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645" name="Google Shape;645;p16"/>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646" name="Google Shape;646;p16"/>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647" name="Google Shape;647;p16"/>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648" name="Google Shape;648;p16"/>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649" name="Google Shape;649;p16"/>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650" name="Google Shape;650;p16"/>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651" name="Google Shape;651;p16"/>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652" name="Google Shape;652;p16"/>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653" name="Google Shape;653;p16"/>
          <p:cNvSpPr/>
          <p:nvPr/>
        </p:nvSpPr>
        <p:spPr>
          <a:xfrm rot="10033966">
            <a:off x="-1483623" y="-551917"/>
            <a:ext cx="7133323" cy="1543644"/>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54" name="Google Shape;654;p16"/>
          <p:cNvSpPr/>
          <p:nvPr/>
        </p:nvSpPr>
        <p:spPr>
          <a:xfrm rot="-546268">
            <a:off x="6592061" y="5630299"/>
            <a:ext cx="7385535" cy="1598223"/>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55" name="Google Shape;655;p16"/>
          <p:cNvGrpSpPr/>
          <p:nvPr/>
        </p:nvGrpSpPr>
        <p:grpSpPr>
          <a:xfrm>
            <a:off x="312023" y="5056028"/>
            <a:ext cx="235821" cy="287299"/>
            <a:chOff x="7298913" y="453525"/>
            <a:chExt cx="96775" cy="117900"/>
          </a:xfrm>
        </p:grpSpPr>
        <p:sp>
          <p:nvSpPr>
            <p:cNvPr id="656" name="Google Shape;656;p16"/>
            <p:cNvSpPr/>
            <p:nvPr/>
          </p:nvSpPr>
          <p:spPr>
            <a:xfrm>
              <a:off x="7298913" y="480425"/>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7" name="Google Shape;657;p16"/>
            <p:cNvSpPr/>
            <p:nvPr/>
          </p:nvSpPr>
          <p:spPr>
            <a:xfrm>
              <a:off x="7301138" y="470175"/>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8" name="Google Shape;658;p16"/>
            <p:cNvSpPr/>
            <p:nvPr/>
          </p:nvSpPr>
          <p:spPr>
            <a:xfrm>
              <a:off x="7337238" y="453525"/>
              <a:ext cx="15375"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59" name="Google Shape;659;p16"/>
          <p:cNvSpPr/>
          <p:nvPr/>
        </p:nvSpPr>
        <p:spPr>
          <a:xfrm>
            <a:off x="312033" y="1497052"/>
            <a:ext cx="451400" cy="439433"/>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60" name="Google Shape;660;p16"/>
          <p:cNvGrpSpPr/>
          <p:nvPr/>
        </p:nvGrpSpPr>
        <p:grpSpPr>
          <a:xfrm>
            <a:off x="11209179" y="4117494"/>
            <a:ext cx="767061" cy="1092333"/>
            <a:chOff x="8406884" y="3088120"/>
            <a:chExt cx="575296" cy="819250"/>
          </a:xfrm>
        </p:grpSpPr>
        <p:sp>
          <p:nvSpPr>
            <p:cNvPr id="661" name="Google Shape;661;p16"/>
            <p:cNvSpPr/>
            <p:nvPr/>
          </p:nvSpPr>
          <p:spPr>
            <a:xfrm rot="-1435482" flipH="1">
              <a:off x="8589850" y="3149058"/>
              <a:ext cx="355233" cy="258235"/>
            </a:xfrm>
            <a:custGeom>
              <a:avLst/>
              <a:gdLst/>
              <a:ahLst/>
              <a:cxnLst/>
              <a:rect l="l" t="t" r="r" b="b"/>
              <a:pathLst>
                <a:path w="10257" h="7457" fill="none" extrusionOk="0">
                  <a:moveTo>
                    <a:pt x="1" y="1081"/>
                  </a:moveTo>
                  <a:cubicBezTo>
                    <a:pt x="898" y="383"/>
                    <a:pt x="2073" y="0"/>
                    <a:pt x="3187" y="222"/>
                  </a:cubicBezTo>
                  <a:cubicBezTo>
                    <a:pt x="4296" y="440"/>
                    <a:pt x="5291" y="1331"/>
                    <a:pt x="5471" y="2450"/>
                  </a:cubicBezTo>
                  <a:cubicBezTo>
                    <a:pt x="5650" y="3568"/>
                    <a:pt x="4866" y="4805"/>
                    <a:pt x="3749" y="4975"/>
                  </a:cubicBezTo>
                  <a:cubicBezTo>
                    <a:pt x="3409" y="4744"/>
                    <a:pt x="3361" y="4224"/>
                    <a:pt x="3540" y="3851"/>
                  </a:cubicBezTo>
                  <a:cubicBezTo>
                    <a:pt x="3725" y="3479"/>
                    <a:pt x="4069" y="3215"/>
                    <a:pt x="4409" y="2974"/>
                  </a:cubicBezTo>
                  <a:cubicBezTo>
                    <a:pt x="4923" y="2610"/>
                    <a:pt x="5489" y="2257"/>
                    <a:pt x="6123" y="2252"/>
                  </a:cubicBezTo>
                  <a:cubicBezTo>
                    <a:pt x="6972" y="2242"/>
                    <a:pt x="7713" y="2898"/>
                    <a:pt x="8066" y="3668"/>
                  </a:cubicBezTo>
                  <a:cubicBezTo>
                    <a:pt x="8421" y="4442"/>
                    <a:pt x="8463" y="5310"/>
                    <a:pt x="8501" y="6160"/>
                  </a:cubicBezTo>
                  <a:cubicBezTo>
                    <a:pt x="8510" y="6447"/>
                    <a:pt x="8515" y="6759"/>
                    <a:pt x="8354" y="6994"/>
                  </a:cubicBezTo>
                  <a:cubicBezTo>
                    <a:pt x="8033" y="7457"/>
                    <a:pt x="7208" y="7282"/>
                    <a:pt x="6972" y="6768"/>
                  </a:cubicBezTo>
                  <a:cubicBezTo>
                    <a:pt x="6735" y="6254"/>
                    <a:pt x="6986" y="5622"/>
                    <a:pt x="7406" y="5243"/>
                  </a:cubicBezTo>
                  <a:cubicBezTo>
                    <a:pt x="8194" y="4531"/>
                    <a:pt x="9558" y="4616"/>
                    <a:pt x="10257" y="541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2" name="Google Shape;662;p16"/>
            <p:cNvSpPr/>
            <p:nvPr/>
          </p:nvSpPr>
          <p:spPr>
            <a:xfrm>
              <a:off x="8406884" y="3583280"/>
              <a:ext cx="296474" cy="324090"/>
            </a:xfrm>
            <a:custGeom>
              <a:avLst/>
              <a:gdLst/>
              <a:ahLst/>
              <a:cxnLst/>
              <a:rect l="l" t="t" r="r" b="b"/>
              <a:pathLst>
                <a:path w="14686" h="16054" extrusionOk="0">
                  <a:moveTo>
                    <a:pt x="866" y="937"/>
                  </a:moveTo>
                  <a:cubicBezTo>
                    <a:pt x="4225" y="2255"/>
                    <a:pt x="7381" y="2864"/>
                    <a:pt x="10706" y="3512"/>
                  </a:cubicBezTo>
                  <a:cubicBezTo>
                    <a:pt x="11684" y="3700"/>
                    <a:pt x="12689" y="3892"/>
                    <a:pt x="13718" y="4115"/>
                  </a:cubicBezTo>
                  <a:cubicBezTo>
                    <a:pt x="11115" y="7912"/>
                    <a:pt x="8250" y="11579"/>
                    <a:pt x="5191" y="15030"/>
                  </a:cubicBezTo>
                  <a:cubicBezTo>
                    <a:pt x="3367" y="10470"/>
                    <a:pt x="1911" y="5734"/>
                    <a:pt x="866" y="937"/>
                  </a:cubicBezTo>
                  <a:close/>
                  <a:moveTo>
                    <a:pt x="380" y="0"/>
                  </a:moveTo>
                  <a:cubicBezTo>
                    <a:pt x="298" y="0"/>
                    <a:pt x="215" y="29"/>
                    <a:pt x="150" y="85"/>
                  </a:cubicBezTo>
                  <a:cubicBezTo>
                    <a:pt x="47" y="169"/>
                    <a:pt x="1" y="300"/>
                    <a:pt x="29" y="431"/>
                  </a:cubicBezTo>
                  <a:cubicBezTo>
                    <a:pt x="1132" y="5678"/>
                    <a:pt x="2719" y="10863"/>
                    <a:pt x="4747" y="15831"/>
                  </a:cubicBezTo>
                  <a:cubicBezTo>
                    <a:pt x="4799" y="15945"/>
                    <a:pt x="4896" y="16024"/>
                    <a:pt x="5020" y="16048"/>
                  </a:cubicBezTo>
                  <a:cubicBezTo>
                    <a:pt x="5038" y="16048"/>
                    <a:pt x="5061" y="16053"/>
                    <a:pt x="5078" y="16053"/>
                  </a:cubicBezTo>
                  <a:cubicBezTo>
                    <a:pt x="5180" y="16053"/>
                    <a:pt x="5277" y="16008"/>
                    <a:pt x="5345" y="15933"/>
                  </a:cubicBezTo>
                  <a:cubicBezTo>
                    <a:pt x="8682" y="12199"/>
                    <a:pt x="11797" y="8213"/>
                    <a:pt x="14605" y="4075"/>
                  </a:cubicBezTo>
                  <a:cubicBezTo>
                    <a:pt x="14673" y="3978"/>
                    <a:pt x="14685" y="3853"/>
                    <a:pt x="14646" y="3745"/>
                  </a:cubicBezTo>
                  <a:cubicBezTo>
                    <a:pt x="14600" y="3632"/>
                    <a:pt x="14503" y="3551"/>
                    <a:pt x="14389" y="3530"/>
                  </a:cubicBezTo>
                  <a:cubicBezTo>
                    <a:pt x="13167" y="3262"/>
                    <a:pt x="11985" y="3034"/>
                    <a:pt x="10842" y="2813"/>
                  </a:cubicBezTo>
                  <a:cubicBezTo>
                    <a:pt x="7347" y="2137"/>
                    <a:pt x="4049" y="1494"/>
                    <a:pt x="512" y="27"/>
                  </a:cubicBezTo>
                  <a:cubicBezTo>
                    <a:pt x="470" y="9"/>
                    <a:pt x="425" y="0"/>
                    <a:pt x="380"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63" name="Google Shape;663;p16"/>
          <p:cNvSpPr txBox="1">
            <a:spLocks noGrp="1"/>
          </p:cNvSpPr>
          <p:nvPr>
            <p:ph type="title"/>
          </p:nvPr>
        </p:nvSpPr>
        <p:spPr>
          <a:xfrm>
            <a:off x="960000" y="731520"/>
            <a:ext cx="10272000" cy="64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4267" b="1">
                <a:latin typeface="Arial" panose="020B0604020202020204" pitchFamily="34" charset="0"/>
                <a:cs typeface="Arial" panose="020B0604020202020204" pitchFamily="34" charset="0"/>
              </a:defRPr>
            </a:lvl1pPr>
            <a:lvl2pPr lvl="1" rtl="0">
              <a:spcBef>
                <a:spcPts val="0"/>
              </a:spcBef>
              <a:spcAft>
                <a:spcPts val="0"/>
              </a:spcAft>
              <a:buSzPts val="3600"/>
              <a:buFont typeface="Coiny"/>
              <a:buNone/>
              <a:defRPr sz="4800">
                <a:latin typeface="Coiny"/>
                <a:ea typeface="Coiny"/>
                <a:cs typeface="Coiny"/>
                <a:sym typeface="Coiny"/>
              </a:defRPr>
            </a:lvl2pPr>
            <a:lvl3pPr lvl="2" rtl="0">
              <a:spcBef>
                <a:spcPts val="0"/>
              </a:spcBef>
              <a:spcAft>
                <a:spcPts val="0"/>
              </a:spcAft>
              <a:buSzPts val="3600"/>
              <a:buFont typeface="Coiny"/>
              <a:buNone/>
              <a:defRPr sz="4800">
                <a:latin typeface="Coiny"/>
                <a:ea typeface="Coiny"/>
                <a:cs typeface="Coiny"/>
                <a:sym typeface="Coiny"/>
              </a:defRPr>
            </a:lvl3pPr>
            <a:lvl4pPr lvl="3" rtl="0">
              <a:spcBef>
                <a:spcPts val="0"/>
              </a:spcBef>
              <a:spcAft>
                <a:spcPts val="0"/>
              </a:spcAft>
              <a:buSzPts val="3600"/>
              <a:buFont typeface="Coiny"/>
              <a:buNone/>
              <a:defRPr sz="4800">
                <a:latin typeface="Coiny"/>
                <a:ea typeface="Coiny"/>
                <a:cs typeface="Coiny"/>
                <a:sym typeface="Coiny"/>
              </a:defRPr>
            </a:lvl4pPr>
            <a:lvl5pPr lvl="4" rtl="0">
              <a:spcBef>
                <a:spcPts val="0"/>
              </a:spcBef>
              <a:spcAft>
                <a:spcPts val="0"/>
              </a:spcAft>
              <a:buSzPts val="3600"/>
              <a:buFont typeface="Coiny"/>
              <a:buNone/>
              <a:defRPr sz="4800">
                <a:latin typeface="Coiny"/>
                <a:ea typeface="Coiny"/>
                <a:cs typeface="Coiny"/>
                <a:sym typeface="Coiny"/>
              </a:defRPr>
            </a:lvl5pPr>
            <a:lvl6pPr lvl="5" rtl="0">
              <a:spcBef>
                <a:spcPts val="0"/>
              </a:spcBef>
              <a:spcAft>
                <a:spcPts val="0"/>
              </a:spcAft>
              <a:buSzPts val="3600"/>
              <a:buFont typeface="Coiny"/>
              <a:buNone/>
              <a:defRPr sz="4800">
                <a:latin typeface="Coiny"/>
                <a:ea typeface="Coiny"/>
                <a:cs typeface="Coiny"/>
                <a:sym typeface="Coiny"/>
              </a:defRPr>
            </a:lvl6pPr>
            <a:lvl7pPr lvl="6" rtl="0">
              <a:spcBef>
                <a:spcPts val="0"/>
              </a:spcBef>
              <a:spcAft>
                <a:spcPts val="0"/>
              </a:spcAft>
              <a:buSzPts val="3600"/>
              <a:buFont typeface="Coiny"/>
              <a:buNone/>
              <a:defRPr sz="4800">
                <a:latin typeface="Coiny"/>
                <a:ea typeface="Coiny"/>
                <a:cs typeface="Coiny"/>
                <a:sym typeface="Coiny"/>
              </a:defRPr>
            </a:lvl7pPr>
            <a:lvl8pPr lvl="7" rtl="0">
              <a:spcBef>
                <a:spcPts val="0"/>
              </a:spcBef>
              <a:spcAft>
                <a:spcPts val="0"/>
              </a:spcAft>
              <a:buSzPts val="3600"/>
              <a:buFont typeface="Coiny"/>
              <a:buNone/>
              <a:defRPr sz="4800">
                <a:latin typeface="Coiny"/>
                <a:ea typeface="Coiny"/>
                <a:cs typeface="Coiny"/>
                <a:sym typeface="Coiny"/>
              </a:defRPr>
            </a:lvl8pPr>
            <a:lvl9pPr lvl="8" rtl="0">
              <a:spcBef>
                <a:spcPts val="0"/>
              </a:spcBef>
              <a:spcAft>
                <a:spcPts val="0"/>
              </a:spcAft>
              <a:buSzPts val="3600"/>
              <a:buFont typeface="Coiny"/>
              <a:buNone/>
              <a:defRPr sz="4800">
                <a:latin typeface="Coiny"/>
                <a:ea typeface="Coiny"/>
                <a:cs typeface="Coiny"/>
                <a:sym typeface="Coiny"/>
              </a:defRPr>
            </a:lvl9pPr>
          </a:lstStyle>
          <a:p>
            <a:endParaRPr dirty="0"/>
          </a:p>
        </p:txBody>
      </p:sp>
    </p:spTree>
    <p:extLst>
      <p:ext uri="{BB962C8B-B14F-4D97-AF65-F5344CB8AC3E}">
        <p14:creationId xmlns:p14="http://schemas.microsoft.com/office/powerpoint/2010/main" val="13437962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only 7">
  <p:cSld name="Title only 7">
    <p:spTree>
      <p:nvGrpSpPr>
        <p:cNvPr id="1" name="Shape 827"/>
        <p:cNvGrpSpPr/>
        <p:nvPr/>
      </p:nvGrpSpPr>
      <p:grpSpPr>
        <a:xfrm>
          <a:off x="0" y="0"/>
          <a:ext cx="0" cy="0"/>
          <a:chOff x="0" y="0"/>
          <a:chExt cx="0" cy="0"/>
        </a:xfrm>
      </p:grpSpPr>
      <p:grpSp>
        <p:nvGrpSpPr>
          <p:cNvPr id="828" name="Google Shape;828;p20"/>
          <p:cNvGrpSpPr/>
          <p:nvPr/>
        </p:nvGrpSpPr>
        <p:grpSpPr>
          <a:xfrm>
            <a:off x="800" y="0"/>
            <a:ext cx="12190400" cy="6858000"/>
            <a:chOff x="10900" y="0"/>
            <a:chExt cx="9142800" cy="5143500"/>
          </a:xfrm>
        </p:grpSpPr>
        <p:cxnSp>
          <p:nvCxnSpPr>
            <p:cNvPr id="829" name="Google Shape;829;p20"/>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30" name="Google Shape;830;p20"/>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31" name="Google Shape;831;p20"/>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32" name="Google Shape;832;p20"/>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33" name="Google Shape;833;p20"/>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34" name="Google Shape;834;p20"/>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35" name="Google Shape;835;p20"/>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36" name="Google Shape;836;p20"/>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37" name="Google Shape;837;p20"/>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38" name="Google Shape;838;p20"/>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39" name="Google Shape;839;p20"/>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40" name="Google Shape;840;p20"/>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41" name="Google Shape;841;p20"/>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42" name="Google Shape;842;p20"/>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43" name="Google Shape;843;p20"/>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44" name="Google Shape;844;p20"/>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45" name="Google Shape;845;p20"/>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46" name="Google Shape;846;p20"/>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847" name="Google Shape;847;p20"/>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848" name="Google Shape;848;p20"/>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849" name="Google Shape;849;p20"/>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850" name="Google Shape;850;p20"/>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851" name="Google Shape;851;p20"/>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852" name="Google Shape;852;p20"/>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853" name="Google Shape;853;p20"/>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854" name="Google Shape;854;p20"/>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855" name="Google Shape;855;p20"/>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856" name="Google Shape;856;p20"/>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857" name="Google Shape;857;p20"/>
          <p:cNvSpPr/>
          <p:nvPr/>
        </p:nvSpPr>
        <p:spPr>
          <a:xfrm rot="610296">
            <a:off x="-721807" y="-629382"/>
            <a:ext cx="3514560" cy="1963067"/>
          </a:xfrm>
          <a:custGeom>
            <a:avLst/>
            <a:gdLst/>
            <a:ahLst/>
            <a:cxnLst/>
            <a:rect l="l" t="t" r="r" b="b"/>
            <a:pathLst>
              <a:path w="105435" h="58891" extrusionOk="0">
                <a:moveTo>
                  <a:pt x="101040" y="0"/>
                </a:moveTo>
                <a:cubicBezTo>
                  <a:pt x="83315" y="5131"/>
                  <a:pt x="65589" y="10265"/>
                  <a:pt x="47863" y="15395"/>
                </a:cubicBezTo>
                <a:cubicBezTo>
                  <a:pt x="32481" y="19848"/>
                  <a:pt x="16834" y="24338"/>
                  <a:pt x="833" y="24338"/>
                </a:cubicBezTo>
                <a:cubicBezTo>
                  <a:pt x="556" y="24338"/>
                  <a:pt x="278" y="24336"/>
                  <a:pt x="1" y="24334"/>
                </a:cubicBezTo>
                <a:lnTo>
                  <a:pt x="1" y="24334"/>
                </a:lnTo>
                <a:lnTo>
                  <a:pt x="841" y="24659"/>
                </a:lnTo>
                <a:cubicBezTo>
                  <a:pt x="4635" y="32319"/>
                  <a:pt x="8641" y="40001"/>
                  <a:pt x="14337" y="46377"/>
                </a:cubicBezTo>
                <a:cubicBezTo>
                  <a:pt x="20035" y="52758"/>
                  <a:pt x="27661" y="57792"/>
                  <a:pt x="36160" y="58746"/>
                </a:cubicBezTo>
                <a:cubicBezTo>
                  <a:pt x="37021" y="58843"/>
                  <a:pt x="37890" y="58890"/>
                  <a:pt x="38761" y="58890"/>
                </a:cubicBezTo>
                <a:cubicBezTo>
                  <a:pt x="46485" y="58890"/>
                  <a:pt x="54346" y="55132"/>
                  <a:pt x="57972" y="48359"/>
                </a:cubicBezTo>
                <a:cubicBezTo>
                  <a:pt x="60832" y="43017"/>
                  <a:pt x="61021" y="36244"/>
                  <a:pt x="65122" y="31790"/>
                </a:cubicBezTo>
                <a:cubicBezTo>
                  <a:pt x="67384" y="29333"/>
                  <a:pt x="70714" y="27921"/>
                  <a:pt x="74045" y="27921"/>
                </a:cubicBezTo>
                <a:cubicBezTo>
                  <a:pt x="74676" y="27921"/>
                  <a:pt x="75306" y="27972"/>
                  <a:pt x="75930" y="28076"/>
                </a:cubicBezTo>
                <a:cubicBezTo>
                  <a:pt x="80970" y="28910"/>
                  <a:pt x="85161" y="32875"/>
                  <a:pt x="90247" y="33281"/>
                </a:cubicBezTo>
                <a:cubicBezTo>
                  <a:pt x="90521" y="33303"/>
                  <a:pt x="90793" y="33314"/>
                  <a:pt x="91063" y="33314"/>
                </a:cubicBezTo>
                <a:cubicBezTo>
                  <a:pt x="97639" y="33314"/>
                  <a:pt x="103084" y="26984"/>
                  <a:pt x="104235" y="20402"/>
                </a:cubicBezTo>
                <a:cubicBezTo>
                  <a:pt x="105435" y="13550"/>
                  <a:pt x="103221" y="6608"/>
                  <a:pt x="101040"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58" name="Google Shape;858;p20"/>
          <p:cNvSpPr/>
          <p:nvPr/>
        </p:nvSpPr>
        <p:spPr>
          <a:xfrm rot="9654176">
            <a:off x="8465039" y="5556312"/>
            <a:ext cx="4612311" cy="1945347"/>
          </a:xfrm>
          <a:custGeom>
            <a:avLst/>
            <a:gdLst/>
            <a:ahLst/>
            <a:cxnLst/>
            <a:rect l="l" t="t" r="r" b="b"/>
            <a:pathLst>
              <a:path w="98757" h="41653" extrusionOk="0">
                <a:moveTo>
                  <a:pt x="24520" y="1"/>
                </a:moveTo>
                <a:cubicBezTo>
                  <a:pt x="21966" y="1"/>
                  <a:pt x="19451" y="357"/>
                  <a:pt x="17165" y="1453"/>
                </a:cubicBezTo>
                <a:cubicBezTo>
                  <a:pt x="13673" y="3128"/>
                  <a:pt x="11129" y="6380"/>
                  <a:pt x="9543" y="9914"/>
                </a:cubicBezTo>
                <a:cubicBezTo>
                  <a:pt x="8264" y="12769"/>
                  <a:pt x="8241" y="16351"/>
                  <a:pt x="6896" y="19055"/>
                </a:cubicBezTo>
                <a:cubicBezTo>
                  <a:pt x="5957" y="20952"/>
                  <a:pt x="4093" y="21585"/>
                  <a:pt x="2799" y="23331"/>
                </a:cubicBezTo>
                <a:cubicBezTo>
                  <a:pt x="214" y="26824"/>
                  <a:pt x="1" y="32043"/>
                  <a:pt x="2323" y="35715"/>
                </a:cubicBezTo>
                <a:cubicBezTo>
                  <a:pt x="4765" y="39587"/>
                  <a:pt x="9390" y="41653"/>
                  <a:pt x="13997" y="41653"/>
                </a:cubicBezTo>
                <a:cubicBezTo>
                  <a:pt x="15319" y="41653"/>
                  <a:pt x="16640" y="41483"/>
                  <a:pt x="17906" y="41137"/>
                </a:cubicBezTo>
                <a:cubicBezTo>
                  <a:pt x="23093" y="39716"/>
                  <a:pt x="27358" y="35851"/>
                  <a:pt x="32564" y="34506"/>
                </a:cubicBezTo>
                <a:cubicBezTo>
                  <a:pt x="34007" y="34134"/>
                  <a:pt x="35471" y="33968"/>
                  <a:pt x="36938" y="33968"/>
                </a:cubicBezTo>
                <a:cubicBezTo>
                  <a:pt x="41466" y="33968"/>
                  <a:pt x="46036" y="35549"/>
                  <a:pt x="50176" y="37541"/>
                </a:cubicBezTo>
                <a:cubicBezTo>
                  <a:pt x="52248" y="38536"/>
                  <a:pt x="54306" y="39651"/>
                  <a:pt x="56557" y="40122"/>
                </a:cubicBezTo>
                <a:cubicBezTo>
                  <a:pt x="57203" y="40256"/>
                  <a:pt x="57873" y="40329"/>
                  <a:pt x="58540" y="40329"/>
                </a:cubicBezTo>
                <a:cubicBezTo>
                  <a:pt x="60199" y="40329"/>
                  <a:pt x="61845" y="39877"/>
                  <a:pt x="63070" y="38786"/>
                </a:cubicBezTo>
                <a:cubicBezTo>
                  <a:pt x="64575" y="37456"/>
                  <a:pt x="65268" y="35356"/>
                  <a:pt x="66887" y="34162"/>
                </a:cubicBezTo>
                <a:cubicBezTo>
                  <a:pt x="67804" y="33485"/>
                  <a:pt x="68878" y="33201"/>
                  <a:pt x="69992" y="33201"/>
                </a:cubicBezTo>
                <a:cubicBezTo>
                  <a:pt x="71786" y="33201"/>
                  <a:pt x="73685" y="33937"/>
                  <a:pt x="75207" y="34959"/>
                </a:cubicBezTo>
                <a:cubicBezTo>
                  <a:pt x="77675" y="36611"/>
                  <a:pt x="79709" y="38933"/>
                  <a:pt x="82404" y="40193"/>
                </a:cubicBezTo>
                <a:cubicBezTo>
                  <a:pt x="83759" y="40826"/>
                  <a:pt x="85236" y="41125"/>
                  <a:pt x="86721" y="41125"/>
                </a:cubicBezTo>
                <a:cubicBezTo>
                  <a:pt x="90219" y="41125"/>
                  <a:pt x="93757" y="39467"/>
                  <a:pt x="95821" y="36611"/>
                </a:cubicBezTo>
                <a:cubicBezTo>
                  <a:pt x="98757" y="32538"/>
                  <a:pt x="98493" y="26507"/>
                  <a:pt x="95331" y="22609"/>
                </a:cubicBezTo>
                <a:cubicBezTo>
                  <a:pt x="92806" y="19503"/>
                  <a:pt x="88927" y="17885"/>
                  <a:pt x="85207" y="16413"/>
                </a:cubicBezTo>
                <a:cubicBezTo>
                  <a:pt x="67274" y="9310"/>
                  <a:pt x="48935" y="2703"/>
                  <a:pt x="29789" y="381"/>
                </a:cubicBezTo>
                <a:cubicBezTo>
                  <a:pt x="28055" y="169"/>
                  <a:pt x="26279" y="1"/>
                  <a:pt x="24520" y="1"/>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59" name="Google Shape;859;p20"/>
          <p:cNvSpPr txBox="1">
            <a:spLocks noGrp="1"/>
          </p:cNvSpPr>
          <p:nvPr>
            <p:ph type="title"/>
          </p:nvPr>
        </p:nvSpPr>
        <p:spPr>
          <a:xfrm>
            <a:off x="960000" y="731520"/>
            <a:ext cx="10272000" cy="64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4267" b="1">
                <a:latin typeface="Arial" panose="020B0604020202020204" pitchFamily="34" charset="0"/>
                <a:cs typeface="Arial" panose="020B0604020202020204" pitchFamily="34" charset="0"/>
              </a:defRPr>
            </a:lvl1pPr>
            <a:lvl2pPr lvl="1" rtl="0">
              <a:spcBef>
                <a:spcPts val="0"/>
              </a:spcBef>
              <a:spcAft>
                <a:spcPts val="0"/>
              </a:spcAft>
              <a:buSzPts val="3600"/>
              <a:buFont typeface="Coiny"/>
              <a:buNone/>
              <a:defRPr sz="4800">
                <a:latin typeface="Coiny"/>
                <a:ea typeface="Coiny"/>
                <a:cs typeface="Coiny"/>
                <a:sym typeface="Coiny"/>
              </a:defRPr>
            </a:lvl2pPr>
            <a:lvl3pPr lvl="2" rtl="0">
              <a:spcBef>
                <a:spcPts val="0"/>
              </a:spcBef>
              <a:spcAft>
                <a:spcPts val="0"/>
              </a:spcAft>
              <a:buSzPts val="3600"/>
              <a:buFont typeface="Coiny"/>
              <a:buNone/>
              <a:defRPr sz="4800">
                <a:latin typeface="Coiny"/>
                <a:ea typeface="Coiny"/>
                <a:cs typeface="Coiny"/>
                <a:sym typeface="Coiny"/>
              </a:defRPr>
            </a:lvl3pPr>
            <a:lvl4pPr lvl="3" rtl="0">
              <a:spcBef>
                <a:spcPts val="0"/>
              </a:spcBef>
              <a:spcAft>
                <a:spcPts val="0"/>
              </a:spcAft>
              <a:buSzPts val="3600"/>
              <a:buFont typeface="Coiny"/>
              <a:buNone/>
              <a:defRPr sz="4800">
                <a:latin typeface="Coiny"/>
                <a:ea typeface="Coiny"/>
                <a:cs typeface="Coiny"/>
                <a:sym typeface="Coiny"/>
              </a:defRPr>
            </a:lvl4pPr>
            <a:lvl5pPr lvl="4" rtl="0">
              <a:spcBef>
                <a:spcPts val="0"/>
              </a:spcBef>
              <a:spcAft>
                <a:spcPts val="0"/>
              </a:spcAft>
              <a:buSzPts val="3600"/>
              <a:buFont typeface="Coiny"/>
              <a:buNone/>
              <a:defRPr sz="4800">
                <a:latin typeface="Coiny"/>
                <a:ea typeface="Coiny"/>
                <a:cs typeface="Coiny"/>
                <a:sym typeface="Coiny"/>
              </a:defRPr>
            </a:lvl5pPr>
            <a:lvl6pPr lvl="5" rtl="0">
              <a:spcBef>
                <a:spcPts val="0"/>
              </a:spcBef>
              <a:spcAft>
                <a:spcPts val="0"/>
              </a:spcAft>
              <a:buSzPts val="3600"/>
              <a:buFont typeface="Coiny"/>
              <a:buNone/>
              <a:defRPr sz="4800">
                <a:latin typeface="Coiny"/>
                <a:ea typeface="Coiny"/>
                <a:cs typeface="Coiny"/>
                <a:sym typeface="Coiny"/>
              </a:defRPr>
            </a:lvl6pPr>
            <a:lvl7pPr lvl="6" rtl="0">
              <a:spcBef>
                <a:spcPts val="0"/>
              </a:spcBef>
              <a:spcAft>
                <a:spcPts val="0"/>
              </a:spcAft>
              <a:buSzPts val="3600"/>
              <a:buFont typeface="Coiny"/>
              <a:buNone/>
              <a:defRPr sz="4800">
                <a:latin typeface="Coiny"/>
                <a:ea typeface="Coiny"/>
                <a:cs typeface="Coiny"/>
                <a:sym typeface="Coiny"/>
              </a:defRPr>
            </a:lvl7pPr>
            <a:lvl8pPr lvl="7" rtl="0">
              <a:spcBef>
                <a:spcPts val="0"/>
              </a:spcBef>
              <a:spcAft>
                <a:spcPts val="0"/>
              </a:spcAft>
              <a:buSzPts val="3600"/>
              <a:buFont typeface="Coiny"/>
              <a:buNone/>
              <a:defRPr sz="4800">
                <a:latin typeface="Coiny"/>
                <a:ea typeface="Coiny"/>
                <a:cs typeface="Coiny"/>
                <a:sym typeface="Coiny"/>
              </a:defRPr>
            </a:lvl8pPr>
            <a:lvl9pPr lvl="8" rtl="0">
              <a:spcBef>
                <a:spcPts val="0"/>
              </a:spcBef>
              <a:spcAft>
                <a:spcPts val="0"/>
              </a:spcAft>
              <a:buSzPts val="3600"/>
              <a:buFont typeface="Coiny"/>
              <a:buNone/>
              <a:defRPr sz="4800">
                <a:latin typeface="Coiny"/>
                <a:ea typeface="Coiny"/>
                <a:cs typeface="Coiny"/>
                <a:sym typeface="Coiny"/>
              </a:defRPr>
            </a:lvl9pPr>
          </a:lstStyle>
          <a:p>
            <a:endParaRPr dirty="0"/>
          </a:p>
        </p:txBody>
      </p:sp>
      <p:grpSp>
        <p:nvGrpSpPr>
          <p:cNvPr id="860" name="Google Shape;860;p20"/>
          <p:cNvGrpSpPr/>
          <p:nvPr/>
        </p:nvGrpSpPr>
        <p:grpSpPr>
          <a:xfrm>
            <a:off x="10560132" y="316960"/>
            <a:ext cx="1432933" cy="995443"/>
            <a:chOff x="7920099" y="237720"/>
            <a:chExt cx="1074700" cy="746582"/>
          </a:xfrm>
        </p:grpSpPr>
        <p:sp>
          <p:nvSpPr>
            <p:cNvPr id="861" name="Google Shape;861;p20"/>
            <p:cNvSpPr/>
            <p:nvPr/>
          </p:nvSpPr>
          <p:spPr>
            <a:xfrm rot="-973433" flipH="1">
              <a:off x="8394392" y="511258"/>
              <a:ext cx="555084" cy="403537"/>
            </a:xfrm>
            <a:custGeom>
              <a:avLst/>
              <a:gdLst/>
              <a:ahLst/>
              <a:cxnLst/>
              <a:rect l="l" t="t" r="r" b="b"/>
              <a:pathLst>
                <a:path w="10257" h="7457" fill="none" extrusionOk="0">
                  <a:moveTo>
                    <a:pt x="1" y="1081"/>
                  </a:moveTo>
                  <a:cubicBezTo>
                    <a:pt x="898" y="383"/>
                    <a:pt x="2073" y="0"/>
                    <a:pt x="3187" y="222"/>
                  </a:cubicBezTo>
                  <a:cubicBezTo>
                    <a:pt x="4296" y="440"/>
                    <a:pt x="5291" y="1331"/>
                    <a:pt x="5471" y="2450"/>
                  </a:cubicBezTo>
                  <a:cubicBezTo>
                    <a:pt x="5650" y="3568"/>
                    <a:pt x="4866" y="4805"/>
                    <a:pt x="3749" y="4975"/>
                  </a:cubicBezTo>
                  <a:cubicBezTo>
                    <a:pt x="3409" y="4744"/>
                    <a:pt x="3361" y="4224"/>
                    <a:pt x="3540" y="3851"/>
                  </a:cubicBezTo>
                  <a:cubicBezTo>
                    <a:pt x="3725" y="3479"/>
                    <a:pt x="4069" y="3215"/>
                    <a:pt x="4409" y="2974"/>
                  </a:cubicBezTo>
                  <a:cubicBezTo>
                    <a:pt x="4923" y="2610"/>
                    <a:pt x="5489" y="2257"/>
                    <a:pt x="6123" y="2252"/>
                  </a:cubicBezTo>
                  <a:cubicBezTo>
                    <a:pt x="6972" y="2242"/>
                    <a:pt x="7713" y="2898"/>
                    <a:pt x="8066" y="3668"/>
                  </a:cubicBezTo>
                  <a:cubicBezTo>
                    <a:pt x="8421" y="4442"/>
                    <a:pt x="8463" y="5310"/>
                    <a:pt x="8501" y="6160"/>
                  </a:cubicBezTo>
                  <a:cubicBezTo>
                    <a:pt x="8510" y="6447"/>
                    <a:pt x="8515" y="6759"/>
                    <a:pt x="8354" y="6994"/>
                  </a:cubicBezTo>
                  <a:cubicBezTo>
                    <a:pt x="8033" y="7457"/>
                    <a:pt x="7208" y="7282"/>
                    <a:pt x="6972" y="6768"/>
                  </a:cubicBezTo>
                  <a:cubicBezTo>
                    <a:pt x="6735" y="6254"/>
                    <a:pt x="6986" y="5622"/>
                    <a:pt x="7406" y="5243"/>
                  </a:cubicBezTo>
                  <a:cubicBezTo>
                    <a:pt x="8194" y="4531"/>
                    <a:pt x="9558" y="4616"/>
                    <a:pt x="10257" y="5413"/>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2" name="Google Shape;862;p20"/>
            <p:cNvSpPr/>
            <p:nvPr/>
          </p:nvSpPr>
          <p:spPr>
            <a:xfrm rot="-638277">
              <a:off x="7947609" y="266136"/>
              <a:ext cx="338545" cy="329571"/>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863" name="Google Shape;863;p20"/>
          <p:cNvGrpSpPr/>
          <p:nvPr/>
        </p:nvGrpSpPr>
        <p:grpSpPr>
          <a:xfrm>
            <a:off x="427392" y="5900922"/>
            <a:ext cx="207267" cy="243833"/>
            <a:chOff x="5803200" y="3023808"/>
            <a:chExt cx="96775" cy="117900"/>
          </a:xfrm>
        </p:grpSpPr>
        <p:sp>
          <p:nvSpPr>
            <p:cNvPr id="864" name="Google Shape;864;p20"/>
            <p:cNvSpPr/>
            <p:nvPr/>
          </p:nvSpPr>
          <p:spPr>
            <a:xfrm>
              <a:off x="5803200" y="3050713"/>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5" name="Google Shape;865;p20"/>
            <p:cNvSpPr/>
            <p:nvPr/>
          </p:nvSpPr>
          <p:spPr>
            <a:xfrm>
              <a:off x="5805425" y="3040463"/>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66" name="Google Shape;866;p20"/>
            <p:cNvSpPr/>
            <p:nvPr/>
          </p:nvSpPr>
          <p:spPr>
            <a:xfrm>
              <a:off x="5841524" y="3023808"/>
              <a:ext cx="8456"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5009041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only 9">
  <p:cSld name="Title only 9">
    <p:spTree>
      <p:nvGrpSpPr>
        <p:cNvPr id="1" name="Shape 912"/>
        <p:cNvGrpSpPr/>
        <p:nvPr/>
      </p:nvGrpSpPr>
      <p:grpSpPr>
        <a:xfrm>
          <a:off x="0" y="0"/>
          <a:ext cx="0" cy="0"/>
          <a:chOff x="0" y="0"/>
          <a:chExt cx="0" cy="0"/>
        </a:xfrm>
      </p:grpSpPr>
      <p:grpSp>
        <p:nvGrpSpPr>
          <p:cNvPr id="913" name="Google Shape;913;p22"/>
          <p:cNvGrpSpPr/>
          <p:nvPr/>
        </p:nvGrpSpPr>
        <p:grpSpPr>
          <a:xfrm>
            <a:off x="800" y="0"/>
            <a:ext cx="12190400" cy="6858000"/>
            <a:chOff x="10900" y="0"/>
            <a:chExt cx="9142800" cy="5143500"/>
          </a:xfrm>
        </p:grpSpPr>
        <p:cxnSp>
          <p:nvCxnSpPr>
            <p:cNvPr id="914" name="Google Shape;914;p22"/>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15" name="Google Shape;915;p22"/>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16" name="Google Shape;916;p22"/>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17" name="Google Shape;917;p22"/>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18" name="Google Shape;918;p22"/>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19" name="Google Shape;919;p22"/>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20" name="Google Shape;920;p22"/>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21" name="Google Shape;921;p22"/>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22" name="Google Shape;922;p22"/>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23" name="Google Shape;923;p22"/>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24" name="Google Shape;924;p22"/>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25" name="Google Shape;925;p22"/>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26" name="Google Shape;926;p22"/>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27" name="Google Shape;927;p22"/>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28" name="Google Shape;928;p22"/>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29" name="Google Shape;929;p22"/>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30" name="Google Shape;930;p22"/>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31" name="Google Shape;931;p22"/>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32" name="Google Shape;932;p22"/>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33" name="Google Shape;933;p22"/>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34" name="Google Shape;934;p22"/>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35" name="Google Shape;935;p22"/>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36" name="Google Shape;936;p22"/>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37" name="Google Shape;937;p22"/>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38" name="Google Shape;938;p22"/>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39" name="Google Shape;939;p22"/>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40" name="Google Shape;940;p22"/>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41" name="Google Shape;941;p22"/>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942" name="Google Shape;942;p22"/>
          <p:cNvSpPr/>
          <p:nvPr/>
        </p:nvSpPr>
        <p:spPr>
          <a:xfrm rot="-424943" flipH="1">
            <a:off x="-323621" y="-358023"/>
            <a:ext cx="4498103" cy="1060132"/>
          </a:xfrm>
          <a:custGeom>
            <a:avLst/>
            <a:gdLst/>
            <a:ahLst/>
            <a:cxnLst/>
            <a:rect l="l" t="t" r="r" b="b"/>
            <a:pathLst>
              <a:path w="134939" h="31803" extrusionOk="0">
                <a:moveTo>
                  <a:pt x="134939" y="1"/>
                </a:moveTo>
                <a:cubicBezTo>
                  <a:pt x="114750" y="4786"/>
                  <a:pt x="93310" y="6977"/>
                  <a:pt x="72230" y="9105"/>
                </a:cubicBezTo>
                <a:cubicBezTo>
                  <a:pt x="48349" y="11516"/>
                  <a:pt x="24470" y="13928"/>
                  <a:pt x="585" y="16339"/>
                </a:cubicBezTo>
                <a:cubicBezTo>
                  <a:pt x="251" y="20455"/>
                  <a:pt x="1" y="24749"/>
                  <a:pt x="3960" y="28015"/>
                </a:cubicBezTo>
                <a:cubicBezTo>
                  <a:pt x="6682" y="30260"/>
                  <a:pt x="12088" y="31802"/>
                  <a:pt x="17937" y="31802"/>
                </a:cubicBezTo>
                <a:cubicBezTo>
                  <a:pt x="20597" y="31802"/>
                  <a:pt x="23348" y="31483"/>
                  <a:pt x="25980" y="30766"/>
                </a:cubicBezTo>
                <a:cubicBezTo>
                  <a:pt x="32163" y="29087"/>
                  <a:pt x="35942" y="25787"/>
                  <a:pt x="41903" y="23890"/>
                </a:cubicBezTo>
                <a:cubicBezTo>
                  <a:pt x="45043" y="22893"/>
                  <a:pt x="48692" y="22363"/>
                  <a:pt x="52086" y="22363"/>
                </a:cubicBezTo>
                <a:cubicBezTo>
                  <a:pt x="53701" y="22363"/>
                  <a:pt x="55258" y="22483"/>
                  <a:pt x="56674" y="22729"/>
                </a:cubicBezTo>
                <a:cubicBezTo>
                  <a:pt x="63380" y="23895"/>
                  <a:pt x="66051" y="27406"/>
                  <a:pt x="71526" y="29398"/>
                </a:cubicBezTo>
                <a:cubicBezTo>
                  <a:pt x="74898" y="30623"/>
                  <a:pt x="79253" y="31186"/>
                  <a:pt x="83941" y="31186"/>
                </a:cubicBezTo>
                <a:cubicBezTo>
                  <a:pt x="90001" y="31186"/>
                  <a:pt x="96617" y="30245"/>
                  <a:pt x="102380" y="28577"/>
                </a:cubicBezTo>
                <a:cubicBezTo>
                  <a:pt x="112598" y="25622"/>
                  <a:pt x="120271" y="20767"/>
                  <a:pt x="125057" y="15759"/>
                </a:cubicBezTo>
                <a:cubicBezTo>
                  <a:pt x="129837" y="10756"/>
                  <a:pt x="132051" y="5551"/>
                  <a:pt x="134009" y="417"/>
                </a:cubicBezTo>
                <a:lnTo>
                  <a:pt x="134939" y="1"/>
                </a:lnTo>
                <a:close/>
              </a:path>
            </a:pathLst>
          </a:custGeom>
          <a:solidFill>
            <a:srgbClr val="FF91B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43" name="Google Shape;943;p22"/>
          <p:cNvSpPr/>
          <p:nvPr/>
        </p:nvSpPr>
        <p:spPr>
          <a:xfrm rot="9575555">
            <a:off x="8459665" y="5623204"/>
            <a:ext cx="5153665" cy="2173675"/>
          </a:xfrm>
          <a:custGeom>
            <a:avLst/>
            <a:gdLst/>
            <a:ahLst/>
            <a:cxnLst/>
            <a:rect l="l" t="t" r="r" b="b"/>
            <a:pathLst>
              <a:path w="98757" h="41653" extrusionOk="0">
                <a:moveTo>
                  <a:pt x="24520" y="1"/>
                </a:moveTo>
                <a:cubicBezTo>
                  <a:pt x="21966" y="1"/>
                  <a:pt x="19451" y="357"/>
                  <a:pt x="17165" y="1453"/>
                </a:cubicBezTo>
                <a:cubicBezTo>
                  <a:pt x="13673" y="3128"/>
                  <a:pt x="11129" y="6380"/>
                  <a:pt x="9543" y="9914"/>
                </a:cubicBezTo>
                <a:cubicBezTo>
                  <a:pt x="8264" y="12769"/>
                  <a:pt x="8241" y="16351"/>
                  <a:pt x="6896" y="19055"/>
                </a:cubicBezTo>
                <a:cubicBezTo>
                  <a:pt x="5957" y="20952"/>
                  <a:pt x="4093" y="21585"/>
                  <a:pt x="2799" y="23331"/>
                </a:cubicBezTo>
                <a:cubicBezTo>
                  <a:pt x="214" y="26824"/>
                  <a:pt x="1" y="32043"/>
                  <a:pt x="2323" y="35715"/>
                </a:cubicBezTo>
                <a:cubicBezTo>
                  <a:pt x="4765" y="39587"/>
                  <a:pt x="9390" y="41653"/>
                  <a:pt x="13997" y="41653"/>
                </a:cubicBezTo>
                <a:cubicBezTo>
                  <a:pt x="15319" y="41653"/>
                  <a:pt x="16640" y="41483"/>
                  <a:pt x="17906" y="41137"/>
                </a:cubicBezTo>
                <a:cubicBezTo>
                  <a:pt x="23093" y="39716"/>
                  <a:pt x="27358" y="35851"/>
                  <a:pt x="32564" y="34506"/>
                </a:cubicBezTo>
                <a:cubicBezTo>
                  <a:pt x="34007" y="34134"/>
                  <a:pt x="35471" y="33968"/>
                  <a:pt x="36938" y="33968"/>
                </a:cubicBezTo>
                <a:cubicBezTo>
                  <a:pt x="41466" y="33968"/>
                  <a:pt x="46036" y="35549"/>
                  <a:pt x="50176" y="37541"/>
                </a:cubicBezTo>
                <a:cubicBezTo>
                  <a:pt x="52248" y="38536"/>
                  <a:pt x="54306" y="39651"/>
                  <a:pt x="56557" y="40122"/>
                </a:cubicBezTo>
                <a:cubicBezTo>
                  <a:pt x="57203" y="40256"/>
                  <a:pt x="57873" y="40329"/>
                  <a:pt x="58540" y="40329"/>
                </a:cubicBezTo>
                <a:cubicBezTo>
                  <a:pt x="60199" y="40329"/>
                  <a:pt x="61845" y="39877"/>
                  <a:pt x="63070" y="38786"/>
                </a:cubicBezTo>
                <a:cubicBezTo>
                  <a:pt x="64575" y="37456"/>
                  <a:pt x="65268" y="35356"/>
                  <a:pt x="66887" y="34162"/>
                </a:cubicBezTo>
                <a:cubicBezTo>
                  <a:pt x="67804" y="33485"/>
                  <a:pt x="68878" y="33201"/>
                  <a:pt x="69992" y="33201"/>
                </a:cubicBezTo>
                <a:cubicBezTo>
                  <a:pt x="71786" y="33201"/>
                  <a:pt x="73685" y="33937"/>
                  <a:pt x="75207" y="34959"/>
                </a:cubicBezTo>
                <a:cubicBezTo>
                  <a:pt x="77675" y="36611"/>
                  <a:pt x="79709" y="38933"/>
                  <a:pt x="82404" y="40193"/>
                </a:cubicBezTo>
                <a:cubicBezTo>
                  <a:pt x="83759" y="40826"/>
                  <a:pt x="85236" y="41125"/>
                  <a:pt x="86721" y="41125"/>
                </a:cubicBezTo>
                <a:cubicBezTo>
                  <a:pt x="90219" y="41125"/>
                  <a:pt x="93757" y="39467"/>
                  <a:pt x="95821" y="36611"/>
                </a:cubicBezTo>
                <a:cubicBezTo>
                  <a:pt x="98757" y="32538"/>
                  <a:pt x="98493" y="26507"/>
                  <a:pt x="95331" y="22609"/>
                </a:cubicBezTo>
                <a:cubicBezTo>
                  <a:pt x="92806" y="19503"/>
                  <a:pt x="88927" y="17885"/>
                  <a:pt x="85207" y="16413"/>
                </a:cubicBezTo>
                <a:cubicBezTo>
                  <a:pt x="67274" y="9310"/>
                  <a:pt x="48935" y="2703"/>
                  <a:pt x="29789" y="381"/>
                </a:cubicBezTo>
                <a:cubicBezTo>
                  <a:pt x="28055" y="169"/>
                  <a:pt x="26279" y="1"/>
                  <a:pt x="24520" y="1"/>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944" name="Google Shape;944;p22"/>
          <p:cNvGrpSpPr/>
          <p:nvPr/>
        </p:nvGrpSpPr>
        <p:grpSpPr>
          <a:xfrm>
            <a:off x="361944" y="5592905"/>
            <a:ext cx="317061" cy="386272"/>
            <a:chOff x="7298913" y="453525"/>
            <a:chExt cx="96775" cy="117900"/>
          </a:xfrm>
        </p:grpSpPr>
        <p:sp>
          <p:nvSpPr>
            <p:cNvPr id="945" name="Google Shape;945;p22"/>
            <p:cNvSpPr/>
            <p:nvPr/>
          </p:nvSpPr>
          <p:spPr>
            <a:xfrm>
              <a:off x="7298913" y="480425"/>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6" name="Google Shape;946;p22"/>
            <p:cNvSpPr/>
            <p:nvPr/>
          </p:nvSpPr>
          <p:spPr>
            <a:xfrm>
              <a:off x="7301138" y="470175"/>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47" name="Google Shape;947;p22"/>
            <p:cNvSpPr/>
            <p:nvPr/>
          </p:nvSpPr>
          <p:spPr>
            <a:xfrm>
              <a:off x="7337238" y="453525"/>
              <a:ext cx="15375"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948" name="Google Shape;948;p22"/>
          <p:cNvSpPr/>
          <p:nvPr/>
        </p:nvSpPr>
        <p:spPr>
          <a:xfrm rot="877860">
            <a:off x="11219978" y="499594"/>
            <a:ext cx="451413" cy="439445"/>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49" name="Google Shape;949;p22"/>
          <p:cNvSpPr txBox="1">
            <a:spLocks noGrp="1"/>
          </p:cNvSpPr>
          <p:nvPr>
            <p:ph type="title"/>
          </p:nvPr>
        </p:nvSpPr>
        <p:spPr>
          <a:xfrm>
            <a:off x="960000" y="731520"/>
            <a:ext cx="10272000" cy="64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4267" b="1">
                <a:latin typeface="Arial" panose="020B0604020202020204" pitchFamily="34" charset="0"/>
                <a:cs typeface="Arial" panose="020B0604020202020204" pitchFamily="34" charset="0"/>
              </a:defRPr>
            </a:lvl1pPr>
            <a:lvl2pPr lvl="1" rtl="0">
              <a:spcBef>
                <a:spcPts val="0"/>
              </a:spcBef>
              <a:spcAft>
                <a:spcPts val="0"/>
              </a:spcAft>
              <a:buSzPts val="3600"/>
              <a:buFont typeface="Coiny"/>
              <a:buNone/>
              <a:defRPr sz="4800">
                <a:latin typeface="Coiny"/>
                <a:ea typeface="Coiny"/>
                <a:cs typeface="Coiny"/>
                <a:sym typeface="Coiny"/>
              </a:defRPr>
            </a:lvl2pPr>
            <a:lvl3pPr lvl="2" rtl="0">
              <a:spcBef>
                <a:spcPts val="0"/>
              </a:spcBef>
              <a:spcAft>
                <a:spcPts val="0"/>
              </a:spcAft>
              <a:buSzPts val="3600"/>
              <a:buFont typeface="Coiny"/>
              <a:buNone/>
              <a:defRPr sz="4800">
                <a:latin typeface="Coiny"/>
                <a:ea typeface="Coiny"/>
                <a:cs typeface="Coiny"/>
                <a:sym typeface="Coiny"/>
              </a:defRPr>
            </a:lvl3pPr>
            <a:lvl4pPr lvl="3" rtl="0">
              <a:spcBef>
                <a:spcPts val="0"/>
              </a:spcBef>
              <a:spcAft>
                <a:spcPts val="0"/>
              </a:spcAft>
              <a:buSzPts val="3600"/>
              <a:buFont typeface="Coiny"/>
              <a:buNone/>
              <a:defRPr sz="4800">
                <a:latin typeface="Coiny"/>
                <a:ea typeface="Coiny"/>
                <a:cs typeface="Coiny"/>
                <a:sym typeface="Coiny"/>
              </a:defRPr>
            </a:lvl4pPr>
            <a:lvl5pPr lvl="4" rtl="0">
              <a:spcBef>
                <a:spcPts val="0"/>
              </a:spcBef>
              <a:spcAft>
                <a:spcPts val="0"/>
              </a:spcAft>
              <a:buSzPts val="3600"/>
              <a:buFont typeface="Coiny"/>
              <a:buNone/>
              <a:defRPr sz="4800">
                <a:latin typeface="Coiny"/>
                <a:ea typeface="Coiny"/>
                <a:cs typeface="Coiny"/>
                <a:sym typeface="Coiny"/>
              </a:defRPr>
            </a:lvl5pPr>
            <a:lvl6pPr lvl="5" rtl="0">
              <a:spcBef>
                <a:spcPts val="0"/>
              </a:spcBef>
              <a:spcAft>
                <a:spcPts val="0"/>
              </a:spcAft>
              <a:buSzPts val="3600"/>
              <a:buFont typeface="Coiny"/>
              <a:buNone/>
              <a:defRPr sz="4800">
                <a:latin typeface="Coiny"/>
                <a:ea typeface="Coiny"/>
                <a:cs typeface="Coiny"/>
                <a:sym typeface="Coiny"/>
              </a:defRPr>
            </a:lvl6pPr>
            <a:lvl7pPr lvl="6" rtl="0">
              <a:spcBef>
                <a:spcPts val="0"/>
              </a:spcBef>
              <a:spcAft>
                <a:spcPts val="0"/>
              </a:spcAft>
              <a:buSzPts val="3600"/>
              <a:buFont typeface="Coiny"/>
              <a:buNone/>
              <a:defRPr sz="4800">
                <a:latin typeface="Coiny"/>
                <a:ea typeface="Coiny"/>
                <a:cs typeface="Coiny"/>
                <a:sym typeface="Coiny"/>
              </a:defRPr>
            </a:lvl7pPr>
            <a:lvl8pPr lvl="7" rtl="0">
              <a:spcBef>
                <a:spcPts val="0"/>
              </a:spcBef>
              <a:spcAft>
                <a:spcPts val="0"/>
              </a:spcAft>
              <a:buSzPts val="3600"/>
              <a:buFont typeface="Coiny"/>
              <a:buNone/>
              <a:defRPr sz="4800">
                <a:latin typeface="Coiny"/>
                <a:ea typeface="Coiny"/>
                <a:cs typeface="Coiny"/>
                <a:sym typeface="Coiny"/>
              </a:defRPr>
            </a:lvl8pPr>
            <a:lvl9pPr lvl="8" rtl="0">
              <a:spcBef>
                <a:spcPts val="0"/>
              </a:spcBef>
              <a:spcAft>
                <a:spcPts val="0"/>
              </a:spcAft>
              <a:buSzPts val="3600"/>
              <a:buFont typeface="Coiny"/>
              <a:buNone/>
              <a:defRPr sz="4800">
                <a:latin typeface="Coiny"/>
                <a:ea typeface="Coiny"/>
                <a:cs typeface="Coiny"/>
                <a:sym typeface="Coiny"/>
              </a:defRPr>
            </a:lvl9pPr>
          </a:lstStyle>
          <a:p>
            <a:endParaRPr dirty="0"/>
          </a:p>
        </p:txBody>
      </p:sp>
      <p:grpSp>
        <p:nvGrpSpPr>
          <p:cNvPr id="950" name="Google Shape;950;p22"/>
          <p:cNvGrpSpPr/>
          <p:nvPr/>
        </p:nvGrpSpPr>
        <p:grpSpPr>
          <a:xfrm rot="-4887004">
            <a:off x="313924" y="343886"/>
            <a:ext cx="1328347" cy="1469548"/>
            <a:chOff x="5483263" y="2445850"/>
            <a:chExt cx="576100" cy="637375"/>
          </a:xfrm>
        </p:grpSpPr>
        <p:sp>
          <p:nvSpPr>
            <p:cNvPr id="951" name="Google Shape;951;p22"/>
            <p:cNvSpPr/>
            <p:nvPr/>
          </p:nvSpPr>
          <p:spPr>
            <a:xfrm>
              <a:off x="5483263" y="2445850"/>
              <a:ext cx="551800" cy="594650"/>
            </a:xfrm>
            <a:custGeom>
              <a:avLst/>
              <a:gdLst/>
              <a:ahLst/>
              <a:cxnLst/>
              <a:rect l="l" t="t" r="r" b="b"/>
              <a:pathLst>
                <a:path w="22072" h="23786" extrusionOk="0">
                  <a:moveTo>
                    <a:pt x="4403" y="1"/>
                  </a:moveTo>
                  <a:cubicBezTo>
                    <a:pt x="3327" y="836"/>
                    <a:pt x="1081" y="2742"/>
                    <a:pt x="0" y="3578"/>
                  </a:cubicBezTo>
                  <a:cubicBezTo>
                    <a:pt x="6026" y="10151"/>
                    <a:pt x="12274" y="17598"/>
                    <a:pt x="18405" y="23786"/>
                  </a:cubicBezTo>
                  <a:cubicBezTo>
                    <a:pt x="18985" y="23403"/>
                    <a:pt x="20416" y="22346"/>
                    <a:pt x="21379" y="21567"/>
                  </a:cubicBezTo>
                  <a:cubicBezTo>
                    <a:pt x="21684" y="21317"/>
                    <a:pt x="21883" y="20973"/>
                    <a:pt x="22072" y="20850"/>
                  </a:cubicBezTo>
                  <a:cubicBezTo>
                    <a:pt x="16248" y="13682"/>
                    <a:pt x="10878" y="6730"/>
                    <a:pt x="44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2" name="Google Shape;952;p22"/>
            <p:cNvSpPr/>
            <p:nvPr/>
          </p:nvSpPr>
          <p:spPr>
            <a:xfrm>
              <a:off x="5943388" y="2967100"/>
              <a:ext cx="115150" cy="114325"/>
            </a:xfrm>
            <a:custGeom>
              <a:avLst/>
              <a:gdLst/>
              <a:ahLst/>
              <a:cxnLst/>
              <a:rect l="l" t="t" r="r" b="b"/>
              <a:pathLst>
                <a:path w="4606" h="4573" extrusionOk="0">
                  <a:moveTo>
                    <a:pt x="3667" y="0"/>
                  </a:moveTo>
                  <a:lnTo>
                    <a:pt x="0" y="2936"/>
                  </a:lnTo>
                  <a:cubicBezTo>
                    <a:pt x="1789" y="3616"/>
                    <a:pt x="2817" y="3893"/>
                    <a:pt x="4606" y="4573"/>
                  </a:cubicBezTo>
                  <a:cubicBezTo>
                    <a:pt x="4606" y="4573"/>
                    <a:pt x="4068" y="1756"/>
                    <a:pt x="3667" y="0"/>
                  </a:cubicBezTo>
                  <a:close/>
                </a:path>
              </a:pathLst>
            </a:custGeom>
            <a:solidFill>
              <a:srgbClr val="FFD9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3" name="Google Shape;953;p22"/>
            <p:cNvSpPr/>
            <p:nvPr/>
          </p:nvSpPr>
          <p:spPr>
            <a:xfrm>
              <a:off x="6022313" y="3047300"/>
              <a:ext cx="37050" cy="35925"/>
            </a:xfrm>
            <a:custGeom>
              <a:avLst/>
              <a:gdLst/>
              <a:ahLst/>
              <a:cxnLst/>
              <a:rect l="l" t="t" r="r" b="b"/>
              <a:pathLst>
                <a:path w="1482" h="1437" extrusionOk="0">
                  <a:moveTo>
                    <a:pt x="1180" y="1"/>
                  </a:moveTo>
                  <a:cubicBezTo>
                    <a:pt x="708" y="101"/>
                    <a:pt x="246" y="436"/>
                    <a:pt x="0" y="846"/>
                  </a:cubicBezTo>
                  <a:cubicBezTo>
                    <a:pt x="0" y="846"/>
                    <a:pt x="1457" y="1436"/>
                    <a:pt x="1481" y="1436"/>
                  </a:cubicBezTo>
                  <a:cubicBezTo>
                    <a:pt x="1481" y="1436"/>
                    <a:pt x="1481" y="1436"/>
                    <a:pt x="1482" y="1436"/>
                  </a:cubicBezTo>
                  <a:cubicBezTo>
                    <a:pt x="1374" y="893"/>
                    <a:pt x="1317" y="543"/>
                    <a:pt x="1180" y="1"/>
                  </a:cubicBezTo>
                  <a:close/>
                </a:path>
              </a:pathLst>
            </a:custGeom>
            <a:solidFill>
              <a:srgbClr val="E81B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4" name="Google Shape;954;p22"/>
            <p:cNvSpPr/>
            <p:nvPr/>
          </p:nvSpPr>
          <p:spPr>
            <a:xfrm>
              <a:off x="5724188" y="2667650"/>
              <a:ext cx="38925" cy="34250"/>
            </a:xfrm>
            <a:custGeom>
              <a:avLst/>
              <a:gdLst/>
              <a:ahLst/>
              <a:cxnLst/>
              <a:rect l="l" t="t" r="r" b="b"/>
              <a:pathLst>
                <a:path w="1557" h="1370" extrusionOk="0">
                  <a:moveTo>
                    <a:pt x="757" y="0"/>
                  </a:moveTo>
                  <a:cubicBezTo>
                    <a:pt x="351" y="0"/>
                    <a:pt x="1" y="423"/>
                    <a:pt x="80" y="822"/>
                  </a:cubicBezTo>
                  <a:cubicBezTo>
                    <a:pt x="143" y="1141"/>
                    <a:pt x="466" y="1370"/>
                    <a:pt x="785" y="1370"/>
                  </a:cubicBezTo>
                  <a:cubicBezTo>
                    <a:pt x="872" y="1370"/>
                    <a:pt x="958" y="1353"/>
                    <a:pt x="1038" y="1317"/>
                  </a:cubicBezTo>
                  <a:cubicBezTo>
                    <a:pt x="1415" y="1147"/>
                    <a:pt x="1557" y="600"/>
                    <a:pt x="1307" y="275"/>
                  </a:cubicBezTo>
                  <a:cubicBezTo>
                    <a:pt x="1195" y="125"/>
                    <a:pt x="1008" y="30"/>
                    <a:pt x="826" y="30"/>
                  </a:cubicBezTo>
                  <a:cubicBezTo>
                    <a:pt x="758" y="30"/>
                    <a:pt x="690" y="43"/>
                    <a:pt x="628" y="72"/>
                  </a:cubicBezTo>
                  <a:lnTo>
                    <a:pt x="628" y="72"/>
                  </a:lnTo>
                  <a:lnTo>
                    <a:pt x="778" y="1"/>
                  </a:lnTo>
                  <a:cubicBezTo>
                    <a:pt x="771" y="0"/>
                    <a:pt x="764" y="0"/>
                    <a:pt x="757"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5" name="Google Shape;955;p22"/>
            <p:cNvSpPr/>
            <p:nvPr/>
          </p:nvSpPr>
          <p:spPr>
            <a:xfrm>
              <a:off x="5803588" y="2753900"/>
              <a:ext cx="38925" cy="34250"/>
            </a:xfrm>
            <a:custGeom>
              <a:avLst/>
              <a:gdLst/>
              <a:ahLst/>
              <a:cxnLst/>
              <a:rect l="l" t="t" r="r" b="b"/>
              <a:pathLst>
                <a:path w="1557" h="1370" extrusionOk="0">
                  <a:moveTo>
                    <a:pt x="758" y="0"/>
                  </a:moveTo>
                  <a:cubicBezTo>
                    <a:pt x="351" y="0"/>
                    <a:pt x="1" y="428"/>
                    <a:pt x="80" y="822"/>
                  </a:cubicBezTo>
                  <a:cubicBezTo>
                    <a:pt x="143" y="1141"/>
                    <a:pt x="466" y="1370"/>
                    <a:pt x="785" y="1370"/>
                  </a:cubicBezTo>
                  <a:cubicBezTo>
                    <a:pt x="872" y="1370"/>
                    <a:pt x="958" y="1353"/>
                    <a:pt x="1038" y="1317"/>
                  </a:cubicBezTo>
                  <a:cubicBezTo>
                    <a:pt x="1415" y="1151"/>
                    <a:pt x="1557" y="604"/>
                    <a:pt x="1307" y="274"/>
                  </a:cubicBezTo>
                  <a:cubicBezTo>
                    <a:pt x="1196" y="126"/>
                    <a:pt x="1011" y="31"/>
                    <a:pt x="831" y="31"/>
                  </a:cubicBezTo>
                  <a:cubicBezTo>
                    <a:pt x="761" y="31"/>
                    <a:pt x="691" y="45"/>
                    <a:pt x="627" y="77"/>
                  </a:cubicBezTo>
                  <a:lnTo>
                    <a:pt x="627" y="77"/>
                  </a:lnTo>
                  <a:lnTo>
                    <a:pt x="779" y="1"/>
                  </a:lnTo>
                  <a:cubicBezTo>
                    <a:pt x="772" y="0"/>
                    <a:pt x="765" y="0"/>
                    <a:pt x="758"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6" name="Google Shape;956;p22"/>
            <p:cNvSpPr/>
            <p:nvPr/>
          </p:nvSpPr>
          <p:spPr>
            <a:xfrm>
              <a:off x="5751288" y="2708450"/>
              <a:ext cx="46850" cy="48425"/>
            </a:xfrm>
            <a:custGeom>
              <a:avLst/>
              <a:gdLst/>
              <a:ahLst/>
              <a:cxnLst/>
              <a:rect l="l" t="t" r="r" b="b"/>
              <a:pathLst>
                <a:path w="1874" h="1937" extrusionOk="0">
                  <a:moveTo>
                    <a:pt x="659" y="0"/>
                  </a:moveTo>
                  <a:cubicBezTo>
                    <a:pt x="587" y="0"/>
                    <a:pt x="516" y="34"/>
                    <a:pt x="468" y="96"/>
                  </a:cubicBezTo>
                  <a:cubicBezTo>
                    <a:pt x="336" y="275"/>
                    <a:pt x="199" y="455"/>
                    <a:pt x="109" y="676"/>
                  </a:cubicBezTo>
                  <a:cubicBezTo>
                    <a:pt x="1" y="959"/>
                    <a:pt x="1" y="1238"/>
                    <a:pt x="109" y="1469"/>
                  </a:cubicBezTo>
                  <a:cubicBezTo>
                    <a:pt x="232" y="1734"/>
                    <a:pt x="497" y="1913"/>
                    <a:pt x="784" y="1932"/>
                  </a:cubicBezTo>
                  <a:cubicBezTo>
                    <a:pt x="804" y="1936"/>
                    <a:pt x="822" y="1936"/>
                    <a:pt x="841" y="1936"/>
                  </a:cubicBezTo>
                  <a:cubicBezTo>
                    <a:pt x="1223" y="1936"/>
                    <a:pt x="1530" y="1677"/>
                    <a:pt x="1785" y="1418"/>
                  </a:cubicBezTo>
                  <a:cubicBezTo>
                    <a:pt x="1874" y="1323"/>
                    <a:pt x="1874" y="1172"/>
                    <a:pt x="1780" y="1082"/>
                  </a:cubicBezTo>
                  <a:cubicBezTo>
                    <a:pt x="1734" y="1038"/>
                    <a:pt x="1673" y="1016"/>
                    <a:pt x="1613" y="1016"/>
                  </a:cubicBezTo>
                  <a:cubicBezTo>
                    <a:pt x="1551" y="1016"/>
                    <a:pt x="1490" y="1039"/>
                    <a:pt x="1445" y="1087"/>
                  </a:cubicBezTo>
                  <a:cubicBezTo>
                    <a:pt x="1251" y="1285"/>
                    <a:pt x="1035" y="1460"/>
                    <a:pt x="832" y="1460"/>
                  </a:cubicBezTo>
                  <a:cubicBezTo>
                    <a:pt x="827" y="1460"/>
                    <a:pt x="822" y="1460"/>
                    <a:pt x="817" y="1460"/>
                  </a:cubicBezTo>
                  <a:cubicBezTo>
                    <a:pt x="699" y="1451"/>
                    <a:pt x="586" y="1375"/>
                    <a:pt x="539" y="1266"/>
                  </a:cubicBezTo>
                  <a:cubicBezTo>
                    <a:pt x="487" y="1157"/>
                    <a:pt x="492" y="1007"/>
                    <a:pt x="553" y="851"/>
                  </a:cubicBezTo>
                  <a:cubicBezTo>
                    <a:pt x="615" y="691"/>
                    <a:pt x="728" y="540"/>
                    <a:pt x="846" y="384"/>
                  </a:cubicBezTo>
                  <a:cubicBezTo>
                    <a:pt x="926" y="279"/>
                    <a:pt x="907" y="129"/>
                    <a:pt x="798" y="48"/>
                  </a:cubicBezTo>
                  <a:cubicBezTo>
                    <a:pt x="756" y="16"/>
                    <a:pt x="708" y="0"/>
                    <a:pt x="659"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7" name="Google Shape;957;p22"/>
            <p:cNvSpPr/>
            <p:nvPr/>
          </p:nvSpPr>
          <p:spPr>
            <a:xfrm>
              <a:off x="5810163" y="2815175"/>
              <a:ext cx="69275" cy="67175"/>
            </a:xfrm>
            <a:custGeom>
              <a:avLst/>
              <a:gdLst/>
              <a:ahLst/>
              <a:cxnLst/>
              <a:rect l="l" t="t" r="r" b="b"/>
              <a:pathLst>
                <a:path w="2771" h="2687" extrusionOk="0">
                  <a:moveTo>
                    <a:pt x="1428" y="0"/>
                  </a:moveTo>
                  <a:cubicBezTo>
                    <a:pt x="854" y="0"/>
                    <a:pt x="277" y="395"/>
                    <a:pt x="133" y="1085"/>
                  </a:cubicBezTo>
                  <a:cubicBezTo>
                    <a:pt x="0" y="1697"/>
                    <a:pt x="374" y="2387"/>
                    <a:pt x="963" y="2608"/>
                  </a:cubicBezTo>
                  <a:cubicBezTo>
                    <a:pt x="1105" y="2661"/>
                    <a:pt x="1255" y="2687"/>
                    <a:pt x="1406" y="2687"/>
                  </a:cubicBezTo>
                  <a:cubicBezTo>
                    <a:pt x="1883" y="2687"/>
                    <a:pt x="2364" y="2435"/>
                    <a:pt x="2601" y="2019"/>
                  </a:cubicBezTo>
                  <a:cubicBezTo>
                    <a:pt x="2710" y="1821"/>
                    <a:pt x="2771" y="1594"/>
                    <a:pt x="2757" y="1368"/>
                  </a:cubicBezTo>
                  <a:cubicBezTo>
                    <a:pt x="2742" y="1074"/>
                    <a:pt x="2605" y="806"/>
                    <a:pt x="2450" y="565"/>
                  </a:cubicBezTo>
                  <a:cubicBezTo>
                    <a:pt x="2198" y="178"/>
                    <a:pt x="1814" y="0"/>
                    <a:pt x="1428" y="0"/>
                  </a:cubicBezTo>
                  <a:close/>
                </a:path>
              </a:pathLst>
            </a:custGeom>
            <a:solidFill>
              <a:srgbClr val="FFD9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8" name="Google Shape;958;p22"/>
            <p:cNvSpPr/>
            <p:nvPr/>
          </p:nvSpPr>
          <p:spPr>
            <a:xfrm>
              <a:off x="5635188" y="2642075"/>
              <a:ext cx="69400" cy="67200"/>
            </a:xfrm>
            <a:custGeom>
              <a:avLst/>
              <a:gdLst/>
              <a:ahLst/>
              <a:cxnLst/>
              <a:rect l="l" t="t" r="r" b="b"/>
              <a:pathLst>
                <a:path w="2776" h="2688" extrusionOk="0">
                  <a:moveTo>
                    <a:pt x="1428" y="1"/>
                  </a:moveTo>
                  <a:cubicBezTo>
                    <a:pt x="855" y="1"/>
                    <a:pt x="280" y="394"/>
                    <a:pt x="133" y="1080"/>
                  </a:cubicBezTo>
                  <a:cubicBezTo>
                    <a:pt x="1" y="1699"/>
                    <a:pt x="373" y="2383"/>
                    <a:pt x="964" y="2609"/>
                  </a:cubicBezTo>
                  <a:cubicBezTo>
                    <a:pt x="1106" y="2663"/>
                    <a:pt x="1257" y="2688"/>
                    <a:pt x="1408" y="2688"/>
                  </a:cubicBezTo>
                  <a:cubicBezTo>
                    <a:pt x="1885" y="2688"/>
                    <a:pt x="2365" y="2435"/>
                    <a:pt x="2601" y="2019"/>
                  </a:cubicBezTo>
                  <a:cubicBezTo>
                    <a:pt x="2715" y="1821"/>
                    <a:pt x="2776" y="1590"/>
                    <a:pt x="2762" y="1364"/>
                  </a:cubicBezTo>
                  <a:cubicBezTo>
                    <a:pt x="2743" y="1076"/>
                    <a:pt x="2606" y="806"/>
                    <a:pt x="2451" y="566"/>
                  </a:cubicBezTo>
                  <a:cubicBezTo>
                    <a:pt x="2198" y="179"/>
                    <a:pt x="1814" y="1"/>
                    <a:pt x="1428" y="1"/>
                  </a:cubicBezTo>
                  <a:close/>
                </a:path>
              </a:pathLst>
            </a:custGeom>
            <a:solidFill>
              <a:srgbClr val="FFD9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59" name="Google Shape;959;p22"/>
            <p:cNvSpPr/>
            <p:nvPr/>
          </p:nvSpPr>
          <p:spPr>
            <a:xfrm>
              <a:off x="5519213" y="2507400"/>
              <a:ext cx="105050" cy="113075"/>
            </a:xfrm>
            <a:custGeom>
              <a:avLst/>
              <a:gdLst/>
              <a:ahLst/>
              <a:cxnLst/>
              <a:rect l="l" t="t" r="r" b="b"/>
              <a:pathLst>
                <a:path w="4202" h="4523" extrusionOk="0">
                  <a:moveTo>
                    <a:pt x="266" y="0"/>
                  </a:moveTo>
                  <a:cubicBezTo>
                    <a:pt x="212" y="0"/>
                    <a:pt x="158" y="18"/>
                    <a:pt x="114" y="53"/>
                  </a:cubicBezTo>
                  <a:cubicBezTo>
                    <a:pt x="11" y="138"/>
                    <a:pt x="1" y="290"/>
                    <a:pt x="86" y="389"/>
                  </a:cubicBezTo>
                  <a:cubicBezTo>
                    <a:pt x="1257" y="1781"/>
                    <a:pt x="2498" y="3145"/>
                    <a:pt x="3772" y="4448"/>
                  </a:cubicBezTo>
                  <a:cubicBezTo>
                    <a:pt x="3819" y="4499"/>
                    <a:pt x="3880" y="4523"/>
                    <a:pt x="3942" y="4523"/>
                  </a:cubicBezTo>
                  <a:cubicBezTo>
                    <a:pt x="3999" y="4523"/>
                    <a:pt x="4060" y="4499"/>
                    <a:pt x="4106" y="4452"/>
                  </a:cubicBezTo>
                  <a:cubicBezTo>
                    <a:pt x="4202" y="4363"/>
                    <a:pt x="4202" y="4211"/>
                    <a:pt x="4112" y="4117"/>
                  </a:cubicBezTo>
                  <a:cubicBezTo>
                    <a:pt x="2842" y="2824"/>
                    <a:pt x="1610" y="1465"/>
                    <a:pt x="445" y="82"/>
                  </a:cubicBezTo>
                  <a:cubicBezTo>
                    <a:pt x="398" y="27"/>
                    <a:pt x="332" y="0"/>
                    <a:pt x="26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0" name="Google Shape;960;p22"/>
            <p:cNvSpPr/>
            <p:nvPr/>
          </p:nvSpPr>
          <p:spPr>
            <a:xfrm>
              <a:off x="5561113" y="2475625"/>
              <a:ext cx="98425" cy="106625"/>
            </a:xfrm>
            <a:custGeom>
              <a:avLst/>
              <a:gdLst/>
              <a:ahLst/>
              <a:cxnLst/>
              <a:rect l="l" t="t" r="r" b="b"/>
              <a:pathLst>
                <a:path w="3937" h="4265" extrusionOk="0">
                  <a:moveTo>
                    <a:pt x="266" y="0"/>
                  </a:moveTo>
                  <a:cubicBezTo>
                    <a:pt x="209" y="0"/>
                    <a:pt x="151" y="20"/>
                    <a:pt x="104" y="60"/>
                  </a:cubicBezTo>
                  <a:cubicBezTo>
                    <a:pt x="10" y="145"/>
                    <a:pt x="1" y="296"/>
                    <a:pt x="90" y="396"/>
                  </a:cubicBezTo>
                  <a:lnTo>
                    <a:pt x="3497" y="4184"/>
                  </a:lnTo>
                  <a:cubicBezTo>
                    <a:pt x="3545" y="4236"/>
                    <a:pt x="3611" y="4265"/>
                    <a:pt x="3672" y="4265"/>
                  </a:cubicBezTo>
                  <a:cubicBezTo>
                    <a:pt x="3728" y="4265"/>
                    <a:pt x="3785" y="4241"/>
                    <a:pt x="3833" y="4203"/>
                  </a:cubicBezTo>
                  <a:cubicBezTo>
                    <a:pt x="3931" y="4114"/>
                    <a:pt x="3937" y="3963"/>
                    <a:pt x="3852" y="3868"/>
                  </a:cubicBezTo>
                  <a:lnTo>
                    <a:pt x="439" y="78"/>
                  </a:lnTo>
                  <a:cubicBezTo>
                    <a:pt x="394" y="26"/>
                    <a:pt x="330" y="0"/>
                    <a:pt x="26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1" name="Google Shape;961;p22"/>
            <p:cNvSpPr/>
            <p:nvPr/>
          </p:nvSpPr>
          <p:spPr>
            <a:xfrm>
              <a:off x="5875763" y="2904150"/>
              <a:ext cx="107025" cy="108375"/>
            </a:xfrm>
            <a:custGeom>
              <a:avLst/>
              <a:gdLst/>
              <a:ahLst/>
              <a:cxnLst/>
              <a:rect l="l" t="t" r="r" b="b"/>
              <a:pathLst>
                <a:path w="4281" h="4335" extrusionOk="0">
                  <a:moveTo>
                    <a:pt x="261" y="0"/>
                  </a:moveTo>
                  <a:cubicBezTo>
                    <a:pt x="202" y="0"/>
                    <a:pt x="144" y="23"/>
                    <a:pt x="100" y="68"/>
                  </a:cubicBezTo>
                  <a:cubicBezTo>
                    <a:pt x="5" y="159"/>
                    <a:pt x="1" y="310"/>
                    <a:pt x="95" y="404"/>
                  </a:cubicBezTo>
                  <a:lnTo>
                    <a:pt x="3847" y="4265"/>
                  </a:lnTo>
                  <a:cubicBezTo>
                    <a:pt x="3895" y="4311"/>
                    <a:pt x="3956" y="4335"/>
                    <a:pt x="4021" y="4335"/>
                  </a:cubicBezTo>
                  <a:cubicBezTo>
                    <a:pt x="4078" y="4335"/>
                    <a:pt x="4139" y="4311"/>
                    <a:pt x="4187" y="4269"/>
                  </a:cubicBezTo>
                  <a:cubicBezTo>
                    <a:pt x="4276" y="4180"/>
                    <a:pt x="4281" y="4028"/>
                    <a:pt x="4191" y="3934"/>
                  </a:cubicBezTo>
                  <a:lnTo>
                    <a:pt x="434" y="74"/>
                  </a:lnTo>
                  <a:cubicBezTo>
                    <a:pt x="386" y="25"/>
                    <a:pt x="323" y="0"/>
                    <a:pt x="261"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962" name="Google Shape;962;p22"/>
            <p:cNvSpPr/>
            <p:nvPr/>
          </p:nvSpPr>
          <p:spPr>
            <a:xfrm>
              <a:off x="5905863" y="2866525"/>
              <a:ext cx="110800" cy="120300"/>
            </a:xfrm>
            <a:custGeom>
              <a:avLst/>
              <a:gdLst/>
              <a:ahLst/>
              <a:cxnLst/>
              <a:rect l="l" t="t" r="r" b="b"/>
              <a:pathLst>
                <a:path w="4432" h="4812" extrusionOk="0">
                  <a:moveTo>
                    <a:pt x="269" y="0"/>
                  </a:moveTo>
                  <a:cubicBezTo>
                    <a:pt x="216" y="0"/>
                    <a:pt x="163" y="18"/>
                    <a:pt x="118" y="55"/>
                  </a:cubicBezTo>
                  <a:cubicBezTo>
                    <a:pt x="19" y="135"/>
                    <a:pt x="1" y="286"/>
                    <a:pt x="86" y="384"/>
                  </a:cubicBezTo>
                  <a:cubicBezTo>
                    <a:pt x="1308" y="1900"/>
                    <a:pt x="2624" y="3367"/>
                    <a:pt x="4002" y="4740"/>
                  </a:cubicBezTo>
                  <a:cubicBezTo>
                    <a:pt x="4050" y="4788"/>
                    <a:pt x="4111" y="4812"/>
                    <a:pt x="4172" y="4812"/>
                  </a:cubicBezTo>
                  <a:cubicBezTo>
                    <a:pt x="4233" y="4812"/>
                    <a:pt x="4294" y="4788"/>
                    <a:pt x="4342" y="4740"/>
                  </a:cubicBezTo>
                  <a:cubicBezTo>
                    <a:pt x="4431" y="4646"/>
                    <a:pt x="4431" y="4496"/>
                    <a:pt x="4337" y="4405"/>
                  </a:cubicBezTo>
                  <a:cubicBezTo>
                    <a:pt x="2974" y="3041"/>
                    <a:pt x="1666" y="1593"/>
                    <a:pt x="454" y="87"/>
                  </a:cubicBezTo>
                  <a:cubicBezTo>
                    <a:pt x="408" y="31"/>
                    <a:pt x="339" y="0"/>
                    <a:pt x="269"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963" name="Google Shape;963;p22"/>
          <p:cNvSpPr/>
          <p:nvPr/>
        </p:nvSpPr>
        <p:spPr>
          <a:xfrm rot="-4113559">
            <a:off x="1308712" y="6267369"/>
            <a:ext cx="317033" cy="308068"/>
          </a:xfrm>
          <a:custGeom>
            <a:avLst/>
            <a:gdLst/>
            <a:ahLst/>
            <a:cxnLst/>
            <a:rect l="l" t="t" r="r" b="b"/>
            <a:pathLst>
              <a:path w="9512" h="9243" extrusionOk="0">
                <a:moveTo>
                  <a:pt x="4559" y="1"/>
                </a:moveTo>
                <a:cubicBezTo>
                  <a:pt x="4067" y="1"/>
                  <a:pt x="3583" y="83"/>
                  <a:pt x="3128" y="248"/>
                </a:cubicBezTo>
                <a:cubicBezTo>
                  <a:pt x="2939" y="316"/>
                  <a:pt x="2848" y="521"/>
                  <a:pt x="2911" y="704"/>
                </a:cubicBezTo>
                <a:cubicBezTo>
                  <a:pt x="2964" y="850"/>
                  <a:pt x="3101" y="941"/>
                  <a:pt x="3246" y="941"/>
                </a:cubicBezTo>
                <a:cubicBezTo>
                  <a:pt x="3286" y="941"/>
                  <a:pt x="3327" y="934"/>
                  <a:pt x="3366" y="919"/>
                </a:cubicBezTo>
                <a:cubicBezTo>
                  <a:pt x="3747" y="781"/>
                  <a:pt x="4151" y="712"/>
                  <a:pt x="4564" y="712"/>
                </a:cubicBezTo>
                <a:cubicBezTo>
                  <a:pt x="5235" y="712"/>
                  <a:pt x="5928" y="894"/>
                  <a:pt x="6573" y="1250"/>
                </a:cubicBezTo>
                <a:cubicBezTo>
                  <a:pt x="7607" y="1823"/>
                  <a:pt x="8328" y="2750"/>
                  <a:pt x="8551" y="3785"/>
                </a:cubicBezTo>
                <a:cubicBezTo>
                  <a:pt x="8772" y="4824"/>
                  <a:pt x="8494" y="5962"/>
                  <a:pt x="7783" y="6912"/>
                </a:cubicBezTo>
                <a:cubicBezTo>
                  <a:pt x="7066" y="7860"/>
                  <a:pt x="6054" y="8447"/>
                  <a:pt x="4997" y="8526"/>
                </a:cubicBezTo>
                <a:cubicBezTo>
                  <a:pt x="4919" y="8531"/>
                  <a:pt x="4841" y="8534"/>
                  <a:pt x="4763" y="8534"/>
                </a:cubicBezTo>
                <a:cubicBezTo>
                  <a:pt x="3776" y="8534"/>
                  <a:pt x="2786" y="8106"/>
                  <a:pt x="2007" y="7332"/>
                </a:cubicBezTo>
                <a:cubicBezTo>
                  <a:pt x="1166" y="6490"/>
                  <a:pt x="722" y="5404"/>
                  <a:pt x="790" y="4347"/>
                </a:cubicBezTo>
                <a:cubicBezTo>
                  <a:pt x="864" y="3239"/>
                  <a:pt x="1415" y="2074"/>
                  <a:pt x="2479" y="788"/>
                </a:cubicBezTo>
                <a:cubicBezTo>
                  <a:pt x="2604" y="636"/>
                  <a:pt x="2582" y="413"/>
                  <a:pt x="2428" y="288"/>
                </a:cubicBezTo>
                <a:cubicBezTo>
                  <a:pt x="2363" y="233"/>
                  <a:pt x="2283" y="207"/>
                  <a:pt x="2203" y="207"/>
                </a:cubicBezTo>
                <a:cubicBezTo>
                  <a:pt x="2100" y="207"/>
                  <a:pt x="1997" y="251"/>
                  <a:pt x="1927" y="334"/>
                </a:cubicBezTo>
                <a:cubicBezTo>
                  <a:pt x="774" y="1744"/>
                  <a:pt x="166" y="3040"/>
                  <a:pt x="85" y="4302"/>
                </a:cubicBezTo>
                <a:cubicBezTo>
                  <a:pt x="0" y="5564"/>
                  <a:pt x="518" y="6854"/>
                  <a:pt x="1507" y="7833"/>
                </a:cubicBezTo>
                <a:cubicBezTo>
                  <a:pt x="2422" y="8741"/>
                  <a:pt x="3587" y="9242"/>
                  <a:pt x="4758" y="9242"/>
                </a:cubicBezTo>
                <a:cubicBezTo>
                  <a:pt x="4855" y="9242"/>
                  <a:pt x="4952" y="9242"/>
                  <a:pt x="5049" y="9231"/>
                </a:cubicBezTo>
                <a:cubicBezTo>
                  <a:pt x="6311" y="9140"/>
                  <a:pt x="7515" y="8452"/>
                  <a:pt x="8352" y="7337"/>
                </a:cubicBezTo>
                <a:cubicBezTo>
                  <a:pt x="9187" y="6223"/>
                  <a:pt x="9511" y="4876"/>
                  <a:pt x="9249" y="3637"/>
                </a:cubicBezTo>
                <a:cubicBezTo>
                  <a:pt x="8982" y="2397"/>
                  <a:pt x="8129" y="1300"/>
                  <a:pt x="6914" y="629"/>
                </a:cubicBezTo>
                <a:cubicBezTo>
                  <a:pt x="6163" y="213"/>
                  <a:pt x="5350" y="1"/>
                  <a:pt x="4559" y="1"/>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8227625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Section header 1">
  <p:cSld name="Section header 1">
    <p:spTree>
      <p:nvGrpSpPr>
        <p:cNvPr id="1" name="Shape 964"/>
        <p:cNvGrpSpPr/>
        <p:nvPr/>
      </p:nvGrpSpPr>
      <p:grpSpPr>
        <a:xfrm>
          <a:off x="0" y="0"/>
          <a:ext cx="0" cy="0"/>
          <a:chOff x="0" y="0"/>
          <a:chExt cx="0" cy="0"/>
        </a:xfrm>
      </p:grpSpPr>
      <p:grpSp>
        <p:nvGrpSpPr>
          <p:cNvPr id="965" name="Google Shape;965;p23"/>
          <p:cNvGrpSpPr/>
          <p:nvPr/>
        </p:nvGrpSpPr>
        <p:grpSpPr>
          <a:xfrm>
            <a:off x="800" y="0"/>
            <a:ext cx="12190400" cy="6858000"/>
            <a:chOff x="10900" y="0"/>
            <a:chExt cx="9142800" cy="5143500"/>
          </a:xfrm>
        </p:grpSpPr>
        <p:cxnSp>
          <p:nvCxnSpPr>
            <p:cNvPr id="966" name="Google Shape;966;p23"/>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67" name="Google Shape;967;p23"/>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68" name="Google Shape;968;p23"/>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69" name="Google Shape;969;p23"/>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70" name="Google Shape;970;p23"/>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71" name="Google Shape;971;p23"/>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72" name="Google Shape;972;p23"/>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73" name="Google Shape;973;p23"/>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74" name="Google Shape;974;p23"/>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75" name="Google Shape;975;p23"/>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76" name="Google Shape;976;p23"/>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77" name="Google Shape;977;p23"/>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78" name="Google Shape;978;p23"/>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79" name="Google Shape;979;p23"/>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80" name="Google Shape;980;p23"/>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81" name="Google Shape;981;p23"/>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82" name="Google Shape;982;p23"/>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83" name="Google Shape;983;p23"/>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984" name="Google Shape;984;p23"/>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85" name="Google Shape;985;p23"/>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86" name="Google Shape;986;p23"/>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87" name="Google Shape;987;p23"/>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88" name="Google Shape;988;p23"/>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89" name="Google Shape;989;p23"/>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90" name="Google Shape;990;p23"/>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91" name="Google Shape;991;p23"/>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92" name="Google Shape;992;p23"/>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993" name="Google Shape;993;p23"/>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994" name="Google Shape;994;p23"/>
          <p:cNvSpPr/>
          <p:nvPr/>
        </p:nvSpPr>
        <p:spPr>
          <a:xfrm rot="800467">
            <a:off x="11122969" y="4966174"/>
            <a:ext cx="471064" cy="439423"/>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95" name="Google Shape;995;p23"/>
          <p:cNvSpPr/>
          <p:nvPr/>
        </p:nvSpPr>
        <p:spPr>
          <a:xfrm rot="10800000" flipH="1">
            <a:off x="-726527" y="-617107"/>
            <a:ext cx="8090363" cy="1750747"/>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96" name="Google Shape;996;p23"/>
          <p:cNvSpPr/>
          <p:nvPr/>
        </p:nvSpPr>
        <p:spPr>
          <a:xfrm rot="-398671">
            <a:off x="4632281" y="5569012"/>
            <a:ext cx="8269267" cy="1789461"/>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97" name="Google Shape;997;p23"/>
          <p:cNvSpPr txBox="1">
            <a:spLocks noGrp="1"/>
          </p:cNvSpPr>
          <p:nvPr>
            <p:ph type="title"/>
          </p:nvPr>
        </p:nvSpPr>
        <p:spPr>
          <a:xfrm>
            <a:off x="1535667" y="3139500"/>
            <a:ext cx="5523200" cy="1706400"/>
          </a:xfrm>
          <a:prstGeom prst="rect">
            <a:avLst/>
          </a:prstGeom>
        </p:spPr>
        <p:txBody>
          <a:bodyPr spcFirstLastPara="1" wrap="square" lIns="91425" tIns="91425" rIns="91425" bIns="91425" anchor="t" anchorCtr="0">
            <a:normAutofit/>
          </a:bodyPr>
          <a:lstStyle>
            <a:lvl1pPr lvl="0" rtl="0">
              <a:spcBef>
                <a:spcPts val="0"/>
              </a:spcBef>
              <a:spcAft>
                <a:spcPts val="0"/>
              </a:spcAft>
              <a:buSzPts val="3600"/>
              <a:buNone/>
              <a:defRPr sz="5333" b="1">
                <a:latin typeface="Arial" panose="020B0604020202020204" pitchFamily="34" charset="0"/>
                <a:cs typeface="Arial" panose="020B0604020202020204" pitchFamily="34" charset="0"/>
              </a:defRPr>
            </a:lvl1pPr>
            <a:lvl2pPr lvl="1" algn="ctr" rtl="0">
              <a:spcBef>
                <a:spcPts val="0"/>
              </a:spcBef>
              <a:spcAft>
                <a:spcPts val="0"/>
              </a:spcAft>
              <a:buSzPts val="3600"/>
              <a:buFont typeface="Coiny"/>
              <a:buNone/>
              <a:defRPr sz="4800">
                <a:latin typeface="Coiny"/>
                <a:ea typeface="Coiny"/>
                <a:cs typeface="Coiny"/>
                <a:sym typeface="Coiny"/>
              </a:defRPr>
            </a:lvl2pPr>
            <a:lvl3pPr lvl="2" algn="ctr" rtl="0">
              <a:spcBef>
                <a:spcPts val="0"/>
              </a:spcBef>
              <a:spcAft>
                <a:spcPts val="0"/>
              </a:spcAft>
              <a:buSzPts val="3600"/>
              <a:buFont typeface="Coiny"/>
              <a:buNone/>
              <a:defRPr sz="4800">
                <a:latin typeface="Coiny"/>
                <a:ea typeface="Coiny"/>
                <a:cs typeface="Coiny"/>
                <a:sym typeface="Coiny"/>
              </a:defRPr>
            </a:lvl3pPr>
            <a:lvl4pPr lvl="3" algn="ctr" rtl="0">
              <a:spcBef>
                <a:spcPts val="0"/>
              </a:spcBef>
              <a:spcAft>
                <a:spcPts val="0"/>
              </a:spcAft>
              <a:buSzPts val="3600"/>
              <a:buFont typeface="Coiny"/>
              <a:buNone/>
              <a:defRPr sz="4800">
                <a:latin typeface="Coiny"/>
                <a:ea typeface="Coiny"/>
                <a:cs typeface="Coiny"/>
                <a:sym typeface="Coiny"/>
              </a:defRPr>
            </a:lvl4pPr>
            <a:lvl5pPr lvl="4" algn="ctr" rtl="0">
              <a:spcBef>
                <a:spcPts val="0"/>
              </a:spcBef>
              <a:spcAft>
                <a:spcPts val="0"/>
              </a:spcAft>
              <a:buSzPts val="3600"/>
              <a:buFont typeface="Coiny"/>
              <a:buNone/>
              <a:defRPr sz="4800">
                <a:latin typeface="Coiny"/>
                <a:ea typeface="Coiny"/>
                <a:cs typeface="Coiny"/>
                <a:sym typeface="Coiny"/>
              </a:defRPr>
            </a:lvl5pPr>
            <a:lvl6pPr lvl="5" algn="ctr" rtl="0">
              <a:spcBef>
                <a:spcPts val="0"/>
              </a:spcBef>
              <a:spcAft>
                <a:spcPts val="0"/>
              </a:spcAft>
              <a:buSzPts val="3600"/>
              <a:buFont typeface="Coiny"/>
              <a:buNone/>
              <a:defRPr sz="4800">
                <a:latin typeface="Coiny"/>
                <a:ea typeface="Coiny"/>
                <a:cs typeface="Coiny"/>
                <a:sym typeface="Coiny"/>
              </a:defRPr>
            </a:lvl6pPr>
            <a:lvl7pPr lvl="6" algn="ctr" rtl="0">
              <a:spcBef>
                <a:spcPts val="0"/>
              </a:spcBef>
              <a:spcAft>
                <a:spcPts val="0"/>
              </a:spcAft>
              <a:buSzPts val="3600"/>
              <a:buFont typeface="Coiny"/>
              <a:buNone/>
              <a:defRPr sz="4800">
                <a:latin typeface="Coiny"/>
                <a:ea typeface="Coiny"/>
                <a:cs typeface="Coiny"/>
                <a:sym typeface="Coiny"/>
              </a:defRPr>
            </a:lvl7pPr>
            <a:lvl8pPr lvl="7" algn="ctr" rtl="0">
              <a:spcBef>
                <a:spcPts val="0"/>
              </a:spcBef>
              <a:spcAft>
                <a:spcPts val="0"/>
              </a:spcAft>
              <a:buSzPts val="3600"/>
              <a:buFont typeface="Coiny"/>
              <a:buNone/>
              <a:defRPr sz="4800">
                <a:latin typeface="Coiny"/>
                <a:ea typeface="Coiny"/>
                <a:cs typeface="Coiny"/>
                <a:sym typeface="Coiny"/>
              </a:defRPr>
            </a:lvl8pPr>
            <a:lvl9pPr lvl="8" algn="ctr" rtl="0">
              <a:spcBef>
                <a:spcPts val="0"/>
              </a:spcBef>
              <a:spcAft>
                <a:spcPts val="0"/>
              </a:spcAft>
              <a:buSzPts val="3600"/>
              <a:buFont typeface="Coiny"/>
              <a:buNone/>
              <a:defRPr sz="4800">
                <a:latin typeface="Coiny"/>
                <a:ea typeface="Coiny"/>
                <a:cs typeface="Coiny"/>
                <a:sym typeface="Coiny"/>
              </a:defRPr>
            </a:lvl9pPr>
          </a:lstStyle>
          <a:p>
            <a:endParaRPr dirty="0"/>
          </a:p>
        </p:txBody>
      </p:sp>
      <p:sp>
        <p:nvSpPr>
          <p:cNvPr id="998" name="Google Shape;998;p23"/>
          <p:cNvSpPr txBox="1">
            <a:spLocks noGrp="1"/>
          </p:cNvSpPr>
          <p:nvPr>
            <p:ph type="title" idx="2" hasCustomPrompt="1"/>
          </p:nvPr>
        </p:nvSpPr>
        <p:spPr>
          <a:xfrm>
            <a:off x="1535667" y="1646551"/>
            <a:ext cx="1365600" cy="938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6000"/>
              <a:buNone/>
              <a:defRPr sz="6933" b="1">
                <a:latin typeface="Arial" panose="020B0604020202020204" pitchFamily="34" charset="0"/>
                <a:cs typeface="Arial" panose="020B0604020202020204" pitchFamily="34" charset="0"/>
              </a:defRPr>
            </a:lvl1pPr>
            <a:lvl2pPr lvl="1" algn="ctr" rtl="0">
              <a:spcBef>
                <a:spcPts val="0"/>
              </a:spcBef>
              <a:spcAft>
                <a:spcPts val="0"/>
              </a:spcAft>
              <a:buSzPts val="6000"/>
              <a:buFont typeface="Coiny"/>
              <a:buNone/>
              <a:defRPr sz="8000">
                <a:latin typeface="Coiny"/>
                <a:ea typeface="Coiny"/>
                <a:cs typeface="Coiny"/>
                <a:sym typeface="Coiny"/>
              </a:defRPr>
            </a:lvl2pPr>
            <a:lvl3pPr lvl="2" algn="ctr" rtl="0">
              <a:spcBef>
                <a:spcPts val="0"/>
              </a:spcBef>
              <a:spcAft>
                <a:spcPts val="0"/>
              </a:spcAft>
              <a:buSzPts val="6000"/>
              <a:buFont typeface="Coiny"/>
              <a:buNone/>
              <a:defRPr sz="8000">
                <a:latin typeface="Coiny"/>
                <a:ea typeface="Coiny"/>
                <a:cs typeface="Coiny"/>
                <a:sym typeface="Coiny"/>
              </a:defRPr>
            </a:lvl3pPr>
            <a:lvl4pPr lvl="3" algn="ctr" rtl="0">
              <a:spcBef>
                <a:spcPts val="0"/>
              </a:spcBef>
              <a:spcAft>
                <a:spcPts val="0"/>
              </a:spcAft>
              <a:buSzPts val="6000"/>
              <a:buFont typeface="Coiny"/>
              <a:buNone/>
              <a:defRPr sz="8000">
                <a:latin typeface="Coiny"/>
                <a:ea typeface="Coiny"/>
                <a:cs typeface="Coiny"/>
                <a:sym typeface="Coiny"/>
              </a:defRPr>
            </a:lvl4pPr>
            <a:lvl5pPr lvl="4" algn="ctr" rtl="0">
              <a:spcBef>
                <a:spcPts val="0"/>
              </a:spcBef>
              <a:spcAft>
                <a:spcPts val="0"/>
              </a:spcAft>
              <a:buSzPts val="6000"/>
              <a:buFont typeface="Coiny"/>
              <a:buNone/>
              <a:defRPr sz="8000">
                <a:latin typeface="Coiny"/>
                <a:ea typeface="Coiny"/>
                <a:cs typeface="Coiny"/>
                <a:sym typeface="Coiny"/>
              </a:defRPr>
            </a:lvl5pPr>
            <a:lvl6pPr lvl="5" algn="ctr" rtl="0">
              <a:spcBef>
                <a:spcPts val="0"/>
              </a:spcBef>
              <a:spcAft>
                <a:spcPts val="0"/>
              </a:spcAft>
              <a:buSzPts val="6000"/>
              <a:buFont typeface="Coiny"/>
              <a:buNone/>
              <a:defRPr sz="8000">
                <a:latin typeface="Coiny"/>
                <a:ea typeface="Coiny"/>
                <a:cs typeface="Coiny"/>
                <a:sym typeface="Coiny"/>
              </a:defRPr>
            </a:lvl6pPr>
            <a:lvl7pPr lvl="6" algn="ctr" rtl="0">
              <a:spcBef>
                <a:spcPts val="0"/>
              </a:spcBef>
              <a:spcAft>
                <a:spcPts val="0"/>
              </a:spcAft>
              <a:buSzPts val="6000"/>
              <a:buFont typeface="Coiny"/>
              <a:buNone/>
              <a:defRPr sz="8000">
                <a:latin typeface="Coiny"/>
                <a:ea typeface="Coiny"/>
                <a:cs typeface="Coiny"/>
                <a:sym typeface="Coiny"/>
              </a:defRPr>
            </a:lvl7pPr>
            <a:lvl8pPr lvl="7" algn="ctr" rtl="0">
              <a:spcBef>
                <a:spcPts val="0"/>
              </a:spcBef>
              <a:spcAft>
                <a:spcPts val="0"/>
              </a:spcAft>
              <a:buSzPts val="6000"/>
              <a:buFont typeface="Coiny"/>
              <a:buNone/>
              <a:defRPr sz="8000">
                <a:latin typeface="Coiny"/>
                <a:ea typeface="Coiny"/>
                <a:cs typeface="Coiny"/>
                <a:sym typeface="Coiny"/>
              </a:defRPr>
            </a:lvl8pPr>
            <a:lvl9pPr lvl="8" algn="ctr" rtl="0">
              <a:spcBef>
                <a:spcPts val="0"/>
              </a:spcBef>
              <a:spcAft>
                <a:spcPts val="0"/>
              </a:spcAft>
              <a:buSzPts val="6000"/>
              <a:buFont typeface="Coiny"/>
              <a:buNone/>
              <a:defRPr sz="8000">
                <a:latin typeface="Coiny"/>
                <a:ea typeface="Coiny"/>
                <a:cs typeface="Coiny"/>
                <a:sym typeface="Coiny"/>
              </a:defRPr>
            </a:lvl9pPr>
          </a:lstStyle>
          <a:p>
            <a:r>
              <a:rPr dirty="0"/>
              <a:t>xx%</a:t>
            </a:r>
          </a:p>
        </p:txBody>
      </p:sp>
      <p:sp>
        <p:nvSpPr>
          <p:cNvPr id="999" name="Google Shape;999;p23"/>
          <p:cNvSpPr txBox="1">
            <a:spLocks noGrp="1"/>
          </p:cNvSpPr>
          <p:nvPr>
            <p:ph type="subTitle" idx="1"/>
          </p:nvPr>
        </p:nvSpPr>
        <p:spPr>
          <a:xfrm>
            <a:off x="1535667" y="4969051"/>
            <a:ext cx="5828800" cy="540800"/>
          </a:xfrm>
          <a:prstGeom prst="rect">
            <a:avLst/>
          </a:prstGeom>
        </p:spPr>
        <p:txBody>
          <a:bodyPr spcFirstLastPara="1" wrap="square" lIns="91425" tIns="91425" rIns="91425" bIns="91425" anchor="ctr" anchorCtr="0">
            <a:normAutofit/>
          </a:bodyPr>
          <a:lstStyle>
            <a:lvl1pPr lvl="0"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1000" name="Google Shape;1000;p23"/>
          <p:cNvGrpSpPr/>
          <p:nvPr/>
        </p:nvGrpSpPr>
        <p:grpSpPr>
          <a:xfrm>
            <a:off x="11509381" y="3867491"/>
            <a:ext cx="197395" cy="243833"/>
            <a:chOff x="5803200" y="3023808"/>
            <a:chExt cx="96775" cy="117900"/>
          </a:xfrm>
        </p:grpSpPr>
        <p:sp>
          <p:nvSpPr>
            <p:cNvPr id="1001" name="Google Shape;1001;p23"/>
            <p:cNvSpPr/>
            <p:nvPr/>
          </p:nvSpPr>
          <p:spPr>
            <a:xfrm>
              <a:off x="5803200" y="3050713"/>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2" name="Google Shape;1002;p23"/>
            <p:cNvSpPr/>
            <p:nvPr/>
          </p:nvSpPr>
          <p:spPr>
            <a:xfrm>
              <a:off x="5805425" y="3040463"/>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03" name="Google Shape;1003;p23"/>
            <p:cNvSpPr/>
            <p:nvPr/>
          </p:nvSpPr>
          <p:spPr>
            <a:xfrm>
              <a:off x="5841524" y="3023808"/>
              <a:ext cx="8456"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8033129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Section header 2">
  <p:cSld name="Section header 2">
    <p:spTree>
      <p:nvGrpSpPr>
        <p:cNvPr id="1" name="Shape 1004"/>
        <p:cNvGrpSpPr/>
        <p:nvPr/>
      </p:nvGrpSpPr>
      <p:grpSpPr>
        <a:xfrm>
          <a:off x="0" y="0"/>
          <a:ext cx="0" cy="0"/>
          <a:chOff x="0" y="0"/>
          <a:chExt cx="0" cy="0"/>
        </a:xfrm>
      </p:grpSpPr>
      <p:grpSp>
        <p:nvGrpSpPr>
          <p:cNvPr id="1005" name="Google Shape;1005;p24"/>
          <p:cNvGrpSpPr/>
          <p:nvPr/>
        </p:nvGrpSpPr>
        <p:grpSpPr>
          <a:xfrm>
            <a:off x="800" y="0"/>
            <a:ext cx="12190400" cy="6858000"/>
            <a:chOff x="10900" y="0"/>
            <a:chExt cx="9142800" cy="5143500"/>
          </a:xfrm>
        </p:grpSpPr>
        <p:cxnSp>
          <p:nvCxnSpPr>
            <p:cNvPr id="1006" name="Google Shape;1006;p24"/>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07" name="Google Shape;1007;p24"/>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08" name="Google Shape;1008;p24"/>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09" name="Google Shape;1009;p24"/>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10" name="Google Shape;1010;p24"/>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11" name="Google Shape;1011;p24"/>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12" name="Google Shape;1012;p24"/>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13" name="Google Shape;1013;p24"/>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14" name="Google Shape;1014;p24"/>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15" name="Google Shape;1015;p24"/>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16" name="Google Shape;1016;p24"/>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17" name="Google Shape;1017;p24"/>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18" name="Google Shape;1018;p24"/>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19" name="Google Shape;1019;p24"/>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20" name="Google Shape;1020;p24"/>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21" name="Google Shape;1021;p24"/>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22" name="Google Shape;1022;p24"/>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23" name="Google Shape;1023;p24"/>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24" name="Google Shape;1024;p24"/>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25" name="Google Shape;1025;p24"/>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26" name="Google Shape;1026;p24"/>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27" name="Google Shape;1027;p24"/>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28" name="Google Shape;1028;p24"/>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29" name="Google Shape;1029;p24"/>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30" name="Google Shape;1030;p24"/>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31" name="Google Shape;1031;p24"/>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32" name="Google Shape;1032;p24"/>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33" name="Google Shape;1033;p24"/>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1034" name="Google Shape;1034;p24"/>
          <p:cNvSpPr txBox="1">
            <a:spLocks noGrp="1"/>
          </p:cNvSpPr>
          <p:nvPr>
            <p:ph type="title"/>
          </p:nvPr>
        </p:nvSpPr>
        <p:spPr>
          <a:xfrm>
            <a:off x="3394800" y="3534033"/>
            <a:ext cx="7207600" cy="938800"/>
          </a:xfrm>
          <a:prstGeom prst="rect">
            <a:avLst/>
          </a:prstGeom>
        </p:spPr>
        <p:txBody>
          <a:bodyPr spcFirstLastPara="1" wrap="square" lIns="91425" tIns="91425" rIns="91425" bIns="91425" anchor="ctr" anchorCtr="0">
            <a:normAutofit/>
          </a:bodyPr>
          <a:lstStyle>
            <a:lvl1pPr lvl="0" algn="r" rtl="0">
              <a:spcBef>
                <a:spcPts val="0"/>
              </a:spcBef>
              <a:spcAft>
                <a:spcPts val="0"/>
              </a:spcAft>
              <a:buSzPts val="3600"/>
              <a:buNone/>
              <a:defRPr sz="5333" b="1">
                <a:latin typeface="Arial" panose="020B0604020202020204" pitchFamily="34" charset="0"/>
                <a:cs typeface="Arial" panose="020B0604020202020204" pitchFamily="34" charset="0"/>
              </a:defRPr>
            </a:lvl1pPr>
            <a:lvl2pPr lvl="1" algn="ctr" rtl="0">
              <a:spcBef>
                <a:spcPts val="0"/>
              </a:spcBef>
              <a:spcAft>
                <a:spcPts val="0"/>
              </a:spcAft>
              <a:buSzPts val="3600"/>
              <a:buFont typeface="Coiny"/>
              <a:buNone/>
              <a:defRPr sz="4800">
                <a:latin typeface="Coiny"/>
                <a:ea typeface="Coiny"/>
                <a:cs typeface="Coiny"/>
                <a:sym typeface="Coiny"/>
              </a:defRPr>
            </a:lvl2pPr>
            <a:lvl3pPr lvl="2" algn="ctr" rtl="0">
              <a:spcBef>
                <a:spcPts val="0"/>
              </a:spcBef>
              <a:spcAft>
                <a:spcPts val="0"/>
              </a:spcAft>
              <a:buSzPts val="3600"/>
              <a:buFont typeface="Coiny"/>
              <a:buNone/>
              <a:defRPr sz="4800">
                <a:latin typeface="Coiny"/>
                <a:ea typeface="Coiny"/>
                <a:cs typeface="Coiny"/>
                <a:sym typeface="Coiny"/>
              </a:defRPr>
            </a:lvl3pPr>
            <a:lvl4pPr lvl="3" algn="ctr" rtl="0">
              <a:spcBef>
                <a:spcPts val="0"/>
              </a:spcBef>
              <a:spcAft>
                <a:spcPts val="0"/>
              </a:spcAft>
              <a:buSzPts val="3600"/>
              <a:buFont typeface="Coiny"/>
              <a:buNone/>
              <a:defRPr sz="4800">
                <a:latin typeface="Coiny"/>
                <a:ea typeface="Coiny"/>
                <a:cs typeface="Coiny"/>
                <a:sym typeface="Coiny"/>
              </a:defRPr>
            </a:lvl4pPr>
            <a:lvl5pPr lvl="4" algn="ctr" rtl="0">
              <a:spcBef>
                <a:spcPts val="0"/>
              </a:spcBef>
              <a:spcAft>
                <a:spcPts val="0"/>
              </a:spcAft>
              <a:buSzPts val="3600"/>
              <a:buFont typeface="Coiny"/>
              <a:buNone/>
              <a:defRPr sz="4800">
                <a:latin typeface="Coiny"/>
                <a:ea typeface="Coiny"/>
                <a:cs typeface="Coiny"/>
                <a:sym typeface="Coiny"/>
              </a:defRPr>
            </a:lvl5pPr>
            <a:lvl6pPr lvl="5" algn="ctr" rtl="0">
              <a:spcBef>
                <a:spcPts val="0"/>
              </a:spcBef>
              <a:spcAft>
                <a:spcPts val="0"/>
              </a:spcAft>
              <a:buSzPts val="3600"/>
              <a:buFont typeface="Coiny"/>
              <a:buNone/>
              <a:defRPr sz="4800">
                <a:latin typeface="Coiny"/>
                <a:ea typeface="Coiny"/>
                <a:cs typeface="Coiny"/>
                <a:sym typeface="Coiny"/>
              </a:defRPr>
            </a:lvl6pPr>
            <a:lvl7pPr lvl="6" algn="ctr" rtl="0">
              <a:spcBef>
                <a:spcPts val="0"/>
              </a:spcBef>
              <a:spcAft>
                <a:spcPts val="0"/>
              </a:spcAft>
              <a:buSzPts val="3600"/>
              <a:buFont typeface="Coiny"/>
              <a:buNone/>
              <a:defRPr sz="4800">
                <a:latin typeface="Coiny"/>
                <a:ea typeface="Coiny"/>
                <a:cs typeface="Coiny"/>
                <a:sym typeface="Coiny"/>
              </a:defRPr>
            </a:lvl7pPr>
            <a:lvl8pPr lvl="7" algn="ctr" rtl="0">
              <a:spcBef>
                <a:spcPts val="0"/>
              </a:spcBef>
              <a:spcAft>
                <a:spcPts val="0"/>
              </a:spcAft>
              <a:buSzPts val="3600"/>
              <a:buFont typeface="Coiny"/>
              <a:buNone/>
              <a:defRPr sz="4800">
                <a:latin typeface="Coiny"/>
                <a:ea typeface="Coiny"/>
                <a:cs typeface="Coiny"/>
                <a:sym typeface="Coiny"/>
              </a:defRPr>
            </a:lvl8pPr>
            <a:lvl9pPr lvl="8" algn="ctr" rtl="0">
              <a:spcBef>
                <a:spcPts val="0"/>
              </a:spcBef>
              <a:spcAft>
                <a:spcPts val="0"/>
              </a:spcAft>
              <a:buSzPts val="3600"/>
              <a:buFont typeface="Coiny"/>
              <a:buNone/>
              <a:defRPr sz="4800">
                <a:latin typeface="Coiny"/>
                <a:ea typeface="Coiny"/>
                <a:cs typeface="Coiny"/>
                <a:sym typeface="Coiny"/>
              </a:defRPr>
            </a:lvl9pPr>
          </a:lstStyle>
          <a:p>
            <a:endParaRPr dirty="0"/>
          </a:p>
        </p:txBody>
      </p:sp>
      <p:sp>
        <p:nvSpPr>
          <p:cNvPr id="1035" name="Google Shape;1035;p24"/>
          <p:cNvSpPr txBox="1">
            <a:spLocks noGrp="1"/>
          </p:cNvSpPr>
          <p:nvPr>
            <p:ph type="title" idx="2" hasCustomPrompt="1"/>
          </p:nvPr>
        </p:nvSpPr>
        <p:spPr>
          <a:xfrm>
            <a:off x="9151804" y="2192851"/>
            <a:ext cx="1365600" cy="938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6933" b="1">
                <a:latin typeface="Arial" panose="020B0604020202020204" pitchFamily="34" charset="0"/>
                <a:cs typeface="Arial" panose="020B0604020202020204" pitchFamily="34" charset="0"/>
              </a:defRPr>
            </a:lvl1pPr>
            <a:lvl2pPr lvl="1" algn="ctr" rtl="0">
              <a:spcBef>
                <a:spcPts val="0"/>
              </a:spcBef>
              <a:spcAft>
                <a:spcPts val="0"/>
              </a:spcAft>
              <a:buSzPts val="3600"/>
              <a:buFont typeface="Coiny"/>
              <a:buNone/>
              <a:defRPr sz="4800">
                <a:latin typeface="Coiny"/>
                <a:ea typeface="Coiny"/>
                <a:cs typeface="Coiny"/>
                <a:sym typeface="Coiny"/>
              </a:defRPr>
            </a:lvl2pPr>
            <a:lvl3pPr lvl="2" algn="ctr" rtl="0">
              <a:spcBef>
                <a:spcPts val="0"/>
              </a:spcBef>
              <a:spcAft>
                <a:spcPts val="0"/>
              </a:spcAft>
              <a:buSzPts val="3600"/>
              <a:buFont typeface="Coiny"/>
              <a:buNone/>
              <a:defRPr sz="4800">
                <a:latin typeface="Coiny"/>
                <a:ea typeface="Coiny"/>
                <a:cs typeface="Coiny"/>
                <a:sym typeface="Coiny"/>
              </a:defRPr>
            </a:lvl3pPr>
            <a:lvl4pPr lvl="3" algn="ctr" rtl="0">
              <a:spcBef>
                <a:spcPts val="0"/>
              </a:spcBef>
              <a:spcAft>
                <a:spcPts val="0"/>
              </a:spcAft>
              <a:buSzPts val="3600"/>
              <a:buFont typeface="Coiny"/>
              <a:buNone/>
              <a:defRPr sz="4800">
                <a:latin typeface="Coiny"/>
                <a:ea typeface="Coiny"/>
                <a:cs typeface="Coiny"/>
                <a:sym typeface="Coiny"/>
              </a:defRPr>
            </a:lvl4pPr>
            <a:lvl5pPr lvl="4" algn="ctr" rtl="0">
              <a:spcBef>
                <a:spcPts val="0"/>
              </a:spcBef>
              <a:spcAft>
                <a:spcPts val="0"/>
              </a:spcAft>
              <a:buSzPts val="3600"/>
              <a:buFont typeface="Coiny"/>
              <a:buNone/>
              <a:defRPr sz="4800">
                <a:latin typeface="Coiny"/>
                <a:ea typeface="Coiny"/>
                <a:cs typeface="Coiny"/>
                <a:sym typeface="Coiny"/>
              </a:defRPr>
            </a:lvl5pPr>
            <a:lvl6pPr lvl="5" algn="ctr" rtl="0">
              <a:spcBef>
                <a:spcPts val="0"/>
              </a:spcBef>
              <a:spcAft>
                <a:spcPts val="0"/>
              </a:spcAft>
              <a:buSzPts val="3600"/>
              <a:buFont typeface="Coiny"/>
              <a:buNone/>
              <a:defRPr sz="4800">
                <a:latin typeface="Coiny"/>
                <a:ea typeface="Coiny"/>
                <a:cs typeface="Coiny"/>
                <a:sym typeface="Coiny"/>
              </a:defRPr>
            </a:lvl6pPr>
            <a:lvl7pPr lvl="6" algn="ctr" rtl="0">
              <a:spcBef>
                <a:spcPts val="0"/>
              </a:spcBef>
              <a:spcAft>
                <a:spcPts val="0"/>
              </a:spcAft>
              <a:buSzPts val="3600"/>
              <a:buFont typeface="Coiny"/>
              <a:buNone/>
              <a:defRPr sz="4800">
                <a:latin typeface="Coiny"/>
                <a:ea typeface="Coiny"/>
                <a:cs typeface="Coiny"/>
                <a:sym typeface="Coiny"/>
              </a:defRPr>
            </a:lvl7pPr>
            <a:lvl8pPr lvl="7" algn="ctr" rtl="0">
              <a:spcBef>
                <a:spcPts val="0"/>
              </a:spcBef>
              <a:spcAft>
                <a:spcPts val="0"/>
              </a:spcAft>
              <a:buSzPts val="3600"/>
              <a:buFont typeface="Coiny"/>
              <a:buNone/>
              <a:defRPr sz="4800">
                <a:latin typeface="Coiny"/>
                <a:ea typeface="Coiny"/>
                <a:cs typeface="Coiny"/>
                <a:sym typeface="Coiny"/>
              </a:defRPr>
            </a:lvl8pPr>
            <a:lvl9pPr lvl="8" algn="ctr" rtl="0">
              <a:spcBef>
                <a:spcPts val="0"/>
              </a:spcBef>
              <a:spcAft>
                <a:spcPts val="0"/>
              </a:spcAft>
              <a:buSzPts val="3600"/>
              <a:buFont typeface="Coiny"/>
              <a:buNone/>
              <a:defRPr sz="4800">
                <a:latin typeface="Coiny"/>
                <a:ea typeface="Coiny"/>
                <a:cs typeface="Coiny"/>
                <a:sym typeface="Coiny"/>
              </a:defRPr>
            </a:lvl9pPr>
          </a:lstStyle>
          <a:p>
            <a:r>
              <a:rPr dirty="0"/>
              <a:t>xx%</a:t>
            </a:r>
          </a:p>
        </p:txBody>
      </p:sp>
      <p:sp>
        <p:nvSpPr>
          <p:cNvPr id="1036" name="Google Shape;1036;p24"/>
          <p:cNvSpPr txBox="1">
            <a:spLocks noGrp="1"/>
          </p:cNvSpPr>
          <p:nvPr>
            <p:ph type="subTitle" idx="1"/>
          </p:nvPr>
        </p:nvSpPr>
        <p:spPr>
          <a:xfrm>
            <a:off x="4506367" y="4526733"/>
            <a:ext cx="6096000" cy="436800"/>
          </a:xfrm>
          <a:prstGeom prst="rect">
            <a:avLst/>
          </a:prstGeom>
        </p:spPr>
        <p:txBody>
          <a:bodyPr spcFirstLastPara="1" wrap="square" lIns="91425" tIns="91425" rIns="91425" bIns="91425" anchor="ctr" anchorCtr="0">
            <a:normAutofit/>
          </a:bodyPr>
          <a:lstStyle>
            <a:lvl1pPr lvl="0" algn="r" rtl="0">
              <a:lnSpc>
                <a:spcPct val="100000"/>
              </a:lnSpc>
              <a:spcBef>
                <a:spcPts val="0"/>
              </a:spcBef>
              <a:spcAft>
                <a:spcPts val="0"/>
              </a:spcAft>
              <a:buSzPts val="13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037" name="Google Shape;1037;p24"/>
          <p:cNvSpPr/>
          <p:nvPr/>
        </p:nvSpPr>
        <p:spPr>
          <a:xfrm rot="-10457028" flipH="1">
            <a:off x="4544907" y="-617138"/>
            <a:ext cx="8090509" cy="1750777"/>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8" name="Google Shape;1038;p24"/>
          <p:cNvSpPr/>
          <p:nvPr/>
        </p:nvSpPr>
        <p:spPr>
          <a:xfrm rot="398671" flipH="1">
            <a:off x="-874719" y="5569012"/>
            <a:ext cx="8269267" cy="1789461"/>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039" name="Google Shape;1039;p24"/>
          <p:cNvGrpSpPr/>
          <p:nvPr/>
        </p:nvGrpSpPr>
        <p:grpSpPr>
          <a:xfrm>
            <a:off x="10691034" y="4891076"/>
            <a:ext cx="1255813" cy="1282491"/>
            <a:chOff x="8018275" y="3668307"/>
            <a:chExt cx="941860" cy="961868"/>
          </a:xfrm>
        </p:grpSpPr>
        <p:sp>
          <p:nvSpPr>
            <p:cNvPr id="1040" name="Google Shape;1040;p24"/>
            <p:cNvSpPr/>
            <p:nvPr/>
          </p:nvSpPr>
          <p:spPr>
            <a:xfrm rot="-1296409" flipH="1">
              <a:off x="8427160" y="3745230"/>
              <a:ext cx="485086" cy="352665"/>
            </a:xfrm>
            <a:custGeom>
              <a:avLst/>
              <a:gdLst/>
              <a:ahLst/>
              <a:cxnLst/>
              <a:rect l="l" t="t" r="r" b="b"/>
              <a:pathLst>
                <a:path w="10257" h="7457" fill="none" extrusionOk="0">
                  <a:moveTo>
                    <a:pt x="1" y="1081"/>
                  </a:moveTo>
                  <a:cubicBezTo>
                    <a:pt x="898" y="383"/>
                    <a:pt x="2073" y="0"/>
                    <a:pt x="3187" y="222"/>
                  </a:cubicBezTo>
                  <a:cubicBezTo>
                    <a:pt x="4296" y="440"/>
                    <a:pt x="5291" y="1331"/>
                    <a:pt x="5471" y="2450"/>
                  </a:cubicBezTo>
                  <a:cubicBezTo>
                    <a:pt x="5650" y="3568"/>
                    <a:pt x="4866" y="4805"/>
                    <a:pt x="3749" y="4975"/>
                  </a:cubicBezTo>
                  <a:cubicBezTo>
                    <a:pt x="3409" y="4744"/>
                    <a:pt x="3361" y="4224"/>
                    <a:pt x="3540" y="3851"/>
                  </a:cubicBezTo>
                  <a:cubicBezTo>
                    <a:pt x="3725" y="3479"/>
                    <a:pt x="4069" y="3215"/>
                    <a:pt x="4409" y="2974"/>
                  </a:cubicBezTo>
                  <a:cubicBezTo>
                    <a:pt x="4923" y="2610"/>
                    <a:pt x="5489" y="2257"/>
                    <a:pt x="6123" y="2252"/>
                  </a:cubicBezTo>
                  <a:cubicBezTo>
                    <a:pt x="6972" y="2242"/>
                    <a:pt x="7713" y="2898"/>
                    <a:pt x="8066" y="3668"/>
                  </a:cubicBezTo>
                  <a:cubicBezTo>
                    <a:pt x="8421" y="4442"/>
                    <a:pt x="8463" y="5310"/>
                    <a:pt x="8501" y="6160"/>
                  </a:cubicBezTo>
                  <a:cubicBezTo>
                    <a:pt x="8510" y="6447"/>
                    <a:pt x="8515" y="6759"/>
                    <a:pt x="8354" y="6994"/>
                  </a:cubicBezTo>
                  <a:cubicBezTo>
                    <a:pt x="8033" y="7457"/>
                    <a:pt x="7208" y="7282"/>
                    <a:pt x="6972" y="6768"/>
                  </a:cubicBezTo>
                  <a:cubicBezTo>
                    <a:pt x="6735" y="6254"/>
                    <a:pt x="6986" y="5622"/>
                    <a:pt x="7406" y="5243"/>
                  </a:cubicBezTo>
                  <a:cubicBezTo>
                    <a:pt x="8194" y="4531"/>
                    <a:pt x="9558" y="4616"/>
                    <a:pt x="10257" y="541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41" name="Google Shape;1041;p24"/>
            <p:cNvSpPr/>
            <p:nvPr/>
          </p:nvSpPr>
          <p:spPr>
            <a:xfrm>
              <a:off x="8018275" y="4300600"/>
              <a:ext cx="338550" cy="329575"/>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0875487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042"/>
        <p:cNvGrpSpPr/>
        <p:nvPr/>
      </p:nvGrpSpPr>
      <p:grpSpPr>
        <a:xfrm>
          <a:off x="0" y="0"/>
          <a:ext cx="0" cy="0"/>
          <a:chOff x="0" y="0"/>
          <a:chExt cx="0" cy="0"/>
        </a:xfrm>
      </p:grpSpPr>
      <p:grpSp>
        <p:nvGrpSpPr>
          <p:cNvPr id="1043" name="Google Shape;1043;p25"/>
          <p:cNvGrpSpPr/>
          <p:nvPr/>
        </p:nvGrpSpPr>
        <p:grpSpPr>
          <a:xfrm>
            <a:off x="800" y="0"/>
            <a:ext cx="12190400" cy="6858000"/>
            <a:chOff x="10900" y="0"/>
            <a:chExt cx="9142800" cy="5143500"/>
          </a:xfrm>
        </p:grpSpPr>
        <p:cxnSp>
          <p:nvCxnSpPr>
            <p:cNvPr id="1044" name="Google Shape;1044;p25"/>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45" name="Google Shape;1045;p25"/>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46" name="Google Shape;1046;p25"/>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47" name="Google Shape;1047;p25"/>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48" name="Google Shape;1048;p25"/>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49" name="Google Shape;1049;p25"/>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50" name="Google Shape;1050;p25"/>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51" name="Google Shape;1051;p25"/>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52" name="Google Shape;1052;p25"/>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53" name="Google Shape;1053;p25"/>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54" name="Google Shape;1054;p25"/>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55" name="Google Shape;1055;p25"/>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56" name="Google Shape;1056;p25"/>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57" name="Google Shape;1057;p25"/>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58" name="Google Shape;1058;p25"/>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59" name="Google Shape;1059;p25"/>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60" name="Google Shape;1060;p25"/>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61" name="Google Shape;1061;p25"/>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62" name="Google Shape;1062;p25"/>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63" name="Google Shape;1063;p25"/>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64" name="Google Shape;1064;p25"/>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65" name="Google Shape;1065;p25"/>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66" name="Google Shape;1066;p25"/>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67" name="Google Shape;1067;p25"/>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68" name="Google Shape;1068;p25"/>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69" name="Google Shape;1069;p25"/>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70" name="Google Shape;1070;p25"/>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071" name="Google Shape;1071;p25"/>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1072" name="Google Shape;1072;p25"/>
          <p:cNvSpPr txBox="1">
            <a:spLocks noGrp="1"/>
          </p:cNvSpPr>
          <p:nvPr>
            <p:ph type="title"/>
          </p:nvPr>
        </p:nvSpPr>
        <p:spPr>
          <a:xfrm>
            <a:off x="6834900" y="4155167"/>
            <a:ext cx="4406000" cy="522400"/>
          </a:xfrm>
          <a:prstGeom prst="rect">
            <a:avLst/>
          </a:prstGeom>
        </p:spPr>
        <p:txBody>
          <a:bodyPr spcFirstLastPara="1" wrap="square" lIns="91425" tIns="91425" rIns="91425" bIns="91425" anchor="ctr" anchorCtr="0">
            <a:normAutofit/>
          </a:bodyPr>
          <a:lstStyle>
            <a:lvl1pPr lvl="0" algn="r" rtl="0">
              <a:spcBef>
                <a:spcPts val="0"/>
              </a:spcBef>
              <a:spcAft>
                <a:spcPts val="0"/>
              </a:spcAft>
              <a:buSzPts val="1800"/>
              <a:buNone/>
              <a:defRPr sz="2933" b="1">
                <a:latin typeface="Arial" panose="020B0604020202020204" pitchFamily="34" charset="0"/>
                <a:cs typeface="Arial" panose="020B0604020202020204" pitchFamily="34" charset="0"/>
              </a:defRPr>
            </a:lvl1pPr>
            <a:lvl2pPr lvl="1" algn="ctr" rtl="0">
              <a:spcBef>
                <a:spcPts val="0"/>
              </a:spcBef>
              <a:spcAft>
                <a:spcPts val="0"/>
              </a:spcAft>
              <a:buSzPts val="3000"/>
              <a:buNone/>
              <a:defRPr sz="4000"/>
            </a:lvl2pPr>
            <a:lvl3pPr lvl="2" algn="ctr" rtl="0">
              <a:spcBef>
                <a:spcPts val="0"/>
              </a:spcBef>
              <a:spcAft>
                <a:spcPts val="0"/>
              </a:spcAft>
              <a:buSzPts val="3000"/>
              <a:buNone/>
              <a:defRPr sz="4000"/>
            </a:lvl3pPr>
            <a:lvl4pPr lvl="3" algn="ctr" rtl="0">
              <a:spcBef>
                <a:spcPts val="0"/>
              </a:spcBef>
              <a:spcAft>
                <a:spcPts val="0"/>
              </a:spcAft>
              <a:buSzPts val="3000"/>
              <a:buNone/>
              <a:defRPr sz="4000"/>
            </a:lvl4pPr>
            <a:lvl5pPr lvl="4" algn="ctr" rtl="0">
              <a:spcBef>
                <a:spcPts val="0"/>
              </a:spcBef>
              <a:spcAft>
                <a:spcPts val="0"/>
              </a:spcAft>
              <a:buSzPts val="3000"/>
              <a:buNone/>
              <a:defRPr sz="4000"/>
            </a:lvl5pPr>
            <a:lvl6pPr lvl="5" algn="ctr" rtl="0">
              <a:spcBef>
                <a:spcPts val="0"/>
              </a:spcBef>
              <a:spcAft>
                <a:spcPts val="0"/>
              </a:spcAft>
              <a:buSzPts val="3000"/>
              <a:buNone/>
              <a:defRPr sz="4000"/>
            </a:lvl6pPr>
            <a:lvl7pPr lvl="6" algn="ctr" rtl="0">
              <a:spcBef>
                <a:spcPts val="0"/>
              </a:spcBef>
              <a:spcAft>
                <a:spcPts val="0"/>
              </a:spcAft>
              <a:buSzPts val="3000"/>
              <a:buNone/>
              <a:defRPr sz="4000"/>
            </a:lvl7pPr>
            <a:lvl8pPr lvl="7" algn="ctr" rtl="0">
              <a:spcBef>
                <a:spcPts val="0"/>
              </a:spcBef>
              <a:spcAft>
                <a:spcPts val="0"/>
              </a:spcAft>
              <a:buSzPts val="3000"/>
              <a:buNone/>
              <a:defRPr sz="4000"/>
            </a:lvl8pPr>
            <a:lvl9pPr lvl="8" algn="ctr" rtl="0">
              <a:spcBef>
                <a:spcPts val="0"/>
              </a:spcBef>
              <a:spcAft>
                <a:spcPts val="0"/>
              </a:spcAft>
              <a:buSzPts val="3000"/>
              <a:buNone/>
              <a:defRPr sz="4000"/>
            </a:lvl9pPr>
          </a:lstStyle>
          <a:p>
            <a:endParaRPr dirty="0"/>
          </a:p>
        </p:txBody>
      </p:sp>
      <p:sp>
        <p:nvSpPr>
          <p:cNvPr id="1073" name="Google Shape;1073;p25"/>
          <p:cNvSpPr txBox="1">
            <a:spLocks noGrp="1"/>
          </p:cNvSpPr>
          <p:nvPr>
            <p:ph type="subTitle" idx="1"/>
          </p:nvPr>
        </p:nvSpPr>
        <p:spPr>
          <a:xfrm>
            <a:off x="2899633" y="2180433"/>
            <a:ext cx="8341200" cy="1819600"/>
          </a:xfrm>
          <a:prstGeom prst="rect">
            <a:avLst/>
          </a:prstGeom>
        </p:spPr>
        <p:txBody>
          <a:bodyPr spcFirstLastPara="1" wrap="square" lIns="91425" tIns="91425" rIns="91425" bIns="91425" anchor="ctr" anchorCtr="0">
            <a:normAutofit/>
          </a:bodyPr>
          <a:lstStyle>
            <a:lvl1pPr lvl="0" algn="r" rtl="0">
              <a:lnSpc>
                <a:spcPct val="100000"/>
              </a:lnSpc>
              <a:spcBef>
                <a:spcPts val="0"/>
              </a:spcBef>
              <a:spcAft>
                <a:spcPts val="0"/>
              </a:spcAft>
              <a:buSzPts val="2400"/>
              <a:buNone/>
              <a:defRPr sz="3333"/>
            </a:lvl1pPr>
            <a:lvl2pPr lvl="1" algn="ctr" rtl="0">
              <a:lnSpc>
                <a:spcPct val="100000"/>
              </a:lnSpc>
              <a:spcBef>
                <a:spcPts val="0"/>
              </a:spcBef>
              <a:spcAft>
                <a:spcPts val="0"/>
              </a:spcAft>
              <a:buSzPts val="2500"/>
              <a:buNone/>
              <a:defRPr sz="3333"/>
            </a:lvl2pPr>
            <a:lvl3pPr lvl="2" algn="ctr" rtl="0">
              <a:lnSpc>
                <a:spcPct val="100000"/>
              </a:lnSpc>
              <a:spcBef>
                <a:spcPts val="0"/>
              </a:spcBef>
              <a:spcAft>
                <a:spcPts val="0"/>
              </a:spcAft>
              <a:buSzPts val="2500"/>
              <a:buNone/>
              <a:defRPr sz="3333"/>
            </a:lvl3pPr>
            <a:lvl4pPr lvl="3" algn="ctr" rtl="0">
              <a:lnSpc>
                <a:spcPct val="100000"/>
              </a:lnSpc>
              <a:spcBef>
                <a:spcPts val="0"/>
              </a:spcBef>
              <a:spcAft>
                <a:spcPts val="0"/>
              </a:spcAft>
              <a:buSzPts val="2500"/>
              <a:buNone/>
              <a:defRPr sz="3333"/>
            </a:lvl4pPr>
            <a:lvl5pPr lvl="4" algn="ctr" rtl="0">
              <a:lnSpc>
                <a:spcPct val="100000"/>
              </a:lnSpc>
              <a:spcBef>
                <a:spcPts val="0"/>
              </a:spcBef>
              <a:spcAft>
                <a:spcPts val="0"/>
              </a:spcAft>
              <a:buSzPts val="2500"/>
              <a:buNone/>
              <a:defRPr sz="3333"/>
            </a:lvl5pPr>
            <a:lvl6pPr lvl="5" algn="ctr" rtl="0">
              <a:lnSpc>
                <a:spcPct val="100000"/>
              </a:lnSpc>
              <a:spcBef>
                <a:spcPts val="0"/>
              </a:spcBef>
              <a:spcAft>
                <a:spcPts val="0"/>
              </a:spcAft>
              <a:buSzPts val="2500"/>
              <a:buNone/>
              <a:defRPr sz="3333"/>
            </a:lvl6pPr>
            <a:lvl7pPr lvl="6" algn="ctr" rtl="0">
              <a:lnSpc>
                <a:spcPct val="100000"/>
              </a:lnSpc>
              <a:spcBef>
                <a:spcPts val="0"/>
              </a:spcBef>
              <a:spcAft>
                <a:spcPts val="0"/>
              </a:spcAft>
              <a:buSzPts val="2500"/>
              <a:buNone/>
              <a:defRPr sz="3333"/>
            </a:lvl7pPr>
            <a:lvl8pPr lvl="7" algn="ctr" rtl="0">
              <a:lnSpc>
                <a:spcPct val="100000"/>
              </a:lnSpc>
              <a:spcBef>
                <a:spcPts val="0"/>
              </a:spcBef>
              <a:spcAft>
                <a:spcPts val="0"/>
              </a:spcAft>
              <a:buSzPts val="2500"/>
              <a:buNone/>
              <a:defRPr sz="3333"/>
            </a:lvl8pPr>
            <a:lvl9pPr lvl="8" algn="ctr" rtl="0">
              <a:lnSpc>
                <a:spcPct val="100000"/>
              </a:lnSpc>
              <a:spcBef>
                <a:spcPts val="0"/>
              </a:spcBef>
              <a:spcAft>
                <a:spcPts val="0"/>
              </a:spcAft>
              <a:buSzPts val="2500"/>
              <a:buNone/>
              <a:defRPr sz="3333"/>
            </a:lvl9pPr>
          </a:lstStyle>
          <a:p>
            <a:endParaRPr/>
          </a:p>
        </p:txBody>
      </p:sp>
      <p:sp>
        <p:nvSpPr>
          <p:cNvPr id="1074" name="Google Shape;1074;p25"/>
          <p:cNvSpPr/>
          <p:nvPr/>
        </p:nvSpPr>
        <p:spPr>
          <a:xfrm rot="310662">
            <a:off x="-3752369" y="4989661"/>
            <a:ext cx="8531157" cy="2929489"/>
          </a:xfrm>
          <a:custGeom>
            <a:avLst/>
            <a:gdLst/>
            <a:ahLst/>
            <a:cxnLst/>
            <a:rect l="l" t="t" r="r" b="b"/>
            <a:pathLst>
              <a:path w="125118" h="42966" extrusionOk="0">
                <a:moveTo>
                  <a:pt x="24239" y="0"/>
                </a:moveTo>
                <a:cubicBezTo>
                  <a:pt x="22353" y="0"/>
                  <a:pt x="20491" y="377"/>
                  <a:pt x="18816" y="1245"/>
                </a:cubicBezTo>
                <a:cubicBezTo>
                  <a:pt x="15513" y="2959"/>
                  <a:pt x="13242" y="6876"/>
                  <a:pt x="14159" y="10481"/>
                </a:cubicBezTo>
                <a:cubicBezTo>
                  <a:pt x="14710" y="12666"/>
                  <a:pt x="16320" y="14837"/>
                  <a:pt x="15542" y="16951"/>
                </a:cubicBezTo>
                <a:cubicBezTo>
                  <a:pt x="14821" y="18913"/>
                  <a:pt x="12451" y="19583"/>
                  <a:pt x="10304" y="19583"/>
                </a:cubicBezTo>
                <a:cubicBezTo>
                  <a:pt x="10101" y="19583"/>
                  <a:pt x="9900" y="19577"/>
                  <a:pt x="9703" y="19566"/>
                </a:cubicBezTo>
                <a:cubicBezTo>
                  <a:pt x="8574" y="19500"/>
                  <a:pt x="7402" y="19348"/>
                  <a:pt x="6265" y="19348"/>
                </a:cubicBezTo>
                <a:cubicBezTo>
                  <a:pt x="5098" y="19348"/>
                  <a:pt x="3968" y="19509"/>
                  <a:pt x="2964" y="20090"/>
                </a:cubicBezTo>
                <a:cubicBezTo>
                  <a:pt x="14" y="21803"/>
                  <a:pt x="1" y="26381"/>
                  <a:pt x="2092" y="29075"/>
                </a:cubicBezTo>
                <a:cubicBezTo>
                  <a:pt x="4177" y="31770"/>
                  <a:pt x="7594" y="33011"/>
                  <a:pt x="10855" y="34016"/>
                </a:cubicBezTo>
                <a:cubicBezTo>
                  <a:pt x="36292" y="41849"/>
                  <a:pt x="63139" y="42966"/>
                  <a:pt x="89858" y="42966"/>
                </a:cubicBezTo>
                <a:cubicBezTo>
                  <a:pt x="94899" y="42966"/>
                  <a:pt x="99936" y="42926"/>
                  <a:pt x="104957" y="42884"/>
                </a:cubicBezTo>
                <a:cubicBezTo>
                  <a:pt x="108601" y="42850"/>
                  <a:pt x="112319" y="42813"/>
                  <a:pt x="115779" y="41666"/>
                </a:cubicBezTo>
                <a:cubicBezTo>
                  <a:pt x="119238" y="40519"/>
                  <a:pt x="122471" y="38065"/>
                  <a:pt x="123604" y="34601"/>
                </a:cubicBezTo>
                <a:cubicBezTo>
                  <a:pt x="125118" y="29986"/>
                  <a:pt x="121844" y="24525"/>
                  <a:pt x="117973" y="22162"/>
                </a:cubicBezTo>
                <a:cubicBezTo>
                  <a:pt x="111923" y="18457"/>
                  <a:pt x="104906" y="16819"/>
                  <a:pt x="97884" y="16427"/>
                </a:cubicBezTo>
                <a:cubicBezTo>
                  <a:pt x="96474" y="16347"/>
                  <a:pt x="95064" y="16313"/>
                  <a:pt x="93655" y="16313"/>
                </a:cubicBezTo>
                <a:cubicBezTo>
                  <a:pt x="86962" y="16313"/>
                  <a:pt x="80273" y="17087"/>
                  <a:pt x="73583" y="17461"/>
                </a:cubicBezTo>
                <a:cubicBezTo>
                  <a:pt x="73056" y="17490"/>
                  <a:pt x="72519" y="17514"/>
                  <a:pt x="71981" y="17514"/>
                </a:cubicBezTo>
                <a:cubicBezTo>
                  <a:pt x="70417" y="17514"/>
                  <a:pt x="68856" y="17313"/>
                  <a:pt x="67580" y="16455"/>
                </a:cubicBezTo>
                <a:cubicBezTo>
                  <a:pt x="64924" y="14662"/>
                  <a:pt x="64664" y="10938"/>
                  <a:pt x="63413" y="7989"/>
                </a:cubicBezTo>
                <a:cubicBezTo>
                  <a:pt x="61559" y="3591"/>
                  <a:pt x="56821" y="688"/>
                  <a:pt x="52091" y="688"/>
                </a:cubicBezTo>
                <a:cubicBezTo>
                  <a:pt x="51126" y="688"/>
                  <a:pt x="50162" y="808"/>
                  <a:pt x="49223" y="1062"/>
                </a:cubicBezTo>
                <a:cubicBezTo>
                  <a:pt x="46132" y="1897"/>
                  <a:pt x="43376" y="3959"/>
                  <a:pt x="40181" y="4181"/>
                </a:cubicBezTo>
                <a:cubicBezTo>
                  <a:pt x="39985" y="4195"/>
                  <a:pt x="39789" y="4201"/>
                  <a:pt x="39595" y="4201"/>
                </a:cubicBezTo>
                <a:cubicBezTo>
                  <a:pt x="36134" y="4201"/>
                  <a:pt x="32968" y="2138"/>
                  <a:pt x="29666" y="967"/>
                </a:cubicBezTo>
                <a:cubicBezTo>
                  <a:pt x="27934" y="357"/>
                  <a:pt x="26075" y="0"/>
                  <a:pt x="24239" y="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75" name="Google Shape;1075;p25"/>
          <p:cNvSpPr/>
          <p:nvPr/>
        </p:nvSpPr>
        <p:spPr>
          <a:xfrm rot="-10678803" flipH="1">
            <a:off x="4759479" y="-640305"/>
            <a:ext cx="8215373" cy="1777799"/>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076" name="Google Shape;1076;p25"/>
          <p:cNvGrpSpPr/>
          <p:nvPr/>
        </p:nvGrpSpPr>
        <p:grpSpPr>
          <a:xfrm>
            <a:off x="10280468" y="5387918"/>
            <a:ext cx="1548825" cy="976549"/>
            <a:chOff x="7710350" y="4040938"/>
            <a:chExt cx="1161619" cy="732412"/>
          </a:xfrm>
        </p:grpSpPr>
        <p:sp>
          <p:nvSpPr>
            <p:cNvPr id="1077" name="Google Shape;1077;p25"/>
            <p:cNvSpPr/>
            <p:nvPr/>
          </p:nvSpPr>
          <p:spPr>
            <a:xfrm>
              <a:off x="7710350" y="4443775"/>
              <a:ext cx="338550" cy="329575"/>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78" name="Google Shape;1078;p25"/>
            <p:cNvSpPr/>
            <p:nvPr/>
          </p:nvSpPr>
          <p:spPr>
            <a:xfrm rot="-1405867" flipH="1">
              <a:off x="8423451" y="4109577"/>
              <a:ext cx="406518" cy="295545"/>
            </a:xfrm>
            <a:custGeom>
              <a:avLst/>
              <a:gdLst/>
              <a:ahLst/>
              <a:cxnLst/>
              <a:rect l="l" t="t" r="r" b="b"/>
              <a:pathLst>
                <a:path w="10257" h="7457" fill="none" extrusionOk="0">
                  <a:moveTo>
                    <a:pt x="1" y="1081"/>
                  </a:moveTo>
                  <a:cubicBezTo>
                    <a:pt x="898" y="383"/>
                    <a:pt x="2073" y="0"/>
                    <a:pt x="3187" y="222"/>
                  </a:cubicBezTo>
                  <a:cubicBezTo>
                    <a:pt x="4296" y="440"/>
                    <a:pt x="5291" y="1331"/>
                    <a:pt x="5471" y="2450"/>
                  </a:cubicBezTo>
                  <a:cubicBezTo>
                    <a:pt x="5650" y="3568"/>
                    <a:pt x="4866" y="4805"/>
                    <a:pt x="3749" y="4975"/>
                  </a:cubicBezTo>
                  <a:cubicBezTo>
                    <a:pt x="3409" y="4744"/>
                    <a:pt x="3361" y="4224"/>
                    <a:pt x="3540" y="3851"/>
                  </a:cubicBezTo>
                  <a:cubicBezTo>
                    <a:pt x="3725" y="3479"/>
                    <a:pt x="4069" y="3215"/>
                    <a:pt x="4409" y="2974"/>
                  </a:cubicBezTo>
                  <a:cubicBezTo>
                    <a:pt x="4923" y="2610"/>
                    <a:pt x="5489" y="2257"/>
                    <a:pt x="6123" y="2252"/>
                  </a:cubicBezTo>
                  <a:cubicBezTo>
                    <a:pt x="6972" y="2242"/>
                    <a:pt x="7713" y="2898"/>
                    <a:pt x="8066" y="3668"/>
                  </a:cubicBezTo>
                  <a:cubicBezTo>
                    <a:pt x="8421" y="4442"/>
                    <a:pt x="8463" y="5310"/>
                    <a:pt x="8501" y="6160"/>
                  </a:cubicBezTo>
                  <a:cubicBezTo>
                    <a:pt x="8510" y="6447"/>
                    <a:pt x="8515" y="6759"/>
                    <a:pt x="8354" y="6994"/>
                  </a:cubicBezTo>
                  <a:cubicBezTo>
                    <a:pt x="8033" y="7457"/>
                    <a:pt x="7208" y="7282"/>
                    <a:pt x="6972" y="6768"/>
                  </a:cubicBezTo>
                  <a:cubicBezTo>
                    <a:pt x="6735" y="6254"/>
                    <a:pt x="6986" y="5622"/>
                    <a:pt x="7406" y="5243"/>
                  </a:cubicBezTo>
                  <a:cubicBezTo>
                    <a:pt x="8194" y="4531"/>
                    <a:pt x="9558" y="4616"/>
                    <a:pt x="10257" y="541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079" name="Google Shape;1079;p25"/>
          <p:cNvGrpSpPr/>
          <p:nvPr/>
        </p:nvGrpSpPr>
        <p:grpSpPr>
          <a:xfrm>
            <a:off x="510861" y="254694"/>
            <a:ext cx="1053967" cy="464641"/>
            <a:chOff x="383145" y="191020"/>
            <a:chExt cx="790475" cy="348481"/>
          </a:xfrm>
        </p:grpSpPr>
        <p:sp>
          <p:nvSpPr>
            <p:cNvPr id="1080" name="Google Shape;1080;p25"/>
            <p:cNvSpPr/>
            <p:nvPr/>
          </p:nvSpPr>
          <p:spPr>
            <a:xfrm>
              <a:off x="383145" y="191020"/>
              <a:ext cx="178685" cy="178128"/>
            </a:xfrm>
            <a:custGeom>
              <a:avLst/>
              <a:gdLst/>
              <a:ahLst/>
              <a:cxnLst/>
              <a:rect l="l" t="t" r="r" b="b"/>
              <a:pathLst>
                <a:path w="11859" h="11822" extrusionOk="0">
                  <a:moveTo>
                    <a:pt x="5361" y="708"/>
                  </a:moveTo>
                  <a:lnTo>
                    <a:pt x="5361" y="708"/>
                  </a:lnTo>
                  <a:cubicBezTo>
                    <a:pt x="5384" y="719"/>
                    <a:pt x="5446" y="764"/>
                    <a:pt x="5469" y="782"/>
                  </a:cubicBezTo>
                  <a:cubicBezTo>
                    <a:pt x="7282" y="2157"/>
                    <a:pt x="9045" y="3647"/>
                    <a:pt x="10693" y="5211"/>
                  </a:cubicBezTo>
                  <a:cubicBezTo>
                    <a:pt x="10903" y="5409"/>
                    <a:pt x="11120" y="5642"/>
                    <a:pt x="11097" y="5841"/>
                  </a:cubicBezTo>
                  <a:cubicBezTo>
                    <a:pt x="11086" y="5989"/>
                    <a:pt x="10937" y="6148"/>
                    <a:pt x="10773" y="6319"/>
                  </a:cubicBezTo>
                  <a:lnTo>
                    <a:pt x="6230" y="10947"/>
                  </a:lnTo>
                  <a:cubicBezTo>
                    <a:pt x="4491" y="9042"/>
                    <a:pt x="2451" y="6938"/>
                    <a:pt x="869" y="5432"/>
                  </a:cubicBezTo>
                  <a:lnTo>
                    <a:pt x="4456" y="1942"/>
                  </a:lnTo>
                  <a:cubicBezTo>
                    <a:pt x="4684" y="1719"/>
                    <a:pt x="4821" y="1493"/>
                    <a:pt x="4941" y="1294"/>
                  </a:cubicBezTo>
                  <a:cubicBezTo>
                    <a:pt x="5043" y="1118"/>
                    <a:pt x="5145" y="953"/>
                    <a:pt x="5298" y="799"/>
                  </a:cubicBezTo>
                  <a:cubicBezTo>
                    <a:pt x="5316" y="777"/>
                    <a:pt x="5377" y="719"/>
                    <a:pt x="5361" y="708"/>
                  </a:cubicBezTo>
                  <a:close/>
                  <a:moveTo>
                    <a:pt x="5390" y="1"/>
                  </a:moveTo>
                  <a:cubicBezTo>
                    <a:pt x="5373" y="1"/>
                    <a:pt x="5356" y="1"/>
                    <a:pt x="5338" y="3"/>
                  </a:cubicBezTo>
                  <a:cubicBezTo>
                    <a:pt x="5070" y="14"/>
                    <a:pt x="4889" y="202"/>
                    <a:pt x="4792" y="299"/>
                  </a:cubicBezTo>
                  <a:cubicBezTo>
                    <a:pt x="4576" y="515"/>
                    <a:pt x="4445" y="736"/>
                    <a:pt x="4332" y="929"/>
                  </a:cubicBezTo>
                  <a:cubicBezTo>
                    <a:pt x="4218" y="1118"/>
                    <a:pt x="4122" y="1276"/>
                    <a:pt x="3962" y="1436"/>
                  </a:cubicBezTo>
                  <a:lnTo>
                    <a:pt x="108" y="5177"/>
                  </a:lnTo>
                  <a:cubicBezTo>
                    <a:pt x="40" y="5245"/>
                    <a:pt x="0" y="5340"/>
                    <a:pt x="0" y="5437"/>
                  </a:cubicBezTo>
                  <a:cubicBezTo>
                    <a:pt x="0" y="5534"/>
                    <a:pt x="40" y="5626"/>
                    <a:pt x="114" y="5694"/>
                  </a:cubicBezTo>
                  <a:cubicBezTo>
                    <a:pt x="1785" y="7268"/>
                    <a:pt x="4081" y="9627"/>
                    <a:pt x="5957" y="11703"/>
                  </a:cubicBezTo>
                  <a:cubicBezTo>
                    <a:pt x="6025" y="11776"/>
                    <a:pt x="6117" y="11821"/>
                    <a:pt x="6214" y="11821"/>
                  </a:cubicBezTo>
                  <a:lnTo>
                    <a:pt x="6225" y="11821"/>
                  </a:lnTo>
                  <a:cubicBezTo>
                    <a:pt x="6316" y="11821"/>
                    <a:pt x="6413" y="11782"/>
                    <a:pt x="6476" y="11713"/>
                  </a:cubicBezTo>
                  <a:lnTo>
                    <a:pt x="11285" y="6814"/>
                  </a:lnTo>
                  <a:cubicBezTo>
                    <a:pt x="11477" y="6615"/>
                    <a:pt x="11768" y="6319"/>
                    <a:pt x="11808" y="5904"/>
                  </a:cubicBezTo>
                  <a:cubicBezTo>
                    <a:pt x="11858" y="5335"/>
                    <a:pt x="11404" y="4904"/>
                    <a:pt x="11183" y="4699"/>
                  </a:cubicBezTo>
                  <a:cubicBezTo>
                    <a:pt x="9511" y="3112"/>
                    <a:pt x="7738" y="1606"/>
                    <a:pt x="5896" y="213"/>
                  </a:cubicBezTo>
                  <a:cubicBezTo>
                    <a:pt x="5789" y="135"/>
                    <a:pt x="5616" y="1"/>
                    <a:pt x="5390" y="1"/>
                  </a:cubicBezTo>
                  <a:close/>
                </a:path>
              </a:pathLst>
            </a:custGeom>
            <a:solidFill>
              <a:srgbClr val="193E43"/>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081" name="Google Shape;1081;p25"/>
            <p:cNvGrpSpPr/>
            <p:nvPr/>
          </p:nvGrpSpPr>
          <p:grpSpPr>
            <a:xfrm rot="1343489">
              <a:off x="969332" y="307477"/>
              <a:ext cx="171269" cy="207218"/>
              <a:chOff x="7090888" y="538575"/>
              <a:chExt cx="83100" cy="100550"/>
            </a:xfrm>
          </p:grpSpPr>
          <p:sp>
            <p:nvSpPr>
              <p:cNvPr id="1082" name="Google Shape;1082;p25"/>
              <p:cNvSpPr/>
              <p:nvPr/>
            </p:nvSpPr>
            <p:spPr>
              <a:xfrm>
                <a:off x="7090888" y="564775"/>
                <a:ext cx="83100" cy="67275"/>
              </a:xfrm>
              <a:custGeom>
                <a:avLst/>
                <a:gdLst/>
                <a:ahLst/>
                <a:cxnLst/>
                <a:rect l="l" t="t" r="r" b="b"/>
                <a:pathLst>
                  <a:path w="3324" h="2691" fill="none" extrusionOk="0">
                    <a:moveTo>
                      <a:pt x="1" y="0"/>
                    </a:moveTo>
                    <a:cubicBezTo>
                      <a:pt x="1111" y="897"/>
                      <a:pt x="2220" y="1795"/>
                      <a:pt x="3324" y="269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3" name="Google Shape;1083;p25"/>
              <p:cNvSpPr/>
              <p:nvPr/>
            </p:nvSpPr>
            <p:spPr>
              <a:xfrm>
                <a:off x="7108838" y="556525"/>
                <a:ext cx="62450" cy="68325"/>
              </a:xfrm>
              <a:custGeom>
                <a:avLst/>
                <a:gdLst/>
                <a:ahLst/>
                <a:cxnLst/>
                <a:rect l="l" t="t" r="r" b="b"/>
                <a:pathLst>
                  <a:path w="2498" h="2733" fill="none" extrusionOk="0">
                    <a:moveTo>
                      <a:pt x="1" y="2733"/>
                    </a:moveTo>
                    <a:cubicBezTo>
                      <a:pt x="902" y="1888"/>
                      <a:pt x="1737" y="973"/>
                      <a:pt x="2497" y="1"/>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084" name="Google Shape;1084;p25"/>
              <p:cNvSpPr/>
              <p:nvPr/>
            </p:nvSpPr>
            <p:spPr>
              <a:xfrm>
                <a:off x="7129713" y="538575"/>
                <a:ext cx="10900" cy="100550"/>
              </a:xfrm>
              <a:custGeom>
                <a:avLst/>
                <a:gdLst/>
                <a:ahLst/>
                <a:cxnLst/>
                <a:rect l="l" t="t" r="r" b="b"/>
                <a:pathLst>
                  <a:path w="436" h="4022" fill="none" extrusionOk="0">
                    <a:moveTo>
                      <a:pt x="1" y="1"/>
                    </a:moveTo>
                    <a:cubicBezTo>
                      <a:pt x="147" y="1342"/>
                      <a:pt x="288" y="2682"/>
                      <a:pt x="435" y="4022"/>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Tree>
    <p:extLst>
      <p:ext uri="{BB962C8B-B14F-4D97-AF65-F5344CB8AC3E}">
        <p14:creationId xmlns:p14="http://schemas.microsoft.com/office/powerpoint/2010/main" val="6635539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1085"/>
        <p:cNvGrpSpPr/>
        <p:nvPr/>
      </p:nvGrpSpPr>
      <p:grpSpPr>
        <a:xfrm>
          <a:off x="0" y="0"/>
          <a:ext cx="0" cy="0"/>
          <a:chOff x="0" y="0"/>
          <a:chExt cx="0" cy="0"/>
        </a:xfrm>
      </p:grpSpPr>
      <p:grpSp>
        <p:nvGrpSpPr>
          <p:cNvPr id="1086" name="Google Shape;1086;p26"/>
          <p:cNvGrpSpPr/>
          <p:nvPr/>
        </p:nvGrpSpPr>
        <p:grpSpPr>
          <a:xfrm>
            <a:off x="800" y="0"/>
            <a:ext cx="12190400" cy="6858000"/>
            <a:chOff x="10900" y="0"/>
            <a:chExt cx="9142800" cy="5143500"/>
          </a:xfrm>
        </p:grpSpPr>
        <p:cxnSp>
          <p:nvCxnSpPr>
            <p:cNvPr id="1087" name="Google Shape;1087;p26"/>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88" name="Google Shape;1088;p26"/>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89" name="Google Shape;1089;p26"/>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90" name="Google Shape;1090;p26"/>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91" name="Google Shape;1091;p26"/>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92" name="Google Shape;1092;p26"/>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93" name="Google Shape;1093;p26"/>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94" name="Google Shape;1094;p26"/>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95" name="Google Shape;1095;p26"/>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96" name="Google Shape;1096;p26"/>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97" name="Google Shape;1097;p26"/>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98" name="Google Shape;1098;p26"/>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099" name="Google Shape;1099;p26"/>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00" name="Google Shape;1100;p26"/>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01" name="Google Shape;1101;p26"/>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02" name="Google Shape;1102;p26"/>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03" name="Google Shape;1103;p26"/>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04" name="Google Shape;1104;p26"/>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05" name="Google Shape;1105;p26"/>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06" name="Google Shape;1106;p26"/>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07" name="Google Shape;1107;p26"/>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08" name="Google Shape;1108;p26"/>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09" name="Google Shape;1109;p26"/>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10" name="Google Shape;1110;p26"/>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11" name="Google Shape;1111;p26"/>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12" name="Google Shape;1112;p26"/>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13" name="Google Shape;1113;p26"/>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14" name="Google Shape;1114;p26"/>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1115" name="Google Shape;1115;p26"/>
          <p:cNvSpPr txBox="1">
            <a:spLocks noGrp="1"/>
          </p:cNvSpPr>
          <p:nvPr>
            <p:ph type="subTitle" idx="1"/>
          </p:nvPr>
        </p:nvSpPr>
        <p:spPr>
          <a:xfrm>
            <a:off x="2914600" y="3851000"/>
            <a:ext cx="6362800" cy="763600"/>
          </a:xfrm>
          <a:prstGeom prst="rect">
            <a:avLst/>
          </a:prstGeom>
        </p:spPr>
        <p:txBody>
          <a:bodyPr spcFirstLastPara="1" wrap="square" lIns="91425" tIns="91425" rIns="91425" bIns="91425" anchor="ctr" anchorCtr="0">
            <a:normAutofit/>
          </a:bodyPr>
          <a:lstStyle>
            <a:lvl1pPr lvl="0" algn="ctr"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16" name="Google Shape;1116;p26"/>
          <p:cNvSpPr/>
          <p:nvPr/>
        </p:nvSpPr>
        <p:spPr>
          <a:xfrm rot="490726">
            <a:off x="-1536691" y="-1049249"/>
            <a:ext cx="5266980" cy="2941885"/>
          </a:xfrm>
          <a:custGeom>
            <a:avLst/>
            <a:gdLst/>
            <a:ahLst/>
            <a:cxnLst/>
            <a:rect l="l" t="t" r="r" b="b"/>
            <a:pathLst>
              <a:path w="105435" h="58891" extrusionOk="0">
                <a:moveTo>
                  <a:pt x="101040" y="0"/>
                </a:moveTo>
                <a:cubicBezTo>
                  <a:pt x="83315" y="5131"/>
                  <a:pt x="65589" y="10265"/>
                  <a:pt x="47863" y="15395"/>
                </a:cubicBezTo>
                <a:cubicBezTo>
                  <a:pt x="32481" y="19848"/>
                  <a:pt x="16834" y="24338"/>
                  <a:pt x="833" y="24338"/>
                </a:cubicBezTo>
                <a:cubicBezTo>
                  <a:pt x="556" y="24338"/>
                  <a:pt x="278" y="24336"/>
                  <a:pt x="1" y="24334"/>
                </a:cubicBezTo>
                <a:lnTo>
                  <a:pt x="1" y="24334"/>
                </a:lnTo>
                <a:lnTo>
                  <a:pt x="841" y="24659"/>
                </a:lnTo>
                <a:cubicBezTo>
                  <a:pt x="4635" y="32319"/>
                  <a:pt x="8641" y="40001"/>
                  <a:pt x="14337" y="46377"/>
                </a:cubicBezTo>
                <a:cubicBezTo>
                  <a:pt x="20035" y="52758"/>
                  <a:pt x="27661" y="57792"/>
                  <a:pt x="36160" y="58746"/>
                </a:cubicBezTo>
                <a:cubicBezTo>
                  <a:pt x="37021" y="58843"/>
                  <a:pt x="37890" y="58890"/>
                  <a:pt x="38761" y="58890"/>
                </a:cubicBezTo>
                <a:cubicBezTo>
                  <a:pt x="46485" y="58890"/>
                  <a:pt x="54346" y="55132"/>
                  <a:pt x="57972" y="48359"/>
                </a:cubicBezTo>
                <a:cubicBezTo>
                  <a:pt x="60832" y="43017"/>
                  <a:pt x="61021" y="36244"/>
                  <a:pt x="65122" y="31790"/>
                </a:cubicBezTo>
                <a:cubicBezTo>
                  <a:pt x="67384" y="29333"/>
                  <a:pt x="70714" y="27921"/>
                  <a:pt x="74045" y="27921"/>
                </a:cubicBezTo>
                <a:cubicBezTo>
                  <a:pt x="74676" y="27921"/>
                  <a:pt x="75306" y="27972"/>
                  <a:pt x="75930" y="28076"/>
                </a:cubicBezTo>
                <a:cubicBezTo>
                  <a:pt x="80970" y="28910"/>
                  <a:pt x="85161" y="32875"/>
                  <a:pt x="90247" y="33281"/>
                </a:cubicBezTo>
                <a:cubicBezTo>
                  <a:pt x="90521" y="33303"/>
                  <a:pt x="90793" y="33314"/>
                  <a:pt x="91063" y="33314"/>
                </a:cubicBezTo>
                <a:cubicBezTo>
                  <a:pt x="97639" y="33314"/>
                  <a:pt x="103084" y="26984"/>
                  <a:pt x="104235" y="20402"/>
                </a:cubicBezTo>
                <a:cubicBezTo>
                  <a:pt x="105435" y="13550"/>
                  <a:pt x="103221" y="6608"/>
                  <a:pt x="101040" y="0"/>
                </a:cubicBezTo>
                <a:close/>
              </a:path>
            </a:pathLst>
          </a:custGeom>
          <a:solidFill>
            <a:srgbClr val="FFD95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17" name="Google Shape;1117;p26"/>
          <p:cNvSpPr/>
          <p:nvPr/>
        </p:nvSpPr>
        <p:spPr>
          <a:xfrm>
            <a:off x="108334" y="5390533"/>
            <a:ext cx="12441183" cy="2692259"/>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18" name="Google Shape;1118;p26"/>
          <p:cNvSpPr/>
          <p:nvPr/>
        </p:nvSpPr>
        <p:spPr>
          <a:xfrm rot="1767451">
            <a:off x="7815683" y="-1387859"/>
            <a:ext cx="5266984" cy="2941888"/>
          </a:xfrm>
          <a:custGeom>
            <a:avLst/>
            <a:gdLst/>
            <a:ahLst/>
            <a:cxnLst/>
            <a:rect l="l" t="t" r="r" b="b"/>
            <a:pathLst>
              <a:path w="105435" h="58891" extrusionOk="0">
                <a:moveTo>
                  <a:pt x="101040" y="0"/>
                </a:moveTo>
                <a:cubicBezTo>
                  <a:pt x="83315" y="5131"/>
                  <a:pt x="65589" y="10265"/>
                  <a:pt x="47863" y="15395"/>
                </a:cubicBezTo>
                <a:cubicBezTo>
                  <a:pt x="32481" y="19848"/>
                  <a:pt x="16834" y="24338"/>
                  <a:pt x="833" y="24338"/>
                </a:cubicBezTo>
                <a:cubicBezTo>
                  <a:pt x="556" y="24338"/>
                  <a:pt x="278" y="24336"/>
                  <a:pt x="1" y="24334"/>
                </a:cubicBezTo>
                <a:lnTo>
                  <a:pt x="1" y="24334"/>
                </a:lnTo>
                <a:lnTo>
                  <a:pt x="841" y="24659"/>
                </a:lnTo>
                <a:cubicBezTo>
                  <a:pt x="4635" y="32319"/>
                  <a:pt x="8641" y="40001"/>
                  <a:pt x="14337" y="46377"/>
                </a:cubicBezTo>
                <a:cubicBezTo>
                  <a:pt x="20035" y="52758"/>
                  <a:pt x="27661" y="57792"/>
                  <a:pt x="36160" y="58746"/>
                </a:cubicBezTo>
                <a:cubicBezTo>
                  <a:pt x="37021" y="58843"/>
                  <a:pt x="37890" y="58890"/>
                  <a:pt x="38761" y="58890"/>
                </a:cubicBezTo>
                <a:cubicBezTo>
                  <a:pt x="46485" y="58890"/>
                  <a:pt x="54346" y="55132"/>
                  <a:pt x="57972" y="48359"/>
                </a:cubicBezTo>
                <a:cubicBezTo>
                  <a:pt x="60832" y="43017"/>
                  <a:pt x="61021" y="36244"/>
                  <a:pt x="65122" y="31790"/>
                </a:cubicBezTo>
                <a:cubicBezTo>
                  <a:pt x="67384" y="29333"/>
                  <a:pt x="70714" y="27921"/>
                  <a:pt x="74045" y="27921"/>
                </a:cubicBezTo>
                <a:cubicBezTo>
                  <a:pt x="74676" y="27921"/>
                  <a:pt x="75306" y="27972"/>
                  <a:pt x="75930" y="28076"/>
                </a:cubicBezTo>
                <a:cubicBezTo>
                  <a:pt x="80970" y="28910"/>
                  <a:pt x="85161" y="32875"/>
                  <a:pt x="90247" y="33281"/>
                </a:cubicBezTo>
                <a:cubicBezTo>
                  <a:pt x="90521" y="33303"/>
                  <a:pt x="90793" y="33314"/>
                  <a:pt x="91063" y="33314"/>
                </a:cubicBezTo>
                <a:cubicBezTo>
                  <a:pt x="97639" y="33314"/>
                  <a:pt x="103084" y="26984"/>
                  <a:pt x="104235" y="20402"/>
                </a:cubicBezTo>
                <a:cubicBezTo>
                  <a:pt x="105435" y="13550"/>
                  <a:pt x="103221" y="6608"/>
                  <a:pt x="101040" y="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19" name="Google Shape;1119;p26"/>
          <p:cNvSpPr txBox="1">
            <a:spLocks noGrp="1"/>
          </p:cNvSpPr>
          <p:nvPr>
            <p:ph type="title"/>
          </p:nvPr>
        </p:nvSpPr>
        <p:spPr>
          <a:xfrm>
            <a:off x="2676800" y="2243400"/>
            <a:ext cx="6838400" cy="15464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13200">
                <a:latin typeface="Arial" panose="020B0604020202020204" pitchFamily="34" charset="0"/>
                <a:cs typeface="Arial" panose="020B0604020202020204" pitchFamily="34" charset="0"/>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Tree>
    <p:extLst>
      <p:ext uri="{BB962C8B-B14F-4D97-AF65-F5344CB8AC3E}">
        <p14:creationId xmlns:p14="http://schemas.microsoft.com/office/powerpoint/2010/main" val="1449146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43E39-AF9F-7C8B-1765-2C8D6D0188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C5BC8D3-A547-0C6D-7AA2-FB7F41EE0F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899487-E783-431B-391C-D88A21E4982D}"/>
              </a:ext>
            </a:extLst>
          </p:cNvPr>
          <p:cNvSpPr>
            <a:spLocks noGrp="1"/>
          </p:cNvSpPr>
          <p:nvPr>
            <p:ph type="dt" sz="half" idx="10"/>
          </p:nvPr>
        </p:nvSpPr>
        <p:spPr/>
        <p:txBody>
          <a:bodyPr/>
          <a:lstStyle/>
          <a:p>
            <a:fld id="{8861CEA9-5BDC-4166-A019-5A3556EEC933}" type="datetimeFigureOut">
              <a:rPr lang="en-US" smtClean="0"/>
              <a:t>2/27/2025</a:t>
            </a:fld>
            <a:endParaRPr lang="en-US"/>
          </a:p>
        </p:txBody>
      </p:sp>
      <p:sp>
        <p:nvSpPr>
          <p:cNvPr id="5" name="Footer Placeholder 4">
            <a:extLst>
              <a:ext uri="{FF2B5EF4-FFF2-40B4-BE49-F238E27FC236}">
                <a16:creationId xmlns:a16="http://schemas.microsoft.com/office/drawing/2014/main" id="{18B9FD6E-58C9-248F-D950-00BB0A2539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69E751-E01C-D93E-78C3-12A69A483FC0}"/>
              </a:ext>
            </a:extLst>
          </p:cNvPr>
          <p:cNvSpPr>
            <a:spLocks noGrp="1"/>
          </p:cNvSpPr>
          <p:nvPr>
            <p:ph type="sldNum" sz="quarter" idx="12"/>
          </p:nvPr>
        </p:nvSpPr>
        <p:spPr/>
        <p:txBody>
          <a:bodyPr/>
          <a:lstStyle/>
          <a:p>
            <a:fld id="{9181CEEE-4537-4C1B-A62A-9C96E4C7A1AC}" type="slidenum">
              <a:rPr lang="en-US" smtClean="0"/>
              <a:t>‹#›</a:t>
            </a:fld>
            <a:endParaRPr lang="en-US"/>
          </a:p>
        </p:txBody>
      </p:sp>
    </p:spTree>
    <p:extLst>
      <p:ext uri="{BB962C8B-B14F-4D97-AF65-F5344CB8AC3E}">
        <p14:creationId xmlns:p14="http://schemas.microsoft.com/office/powerpoint/2010/main" val="26033528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and text 1">
  <p:cSld name="Title and text 1">
    <p:spTree>
      <p:nvGrpSpPr>
        <p:cNvPr id="1" name="Shape 1120"/>
        <p:cNvGrpSpPr/>
        <p:nvPr/>
      </p:nvGrpSpPr>
      <p:grpSpPr>
        <a:xfrm>
          <a:off x="0" y="0"/>
          <a:ext cx="0" cy="0"/>
          <a:chOff x="0" y="0"/>
          <a:chExt cx="0" cy="0"/>
        </a:xfrm>
      </p:grpSpPr>
      <p:grpSp>
        <p:nvGrpSpPr>
          <p:cNvPr id="1121" name="Google Shape;1121;p27"/>
          <p:cNvGrpSpPr/>
          <p:nvPr/>
        </p:nvGrpSpPr>
        <p:grpSpPr>
          <a:xfrm>
            <a:off x="800" y="0"/>
            <a:ext cx="12190400" cy="6858000"/>
            <a:chOff x="10900" y="0"/>
            <a:chExt cx="9142800" cy="5143500"/>
          </a:xfrm>
        </p:grpSpPr>
        <p:cxnSp>
          <p:nvCxnSpPr>
            <p:cNvPr id="1122" name="Google Shape;1122;p27"/>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23" name="Google Shape;1123;p27"/>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24" name="Google Shape;1124;p27"/>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25" name="Google Shape;1125;p27"/>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26" name="Google Shape;1126;p27"/>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27" name="Google Shape;1127;p27"/>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28" name="Google Shape;1128;p27"/>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29" name="Google Shape;1129;p27"/>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30" name="Google Shape;1130;p27"/>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31" name="Google Shape;1131;p27"/>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32" name="Google Shape;1132;p27"/>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33" name="Google Shape;1133;p27"/>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34" name="Google Shape;1134;p27"/>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35" name="Google Shape;1135;p27"/>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36" name="Google Shape;1136;p27"/>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37" name="Google Shape;1137;p27"/>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38" name="Google Shape;1138;p27"/>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39" name="Google Shape;1139;p27"/>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140" name="Google Shape;1140;p27"/>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41" name="Google Shape;1141;p27"/>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42" name="Google Shape;1142;p27"/>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43" name="Google Shape;1143;p27"/>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44" name="Google Shape;1144;p27"/>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45" name="Google Shape;1145;p27"/>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46" name="Google Shape;1146;p27"/>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47" name="Google Shape;1147;p27"/>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48" name="Google Shape;1148;p27"/>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149" name="Google Shape;1149;p27"/>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1150" name="Google Shape;1150;p27"/>
          <p:cNvSpPr txBox="1">
            <a:spLocks noGrp="1"/>
          </p:cNvSpPr>
          <p:nvPr>
            <p:ph type="subTitle" idx="1"/>
          </p:nvPr>
        </p:nvSpPr>
        <p:spPr>
          <a:xfrm>
            <a:off x="6176783" y="3203800"/>
            <a:ext cx="4991200" cy="10964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151" name="Google Shape;1151;p27"/>
          <p:cNvSpPr txBox="1">
            <a:spLocks noGrp="1"/>
          </p:cNvSpPr>
          <p:nvPr>
            <p:ph type="title"/>
          </p:nvPr>
        </p:nvSpPr>
        <p:spPr>
          <a:xfrm>
            <a:off x="6176783" y="2557800"/>
            <a:ext cx="4991200" cy="646000"/>
          </a:xfrm>
          <a:prstGeom prst="rect">
            <a:avLst/>
          </a:prstGeom>
        </p:spPr>
        <p:txBody>
          <a:bodyPr spcFirstLastPara="1" wrap="square" lIns="91425" tIns="91425" rIns="91425" bIns="91425" anchor="ctr" anchorCtr="0">
            <a:normAutofit/>
          </a:bodyPr>
          <a:lstStyle>
            <a:lvl1pPr lvl="0" rtl="0">
              <a:spcBef>
                <a:spcPts val="0"/>
              </a:spcBef>
              <a:spcAft>
                <a:spcPts val="0"/>
              </a:spcAft>
              <a:buSzPts val="3600"/>
              <a:buNone/>
              <a:defRPr sz="4267">
                <a:latin typeface="Arial" panose="020B0604020202020204" pitchFamily="34" charset="0"/>
                <a:cs typeface="Arial" panose="020B0604020202020204" pitchFamily="34" charset="0"/>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1152" name="Google Shape;1152;p27"/>
          <p:cNvSpPr/>
          <p:nvPr/>
        </p:nvSpPr>
        <p:spPr>
          <a:xfrm rot="-180840" flipH="1">
            <a:off x="6151675" y="5284785"/>
            <a:ext cx="7289448" cy="2503368"/>
          </a:xfrm>
          <a:custGeom>
            <a:avLst/>
            <a:gdLst/>
            <a:ahLst/>
            <a:cxnLst/>
            <a:rect l="l" t="t" r="r" b="b"/>
            <a:pathLst>
              <a:path w="125118" h="42966" extrusionOk="0">
                <a:moveTo>
                  <a:pt x="24239" y="0"/>
                </a:moveTo>
                <a:cubicBezTo>
                  <a:pt x="22353" y="0"/>
                  <a:pt x="20491" y="377"/>
                  <a:pt x="18816" y="1245"/>
                </a:cubicBezTo>
                <a:cubicBezTo>
                  <a:pt x="15513" y="2959"/>
                  <a:pt x="13242" y="6876"/>
                  <a:pt x="14159" y="10481"/>
                </a:cubicBezTo>
                <a:cubicBezTo>
                  <a:pt x="14710" y="12666"/>
                  <a:pt x="16320" y="14837"/>
                  <a:pt x="15542" y="16951"/>
                </a:cubicBezTo>
                <a:cubicBezTo>
                  <a:pt x="14821" y="18913"/>
                  <a:pt x="12451" y="19583"/>
                  <a:pt x="10304" y="19583"/>
                </a:cubicBezTo>
                <a:cubicBezTo>
                  <a:pt x="10101" y="19583"/>
                  <a:pt x="9900" y="19577"/>
                  <a:pt x="9703" y="19566"/>
                </a:cubicBezTo>
                <a:cubicBezTo>
                  <a:pt x="8574" y="19500"/>
                  <a:pt x="7402" y="19348"/>
                  <a:pt x="6265" y="19348"/>
                </a:cubicBezTo>
                <a:cubicBezTo>
                  <a:pt x="5098" y="19348"/>
                  <a:pt x="3968" y="19509"/>
                  <a:pt x="2964" y="20090"/>
                </a:cubicBezTo>
                <a:cubicBezTo>
                  <a:pt x="14" y="21803"/>
                  <a:pt x="1" y="26381"/>
                  <a:pt x="2092" y="29075"/>
                </a:cubicBezTo>
                <a:cubicBezTo>
                  <a:pt x="4177" y="31770"/>
                  <a:pt x="7594" y="33011"/>
                  <a:pt x="10855" y="34016"/>
                </a:cubicBezTo>
                <a:cubicBezTo>
                  <a:pt x="36292" y="41849"/>
                  <a:pt x="63139" y="42966"/>
                  <a:pt x="89858" y="42966"/>
                </a:cubicBezTo>
                <a:cubicBezTo>
                  <a:pt x="94899" y="42966"/>
                  <a:pt x="99936" y="42926"/>
                  <a:pt x="104957" y="42884"/>
                </a:cubicBezTo>
                <a:cubicBezTo>
                  <a:pt x="108601" y="42850"/>
                  <a:pt x="112319" y="42813"/>
                  <a:pt x="115779" y="41666"/>
                </a:cubicBezTo>
                <a:cubicBezTo>
                  <a:pt x="119238" y="40519"/>
                  <a:pt x="122471" y="38065"/>
                  <a:pt x="123604" y="34601"/>
                </a:cubicBezTo>
                <a:cubicBezTo>
                  <a:pt x="125118" y="29986"/>
                  <a:pt x="121844" y="24525"/>
                  <a:pt x="117973" y="22162"/>
                </a:cubicBezTo>
                <a:cubicBezTo>
                  <a:pt x="111923" y="18457"/>
                  <a:pt x="104906" y="16819"/>
                  <a:pt x="97884" y="16427"/>
                </a:cubicBezTo>
                <a:cubicBezTo>
                  <a:pt x="96474" y="16347"/>
                  <a:pt x="95064" y="16313"/>
                  <a:pt x="93655" y="16313"/>
                </a:cubicBezTo>
                <a:cubicBezTo>
                  <a:pt x="86962" y="16313"/>
                  <a:pt x="80273" y="17087"/>
                  <a:pt x="73583" y="17461"/>
                </a:cubicBezTo>
                <a:cubicBezTo>
                  <a:pt x="73056" y="17490"/>
                  <a:pt x="72519" y="17514"/>
                  <a:pt x="71981" y="17514"/>
                </a:cubicBezTo>
                <a:cubicBezTo>
                  <a:pt x="70417" y="17514"/>
                  <a:pt x="68856" y="17313"/>
                  <a:pt x="67580" y="16455"/>
                </a:cubicBezTo>
                <a:cubicBezTo>
                  <a:pt x="64924" y="14662"/>
                  <a:pt x="64664" y="10938"/>
                  <a:pt x="63413" y="7989"/>
                </a:cubicBezTo>
                <a:cubicBezTo>
                  <a:pt x="61559" y="3591"/>
                  <a:pt x="56821" y="688"/>
                  <a:pt x="52091" y="688"/>
                </a:cubicBezTo>
                <a:cubicBezTo>
                  <a:pt x="51126" y="688"/>
                  <a:pt x="50162" y="808"/>
                  <a:pt x="49223" y="1062"/>
                </a:cubicBezTo>
                <a:cubicBezTo>
                  <a:pt x="46132" y="1897"/>
                  <a:pt x="43376" y="3959"/>
                  <a:pt x="40181" y="4181"/>
                </a:cubicBezTo>
                <a:cubicBezTo>
                  <a:pt x="39985" y="4195"/>
                  <a:pt x="39789" y="4201"/>
                  <a:pt x="39595" y="4201"/>
                </a:cubicBezTo>
                <a:cubicBezTo>
                  <a:pt x="36134" y="4201"/>
                  <a:pt x="32968" y="2138"/>
                  <a:pt x="29666" y="967"/>
                </a:cubicBezTo>
                <a:cubicBezTo>
                  <a:pt x="27934" y="357"/>
                  <a:pt x="26075" y="0"/>
                  <a:pt x="24239"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53" name="Google Shape;1153;p27"/>
          <p:cNvSpPr/>
          <p:nvPr/>
        </p:nvSpPr>
        <p:spPr>
          <a:xfrm rot="-1361740">
            <a:off x="-1066783" y="-840289"/>
            <a:ext cx="4555157" cy="1921241"/>
          </a:xfrm>
          <a:custGeom>
            <a:avLst/>
            <a:gdLst/>
            <a:ahLst/>
            <a:cxnLst/>
            <a:rect l="l" t="t" r="r" b="b"/>
            <a:pathLst>
              <a:path w="98757" h="41653" extrusionOk="0">
                <a:moveTo>
                  <a:pt x="24520" y="1"/>
                </a:moveTo>
                <a:cubicBezTo>
                  <a:pt x="21966" y="1"/>
                  <a:pt x="19451" y="357"/>
                  <a:pt x="17165" y="1453"/>
                </a:cubicBezTo>
                <a:cubicBezTo>
                  <a:pt x="13673" y="3128"/>
                  <a:pt x="11129" y="6380"/>
                  <a:pt x="9543" y="9914"/>
                </a:cubicBezTo>
                <a:cubicBezTo>
                  <a:pt x="8264" y="12769"/>
                  <a:pt x="8241" y="16351"/>
                  <a:pt x="6896" y="19055"/>
                </a:cubicBezTo>
                <a:cubicBezTo>
                  <a:pt x="5957" y="20952"/>
                  <a:pt x="4093" y="21585"/>
                  <a:pt x="2799" y="23331"/>
                </a:cubicBezTo>
                <a:cubicBezTo>
                  <a:pt x="214" y="26824"/>
                  <a:pt x="1" y="32043"/>
                  <a:pt x="2323" y="35715"/>
                </a:cubicBezTo>
                <a:cubicBezTo>
                  <a:pt x="4765" y="39587"/>
                  <a:pt x="9390" y="41653"/>
                  <a:pt x="13997" y="41653"/>
                </a:cubicBezTo>
                <a:cubicBezTo>
                  <a:pt x="15319" y="41653"/>
                  <a:pt x="16640" y="41483"/>
                  <a:pt x="17906" y="41137"/>
                </a:cubicBezTo>
                <a:cubicBezTo>
                  <a:pt x="23093" y="39716"/>
                  <a:pt x="27358" y="35851"/>
                  <a:pt x="32564" y="34506"/>
                </a:cubicBezTo>
                <a:cubicBezTo>
                  <a:pt x="34007" y="34134"/>
                  <a:pt x="35471" y="33968"/>
                  <a:pt x="36938" y="33968"/>
                </a:cubicBezTo>
                <a:cubicBezTo>
                  <a:pt x="41466" y="33968"/>
                  <a:pt x="46036" y="35549"/>
                  <a:pt x="50176" y="37541"/>
                </a:cubicBezTo>
                <a:cubicBezTo>
                  <a:pt x="52248" y="38536"/>
                  <a:pt x="54306" y="39651"/>
                  <a:pt x="56557" y="40122"/>
                </a:cubicBezTo>
                <a:cubicBezTo>
                  <a:pt x="57203" y="40256"/>
                  <a:pt x="57873" y="40329"/>
                  <a:pt x="58540" y="40329"/>
                </a:cubicBezTo>
                <a:cubicBezTo>
                  <a:pt x="60199" y="40329"/>
                  <a:pt x="61845" y="39877"/>
                  <a:pt x="63070" y="38786"/>
                </a:cubicBezTo>
                <a:cubicBezTo>
                  <a:pt x="64575" y="37456"/>
                  <a:pt x="65268" y="35356"/>
                  <a:pt x="66887" y="34162"/>
                </a:cubicBezTo>
                <a:cubicBezTo>
                  <a:pt x="67804" y="33485"/>
                  <a:pt x="68878" y="33201"/>
                  <a:pt x="69992" y="33201"/>
                </a:cubicBezTo>
                <a:cubicBezTo>
                  <a:pt x="71786" y="33201"/>
                  <a:pt x="73685" y="33937"/>
                  <a:pt x="75207" y="34959"/>
                </a:cubicBezTo>
                <a:cubicBezTo>
                  <a:pt x="77675" y="36611"/>
                  <a:pt x="79709" y="38933"/>
                  <a:pt x="82404" y="40193"/>
                </a:cubicBezTo>
                <a:cubicBezTo>
                  <a:pt x="83759" y="40826"/>
                  <a:pt x="85236" y="41125"/>
                  <a:pt x="86721" y="41125"/>
                </a:cubicBezTo>
                <a:cubicBezTo>
                  <a:pt x="90219" y="41125"/>
                  <a:pt x="93757" y="39467"/>
                  <a:pt x="95821" y="36611"/>
                </a:cubicBezTo>
                <a:cubicBezTo>
                  <a:pt x="98757" y="32538"/>
                  <a:pt x="98493" y="26507"/>
                  <a:pt x="95331" y="22609"/>
                </a:cubicBezTo>
                <a:cubicBezTo>
                  <a:pt x="92806" y="19503"/>
                  <a:pt x="88927" y="17885"/>
                  <a:pt x="85207" y="16413"/>
                </a:cubicBezTo>
                <a:cubicBezTo>
                  <a:pt x="67274" y="9310"/>
                  <a:pt x="48935" y="2703"/>
                  <a:pt x="29789" y="381"/>
                </a:cubicBezTo>
                <a:cubicBezTo>
                  <a:pt x="28055" y="169"/>
                  <a:pt x="26279" y="1"/>
                  <a:pt x="24520" y="1"/>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154" name="Google Shape;1154;p27"/>
          <p:cNvGrpSpPr/>
          <p:nvPr/>
        </p:nvGrpSpPr>
        <p:grpSpPr>
          <a:xfrm>
            <a:off x="292267" y="4504815"/>
            <a:ext cx="981125" cy="1673420"/>
            <a:chOff x="219200" y="3378611"/>
            <a:chExt cx="735844" cy="1255065"/>
          </a:xfrm>
        </p:grpSpPr>
        <p:sp>
          <p:nvSpPr>
            <p:cNvPr id="1155" name="Google Shape;1155;p27"/>
            <p:cNvSpPr/>
            <p:nvPr/>
          </p:nvSpPr>
          <p:spPr>
            <a:xfrm rot="-459634">
              <a:off x="528182" y="4216725"/>
              <a:ext cx="402540" cy="391869"/>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6" name="Google Shape;1156;p27"/>
            <p:cNvSpPr/>
            <p:nvPr/>
          </p:nvSpPr>
          <p:spPr>
            <a:xfrm rot="935724">
              <a:off x="260591" y="3441772"/>
              <a:ext cx="521830" cy="379379"/>
            </a:xfrm>
            <a:custGeom>
              <a:avLst/>
              <a:gdLst/>
              <a:ahLst/>
              <a:cxnLst/>
              <a:rect l="l" t="t" r="r" b="b"/>
              <a:pathLst>
                <a:path w="10257" h="7457" fill="none" extrusionOk="0">
                  <a:moveTo>
                    <a:pt x="1" y="1081"/>
                  </a:moveTo>
                  <a:cubicBezTo>
                    <a:pt x="898" y="383"/>
                    <a:pt x="2073" y="0"/>
                    <a:pt x="3187" y="222"/>
                  </a:cubicBezTo>
                  <a:cubicBezTo>
                    <a:pt x="4296" y="440"/>
                    <a:pt x="5291" y="1331"/>
                    <a:pt x="5471" y="2450"/>
                  </a:cubicBezTo>
                  <a:cubicBezTo>
                    <a:pt x="5650" y="3568"/>
                    <a:pt x="4866" y="4805"/>
                    <a:pt x="3749" y="4975"/>
                  </a:cubicBezTo>
                  <a:cubicBezTo>
                    <a:pt x="3409" y="4744"/>
                    <a:pt x="3361" y="4224"/>
                    <a:pt x="3540" y="3851"/>
                  </a:cubicBezTo>
                  <a:cubicBezTo>
                    <a:pt x="3725" y="3479"/>
                    <a:pt x="4069" y="3215"/>
                    <a:pt x="4409" y="2974"/>
                  </a:cubicBezTo>
                  <a:cubicBezTo>
                    <a:pt x="4923" y="2610"/>
                    <a:pt x="5489" y="2257"/>
                    <a:pt x="6123" y="2252"/>
                  </a:cubicBezTo>
                  <a:cubicBezTo>
                    <a:pt x="6972" y="2242"/>
                    <a:pt x="7713" y="2898"/>
                    <a:pt x="8066" y="3668"/>
                  </a:cubicBezTo>
                  <a:cubicBezTo>
                    <a:pt x="8421" y="4442"/>
                    <a:pt x="8463" y="5310"/>
                    <a:pt x="8501" y="6160"/>
                  </a:cubicBezTo>
                  <a:cubicBezTo>
                    <a:pt x="8510" y="6447"/>
                    <a:pt x="8515" y="6759"/>
                    <a:pt x="8354" y="6994"/>
                  </a:cubicBezTo>
                  <a:cubicBezTo>
                    <a:pt x="8033" y="7457"/>
                    <a:pt x="7208" y="7282"/>
                    <a:pt x="6972" y="6768"/>
                  </a:cubicBezTo>
                  <a:cubicBezTo>
                    <a:pt x="6735" y="6254"/>
                    <a:pt x="6986" y="5622"/>
                    <a:pt x="7406" y="5243"/>
                  </a:cubicBezTo>
                  <a:cubicBezTo>
                    <a:pt x="8194" y="4531"/>
                    <a:pt x="9558" y="4616"/>
                    <a:pt x="10257" y="541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157" name="Google Shape;1157;p27"/>
          <p:cNvGrpSpPr/>
          <p:nvPr/>
        </p:nvGrpSpPr>
        <p:grpSpPr>
          <a:xfrm>
            <a:off x="9387091" y="408527"/>
            <a:ext cx="256016" cy="310824"/>
            <a:chOff x="7052482" y="701875"/>
            <a:chExt cx="272861" cy="331274"/>
          </a:xfrm>
        </p:grpSpPr>
        <p:sp>
          <p:nvSpPr>
            <p:cNvPr id="1158" name="Google Shape;1158;p27"/>
            <p:cNvSpPr/>
            <p:nvPr/>
          </p:nvSpPr>
          <p:spPr>
            <a:xfrm>
              <a:off x="7053810" y="753739"/>
              <a:ext cx="247283" cy="205066"/>
            </a:xfrm>
            <a:custGeom>
              <a:avLst/>
              <a:gdLst/>
              <a:ahLst/>
              <a:cxnLst/>
              <a:rect l="l" t="t" r="r" b="b"/>
              <a:pathLst>
                <a:path w="2794" h="2317" fill="none" extrusionOk="0">
                  <a:moveTo>
                    <a:pt x="0" y="0"/>
                  </a:moveTo>
                  <a:cubicBezTo>
                    <a:pt x="935" y="769"/>
                    <a:pt x="1864" y="1543"/>
                    <a:pt x="2793" y="2316"/>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59" name="Google Shape;1159;p27"/>
            <p:cNvSpPr/>
            <p:nvPr/>
          </p:nvSpPr>
          <p:spPr>
            <a:xfrm>
              <a:off x="7052482" y="728161"/>
              <a:ext cx="272861" cy="221528"/>
            </a:xfrm>
            <a:custGeom>
              <a:avLst/>
              <a:gdLst/>
              <a:ahLst/>
              <a:cxnLst/>
              <a:rect l="l" t="t" r="r" b="b"/>
              <a:pathLst>
                <a:path w="3083" h="2503" fill="none" extrusionOk="0">
                  <a:moveTo>
                    <a:pt x="1" y="2502"/>
                  </a:moveTo>
                  <a:cubicBezTo>
                    <a:pt x="1029" y="1666"/>
                    <a:pt x="2054" y="836"/>
                    <a:pt x="3082" y="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0" name="Google Shape;1160;p27"/>
            <p:cNvSpPr/>
            <p:nvPr/>
          </p:nvSpPr>
          <p:spPr>
            <a:xfrm>
              <a:off x="7147714" y="701875"/>
              <a:ext cx="40978" cy="331274"/>
            </a:xfrm>
            <a:custGeom>
              <a:avLst/>
              <a:gdLst/>
              <a:ahLst/>
              <a:cxnLst/>
              <a:rect l="l" t="t" r="r" b="b"/>
              <a:pathLst>
                <a:path w="463" h="3743" fill="none" extrusionOk="0">
                  <a:moveTo>
                    <a:pt x="1" y="1"/>
                  </a:moveTo>
                  <a:cubicBezTo>
                    <a:pt x="100" y="1247"/>
                    <a:pt x="203" y="2492"/>
                    <a:pt x="303" y="3743"/>
                  </a:cubicBezTo>
                  <a:cubicBezTo>
                    <a:pt x="355" y="3630"/>
                    <a:pt x="412" y="3516"/>
                    <a:pt x="463" y="3408"/>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161" name="Google Shape;1161;p27"/>
          <p:cNvSpPr/>
          <p:nvPr/>
        </p:nvSpPr>
        <p:spPr>
          <a:xfrm>
            <a:off x="11011441" y="4602270"/>
            <a:ext cx="369300" cy="366807"/>
          </a:xfrm>
          <a:custGeom>
            <a:avLst/>
            <a:gdLst/>
            <a:ahLst/>
            <a:cxnLst/>
            <a:rect l="l" t="t" r="r" b="b"/>
            <a:pathLst>
              <a:path w="4202" h="4173" fill="none" extrusionOk="0">
                <a:moveTo>
                  <a:pt x="0" y="2063"/>
                </a:moveTo>
                <a:cubicBezTo>
                  <a:pt x="449" y="1558"/>
                  <a:pt x="897" y="1048"/>
                  <a:pt x="1346" y="543"/>
                </a:cubicBezTo>
                <a:cubicBezTo>
                  <a:pt x="1478" y="392"/>
                  <a:pt x="1497" y="242"/>
                  <a:pt x="1629" y="90"/>
                </a:cubicBezTo>
                <a:cubicBezTo>
                  <a:pt x="1657" y="52"/>
                  <a:pt x="1695" y="15"/>
                  <a:pt x="1742" y="5"/>
                </a:cubicBezTo>
                <a:cubicBezTo>
                  <a:pt x="1784" y="0"/>
                  <a:pt x="1827" y="24"/>
                  <a:pt x="1869" y="52"/>
                </a:cubicBezTo>
                <a:cubicBezTo>
                  <a:pt x="2596" y="520"/>
                  <a:pt x="3304" y="1034"/>
                  <a:pt x="3979" y="1581"/>
                </a:cubicBezTo>
                <a:cubicBezTo>
                  <a:pt x="4083" y="1666"/>
                  <a:pt x="4201" y="1775"/>
                  <a:pt x="4197" y="1912"/>
                </a:cubicBezTo>
                <a:cubicBezTo>
                  <a:pt x="4197" y="2015"/>
                  <a:pt x="4125" y="2106"/>
                  <a:pt x="4060" y="2185"/>
                </a:cubicBezTo>
                <a:cubicBezTo>
                  <a:pt x="3498" y="2847"/>
                  <a:pt x="2941" y="3511"/>
                  <a:pt x="2385" y="4173"/>
                </a:cubicBezTo>
                <a:cubicBezTo>
                  <a:pt x="1695" y="3516"/>
                  <a:pt x="742" y="2662"/>
                  <a:pt x="0" y="2063"/>
                </a:cubicBezTo>
                <a:close/>
              </a:path>
            </a:pathLst>
          </a:custGeom>
          <a:noFill/>
          <a:ln w="19050" cap="rnd" cmpd="sng">
            <a:solidFill>
              <a:srgbClr val="193E43"/>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162" name="Google Shape;1162;p27"/>
          <p:cNvGrpSpPr/>
          <p:nvPr/>
        </p:nvGrpSpPr>
        <p:grpSpPr>
          <a:xfrm>
            <a:off x="2412594" y="473348"/>
            <a:ext cx="256028" cy="302579"/>
            <a:chOff x="7298913" y="453525"/>
            <a:chExt cx="96775" cy="117900"/>
          </a:xfrm>
        </p:grpSpPr>
        <p:sp>
          <p:nvSpPr>
            <p:cNvPr id="1163" name="Google Shape;1163;p27"/>
            <p:cNvSpPr/>
            <p:nvPr/>
          </p:nvSpPr>
          <p:spPr>
            <a:xfrm>
              <a:off x="7298913" y="480425"/>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4" name="Google Shape;1164;p27"/>
            <p:cNvSpPr/>
            <p:nvPr/>
          </p:nvSpPr>
          <p:spPr>
            <a:xfrm>
              <a:off x="7301138" y="470175"/>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165" name="Google Shape;1165;p27"/>
            <p:cNvSpPr/>
            <p:nvPr/>
          </p:nvSpPr>
          <p:spPr>
            <a:xfrm>
              <a:off x="7337238" y="453525"/>
              <a:ext cx="15375"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6748563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and text 4">
  <p:cSld name="Title and text 4">
    <p:spTree>
      <p:nvGrpSpPr>
        <p:cNvPr id="1" name="Shape 1251"/>
        <p:cNvGrpSpPr/>
        <p:nvPr/>
      </p:nvGrpSpPr>
      <p:grpSpPr>
        <a:xfrm>
          <a:off x="0" y="0"/>
          <a:ext cx="0" cy="0"/>
          <a:chOff x="0" y="0"/>
          <a:chExt cx="0" cy="0"/>
        </a:xfrm>
      </p:grpSpPr>
      <p:grpSp>
        <p:nvGrpSpPr>
          <p:cNvPr id="1252" name="Google Shape;1252;p30"/>
          <p:cNvGrpSpPr/>
          <p:nvPr/>
        </p:nvGrpSpPr>
        <p:grpSpPr>
          <a:xfrm>
            <a:off x="800" y="0"/>
            <a:ext cx="12190400" cy="6858000"/>
            <a:chOff x="10900" y="0"/>
            <a:chExt cx="9142800" cy="5143500"/>
          </a:xfrm>
        </p:grpSpPr>
        <p:cxnSp>
          <p:nvCxnSpPr>
            <p:cNvPr id="1253" name="Google Shape;1253;p30"/>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54" name="Google Shape;1254;p30"/>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55" name="Google Shape;1255;p30"/>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56" name="Google Shape;1256;p30"/>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57" name="Google Shape;1257;p30"/>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58" name="Google Shape;1258;p30"/>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59" name="Google Shape;1259;p30"/>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60" name="Google Shape;1260;p30"/>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61" name="Google Shape;1261;p30"/>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62" name="Google Shape;1262;p30"/>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63" name="Google Shape;1263;p30"/>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64" name="Google Shape;1264;p30"/>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65" name="Google Shape;1265;p30"/>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66" name="Google Shape;1266;p30"/>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67" name="Google Shape;1267;p30"/>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68" name="Google Shape;1268;p30"/>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69" name="Google Shape;1269;p30"/>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70" name="Google Shape;1270;p30"/>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71" name="Google Shape;1271;p30"/>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272" name="Google Shape;1272;p30"/>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273" name="Google Shape;1273;p30"/>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274" name="Google Shape;1274;p30"/>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275" name="Google Shape;1275;p30"/>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276" name="Google Shape;1276;p30"/>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277" name="Google Shape;1277;p30"/>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278" name="Google Shape;1278;p30"/>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279" name="Google Shape;1279;p30"/>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280" name="Google Shape;1280;p30"/>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1281" name="Google Shape;1281;p30"/>
          <p:cNvSpPr txBox="1">
            <a:spLocks noGrp="1"/>
          </p:cNvSpPr>
          <p:nvPr>
            <p:ph type="subTitle" idx="1"/>
          </p:nvPr>
        </p:nvSpPr>
        <p:spPr>
          <a:xfrm>
            <a:off x="1793908" y="3183213"/>
            <a:ext cx="4814400" cy="1137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282" name="Google Shape;1282;p30"/>
          <p:cNvSpPr/>
          <p:nvPr/>
        </p:nvSpPr>
        <p:spPr>
          <a:xfrm flipH="1">
            <a:off x="9103344" y="-841904"/>
            <a:ext cx="4275389" cy="2388031"/>
          </a:xfrm>
          <a:custGeom>
            <a:avLst/>
            <a:gdLst/>
            <a:ahLst/>
            <a:cxnLst/>
            <a:rect l="l" t="t" r="r" b="b"/>
            <a:pathLst>
              <a:path w="105435" h="58891" extrusionOk="0">
                <a:moveTo>
                  <a:pt x="101040" y="0"/>
                </a:moveTo>
                <a:cubicBezTo>
                  <a:pt x="83315" y="5131"/>
                  <a:pt x="65589" y="10265"/>
                  <a:pt x="47863" y="15395"/>
                </a:cubicBezTo>
                <a:cubicBezTo>
                  <a:pt x="32481" y="19848"/>
                  <a:pt x="16834" y="24338"/>
                  <a:pt x="833" y="24338"/>
                </a:cubicBezTo>
                <a:cubicBezTo>
                  <a:pt x="556" y="24338"/>
                  <a:pt x="278" y="24336"/>
                  <a:pt x="1" y="24334"/>
                </a:cubicBezTo>
                <a:lnTo>
                  <a:pt x="1" y="24334"/>
                </a:lnTo>
                <a:lnTo>
                  <a:pt x="841" y="24659"/>
                </a:lnTo>
                <a:cubicBezTo>
                  <a:pt x="4635" y="32319"/>
                  <a:pt x="8641" y="40001"/>
                  <a:pt x="14337" y="46377"/>
                </a:cubicBezTo>
                <a:cubicBezTo>
                  <a:pt x="20035" y="52758"/>
                  <a:pt x="27661" y="57792"/>
                  <a:pt x="36160" y="58746"/>
                </a:cubicBezTo>
                <a:cubicBezTo>
                  <a:pt x="37021" y="58843"/>
                  <a:pt x="37890" y="58890"/>
                  <a:pt x="38761" y="58890"/>
                </a:cubicBezTo>
                <a:cubicBezTo>
                  <a:pt x="46485" y="58890"/>
                  <a:pt x="54346" y="55132"/>
                  <a:pt x="57972" y="48359"/>
                </a:cubicBezTo>
                <a:cubicBezTo>
                  <a:pt x="60832" y="43017"/>
                  <a:pt x="61021" y="36244"/>
                  <a:pt x="65122" y="31790"/>
                </a:cubicBezTo>
                <a:cubicBezTo>
                  <a:pt x="67384" y="29333"/>
                  <a:pt x="70714" y="27921"/>
                  <a:pt x="74045" y="27921"/>
                </a:cubicBezTo>
                <a:cubicBezTo>
                  <a:pt x="74676" y="27921"/>
                  <a:pt x="75306" y="27972"/>
                  <a:pt x="75930" y="28076"/>
                </a:cubicBezTo>
                <a:cubicBezTo>
                  <a:pt x="80970" y="28910"/>
                  <a:pt x="85161" y="32875"/>
                  <a:pt x="90247" y="33281"/>
                </a:cubicBezTo>
                <a:cubicBezTo>
                  <a:pt x="90521" y="33303"/>
                  <a:pt x="90793" y="33314"/>
                  <a:pt x="91063" y="33314"/>
                </a:cubicBezTo>
                <a:cubicBezTo>
                  <a:pt x="97639" y="33314"/>
                  <a:pt x="103084" y="26984"/>
                  <a:pt x="104235" y="20402"/>
                </a:cubicBezTo>
                <a:cubicBezTo>
                  <a:pt x="105435" y="13550"/>
                  <a:pt x="103221" y="6608"/>
                  <a:pt x="101040" y="0"/>
                </a:cubicBezTo>
                <a:close/>
              </a:path>
            </a:pathLst>
          </a:custGeom>
          <a:solidFill>
            <a:srgbClr val="FFD95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83" name="Google Shape;1283;p30"/>
          <p:cNvSpPr txBox="1">
            <a:spLocks noGrp="1"/>
          </p:cNvSpPr>
          <p:nvPr>
            <p:ph type="title"/>
          </p:nvPr>
        </p:nvSpPr>
        <p:spPr>
          <a:xfrm>
            <a:off x="1793908" y="2537213"/>
            <a:ext cx="4814400" cy="646000"/>
          </a:xfrm>
          <a:prstGeom prst="rect">
            <a:avLst/>
          </a:prstGeom>
        </p:spPr>
        <p:txBody>
          <a:bodyPr spcFirstLastPara="1" wrap="square" lIns="91425" tIns="91425" rIns="91425" bIns="91425" anchor="ctr" anchorCtr="0">
            <a:normAutofit/>
          </a:bodyPr>
          <a:lstStyle>
            <a:lvl1pPr lvl="0" rtl="0">
              <a:spcBef>
                <a:spcPts val="0"/>
              </a:spcBef>
              <a:spcAft>
                <a:spcPts val="0"/>
              </a:spcAft>
              <a:buSzPts val="3600"/>
              <a:buNone/>
              <a:defRPr>
                <a:latin typeface="Arial" panose="020B0604020202020204" pitchFamily="34" charset="0"/>
                <a:cs typeface="Arial" panose="020B0604020202020204" pitchFamily="34" charset="0"/>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1284" name="Google Shape;1284;p30"/>
          <p:cNvSpPr/>
          <p:nvPr/>
        </p:nvSpPr>
        <p:spPr>
          <a:xfrm rot="-8867331" flipH="1">
            <a:off x="-1137469" y="5685693"/>
            <a:ext cx="4333488" cy="1827747"/>
          </a:xfrm>
          <a:custGeom>
            <a:avLst/>
            <a:gdLst/>
            <a:ahLst/>
            <a:cxnLst/>
            <a:rect l="l" t="t" r="r" b="b"/>
            <a:pathLst>
              <a:path w="98757" h="41653" extrusionOk="0">
                <a:moveTo>
                  <a:pt x="24520" y="1"/>
                </a:moveTo>
                <a:cubicBezTo>
                  <a:pt x="21966" y="1"/>
                  <a:pt x="19451" y="357"/>
                  <a:pt x="17165" y="1453"/>
                </a:cubicBezTo>
                <a:cubicBezTo>
                  <a:pt x="13673" y="3128"/>
                  <a:pt x="11129" y="6380"/>
                  <a:pt x="9543" y="9914"/>
                </a:cubicBezTo>
                <a:cubicBezTo>
                  <a:pt x="8264" y="12769"/>
                  <a:pt x="8241" y="16351"/>
                  <a:pt x="6896" y="19055"/>
                </a:cubicBezTo>
                <a:cubicBezTo>
                  <a:pt x="5957" y="20952"/>
                  <a:pt x="4093" y="21585"/>
                  <a:pt x="2799" y="23331"/>
                </a:cubicBezTo>
                <a:cubicBezTo>
                  <a:pt x="214" y="26824"/>
                  <a:pt x="1" y="32043"/>
                  <a:pt x="2323" y="35715"/>
                </a:cubicBezTo>
                <a:cubicBezTo>
                  <a:pt x="4765" y="39587"/>
                  <a:pt x="9390" y="41653"/>
                  <a:pt x="13997" y="41653"/>
                </a:cubicBezTo>
                <a:cubicBezTo>
                  <a:pt x="15319" y="41653"/>
                  <a:pt x="16640" y="41483"/>
                  <a:pt x="17906" y="41137"/>
                </a:cubicBezTo>
                <a:cubicBezTo>
                  <a:pt x="23093" y="39716"/>
                  <a:pt x="27358" y="35851"/>
                  <a:pt x="32564" y="34506"/>
                </a:cubicBezTo>
                <a:cubicBezTo>
                  <a:pt x="34007" y="34134"/>
                  <a:pt x="35471" y="33968"/>
                  <a:pt x="36938" y="33968"/>
                </a:cubicBezTo>
                <a:cubicBezTo>
                  <a:pt x="41466" y="33968"/>
                  <a:pt x="46036" y="35549"/>
                  <a:pt x="50176" y="37541"/>
                </a:cubicBezTo>
                <a:cubicBezTo>
                  <a:pt x="52248" y="38536"/>
                  <a:pt x="54306" y="39651"/>
                  <a:pt x="56557" y="40122"/>
                </a:cubicBezTo>
                <a:cubicBezTo>
                  <a:pt x="57203" y="40256"/>
                  <a:pt x="57873" y="40329"/>
                  <a:pt x="58540" y="40329"/>
                </a:cubicBezTo>
                <a:cubicBezTo>
                  <a:pt x="60199" y="40329"/>
                  <a:pt x="61845" y="39877"/>
                  <a:pt x="63070" y="38786"/>
                </a:cubicBezTo>
                <a:cubicBezTo>
                  <a:pt x="64575" y="37456"/>
                  <a:pt x="65268" y="35356"/>
                  <a:pt x="66887" y="34162"/>
                </a:cubicBezTo>
                <a:cubicBezTo>
                  <a:pt x="67804" y="33485"/>
                  <a:pt x="68878" y="33201"/>
                  <a:pt x="69992" y="33201"/>
                </a:cubicBezTo>
                <a:cubicBezTo>
                  <a:pt x="71786" y="33201"/>
                  <a:pt x="73685" y="33937"/>
                  <a:pt x="75207" y="34959"/>
                </a:cubicBezTo>
                <a:cubicBezTo>
                  <a:pt x="77675" y="36611"/>
                  <a:pt x="79709" y="38933"/>
                  <a:pt x="82404" y="40193"/>
                </a:cubicBezTo>
                <a:cubicBezTo>
                  <a:pt x="83759" y="40826"/>
                  <a:pt x="85236" y="41125"/>
                  <a:pt x="86721" y="41125"/>
                </a:cubicBezTo>
                <a:cubicBezTo>
                  <a:pt x="90219" y="41125"/>
                  <a:pt x="93757" y="39467"/>
                  <a:pt x="95821" y="36611"/>
                </a:cubicBezTo>
                <a:cubicBezTo>
                  <a:pt x="98757" y="32538"/>
                  <a:pt x="98493" y="26507"/>
                  <a:pt x="95331" y="22609"/>
                </a:cubicBezTo>
                <a:cubicBezTo>
                  <a:pt x="92806" y="19503"/>
                  <a:pt x="88927" y="17885"/>
                  <a:pt x="85207" y="16413"/>
                </a:cubicBezTo>
                <a:cubicBezTo>
                  <a:pt x="67274" y="9310"/>
                  <a:pt x="48935" y="2703"/>
                  <a:pt x="29789" y="381"/>
                </a:cubicBezTo>
                <a:cubicBezTo>
                  <a:pt x="28055" y="169"/>
                  <a:pt x="26279" y="1"/>
                  <a:pt x="24520" y="1"/>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285" name="Google Shape;1285;p30"/>
          <p:cNvGrpSpPr/>
          <p:nvPr/>
        </p:nvGrpSpPr>
        <p:grpSpPr>
          <a:xfrm>
            <a:off x="727177" y="468983"/>
            <a:ext cx="301087" cy="366795"/>
            <a:chOff x="7298913" y="453525"/>
            <a:chExt cx="96775" cy="117900"/>
          </a:xfrm>
        </p:grpSpPr>
        <p:sp>
          <p:nvSpPr>
            <p:cNvPr id="1286" name="Google Shape;1286;p30"/>
            <p:cNvSpPr/>
            <p:nvPr/>
          </p:nvSpPr>
          <p:spPr>
            <a:xfrm>
              <a:off x="7298913" y="480425"/>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7" name="Google Shape;1287;p30"/>
            <p:cNvSpPr/>
            <p:nvPr/>
          </p:nvSpPr>
          <p:spPr>
            <a:xfrm>
              <a:off x="7301138" y="470175"/>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288" name="Google Shape;1288;p30"/>
            <p:cNvSpPr/>
            <p:nvPr/>
          </p:nvSpPr>
          <p:spPr>
            <a:xfrm>
              <a:off x="7337238" y="453525"/>
              <a:ext cx="15375"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42422702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text 5">
  <p:cSld name="Title and text 5">
    <p:spTree>
      <p:nvGrpSpPr>
        <p:cNvPr id="1" name="Shape 1289"/>
        <p:cNvGrpSpPr/>
        <p:nvPr/>
      </p:nvGrpSpPr>
      <p:grpSpPr>
        <a:xfrm>
          <a:off x="0" y="0"/>
          <a:ext cx="0" cy="0"/>
          <a:chOff x="0" y="0"/>
          <a:chExt cx="0" cy="0"/>
        </a:xfrm>
      </p:grpSpPr>
      <p:grpSp>
        <p:nvGrpSpPr>
          <p:cNvPr id="1290" name="Google Shape;1290;p31"/>
          <p:cNvGrpSpPr/>
          <p:nvPr/>
        </p:nvGrpSpPr>
        <p:grpSpPr>
          <a:xfrm>
            <a:off x="800" y="0"/>
            <a:ext cx="12190400" cy="6858000"/>
            <a:chOff x="10900" y="0"/>
            <a:chExt cx="9142800" cy="5143500"/>
          </a:xfrm>
        </p:grpSpPr>
        <p:cxnSp>
          <p:nvCxnSpPr>
            <p:cNvPr id="1291" name="Google Shape;1291;p31"/>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92" name="Google Shape;1292;p31"/>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93" name="Google Shape;1293;p31"/>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94" name="Google Shape;1294;p31"/>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95" name="Google Shape;1295;p31"/>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96" name="Google Shape;1296;p31"/>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97" name="Google Shape;1297;p31"/>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98" name="Google Shape;1298;p31"/>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299" name="Google Shape;1299;p31"/>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300" name="Google Shape;1300;p31"/>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301" name="Google Shape;1301;p31"/>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302" name="Google Shape;1302;p31"/>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303" name="Google Shape;1303;p31"/>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304" name="Google Shape;1304;p31"/>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305" name="Google Shape;1305;p31"/>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306" name="Google Shape;1306;p31"/>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307" name="Google Shape;1307;p31"/>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308" name="Google Shape;1308;p31"/>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309" name="Google Shape;1309;p31"/>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310" name="Google Shape;1310;p31"/>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311" name="Google Shape;1311;p31"/>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312" name="Google Shape;1312;p31"/>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313" name="Google Shape;1313;p31"/>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314" name="Google Shape;1314;p31"/>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315" name="Google Shape;1315;p31"/>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316" name="Google Shape;1316;p31"/>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317" name="Google Shape;1317;p31"/>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318" name="Google Shape;1318;p31"/>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1319" name="Google Shape;1319;p31"/>
          <p:cNvSpPr/>
          <p:nvPr/>
        </p:nvSpPr>
        <p:spPr>
          <a:xfrm rot="-476965" flipH="1">
            <a:off x="-275921" y="-414453"/>
            <a:ext cx="4498009" cy="1060111"/>
          </a:xfrm>
          <a:custGeom>
            <a:avLst/>
            <a:gdLst/>
            <a:ahLst/>
            <a:cxnLst/>
            <a:rect l="l" t="t" r="r" b="b"/>
            <a:pathLst>
              <a:path w="134939" h="31803" extrusionOk="0">
                <a:moveTo>
                  <a:pt x="134939" y="1"/>
                </a:moveTo>
                <a:cubicBezTo>
                  <a:pt x="114750" y="4786"/>
                  <a:pt x="93310" y="6977"/>
                  <a:pt x="72230" y="9105"/>
                </a:cubicBezTo>
                <a:cubicBezTo>
                  <a:pt x="48349" y="11516"/>
                  <a:pt x="24470" y="13928"/>
                  <a:pt x="585" y="16339"/>
                </a:cubicBezTo>
                <a:cubicBezTo>
                  <a:pt x="251" y="20455"/>
                  <a:pt x="1" y="24749"/>
                  <a:pt x="3960" y="28015"/>
                </a:cubicBezTo>
                <a:cubicBezTo>
                  <a:pt x="6682" y="30260"/>
                  <a:pt x="12088" y="31802"/>
                  <a:pt x="17937" y="31802"/>
                </a:cubicBezTo>
                <a:cubicBezTo>
                  <a:pt x="20597" y="31802"/>
                  <a:pt x="23348" y="31483"/>
                  <a:pt x="25980" y="30766"/>
                </a:cubicBezTo>
                <a:cubicBezTo>
                  <a:pt x="32163" y="29087"/>
                  <a:pt x="35942" y="25787"/>
                  <a:pt x="41903" y="23890"/>
                </a:cubicBezTo>
                <a:cubicBezTo>
                  <a:pt x="45043" y="22893"/>
                  <a:pt x="48692" y="22363"/>
                  <a:pt x="52086" y="22363"/>
                </a:cubicBezTo>
                <a:cubicBezTo>
                  <a:pt x="53701" y="22363"/>
                  <a:pt x="55258" y="22483"/>
                  <a:pt x="56674" y="22729"/>
                </a:cubicBezTo>
                <a:cubicBezTo>
                  <a:pt x="63380" y="23895"/>
                  <a:pt x="66051" y="27406"/>
                  <a:pt x="71526" y="29398"/>
                </a:cubicBezTo>
                <a:cubicBezTo>
                  <a:pt x="74898" y="30623"/>
                  <a:pt x="79253" y="31186"/>
                  <a:pt x="83941" y="31186"/>
                </a:cubicBezTo>
                <a:cubicBezTo>
                  <a:pt x="90001" y="31186"/>
                  <a:pt x="96617" y="30245"/>
                  <a:pt x="102380" y="28577"/>
                </a:cubicBezTo>
                <a:cubicBezTo>
                  <a:pt x="112598" y="25622"/>
                  <a:pt x="120271" y="20767"/>
                  <a:pt x="125057" y="15759"/>
                </a:cubicBezTo>
                <a:cubicBezTo>
                  <a:pt x="129837" y="10756"/>
                  <a:pt x="132051" y="5551"/>
                  <a:pt x="134009" y="417"/>
                </a:cubicBezTo>
                <a:lnTo>
                  <a:pt x="134939" y="1"/>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20" name="Google Shape;1320;p31"/>
          <p:cNvSpPr/>
          <p:nvPr/>
        </p:nvSpPr>
        <p:spPr>
          <a:xfrm flipH="1">
            <a:off x="6130811" y="5086967"/>
            <a:ext cx="7039556" cy="2417411"/>
          </a:xfrm>
          <a:custGeom>
            <a:avLst/>
            <a:gdLst/>
            <a:ahLst/>
            <a:cxnLst/>
            <a:rect l="l" t="t" r="r" b="b"/>
            <a:pathLst>
              <a:path w="125118" h="42966" extrusionOk="0">
                <a:moveTo>
                  <a:pt x="24239" y="0"/>
                </a:moveTo>
                <a:cubicBezTo>
                  <a:pt x="22353" y="0"/>
                  <a:pt x="20491" y="377"/>
                  <a:pt x="18816" y="1245"/>
                </a:cubicBezTo>
                <a:cubicBezTo>
                  <a:pt x="15513" y="2959"/>
                  <a:pt x="13242" y="6876"/>
                  <a:pt x="14159" y="10481"/>
                </a:cubicBezTo>
                <a:cubicBezTo>
                  <a:pt x="14710" y="12666"/>
                  <a:pt x="16320" y="14837"/>
                  <a:pt x="15542" y="16951"/>
                </a:cubicBezTo>
                <a:cubicBezTo>
                  <a:pt x="14821" y="18913"/>
                  <a:pt x="12451" y="19583"/>
                  <a:pt x="10304" y="19583"/>
                </a:cubicBezTo>
                <a:cubicBezTo>
                  <a:pt x="10101" y="19583"/>
                  <a:pt x="9900" y="19577"/>
                  <a:pt x="9703" y="19566"/>
                </a:cubicBezTo>
                <a:cubicBezTo>
                  <a:pt x="8574" y="19500"/>
                  <a:pt x="7402" y="19348"/>
                  <a:pt x="6265" y="19348"/>
                </a:cubicBezTo>
                <a:cubicBezTo>
                  <a:pt x="5098" y="19348"/>
                  <a:pt x="3968" y="19509"/>
                  <a:pt x="2964" y="20090"/>
                </a:cubicBezTo>
                <a:cubicBezTo>
                  <a:pt x="14" y="21803"/>
                  <a:pt x="1" y="26381"/>
                  <a:pt x="2092" y="29075"/>
                </a:cubicBezTo>
                <a:cubicBezTo>
                  <a:pt x="4177" y="31770"/>
                  <a:pt x="7594" y="33011"/>
                  <a:pt x="10855" y="34016"/>
                </a:cubicBezTo>
                <a:cubicBezTo>
                  <a:pt x="36292" y="41849"/>
                  <a:pt x="63139" y="42966"/>
                  <a:pt x="89858" y="42966"/>
                </a:cubicBezTo>
                <a:cubicBezTo>
                  <a:pt x="94899" y="42966"/>
                  <a:pt x="99936" y="42926"/>
                  <a:pt x="104957" y="42884"/>
                </a:cubicBezTo>
                <a:cubicBezTo>
                  <a:pt x="108601" y="42850"/>
                  <a:pt x="112319" y="42813"/>
                  <a:pt x="115779" y="41666"/>
                </a:cubicBezTo>
                <a:cubicBezTo>
                  <a:pt x="119238" y="40519"/>
                  <a:pt x="122471" y="38065"/>
                  <a:pt x="123604" y="34601"/>
                </a:cubicBezTo>
                <a:cubicBezTo>
                  <a:pt x="125118" y="29986"/>
                  <a:pt x="121844" y="24525"/>
                  <a:pt x="117973" y="22162"/>
                </a:cubicBezTo>
                <a:cubicBezTo>
                  <a:pt x="111923" y="18457"/>
                  <a:pt x="104906" y="16819"/>
                  <a:pt x="97884" y="16427"/>
                </a:cubicBezTo>
                <a:cubicBezTo>
                  <a:pt x="96474" y="16347"/>
                  <a:pt x="95064" y="16313"/>
                  <a:pt x="93655" y="16313"/>
                </a:cubicBezTo>
                <a:cubicBezTo>
                  <a:pt x="86962" y="16313"/>
                  <a:pt x="80273" y="17087"/>
                  <a:pt x="73583" y="17461"/>
                </a:cubicBezTo>
                <a:cubicBezTo>
                  <a:pt x="73056" y="17490"/>
                  <a:pt x="72519" y="17514"/>
                  <a:pt x="71981" y="17514"/>
                </a:cubicBezTo>
                <a:cubicBezTo>
                  <a:pt x="70417" y="17514"/>
                  <a:pt x="68856" y="17313"/>
                  <a:pt x="67580" y="16455"/>
                </a:cubicBezTo>
                <a:cubicBezTo>
                  <a:pt x="64924" y="14662"/>
                  <a:pt x="64664" y="10938"/>
                  <a:pt x="63413" y="7989"/>
                </a:cubicBezTo>
                <a:cubicBezTo>
                  <a:pt x="61559" y="3591"/>
                  <a:pt x="56821" y="688"/>
                  <a:pt x="52091" y="688"/>
                </a:cubicBezTo>
                <a:cubicBezTo>
                  <a:pt x="51126" y="688"/>
                  <a:pt x="50162" y="808"/>
                  <a:pt x="49223" y="1062"/>
                </a:cubicBezTo>
                <a:cubicBezTo>
                  <a:pt x="46132" y="1897"/>
                  <a:pt x="43376" y="3959"/>
                  <a:pt x="40181" y="4181"/>
                </a:cubicBezTo>
                <a:cubicBezTo>
                  <a:pt x="39985" y="4195"/>
                  <a:pt x="39789" y="4201"/>
                  <a:pt x="39595" y="4201"/>
                </a:cubicBezTo>
                <a:cubicBezTo>
                  <a:pt x="36134" y="4201"/>
                  <a:pt x="32968" y="2138"/>
                  <a:pt x="29666" y="967"/>
                </a:cubicBezTo>
                <a:cubicBezTo>
                  <a:pt x="27934" y="357"/>
                  <a:pt x="26075" y="0"/>
                  <a:pt x="24239" y="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21" name="Google Shape;1321;p31"/>
          <p:cNvSpPr txBox="1">
            <a:spLocks noGrp="1"/>
          </p:cNvSpPr>
          <p:nvPr>
            <p:ph type="title"/>
          </p:nvPr>
        </p:nvSpPr>
        <p:spPr>
          <a:xfrm>
            <a:off x="960000" y="731520"/>
            <a:ext cx="10272000" cy="64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4267" b="1">
                <a:latin typeface="Arial" panose="020B0604020202020204" pitchFamily="34" charset="0"/>
                <a:cs typeface="Arial" panose="020B0604020202020204" pitchFamily="34" charset="0"/>
              </a:defRPr>
            </a:lvl1pPr>
            <a:lvl2pPr lvl="1" rtl="0">
              <a:spcBef>
                <a:spcPts val="0"/>
              </a:spcBef>
              <a:spcAft>
                <a:spcPts val="0"/>
              </a:spcAft>
              <a:buSzPts val="2800"/>
              <a:buFont typeface="Coiny"/>
              <a:buNone/>
              <a:defRPr>
                <a:latin typeface="Coiny"/>
                <a:ea typeface="Coiny"/>
                <a:cs typeface="Coiny"/>
                <a:sym typeface="Coiny"/>
              </a:defRPr>
            </a:lvl2pPr>
            <a:lvl3pPr lvl="2" rtl="0">
              <a:spcBef>
                <a:spcPts val="0"/>
              </a:spcBef>
              <a:spcAft>
                <a:spcPts val="0"/>
              </a:spcAft>
              <a:buSzPts val="2800"/>
              <a:buFont typeface="Coiny"/>
              <a:buNone/>
              <a:defRPr>
                <a:latin typeface="Coiny"/>
                <a:ea typeface="Coiny"/>
                <a:cs typeface="Coiny"/>
                <a:sym typeface="Coiny"/>
              </a:defRPr>
            </a:lvl3pPr>
            <a:lvl4pPr lvl="3" rtl="0">
              <a:spcBef>
                <a:spcPts val="0"/>
              </a:spcBef>
              <a:spcAft>
                <a:spcPts val="0"/>
              </a:spcAft>
              <a:buSzPts val="2800"/>
              <a:buFont typeface="Coiny"/>
              <a:buNone/>
              <a:defRPr>
                <a:latin typeface="Coiny"/>
                <a:ea typeface="Coiny"/>
                <a:cs typeface="Coiny"/>
                <a:sym typeface="Coiny"/>
              </a:defRPr>
            </a:lvl4pPr>
            <a:lvl5pPr lvl="4" rtl="0">
              <a:spcBef>
                <a:spcPts val="0"/>
              </a:spcBef>
              <a:spcAft>
                <a:spcPts val="0"/>
              </a:spcAft>
              <a:buSzPts val="2800"/>
              <a:buFont typeface="Coiny"/>
              <a:buNone/>
              <a:defRPr>
                <a:latin typeface="Coiny"/>
                <a:ea typeface="Coiny"/>
                <a:cs typeface="Coiny"/>
                <a:sym typeface="Coiny"/>
              </a:defRPr>
            </a:lvl5pPr>
            <a:lvl6pPr lvl="5" rtl="0">
              <a:spcBef>
                <a:spcPts val="0"/>
              </a:spcBef>
              <a:spcAft>
                <a:spcPts val="0"/>
              </a:spcAft>
              <a:buSzPts val="2800"/>
              <a:buFont typeface="Coiny"/>
              <a:buNone/>
              <a:defRPr>
                <a:latin typeface="Coiny"/>
                <a:ea typeface="Coiny"/>
                <a:cs typeface="Coiny"/>
                <a:sym typeface="Coiny"/>
              </a:defRPr>
            </a:lvl6pPr>
            <a:lvl7pPr lvl="6" rtl="0">
              <a:spcBef>
                <a:spcPts val="0"/>
              </a:spcBef>
              <a:spcAft>
                <a:spcPts val="0"/>
              </a:spcAft>
              <a:buSzPts val="2800"/>
              <a:buFont typeface="Coiny"/>
              <a:buNone/>
              <a:defRPr>
                <a:latin typeface="Coiny"/>
                <a:ea typeface="Coiny"/>
                <a:cs typeface="Coiny"/>
                <a:sym typeface="Coiny"/>
              </a:defRPr>
            </a:lvl7pPr>
            <a:lvl8pPr lvl="7" rtl="0">
              <a:spcBef>
                <a:spcPts val="0"/>
              </a:spcBef>
              <a:spcAft>
                <a:spcPts val="0"/>
              </a:spcAft>
              <a:buSzPts val="2800"/>
              <a:buFont typeface="Coiny"/>
              <a:buNone/>
              <a:defRPr>
                <a:latin typeface="Coiny"/>
                <a:ea typeface="Coiny"/>
                <a:cs typeface="Coiny"/>
                <a:sym typeface="Coiny"/>
              </a:defRPr>
            </a:lvl8pPr>
            <a:lvl9pPr lvl="8" rtl="0">
              <a:spcBef>
                <a:spcPts val="0"/>
              </a:spcBef>
              <a:spcAft>
                <a:spcPts val="0"/>
              </a:spcAft>
              <a:buSzPts val="2800"/>
              <a:buFont typeface="Coiny"/>
              <a:buNone/>
              <a:defRPr>
                <a:latin typeface="Coiny"/>
                <a:ea typeface="Coiny"/>
                <a:cs typeface="Coiny"/>
                <a:sym typeface="Coiny"/>
              </a:defRPr>
            </a:lvl9pPr>
          </a:lstStyle>
          <a:p>
            <a:endParaRPr dirty="0"/>
          </a:p>
        </p:txBody>
      </p:sp>
      <p:sp>
        <p:nvSpPr>
          <p:cNvPr id="1322" name="Google Shape;1322;p31"/>
          <p:cNvSpPr txBox="1">
            <a:spLocks noGrp="1"/>
          </p:cNvSpPr>
          <p:nvPr>
            <p:ph type="body" idx="1"/>
          </p:nvPr>
        </p:nvSpPr>
        <p:spPr>
          <a:xfrm>
            <a:off x="2319200" y="3224360"/>
            <a:ext cx="7553600" cy="2253200"/>
          </a:xfrm>
          <a:prstGeom prst="rect">
            <a:avLst/>
          </a:prstGeom>
        </p:spPr>
        <p:txBody>
          <a:bodyPr spcFirstLastPara="1" wrap="square" lIns="91425" tIns="91425" rIns="91425" bIns="91425" anchor="t" anchorCtr="0">
            <a:normAutofit/>
          </a:bodyPr>
          <a:lstStyle>
            <a:lvl1pPr marL="609585" lvl="0" indent="-423323" rtl="0">
              <a:lnSpc>
                <a:spcPct val="100000"/>
              </a:lnSpc>
              <a:spcBef>
                <a:spcPts val="0"/>
              </a:spcBef>
              <a:spcAft>
                <a:spcPts val="0"/>
              </a:spcAft>
              <a:buClr>
                <a:schemeClr val="accent1"/>
              </a:buClr>
              <a:buSzPts val="1400"/>
              <a:buChar char="●"/>
              <a:defRPr/>
            </a:lvl1pPr>
            <a:lvl2pPr marL="1219170" lvl="1" indent="-423323" rtl="0">
              <a:lnSpc>
                <a:spcPct val="115000"/>
              </a:lnSpc>
              <a:spcBef>
                <a:spcPts val="0"/>
              </a:spcBef>
              <a:spcAft>
                <a:spcPts val="0"/>
              </a:spcAft>
              <a:buSzPts val="1400"/>
              <a:buChar char="○"/>
              <a:defRPr/>
            </a:lvl2pPr>
            <a:lvl3pPr marL="1828754" lvl="2" indent="-423323" rtl="0">
              <a:lnSpc>
                <a:spcPct val="115000"/>
              </a:lnSpc>
              <a:spcBef>
                <a:spcPts val="0"/>
              </a:spcBef>
              <a:spcAft>
                <a:spcPts val="0"/>
              </a:spcAft>
              <a:buSzPts val="1400"/>
              <a:buChar char="■"/>
              <a:defRPr/>
            </a:lvl3pPr>
            <a:lvl4pPr marL="2438339" lvl="3" indent="-423323" rtl="0">
              <a:lnSpc>
                <a:spcPct val="115000"/>
              </a:lnSpc>
              <a:spcBef>
                <a:spcPts val="0"/>
              </a:spcBef>
              <a:spcAft>
                <a:spcPts val="0"/>
              </a:spcAft>
              <a:buSzPts val="1400"/>
              <a:buChar char="●"/>
              <a:defRPr/>
            </a:lvl4pPr>
            <a:lvl5pPr marL="3047924" lvl="4" indent="-423323" rtl="0">
              <a:lnSpc>
                <a:spcPct val="115000"/>
              </a:lnSpc>
              <a:spcBef>
                <a:spcPts val="0"/>
              </a:spcBef>
              <a:spcAft>
                <a:spcPts val="0"/>
              </a:spcAft>
              <a:buSzPts val="1400"/>
              <a:buChar char="○"/>
              <a:defRPr/>
            </a:lvl5pPr>
            <a:lvl6pPr marL="3657509" lvl="5" indent="-423323" rtl="0">
              <a:lnSpc>
                <a:spcPct val="115000"/>
              </a:lnSpc>
              <a:spcBef>
                <a:spcPts val="0"/>
              </a:spcBef>
              <a:spcAft>
                <a:spcPts val="0"/>
              </a:spcAft>
              <a:buSzPts val="1400"/>
              <a:buChar char="■"/>
              <a:defRPr/>
            </a:lvl6pPr>
            <a:lvl7pPr marL="4267093" lvl="6" indent="-423323" rtl="0">
              <a:lnSpc>
                <a:spcPct val="115000"/>
              </a:lnSpc>
              <a:spcBef>
                <a:spcPts val="0"/>
              </a:spcBef>
              <a:spcAft>
                <a:spcPts val="0"/>
              </a:spcAft>
              <a:buSzPts val="1400"/>
              <a:buChar char="●"/>
              <a:defRPr/>
            </a:lvl7pPr>
            <a:lvl8pPr marL="4876678" lvl="7" indent="-423323" rtl="0">
              <a:lnSpc>
                <a:spcPct val="115000"/>
              </a:lnSpc>
              <a:spcBef>
                <a:spcPts val="0"/>
              </a:spcBef>
              <a:spcAft>
                <a:spcPts val="0"/>
              </a:spcAft>
              <a:buSzPts val="1400"/>
              <a:buChar char="○"/>
              <a:defRPr/>
            </a:lvl8pPr>
            <a:lvl9pPr marL="5486263" lvl="8" indent="-423323" rtl="0">
              <a:lnSpc>
                <a:spcPct val="115000"/>
              </a:lnSpc>
              <a:spcBef>
                <a:spcPts val="0"/>
              </a:spcBef>
              <a:spcAft>
                <a:spcPts val="0"/>
              </a:spcAft>
              <a:buSzPts val="1400"/>
              <a:buChar char="■"/>
              <a:defRPr/>
            </a:lvl9pPr>
          </a:lstStyle>
          <a:p>
            <a:endParaRPr/>
          </a:p>
        </p:txBody>
      </p:sp>
      <p:sp>
        <p:nvSpPr>
          <p:cNvPr id="1323" name="Google Shape;1323;p31"/>
          <p:cNvSpPr/>
          <p:nvPr/>
        </p:nvSpPr>
        <p:spPr>
          <a:xfrm>
            <a:off x="351146" y="1080465"/>
            <a:ext cx="408809" cy="446889"/>
          </a:xfrm>
          <a:custGeom>
            <a:avLst/>
            <a:gdLst/>
            <a:ahLst/>
            <a:cxnLst/>
            <a:rect l="l" t="t" r="r" b="b"/>
            <a:pathLst>
              <a:path w="14686" h="16054" extrusionOk="0">
                <a:moveTo>
                  <a:pt x="866" y="937"/>
                </a:moveTo>
                <a:cubicBezTo>
                  <a:pt x="4225" y="2255"/>
                  <a:pt x="7381" y="2864"/>
                  <a:pt x="10706" y="3512"/>
                </a:cubicBezTo>
                <a:cubicBezTo>
                  <a:pt x="11684" y="3700"/>
                  <a:pt x="12689" y="3892"/>
                  <a:pt x="13718" y="4115"/>
                </a:cubicBezTo>
                <a:cubicBezTo>
                  <a:pt x="11115" y="7912"/>
                  <a:pt x="8250" y="11579"/>
                  <a:pt x="5191" y="15030"/>
                </a:cubicBezTo>
                <a:cubicBezTo>
                  <a:pt x="3367" y="10470"/>
                  <a:pt x="1911" y="5734"/>
                  <a:pt x="866" y="937"/>
                </a:cubicBezTo>
                <a:close/>
                <a:moveTo>
                  <a:pt x="380" y="0"/>
                </a:moveTo>
                <a:cubicBezTo>
                  <a:pt x="298" y="0"/>
                  <a:pt x="215" y="29"/>
                  <a:pt x="150" y="85"/>
                </a:cubicBezTo>
                <a:cubicBezTo>
                  <a:pt x="47" y="169"/>
                  <a:pt x="1" y="300"/>
                  <a:pt x="29" y="431"/>
                </a:cubicBezTo>
                <a:cubicBezTo>
                  <a:pt x="1132" y="5678"/>
                  <a:pt x="2719" y="10863"/>
                  <a:pt x="4747" y="15831"/>
                </a:cubicBezTo>
                <a:cubicBezTo>
                  <a:pt x="4799" y="15945"/>
                  <a:pt x="4896" y="16024"/>
                  <a:pt x="5020" y="16048"/>
                </a:cubicBezTo>
                <a:cubicBezTo>
                  <a:pt x="5038" y="16048"/>
                  <a:pt x="5061" y="16053"/>
                  <a:pt x="5078" y="16053"/>
                </a:cubicBezTo>
                <a:cubicBezTo>
                  <a:pt x="5180" y="16053"/>
                  <a:pt x="5277" y="16008"/>
                  <a:pt x="5345" y="15933"/>
                </a:cubicBezTo>
                <a:cubicBezTo>
                  <a:pt x="8682" y="12199"/>
                  <a:pt x="11797" y="8213"/>
                  <a:pt x="14605" y="4075"/>
                </a:cubicBezTo>
                <a:cubicBezTo>
                  <a:pt x="14673" y="3978"/>
                  <a:pt x="14685" y="3853"/>
                  <a:pt x="14646" y="3745"/>
                </a:cubicBezTo>
                <a:cubicBezTo>
                  <a:pt x="14600" y="3632"/>
                  <a:pt x="14503" y="3551"/>
                  <a:pt x="14389" y="3530"/>
                </a:cubicBezTo>
                <a:cubicBezTo>
                  <a:pt x="13167" y="3262"/>
                  <a:pt x="11985" y="3034"/>
                  <a:pt x="10842" y="2813"/>
                </a:cubicBezTo>
                <a:cubicBezTo>
                  <a:pt x="7347" y="2137"/>
                  <a:pt x="4049" y="1494"/>
                  <a:pt x="512" y="27"/>
                </a:cubicBezTo>
                <a:cubicBezTo>
                  <a:pt x="470" y="9"/>
                  <a:pt x="425" y="0"/>
                  <a:pt x="380" y="0"/>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24" name="Google Shape;1324;p31"/>
          <p:cNvSpPr/>
          <p:nvPr/>
        </p:nvSpPr>
        <p:spPr>
          <a:xfrm rot="-564093" flipH="1">
            <a:off x="11108605" y="998797"/>
            <a:ext cx="614719" cy="446911"/>
          </a:xfrm>
          <a:custGeom>
            <a:avLst/>
            <a:gdLst/>
            <a:ahLst/>
            <a:cxnLst/>
            <a:rect l="l" t="t" r="r" b="b"/>
            <a:pathLst>
              <a:path w="10257" h="7457" fill="none" extrusionOk="0">
                <a:moveTo>
                  <a:pt x="1" y="1081"/>
                </a:moveTo>
                <a:cubicBezTo>
                  <a:pt x="898" y="383"/>
                  <a:pt x="2073" y="0"/>
                  <a:pt x="3187" y="222"/>
                </a:cubicBezTo>
                <a:cubicBezTo>
                  <a:pt x="4296" y="440"/>
                  <a:pt x="5291" y="1331"/>
                  <a:pt x="5471" y="2450"/>
                </a:cubicBezTo>
                <a:cubicBezTo>
                  <a:pt x="5650" y="3568"/>
                  <a:pt x="4866" y="4805"/>
                  <a:pt x="3749" y="4975"/>
                </a:cubicBezTo>
                <a:cubicBezTo>
                  <a:pt x="3409" y="4744"/>
                  <a:pt x="3361" y="4224"/>
                  <a:pt x="3540" y="3851"/>
                </a:cubicBezTo>
                <a:cubicBezTo>
                  <a:pt x="3725" y="3479"/>
                  <a:pt x="4069" y="3215"/>
                  <a:pt x="4409" y="2974"/>
                </a:cubicBezTo>
                <a:cubicBezTo>
                  <a:pt x="4923" y="2610"/>
                  <a:pt x="5489" y="2257"/>
                  <a:pt x="6123" y="2252"/>
                </a:cubicBezTo>
                <a:cubicBezTo>
                  <a:pt x="6972" y="2242"/>
                  <a:pt x="7713" y="2898"/>
                  <a:pt x="8066" y="3668"/>
                </a:cubicBezTo>
                <a:cubicBezTo>
                  <a:pt x="8421" y="4442"/>
                  <a:pt x="8463" y="5310"/>
                  <a:pt x="8501" y="6160"/>
                </a:cubicBezTo>
                <a:cubicBezTo>
                  <a:pt x="8510" y="6447"/>
                  <a:pt x="8515" y="6759"/>
                  <a:pt x="8354" y="6994"/>
                </a:cubicBezTo>
                <a:cubicBezTo>
                  <a:pt x="8033" y="7457"/>
                  <a:pt x="7208" y="7282"/>
                  <a:pt x="6972" y="6768"/>
                </a:cubicBezTo>
                <a:cubicBezTo>
                  <a:pt x="6735" y="6254"/>
                  <a:pt x="6986" y="5622"/>
                  <a:pt x="7406" y="5243"/>
                </a:cubicBezTo>
                <a:cubicBezTo>
                  <a:pt x="8194" y="4531"/>
                  <a:pt x="9558" y="4616"/>
                  <a:pt x="10257" y="5413"/>
                </a:cubicBezTo>
              </a:path>
            </a:pathLst>
          </a:custGeom>
          <a:noFill/>
          <a:ln w="19050" cap="rnd" cmpd="sng">
            <a:solidFill>
              <a:srgbClr val="193E43"/>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25" name="Google Shape;1325;p31"/>
          <p:cNvSpPr/>
          <p:nvPr/>
        </p:nvSpPr>
        <p:spPr>
          <a:xfrm rot="1447432">
            <a:off x="11146330" y="4102870"/>
            <a:ext cx="451428" cy="439460"/>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1936014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1443"/>
        <p:cNvGrpSpPr/>
        <p:nvPr/>
      </p:nvGrpSpPr>
      <p:grpSpPr>
        <a:xfrm>
          <a:off x="0" y="0"/>
          <a:ext cx="0" cy="0"/>
          <a:chOff x="0" y="0"/>
          <a:chExt cx="0" cy="0"/>
        </a:xfrm>
      </p:grpSpPr>
      <p:grpSp>
        <p:nvGrpSpPr>
          <p:cNvPr id="1444" name="Google Shape;1444;p34"/>
          <p:cNvGrpSpPr/>
          <p:nvPr/>
        </p:nvGrpSpPr>
        <p:grpSpPr>
          <a:xfrm>
            <a:off x="800" y="0"/>
            <a:ext cx="12190400" cy="6858000"/>
            <a:chOff x="10900" y="0"/>
            <a:chExt cx="9142800" cy="5143500"/>
          </a:xfrm>
        </p:grpSpPr>
        <p:cxnSp>
          <p:nvCxnSpPr>
            <p:cNvPr id="1445" name="Google Shape;1445;p34"/>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46" name="Google Shape;1446;p34"/>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47" name="Google Shape;1447;p34"/>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48" name="Google Shape;1448;p34"/>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49" name="Google Shape;1449;p34"/>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50" name="Google Shape;1450;p34"/>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51" name="Google Shape;1451;p34"/>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52" name="Google Shape;1452;p34"/>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53" name="Google Shape;1453;p34"/>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54" name="Google Shape;1454;p34"/>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55" name="Google Shape;1455;p34"/>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56" name="Google Shape;1456;p34"/>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57" name="Google Shape;1457;p34"/>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58" name="Google Shape;1458;p34"/>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59" name="Google Shape;1459;p34"/>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60" name="Google Shape;1460;p34"/>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61" name="Google Shape;1461;p34"/>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62" name="Google Shape;1462;p34"/>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63" name="Google Shape;1463;p34"/>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464" name="Google Shape;1464;p34"/>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465" name="Google Shape;1465;p34"/>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466" name="Google Shape;1466;p34"/>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467" name="Google Shape;1467;p34"/>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468" name="Google Shape;1468;p34"/>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469" name="Google Shape;1469;p34"/>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470" name="Google Shape;1470;p34"/>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471" name="Google Shape;1471;p34"/>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472" name="Google Shape;1472;p34"/>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1473" name="Google Shape;1473;p34"/>
          <p:cNvSpPr/>
          <p:nvPr/>
        </p:nvSpPr>
        <p:spPr>
          <a:xfrm rot="-829667" flipH="1">
            <a:off x="-1611414" y="-738147"/>
            <a:ext cx="6686603" cy="1686973"/>
          </a:xfrm>
          <a:custGeom>
            <a:avLst/>
            <a:gdLst/>
            <a:ahLst/>
            <a:cxnLst/>
            <a:rect l="l" t="t" r="r" b="b"/>
            <a:pathLst>
              <a:path w="134939" h="31803" extrusionOk="0">
                <a:moveTo>
                  <a:pt x="134939" y="1"/>
                </a:moveTo>
                <a:cubicBezTo>
                  <a:pt x="114750" y="4786"/>
                  <a:pt x="93310" y="6977"/>
                  <a:pt x="72230" y="9105"/>
                </a:cubicBezTo>
                <a:cubicBezTo>
                  <a:pt x="48349" y="11516"/>
                  <a:pt x="24470" y="13928"/>
                  <a:pt x="585" y="16339"/>
                </a:cubicBezTo>
                <a:cubicBezTo>
                  <a:pt x="251" y="20455"/>
                  <a:pt x="1" y="24749"/>
                  <a:pt x="3960" y="28015"/>
                </a:cubicBezTo>
                <a:cubicBezTo>
                  <a:pt x="6682" y="30260"/>
                  <a:pt x="12088" y="31802"/>
                  <a:pt x="17937" y="31802"/>
                </a:cubicBezTo>
                <a:cubicBezTo>
                  <a:pt x="20597" y="31802"/>
                  <a:pt x="23348" y="31483"/>
                  <a:pt x="25980" y="30766"/>
                </a:cubicBezTo>
                <a:cubicBezTo>
                  <a:pt x="32163" y="29087"/>
                  <a:pt x="35942" y="25787"/>
                  <a:pt x="41903" y="23890"/>
                </a:cubicBezTo>
                <a:cubicBezTo>
                  <a:pt x="45043" y="22893"/>
                  <a:pt x="48692" y="22363"/>
                  <a:pt x="52086" y="22363"/>
                </a:cubicBezTo>
                <a:cubicBezTo>
                  <a:pt x="53701" y="22363"/>
                  <a:pt x="55258" y="22483"/>
                  <a:pt x="56674" y="22729"/>
                </a:cubicBezTo>
                <a:cubicBezTo>
                  <a:pt x="63380" y="23895"/>
                  <a:pt x="66051" y="27406"/>
                  <a:pt x="71526" y="29398"/>
                </a:cubicBezTo>
                <a:cubicBezTo>
                  <a:pt x="74898" y="30623"/>
                  <a:pt x="79253" y="31186"/>
                  <a:pt x="83941" y="31186"/>
                </a:cubicBezTo>
                <a:cubicBezTo>
                  <a:pt x="90001" y="31186"/>
                  <a:pt x="96617" y="30245"/>
                  <a:pt x="102380" y="28577"/>
                </a:cubicBezTo>
                <a:cubicBezTo>
                  <a:pt x="112598" y="25622"/>
                  <a:pt x="120271" y="20767"/>
                  <a:pt x="125057" y="15759"/>
                </a:cubicBezTo>
                <a:cubicBezTo>
                  <a:pt x="129837" y="10756"/>
                  <a:pt x="132051" y="5551"/>
                  <a:pt x="134009" y="417"/>
                </a:cubicBezTo>
                <a:lnTo>
                  <a:pt x="134939"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74" name="Google Shape;1474;p34"/>
          <p:cNvSpPr/>
          <p:nvPr/>
        </p:nvSpPr>
        <p:spPr>
          <a:xfrm rot="310116" flipH="1">
            <a:off x="6554740" y="5553163"/>
            <a:ext cx="6698947" cy="2300444"/>
          </a:xfrm>
          <a:custGeom>
            <a:avLst/>
            <a:gdLst/>
            <a:ahLst/>
            <a:cxnLst/>
            <a:rect l="l" t="t" r="r" b="b"/>
            <a:pathLst>
              <a:path w="125118" h="42966" extrusionOk="0">
                <a:moveTo>
                  <a:pt x="24239" y="0"/>
                </a:moveTo>
                <a:cubicBezTo>
                  <a:pt x="22353" y="0"/>
                  <a:pt x="20491" y="377"/>
                  <a:pt x="18816" y="1245"/>
                </a:cubicBezTo>
                <a:cubicBezTo>
                  <a:pt x="15513" y="2959"/>
                  <a:pt x="13242" y="6876"/>
                  <a:pt x="14159" y="10481"/>
                </a:cubicBezTo>
                <a:cubicBezTo>
                  <a:pt x="14710" y="12666"/>
                  <a:pt x="16320" y="14837"/>
                  <a:pt x="15542" y="16951"/>
                </a:cubicBezTo>
                <a:cubicBezTo>
                  <a:pt x="14821" y="18913"/>
                  <a:pt x="12451" y="19583"/>
                  <a:pt x="10304" y="19583"/>
                </a:cubicBezTo>
                <a:cubicBezTo>
                  <a:pt x="10101" y="19583"/>
                  <a:pt x="9900" y="19577"/>
                  <a:pt x="9703" y="19566"/>
                </a:cubicBezTo>
                <a:cubicBezTo>
                  <a:pt x="8574" y="19500"/>
                  <a:pt x="7402" y="19348"/>
                  <a:pt x="6265" y="19348"/>
                </a:cubicBezTo>
                <a:cubicBezTo>
                  <a:pt x="5098" y="19348"/>
                  <a:pt x="3968" y="19509"/>
                  <a:pt x="2964" y="20090"/>
                </a:cubicBezTo>
                <a:cubicBezTo>
                  <a:pt x="14" y="21803"/>
                  <a:pt x="1" y="26381"/>
                  <a:pt x="2092" y="29075"/>
                </a:cubicBezTo>
                <a:cubicBezTo>
                  <a:pt x="4177" y="31770"/>
                  <a:pt x="7594" y="33011"/>
                  <a:pt x="10855" y="34016"/>
                </a:cubicBezTo>
                <a:cubicBezTo>
                  <a:pt x="36292" y="41849"/>
                  <a:pt x="63139" y="42966"/>
                  <a:pt x="89858" y="42966"/>
                </a:cubicBezTo>
                <a:cubicBezTo>
                  <a:pt x="94899" y="42966"/>
                  <a:pt x="99936" y="42926"/>
                  <a:pt x="104957" y="42884"/>
                </a:cubicBezTo>
                <a:cubicBezTo>
                  <a:pt x="108601" y="42850"/>
                  <a:pt x="112319" y="42813"/>
                  <a:pt x="115779" y="41666"/>
                </a:cubicBezTo>
                <a:cubicBezTo>
                  <a:pt x="119238" y="40519"/>
                  <a:pt x="122471" y="38065"/>
                  <a:pt x="123604" y="34601"/>
                </a:cubicBezTo>
                <a:cubicBezTo>
                  <a:pt x="125118" y="29986"/>
                  <a:pt x="121844" y="24525"/>
                  <a:pt x="117973" y="22162"/>
                </a:cubicBezTo>
                <a:cubicBezTo>
                  <a:pt x="111923" y="18457"/>
                  <a:pt x="104906" y="16819"/>
                  <a:pt x="97884" y="16427"/>
                </a:cubicBezTo>
                <a:cubicBezTo>
                  <a:pt x="96474" y="16347"/>
                  <a:pt x="95064" y="16313"/>
                  <a:pt x="93655" y="16313"/>
                </a:cubicBezTo>
                <a:cubicBezTo>
                  <a:pt x="86962" y="16313"/>
                  <a:pt x="80273" y="17087"/>
                  <a:pt x="73583" y="17461"/>
                </a:cubicBezTo>
                <a:cubicBezTo>
                  <a:pt x="73056" y="17490"/>
                  <a:pt x="72519" y="17514"/>
                  <a:pt x="71981" y="17514"/>
                </a:cubicBezTo>
                <a:cubicBezTo>
                  <a:pt x="70417" y="17514"/>
                  <a:pt x="68856" y="17313"/>
                  <a:pt x="67580" y="16455"/>
                </a:cubicBezTo>
                <a:cubicBezTo>
                  <a:pt x="64924" y="14662"/>
                  <a:pt x="64664" y="10938"/>
                  <a:pt x="63413" y="7989"/>
                </a:cubicBezTo>
                <a:cubicBezTo>
                  <a:pt x="61559" y="3591"/>
                  <a:pt x="56821" y="688"/>
                  <a:pt x="52091" y="688"/>
                </a:cubicBezTo>
                <a:cubicBezTo>
                  <a:pt x="51126" y="688"/>
                  <a:pt x="50162" y="808"/>
                  <a:pt x="49223" y="1062"/>
                </a:cubicBezTo>
                <a:cubicBezTo>
                  <a:pt x="46132" y="1897"/>
                  <a:pt x="43376" y="3959"/>
                  <a:pt x="40181" y="4181"/>
                </a:cubicBezTo>
                <a:cubicBezTo>
                  <a:pt x="39985" y="4195"/>
                  <a:pt x="39789" y="4201"/>
                  <a:pt x="39595" y="4201"/>
                </a:cubicBezTo>
                <a:cubicBezTo>
                  <a:pt x="36134" y="4201"/>
                  <a:pt x="32968" y="2138"/>
                  <a:pt x="29666" y="967"/>
                </a:cubicBezTo>
                <a:cubicBezTo>
                  <a:pt x="27934" y="357"/>
                  <a:pt x="26075" y="0"/>
                  <a:pt x="24239" y="0"/>
                </a:cubicBezTo>
                <a:close/>
              </a:path>
            </a:pathLst>
          </a:custGeom>
          <a:solidFill>
            <a:srgbClr val="4BC6D6"/>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75" name="Google Shape;1475;p34"/>
          <p:cNvSpPr txBox="1">
            <a:spLocks noGrp="1"/>
          </p:cNvSpPr>
          <p:nvPr>
            <p:ph type="title"/>
          </p:nvPr>
        </p:nvSpPr>
        <p:spPr>
          <a:xfrm>
            <a:off x="960000" y="2857564"/>
            <a:ext cx="3115200" cy="70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500"/>
              <a:buNone/>
              <a:defRPr sz="2933" b="1">
                <a:latin typeface="Arial" panose="020B0604020202020204" pitchFamily="34" charset="0"/>
                <a:cs typeface="Arial" panose="020B0604020202020204" pitchFamily="34" charset="0"/>
              </a:defRPr>
            </a:lvl1pPr>
            <a:lvl2pPr lvl="1" algn="ctr" rtl="0">
              <a:spcBef>
                <a:spcPts val="0"/>
              </a:spcBef>
              <a:spcAft>
                <a:spcPts val="0"/>
              </a:spcAft>
              <a:buSzPts val="2500"/>
              <a:buFont typeface="Coiny"/>
              <a:buNone/>
              <a:defRPr sz="3333">
                <a:latin typeface="Coiny"/>
                <a:ea typeface="Coiny"/>
                <a:cs typeface="Coiny"/>
                <a:sym typeface="Coiny"/>
              </a:defRPr>
            </a:lvl2pPr>
            <a:lvl3pPr lvl="2" algn="ctr" rtl="0">
              <a:spcBef>
                <a:spcPts val="0"/>
              </a:spcBef>
              <a:spcAft>
                <a:spcPts val="0"/>
              </a:spcAft>
              <a:buSzPts val="2500"/>
              <a:buFont typeface="Coiny"/>
              <a:buNone/>
              <a:defRPr sz="3333">
                <a:latin typeface="Coiny"/>
                <a:ea typeface="Coiny"/>
                <a:cs typeface="Coiny"/>
                <a:sym typeface="Coiny"/>
              </a:defRPr>
            </a:lvl3pPr>
            <a:lvl4pPr lvl="3" algn="ctr" rtl="0">
              <a:spcBef>
                <a:spcPts val="0"/>
              </a:spcBef>
              <a:spcAft>
                <a:spcPts val="0"/>
              </a:spcAft>
              <a:buSzPts val="2500"/>
              <a:buFont typeface="Coiny"/>
              <a:buNone/>
              <a:defRPr sz="3333">
                <a:latin typeface="Coiny"/>
                <a:ea typeface="Coiny"/>
                <a:cs typeface="Coiny"/>
                <a:sym typeface="Coiny"/>
              </a:defRPr>
            </a:lvl4pPr>
            <a:lvl5pPr lvl="4" algn="ctr" rtl="0">
              <a:spcBef>
                <a:spcPts val="0"/>
              </a:spcBef>
              <a:spcAft>
                <a:spcPts val="0"/>
              </a:spcAft>
              <a:buSzPts val="2500"/>
              <a:buFont typeface="Coiny"/>
              <a:buNone/>
              <a:defRPr sz="3333">
                <a:latin typeface="Coiny"/>
                <a:ea typeface="Coiny"/>
                <a:cs typeface="Coiny"/>
                <a:sym typeface="Coiny"/>
              </a:defRPr>
            </a:lvl5pPr>
            <a:lvl6pPr lvl="5" algn="ctr" rtl="0">
              <a:spcBef>
                <a:spcPts val="0"/>
              </a:spcBef>
              <a:spcAft>
                <a:spcPts val="0"/>
              </a:spcAft>
              <a:buSzPts val="2500"/>
              <a:buFont typeface="Coiny"/>
              <a:buNone/>
              <a:defRPr sz="3333">
                <a:latin typeface="Coiny"/>
                <a:ea typeface="Coiny"/>
                <a:cs typeface="Coiny"/>
                <a:sym typeface="Coiny"/>
              </a:defRPr>
            </a:lvl6pPr>
            <a:lvl7pPr lvl="6" algn="ctr" rtl="0">
              <a:spcBef>
                <a:spcPts val="0"/>
              </a:spcBef>
              <a:spcAft>
                <a:spcPts val="0"/>
              </a:spcAft>
              <a:buSzPts val="2500"/>
              <a:buFont typeface="Coiny"/>
              <a:buNone/>
              <a:defRPr sz="3333">
                <a:latin typeface="Coiny"/>
                <a:ea typeface="Coiny"/>
                <a:cs typeface="Coiny"/>
                <a:sym typeface="Coiny"/>
              </a:defRPr>
            </a:lvl7pPr>
            <a:lvl8pPr lvl="7" algn="ctr" rtl="0">
              <a:spcBef>
                <a:spcPts val="0"/>
              </a:spcBef>
              <a:spcAft>
                <a:spcPts val="0"/>
              </a:spcAft>
              <a:buSzPts val="2500"/>
              <a:buFont typeface="Coiny"/>
              <a:buNone/>
              <a:defRPr sz="3333">
                <a:latin typeface="Coiny"/>
                <a:ea typeface="Coiny"/>
                <a:cs typeface="Coiny"/>
                <a:sym typeface="Coiny"/>
              </a:defRPr>
            </a:lvl8pPr>
            <a:lvl9pPr lvl="8" algn="ctr" rtl="0">
              <a:spcBef>
                <a:spcPts val="0"/>
              </a:spcBef>
              <a:spcAft>
                <a:spcPts val="0"/>
              </a:spcAft>
              <a:buSzPts val="2500"/>
              <a:buFont typeface="Coiny"/>
              <a:buNone/>
              <a:defRPr sz="3333">
                <a:latin typeface="Coiny"/>
                <a:ea typeface="Coiny"/>
                <a:cs typeface="Coiny"/>
                <a:sym typeface="Coiny"/>
              </a:defRPr>
            </a:lvl9pPr>
          </a:lstStyle>
          <a:p>
            <a:endParaRPr dirty="0"/>
          </a:p>
        </p:txBody>
      </p:sp>
      <p:sp>
        <p:nvSpPr>
          <p:cNvPr id="1476" name="Google Shape;1476;p34"/>
          <p:cNvSpPr txBox="1">
            <a:spLocks noGrp="1"/>
          </p:cNvSpPr>
          <p:nvPr>
            <p:ph type="subTitle" idx="1"/>
          </p:nvPr>
        </p:nvSpPr>
        <p:spPr>
          <a:xfrm>
            <a:off x="960000" y="3538020"/>
            <a:ext cx="3115200" cy="868800"/>
          </a:xfrm>
          <a:prstGeom prst="rect">
            <a:avLst/>
          </a:prstGeom>
        </p:spPr>
        <p:txBody>
          <a:bodyPr spcFirstLastPara="1" wrap="square" lIns="91425" tIns="91425" rIns="91425" bIns="91425" anchor="ctr"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77" name="Google Shape;1477;p34"/>
          <p:cNvSpPr txBox="1">
            <a:spLocks noGrp="1"/>
          </p:cNvSpPr>
          <p:nvPr>
            <p:ph type="title" idx="2"/>
          </p:nvPr>
        </p:nvSpPr>
        <p:spPr>
          <a:xfrm>
            <a:off x="4538400" y="3740797"/>
            <a:ext cx="3115200" cy="70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500"/>
              <a:buNone/>
              <a:defRPr sz="2933" b="1">
                <a:latin typeface="Arial" panose="020B0604020202020204" pitchFamily="34" charset="0"/>
                <a:cs typeface="Arial" panose="020B0604020202020204" pitchFamily="34" charset="0"/>
              </a:defRPr>
            </a:lvl1pPr>
            <a:lvl2pPr lvl="1" algn="ctr" rtl="0">
              <a:spcBef>
                <a:spcPts val="0"/>
              </a:spcBef>
              <a:spcAft>
                <a:spcPts val="0"/>
              </a:spcAft>
              <a:buSzPts val="2500"/>
              <a:buFont typeface="Coiny"/>
              <a:buNone/>
              <a:defRPr sz="3333">
                <a:latin typeface="Coiny"/>
                <a:ea typeface="Coiny"/>
                <a:cs typeface="Coiny"/>
                <a:sym typeface="Coiny"/>
              </a:defRPr>
            </a:lvl2pPr>
            <a:lvl3pPr lvl="2" algn="ctr" rtl="0">
              <a:spcBef>
                <a:spcPts val="0"/>
              </a:spcBef>
              <a:spcAft>
                <a:spcPts val="0"/>
              </a:spcAft>
              <a:buSzPts val="2500"/>
              <a:buFont typeface="Coiny"/>
              <a:buNone/>
              <a:defRPr sz="3333">
                <a:latin typeface="Coiny"/>
                <a:ea typeface="Coiny"/>
                <a:cs typeface="Coiny"/>
                <a:sym typeface="Coiny"/>
              </a:defRPr>
            </a:lvl3pPr>
            <a:lvl4pPr lvl="3" algn="ctr" rtl="0">
              <a:spcBef>
                <a:spcPts val="0"/>
              </a:spcBef>
              <a:spcAft>
                <a:spcPts val="0"/>
              </a:spcAft>
              <a:buSzPts val="2500"/>
              <a:buFont typeface="Coiny"/>
              <a:buNone/>
              <a:defRPr sz="3333">
                <a:latin typeface="Coiny"/>
                <a:ea typeface="Coiny"/>
                <a:cs typeface="Coiny"/>
                <a:sym typeface="Coiny"/>
              </a:defRPr>
            </a:lvl4pPr>
            <a:lvl5pPr lvl="4" algn="ctr" rtl="0">
              <a:spcBef>
                <a:spcPts val="0"/>
              </a:spcBef>
              <a:spcAft>
                <a:spcPts val="0"/>
              </a:spcAft>
              <a:buSzPts val="2500"/>
              <a:buFont typeface="Coiny"/>
              <a:buNone/>
              <a:defRPr sz="3333">
                <a:latin typeface="Coiny"/>
                <a:ea typeface="Coiny"/>
                <a:cs typeface="Coiny"/>
                <a:sym typeface="Coiny"/>
              </a:defRPr>
            </a:lvl5pPr>
            <a:lvl6pPr lvl="5" algn="ctr" rtl="0">
              <a:spcBef>
                <a:spcPts val="0"/>
              </a:spcBef>
              <a:spcAft>
                <a:spcPts val="0"/>
              </a:spcAft>
              <a:buSzPts val="2500"/>
              <a:buFont typeface="Coiny"/>
              <a:buNone/>
              <a:defRPr sz="3333">
                <a:latin typeface="Coiny"/>
                <a:ea typeface="Coiny"/>
                <a:cs typeface="Coiny"/>
                <a:sym typeface="Coiny"/>
              </a:defRPr>
            </a:lvl6pPr>
            <a:lvl7pPr lvl="6" algn="ctr" rtl="0">
              <a:spcBef>
                <a:spcPts val="0"/>
              </a:spcBef>
              <a:spcAft>
                <a:spcPts val="0"/>
              </a:spcAft>
              <a:buSzPts val="2500"/>
              <a:buFont typeface="Coiny"/>
              <a:buNone/>
              <a:defRPr sz="3333">
                <a:latin typeface="Coiny"/>
                <a:ea typeface="Coiny"/>
                <a:cs typeface="Coiny"/>
                <a:sym typeface="Coiny"/>
              </a:defRPr>
            </a:lvl7pPr>
            <a:lvl8pPr lvl="7" algn="ctr" rtl="0">
              <a:spcBef>
                <a:spcPts val="0"/>
              </a:spcBef>
              <a:spcAft>
                <a:spcPts val="0"/>
              </a:spcAft>
              <a:buSzPts val="2500"/>
              <a:buFont typeface="Coiny"/>
              <a:buNone/>
              <a:defRPr sz="3333">
                <a:latin typeface="Coiny"/>
                <a:ea typeface="Coiny"/>
                <a:cs typeface="Coiny"/>
                <a:sym typeface="Coiny"/>
              </a:defRPr>
            </a:lvl8pPr>
            <a:lvl9pPr lvl="8" algn="ctr" rtl="0">
              <a:spcBef>
                <a:spcPts val="0"/>
              </a:spcBef>
              <a:spcAft>
                <a:spcPts val="0"/>
              </a:spcAft>
              <a:buSzPts val="2500"/>
              <a:buFont typeface="Coiny"/>
              <a:buNone/>
              <a:defRPr sz="3333">
                <a:latin typeface="Coiny"/>
                <a:ea typeface="Coiny"/>
                <a:cs typeface="Coiny"/>
                <a:sym typeface="Coiny"/>
              </a:defRPr>
            </a:lvl9pPr>
          </a:lstStyle>
          <a:p>
            <a:endParaRPr dirty="0"/>
          </a:p>
        </p:txBody>
      </p:sp>
      <p:sp>
        <p:nvSpPr>
          <p:cNvPr id="1478" name="Google Shape;1478;p34"/>
          <p:cNvSpPr txBox="1">
            <a:spLocks noGrp="1"/>
          </p:cNvSpPr>
          <p:nvPr>
            <p:ph type="subTitle" idx="3"/>
          </p:nvPr>
        </p:nvSpPr>
        <p:spPr>
          <a:xfrm>
            <a:off x="4538400" y="4421253"/>
            <a:ext cx="3115200" cy="868800"/>
          </a:xfrm>
          <a:prstGeom prst="rect">
            <a:avLst/>
          </a:prstGeom>
        </p:spPr>
        <p:txBody>
          <a:bodyPr spcFirstLastPara="1" wrap="square" lIns="91425" tIns="91425" rIns="91425" bIns="91425" anchor="ctr"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79" name="Google Shape;1479;p34"/>
          <p:cNvSpPr txBox="1">
            <a:spLocks noGrp="1"/>
          </p:cNvSpPr>
          <p:nvPr>
            <p:ph type="title" idx="4"/>
          </p:nvPr>
        </p:nvSpPr>
        <p:spPr>
          <a:xfrm>
            <a:off x="8116800" y="2857564"/>
            <a:ext cx="3115200" cy="70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500"/>
              <a:buNone/>
              <a:defRPr sz="2933" b="1">
                <a:latin typeface="Arial" panose="020B0604020202020204" pitchFamily="34" charset="0"/>
                <a:cs typeface="Arial" panose="020B0604020202020204" pitchFamily="34" charset="0"/>
              </a:defRPr>
            </a:lvl1pPr>
            <a:lvl2pPr lvl="1" algn="ctr" rtl="0">
              <a:spcBef>
                <a:spcPts val="0"/>
              </a:spcBef>
              <a:spcAft>
                <a:spcPts val="0"/>
              </a:spcAft>
              <a:buSzPts val="2500"/>
              <a:buFont typeface="Coiny"/>
              <a:buNone/>
              <a:defRPr sz="3333">
                <a:latin typeface="Coiny"/>
                <a:ea typeface="Coiny"/>
                <a:cs typeface="Coiny"/>
                <a:sym typeface="Coiny"/>
              </a:defRPr>
            </a:lvl2pPr>
            <a:lvl3pPr lvl="2" algn="ctr" rtl="0">
              <a:spcBef>
                <a:spcPts val="0"/>
              </a:spcBef>
              <a:spcAft>
                <a:spcPts val="0"/>
              </a:spcAft>
              <a:buSzPts val="2500"/>
              <a:buFont typeface="Coiny"/>
              <a:buNone/>
              <a:defRPr sz="3333">
                <a:latin typeface="Coiny"/>
                <a:ea typeface="Coiny"/>
                <a:cs typeface="Coiny"/>
                <a:sym typeface="Coiny"/>
              </a:defRPr>
            </a:lvl3pPr>
            <a:lvl4pPr lvl="3" algn="ctr" rtl="0">
              <a:spcBef>
                <a:spcPts val="0"/>
              </a:spcBef>
              <a:spcAft>
                <a:spcPts val="0"/>
              </a:spcAft>
              <a:buSzPts val="2500"/>
              <a:buFont typeface="Coiny"/>
              <a:buNone/>
              <a:defRPr sz="3333">
                <a:latin typeface="Coiny"/>
                <a:ea typeface="Coiny"/>
                <a:cs typeface="Coiny"/>
                <a:sym typeface="Coiny"/>
              </a:defRPr>
            </a:lvl4pPr>
            <a:lvl5pPr lvl="4" algn="ctr" rtl="0">
              <a:spcBef>
                <a:spcPts val="0"/>
              </a:spcBef>
              <a:spcAft>
                <a:spcPts val="0"/>
              </a:spcAft>
              <a:buSzPts val="2500"/>
              <a:buFont typeface="Coiny"/>
              <a:buNone/>
              <a:defRPr sz="3333">
                <a:latin typeface="Coiny"/>
                <a:ea typeface="Coiny"/>
                <a:cs typeface="Coiny"/>
                <a:sym typeface="Coiny"/>
              </a:defRPr>
            </a:lvl5pPr>
            <a:lvl6pPr lvl="5" algn="ctr" rtl="0">
              <a:spcBef>
                <a:spcPts val="0"/>
              </a:spcBef>
              <a:spcAft>
                <a:spcPts val="0"/>
              </a:spcAft>
              <a:buSzPts val="2500"/>
              <a:buFont typeface="Coiny"/>
              <a:buNone/>
              <a:defRPr sz="3333">
                <a:latin typeface="Coiny"/>
                <a:ea typeface="Coiny"/>
                <a:cs typeface="Coiny"/>
                <a:sym typeface="Coiny"/>
              </a:defRPr>
            </a:lvl6pPr>
            <a:lvl7pPr lvl="6" algn="ctr" rtl="0">
              <a:spcBef>
                <a:spcPts val="0"/>
              </a:spcBef>
              <a:spcAft>
                <a:spcPts val="0"/>
              </a:spcAft>
              <a:buSzPts val="2500"/>
              <a:buFont typeface="Coiny"/>
              <a:buNone/>
              <a:defRPr sz="3333">
                <a:latin typeface="Coiny"/>
                <a:ea typeface="Coiny"/>
                <a:cs typeface="Coiny"/>
                <a:sym typeface="Coiny"/>
              </a:defRPr>
            </a:lvl7pPr>
            <a:lvl8pPr lvl="7" algn="ctr" rtl="0">
              <a:spcBef>
                <a:spcPts val="0"/>
              </a:spcBef>
              <a:spcAft>
                <a:spcPts val="0"/>
              </a:spcAft>
              <a:buSzPts val="2500"/>
              <a:buFont typeface="Coiny"/>
              <a:buNone/>
              <a:defRPr sz="3333">
                <a:latin typeface="Coiny"/>
                <a:ea typeface="Coiny"/>
                <a:cs typeface="Coiny"/>
                <a:sym typeface="Coiny"/>
              </a:defRPr>
            </a:lvl8pPr>
            <a:lvl9pPr lvl="8" algn="ctr" rtl="0">
              <a:spcBef>
                <a:spcPts val="0"/>
              </a:spcBef>
              <a:spcAft>
                <a:spcPts val="0"/>
              </a:spcAft>
              <a:buSzPts val="2500"/>
              <a:buFont typeface="Coiny"/>
              <a:buNone/>
              <a:defRPr sz="3333">
                <a:latin typeface="Coiny"/>
                <a:ea typeface="Coiny"/>
                <a:cs typeface="Coiny"/>
                <a:sym typeface="Coiny"/>
              </a:defRPr>
            </a:lvl9pPr>
          </a:lstStyle>
          <a:p>
            <a:endParaRPr dirty="0"/>
          </a:p>
        </p:txBody>
      </p:sp>
      <p:sp>
        <p:nvSpPr>
          <p:cNvPr id="1480" name="Google Shape;1480;p34"/>
          <p:cNvSpPr txBox="1">
            <a:spLocks noGrp="1"/>
          </p:cNvSpPr>
          <p:nvPr>
            <p:ph type="subTitle" idx="5"/>
          </p:nvPr>
        </p:nvSpPr>
        <p:spPr>
          <a:xfrm>
            <a:off x="8116800" y="3538020"/>
            <a:ext cx="3115200" cy="868800"/>
          </a:xfrm>
          <a:prstGeom prst="rect">
            <a:avLst/>
          </a:prstGeom>
        </p:spPr>
        <p:txBody>
          <a:bodyPr spcFirstLastPara="1" wrap="square" lIns="91425" tIns="91425" rIns="91425" bIns="91425" anchor="ctr"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81" name="Google Shape;1481;p34"/>
          <p:cNvSpPr txBox="1">
            <a:spLocks noGrp="1"/>
          </p:cNvSpPr>
          <p:nvPr>
            <p:ph type="title" idx="6"/>
          </p:nvPr>
        </p:nvSpPr>
        <p:spPr>
          <a:xfrm>
            <a:off x="960000" y="731520"/>
            <a:ext cx="10272000" cy="6464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4267" b="1">
                <a:latin typeface="Arial" panose="020B0604020202020204" pitchFamily="34" charset="0"/>
                <a:cs typeface="Arial" panose="020B0604020202020204" pitchFamily="34" charset="0"/>
              </a:defRPr>
            </a:lvl1pPr>
            <a:lvl2pPr lvl="1" rtl="0">
              <a:spcBef>
                <a:spcPts val="0"/>
              </a:spcBef>
              <a:spcAft>
                <a:spcPts val="0"/>
              </a:spcAft>
              <a:buSzPts val="2800"/>
              <a:buFont typeface="Coiny"/>
              <a:buNone/>
              <a:defRPr>
                <a:latin typeface="Coiny"/>
                <a:ea typeface="Coiny"/>
                <a:cs typeface="Coiny"/>
                <a:sym typeface="Coiny"/>
              </a:defRPr>
            </a:lvl2pPr>
            <a:lvl3pPr lvl="2" rtl="0">
              <a:spcBef>
                <a:spcPts val="0"/>
              </a:spcBef>
              <a:spcAft>
                <a:spcPts val="0"/>
              </a:spcAft>
              <a:buSzPts val="2800"/>
              <a:buFont typeface="Coiny"/>
              <a:buNone/>
              <a:defRPr>
                <a:latin typeface="Coiny"/>
                <a:ea typeface="Coiny"/>
                <a:cs typeface="Coiny"/>
                <a:sym typeface="Coiny"/>
              </a:defRPr>
            </a:lvl3pPr>
            <a:lvl4pPr lvl="3" rtl="0">
              <a:spcBef>
                <a:spcPts val="0"/>
              </a:spcBef>
              <a:spcAft>
                <a:spcPts val="0"/>
              </a:spcAft>
              <a:buSzPts val="2800"/>
              <a:buFont typeface="Coiny"/>
              <a:buNone/>
              <a:defRPr>
                <a:latin typeface="Coiny"/>
                <a:ea typeface="Coiny"/>
                <a:cs typeface="Coiny"/>
                <a:sym typeface="Coiny"/>
              </a:defRPr>
            </a:lvl4pPr>
            <a:lvl5pPr lvl="4" rtl="0">
              <a:spcBef>
                <a:spcPts val="0"/>
              </a:spcBef>
              <a:spcAft>
                <a:spcPts val="0"/>
              </a:spcAft>
              <a:buSzPts val="2800"/>
              <a:buFont typeface="Coiny"/>
              <a:buNone/>
              <a:defRPr>
                <a:latin typeface="Coiny"/>
                <a:ea typeface="Coiny"/>
                <a:cs typeface="Coiny"/>
                <a:sym typeface="Coiny"/>
              </a:defRPr>
            </a:lvl5pPr>
            <a:lvl6pPr lvl="5" rtl="0">
              <a:spcBef>
                <a:spcPts val="0"/>
              </a:spcBef>
              <a:spcAft>
                <a:spcPts val="0"/>
              </a:spcAft>
              <a:buSzPts val="2800"/>
              <a:buFont typeface="Coiny"/>
              <a:buNone/>
              <a:defRPr>
                <a:latin typeface="Coiny"/>
                <a:ea typeface="Coiny"/>
                <a:cs typeface="Coiny"/>
                <a:sym typeface="Coiny"/>
              </a:defRPr>
            </a:lvl6pPr>
            <a:lvl7pPr lvl="6" rtl="0">
              <a:spcBef>
                <a:spcPts val="0"/>
              </a:spcBef>
              <a:spcAft>
                <a:spcPts val="0"/>
              </a:spcAft>
              <a:buSzPts val="2800"/>
              <a:buFont typeface="Coiny"/>
              <a:buNone/>
              <a:defRPr>
                <a:latin typeface="Coiny"/>
                <a:ea typeface="Coiny"/>
                <a:cs typeface="Coiny"/>
                <a:sym typeface="Coiny"/>
              </a:defRPr>
            </a:lvl7pPr>
            <a:lvl8pPr lvl="7" rtl="0">
              <a:spcBef>
                <a:spcPts val="0"/>
              </a:spcBef>
              <a:spcAft>
                <a:spcPts val="0"/>
              </a:spcAft>
              <a:buSzPts val="2800"/>
              <a:buFont typeface="Coiny"/>
              <a:buNone/>
              <a:defRPr>
                <a:latin typeface="Coiny"/>
                <a:ea typeface="Coiny"/>
                <a:cs typeface="Coiny"/>
                <a:sym typeface="Coiny"/>
              </a:defRPr>
            </a:lvl8pPr>
            <a:lvl9pPr lvl="8" rtl="0">
              <a:spcBef>
                <a:spcPts val="0"/>
              </a:spcBef>
              <a:spcAft>
                <a:spcPts val="0"/>
              </a:spcAft>
              <a:buSzPts val="2800"/>
              <a:buFont typeface="Coiny"/>
              <a:buNone/>
              <a:defRPr>
                <a:latin typeface="Coiny"/>
                <a:ea typeface="Coiny"/>
                <a:cs typeface="Coiny"/>
                <a:sym typeface="Coiny"/>
              </a:defRPr>
            </a:lvl9pPr>
          </a:lstStyle>
          <a:p>
            <a:endParaRPr dirty="0"/>
          </a:p>
        </p:txBody>
      </p:sp>
      <p:sp>
        <p:nvSpPr>
          <p:cNvPr id="1482" name="Google Shape;1482;p34"/>
          <p:cNvSpPr/>
          <p:nvPr/>
        </p:nvSpPr>
        <p:spPr>
          <a:xfrm rot="-6313481" flipH="1">
            <a:off x="11304651" y="4992386"/>
            <a:ext cx="428887" cy="446508"/>
          </a:xfrm>
          <a:custGeom>
            <a:avLst/>
            <a:gdLst/>
            <a:ahLst/>
            <a:cxnLst/>
            <a:rect l="l" t="t" r="r" b="b"/>
            <a:pathLst>
              <a:path w="7716" h="8033" fill="none" extrusionOk="0">
                <a:moveTo>
                  <a:pt x="0" y="8032"/>
                </a:moveTo>
                <a:cubicBezTo>
                  <a:pt x="623" y="6466"/>
                  <a:pt x="2666" y="5640"/>
                  <a:pt x="4204" y="6344"/>
                </a:cubicBezTo>
                <a:cubicBezTo>
                  <a:pt x="4786" y="6608"/>
                  <a:pt x="5285" y="7438"/>
                  <a:pt x="4771" y="7816"/>
                </a:cubicBezTo>
                <a:cubicBezTo>
                  <a:pt x="4511" y="8010"/>
                  <a:pt x="4120" y="7925"/>
                  <a:pt x="3888" y="7698"/>
                </a:cubicBezTo>
                <a:cubicBezTo>
                  <a:pt x="3657" y="7472"/>
                  <a:pt x="3553" y="7146"/>
                  <a:pt x="3501" y="6830"/>
                </a:cubicBezTo>
                <a:cubicBezTo>
                  <a:pt x="3318" y="5773"/>
                  <a:pt x="3614" y="4593"/>
                  <a:pt x="4440" y="3904"/>
                </a:cubicBezTo>
                <a:cubicBezTo>
                  <a:pt x="5261" y="3219"/>
                  <a:pt x="6631" y="3190"/>
                  <a:pt x="7348" y="3989"/>
                </a:cubicBezTo>
                <a:cubicBezTo>
                  <a:pt x="7602" y="4272"/>
                  <a:pt x="7716" y="4804"/>
                  <a:pt x="7376" y="4970"/>
                </a:cubicBezTo>
                <a:cubicBezTo>
                  <a:pt x="7210" y="5050"/>
                  <a:pt x="7012" y="4998"/>
                  <a:pt x="6847" y="4928"/>
                </a:cubicBezTo>
                <a:cubicBezTo>
                  <a:pt x="6008" y="4545"/>
                  <a:pt x="5544" y="3582"/>
                  <a:pt x="5522" y="2658"/>
                </a:cubicBezTo>
                <a:cubicBezTo>
                  <a:pt x="5502" y="1733"/>
                  <a:pt x="5842" y="840"/>
                  <a:pt x="6224" y="1"/>
                </a:cubicBezTo>
              </a:path>
            </a:pathLst>
          </a:custGeom>
          <a:noFill/>
          <a:ln w="19050" cap="rnd" cmpd="sng">
            <a:solidFill>
              <a:srgbClr val="193E43"/>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483" name="Google Shape;1483;p34"/>
          <p:cNvGrpSpPr/>
          <p:nvPr/>
        </p:nvGrpSpPr>
        <p:grpSpPr>
          <a:xfrm>
            <a:off x="2294392" y="6241156"/>
            <a:ext cx="207267" cy="243833"/>
            <a:chOff x="5803200" y="3023808"/>
            <a:chExt cx="96775" cy="117900"/>
          </a:xfrm>
        </p:grpSpPr>
        <p:sp>
          <p:nvSpPr>
            <p:cNvPr id="1484" name="Google Shape;1484;p34"/>
            <p:cNvSpPr/>
            <p:nvPr/>
          </p:nvSpPr>
          <p:spPr>
            <a:xfrm>
              <a:off x="5803200" y="3050713"/>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85" name="Google Shape;1485;p34"/>
            <p:cNvSpPr/>
            <p:nvPr/>
          </p:nvSpPr>
          <p:spPr>
            <a:xfrm>
              <a:off x="5805425" y="3040463"/>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86" name="Google Shape;1486;p34"/>
            <p:cNvSpPr/>
            <p:nvPr/>
          </p:nvSpPr>
          <p:spPr>
            <a:xfrm>
              <a:off x="5841524" y="3023808"/>
              <a:ext cx="8456"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487" name="Google Shape;1487;p34"/>
          <p:cNvSpPr/>
          <p:nvPr/>
        </p:nvSpPr>
        <p:spPr>
          <a:xfrm rot="1261609">
            <a:off x="11015336" y="499625"/>
            <a:ext cx="451393" cy="439428"/>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88" name="Google Shape;1488;p34"/>
          <p:cNvSpPr/>
          <p:nvPr/>
        </p:nvSpPr>
        <p:spPr>
          <a:xfrm rot="1805093">
            <a:off x="367713" y="1513497"/>
            <a:ext cx="481664" cy="350177"/>
          </a:xfrm>
          <a:custGeom>
            <a:avLst/>
            <a:gdLst/>
            <a:ahLst/>
            <a:cxnLst/>
            <a:rect l="l" t="t" r="r" b="b"/>
            <a:pathLst>
              <a:path w="10257" h="7457" fill="none" extrusionOk="0">
                <a:moveTo>
                  <a:pt x="1" y="1081"/>
                </a:moveTo>
                <a:cubicBezTo>
                  <a:pt x="898" y="383"/>
                  <a:pt x="2073" y="0"/>
                  <a:pt x="3187" y="222"/>
                </a:cubicBezTo>
                <a:cubicBezTo>
                  <a:pt x="4296" y="440"/>
                  <a:pt x="5291" y="1331"/>
                  <a:pt x="5471" y="2450"/>
                </a:cubicBezTo>
                <a:cubicBezTo>
                  <a:pt x="5650" y="3568"/>
                  <a:pt x="4866" y="4805"/>
                  <a:pt x="3749" y="4975"/>
                </a:cubicBezTo>
                <a:cubicBezTo>
                  <a:pt x="3409" y="4744"/>
                  <a:pt x="3361" y="4224"/>
                  <a:pt x="3540" y="3851"/>
                </a:cubicBezTo>
                <a:cubicBezTo>
                  <a:pt x="3725" y="3479"/>
                  <a:pt x="4069" y="3215"/>
                  <a:pt x="4409" y="2974"/>
                </a:cubicBezTo>
                <a:cubicBezTo>
                  <a:pt x="4923" y="2610"/>
                  <a:pt x="5489" y="2257"/>
                  <a:pt x="6123" y="2252"/>
                </a:cubicBezTo>
                <a:cubicBezTo>
                  <a:pt x="6972" y="2242"/>
                  <a:pt x="7713" y="2898"/>
                  <a:pt x="8066" y="3668"/>
                </a:cubicBezTo>
                <a:cubicBezTo>
                  <a:pt x="8421" y="4442"/>
                  <a:pt x="8463" y="5310"/>
                  <a:pt x="8501" y="6160"/>
                </a:cubicBezTo>
                <a:cubicBezTo>
                  <a:pt x="8510" y="6447"/>
                  <a:pt x="8515" y="6759"/>
                  <a:pt x="8354" y="6994"/>
                </a:cubicBezTo>
                <a:cubicBezTo>
                  <a:pt x="8033" y="7457"/>
                  <a:pt x="7208" y="7282"/>
                  <a:pt x="6972" y="6768"/>
                </a:cubicBezTo>
                <a:cubicBezTo>
                  <a:pt x="6735" y="6254"/>
                  <a:pt x="6986" y="5622"/>
                  <a:pt x="7406" y="5243"/>
                </a:cubicBezTo>
                <a:cubicBezTo>
                  <a:pt x="8194" y="4531"/>
                  <a:pt x="9558" y="4616"/>
                  <a:pt x="10257" y="5413"/>
                </a:cubicBezTo>
              </a:path>
            </a:pathLst>
          </a:custGeom>
          <a:noFill/>
          <a:ln w="19050" cap="rnd"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4564077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spTree>
      <p:nvGrpSpPr>
        <p:cNvPr id="1" name="Shape 1489"/>
        <p:cNvGrpSpPr/>
        <p:nvPr/>
      </p:nvGrpSpPr>
      <p:grpSpPr>
        <a:xfrm>
          <a:off x="0" y="0"/>
          <a:ext cx="0" cy="0"/>
          <a:chOff x="0" y="0"/>
          <a:chExt cx="0" cy="0"/>
        </a:xfrm>
      </p:grpSpPr>
      <p:grpSp>
        <p:nvGrpSpPr>
          <p:cNvPr id="1490" name="Google Shape;1490;p35"/>
          <p:cNvGrpSpPr/>
          <p:nvPr/>
        </p:nvGrpSpPr>
        <p:grpSpPr>
          <a:xfrm>
            <a:off x="800" y="0"/>
            <a:ext cx="12190400" cy="6858000"/>
            <a:chOff x="10900" y="0"/>
            <a:chExt cx="9142800" cy="5143500"/>
          </a:xfrm>
        </p:grpSpPr>
        <p:cxnSp>
          <p:nvCxnSpPr>
            <p:cNvPr id="1491" name="Google Shape;1491;p35"/>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92" name="Google Shape;1492;p35"/>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93" name="Google Shape;1493;p35"/>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94" name="Google Shape;1494;p35"/>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95" name="Google Shape;1495;p35"/>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96" name="Google Shape;1496;p35"/>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97" name="Google Shape;1497;p35"/>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98" name="Google Shape;1498;p35"/>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499" name="Google Shape;1499;p35"/>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00" name="Google Shape;1500;p35"/>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01" name="Google Shape;1501;p35"/>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02" name="Google Shape;1502;p35"/>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03" name="Google Shape;1503;p35"/>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04" name="Google Shape;1504;p35"/>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05" name="Google Shape;1505;p35"/>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06" name="Google Shape;1506;p35"/>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07" name="Google Shape;1507;p35"/>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08" name="Google Shape;1508;p35"/>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09" name="Google Shape;1509;p35"/>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10" name="Google Shape;1510;p35"/>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11" name="Google Shape;1511;p35"/>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12" name="Google Shape;1512;p35"/>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13" name="Google Shape;1513;p35"/>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14" name="Google Shape;1514;p35"/>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15" name="Google Shape;1515;p35"/>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16" name="Google Shape;1516;p35"/>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17" name="Google Shape;1517;p35"/>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18" name="Google Shape;1518;p35"/>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1519" name="Google Shape;1519;p35"/>
          <p:cNvSpPr txBox="1">
            <a:spLocks noGrp="1"/>
          </p:cNvSpPr>
          <p:nvPr>
            <p:ph type="title"/>
          </p:nvPr>
        </p:nvSpPr>
        <p:spPr>
          <a:xfrm>
            <a:off x="2620968" y="2052353"/>
            <a:ext cx="2682400" cy="460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500"/>
              <a:buNone/>
              <a:defRPr sz="2933" b="1">
                <a:latin typeface="Arial" panose="020B0604020202020204" pitchFamily="34" charset="0"/>
                <a:cs typeface="Arial" panose="020B0604020202020204" pitchFamily="34" charset="0"/>
              </a:defRPr>
            </a:lvl1pPr>
            <a:lvl2pPr lvl="1" algn="ctr" rtl="0">
              <a:spcBef>
                <a:spcPts val="0"/>
              </a:spcBef>
              <a:spcAft>
                <a:spcPts val="0"/>
              </a:spcAft>
              <a:buSzPts val="2500"/>
              <a:buFont typeface="Coiny"/>
              <a:buNone/>
              <a:defRPr sz="3333">
                <a:latin typeface="Coiny"/>
                <a:ea typeface="Coiny"/>
                <a:cs typeface="Coiny"/>
                <a:sym typeface="Coiny"/>
              </a:defRPr>
            </a:lvl2pPr>
            <a:lvl3pPr lvl="2" algn="ctr" rtl="0">
              <a:spcBef>
                <a:spcPts val="0"/>
              </a:spcBef>
              <a:spcAft>
                <a:spcPts val="0"/>
              </a:spcAft>
              <a:buSzPts val="2500"/>
              <a:buFont typeface="Coiny"/>
              <a:buNone/>
              <a:defRPr sz="3333">
                <a:latin typeface="Coiny"/>
                <a:ea typeface="Coiny"/>
                <a:cs typeface="Coiny"/>
                <a:sym typeface="Coiny"/>
              </a:defRPr>
            </a:lvl3pPr>
            <a:lvl4pPr lvl="3" algn="ctr" rtl="0">
              <a:spcBef>
                <a:spcPts val="0"/>
              </a:spcBef>
              <a:spcAft>
                <a:spcPts val="0"/>
              </a:spcAft>
              <a:buSzPts val="2500"/>
              <a:buFont typeface="Coiny"/>
              <a:buNone/>
              <a:defRPr sz="3333">
                <a:latin typeface="Coiny"/>
                <a:ea typeface="Coiny"/>
                <a:cs typeface="Coiny"/>
                <a:sym typeface="Coiny"/>
              </a:defRPr>
            </a:lvl4pPr>
            <a:lvl5pPr lvl="4" algn="ctr" rtl="0">
              <a:spcBef>
                <a:spcPts val="0"/>
              </a:spcBef>
              <a:spcAft>
                <a:spcPts val="0"/>
              </a:spcAft>
              <a:buSzPts val="2500"/>
              <a:buFont typeface="Coiny"/>
              <a:buNone/>
              <a:defRPr sz="3333">
                <a:latin typeface="Coiny"/>
                <a:ea typeface="Coiny"/>
                <a:cs typeface="Coiny"/>
                <a:sym typeface="Coiny"/>
              </a:defRPr>
            </a:lvl5pPr>
            <a:lvl6pPr lvl="5" algn="ctr" rtl="0">
              <a:spcBef>
                <a:spcPts val="0"/>
              </a:spcBef>
              <a:spcAft>
                <a:spcPts val="0"/>
              </a:spcAft>
              <a:buSzPts val="2500"/>
              <a:buFont typeface="Coiny"/>
              <a:buNone/>
              <a:defRPr sz="3333">
                <a:latin typeface="Coiny"/>
                <a:ea typeface="Coiny"/>
                <a:cs typeface="Coiny"/>
                <a:sym typeface="Coiny"/>
              </a:defRPr>
            </a:lvl6pPr>
            <a:lvl7pPr lvl="6" algn="ctr" rtl="0">
              <a:spcBef>
                <a:spcPts val="0"/>
              </a:spcBef>
              <a:spcAft>
                <a:spcPts val="0"/>
              </a:spcAft>
              <a:buSzPts val="2500"/>
              <a:buFont typeface="Coiny"/>
              <a:buNone/>
              <a:defRPr sz="3333">
                <a:latin typeface="Coiny"/>
                <a:ea typeface="Coiny"/>
                <a:cs typeface="Coiny"/>
                <a:sym typeface="Coiny"/>
              </a:defRPr>
            </a:lvl7pPr>
            <a:lvl8pPr lvl="7" algn="ctr" rtl="0">
              <a:spcBef>
                <a:spcPts val="0"/>
              </a:spcBef>
              <a:spcAft>
                <a:spcPts val="0"/>
              </a:spcAft>
              <a:buSzPts val="2500"/>
              <a:buFont typeface="Coiny"/>
              <a:buNone/>
              <a:defRPr sz="3333">
                <a:latin typeface="Coiny"/>
                <a:ea typeface="Coiny"/>
                <a:cs typeface="Coiny"/>
                <a:sym typeface="Coiny"/>
              </a:defRPr>
            </a:lvl8pPr>
            <a:lvl9pPr lvl="8" algn="ctr" rtl="0">
              <a:spcBef>
                <a:spcPts val="0"/>
              </a:spcBef>
              <a:spcAft>
                <a:spcPts val="0"/>
              </a:spcAft>
              <a:buSzPts val="2500"/>
              <a:buFont typeface="Coiny"/>
              <a:buNone/>
              <a:defRPr sz="3333">
                <a:latin typeface="Coiny"/>
                <a:ea typeface="Coiny"/>
                <a:cs typeface="Coiny"/>
                <a:sym typeface="Coiny"/>
              </a:defRPr>
            </a:lvl9pPr>
          </a:lstStyle>
          <a:p>
            <a:endParaRPr dirty="0"/>
          </a:p>
        </p:txBody>
      </p:sp>
      <p:sp>
        <p:nvSpPr>
          <p:cNvPr id="1520" name="Google Shape;1520;p35"/>
          <p:cNvSpPr txBox="1">
            <a:spLocks noGrp="1"/>
          </p:cNvSpPr>
          <p:nvPr>
            <p:ph type="subTitle" idx="1"/>
          </p:nvPr>
        </p:nvSpPr>
        <p:spPr>
          <a:xfrm>
            <a:off x="2499168" y="2641635"/>
            <a:ext cx="2926000" cy="731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21" name="Google Shape;1521;p35"/>
          <p:cNvSpPr txBox="1">
            <a:spLocks noGrp="1"/>
          </p:cNvSpPr>
          <p:nvPr>
            <p:ph type="title" idx="2"/>
          </p:nvPr>
        </p:nvSpPr>
        <p:spPr>
          <a:xfrm>
            <a:off x="6888601" y="2052353"/>
            <a:ext cx="2682400" cy="4632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500"/>
              <a:buNone/>
              <a:defRPr sz="2933" b="1">
                <a:latin typeface="Arial" panose="020B0604020202020204" pitchFamily="34" charset="0"/>
                <a:cs typeface="Arial" panose="020B0604020202020204" pitchFamily="34" charset="0"/>
              </a:defRPr>
            </a:lvl1pPr>
            <a:lvl2pPr lvl="1" algn="ctr" rtl="0">
              <a:spcBef>
                <a:spcPts val="0"/>
              </a:spcBef>
              <a:spcAft>
                <a:spcPts val="0"/>
              </a:spcAft>
              <a:buSzPts val="2500"/>
              <a:buFont typeface="Coiny"/>
              <a:buNone/>
              <a:defRPr sz="3333">
                <a:latin typeface="Coiny"/>
                <a:ea typeface="Coiny"/>
                <a:cs typeface="Coiny"/>
                <a:sym typeface="Coiny"/>
              </a:defRPr>
            </a:lvl2pPr>
            <a:lvl3pPr lvl="2" algn="ctr" rtl="0">
              <a:spcBef>
                <a:spcPts val="0"/>
              </a:spcBef>
              <a:spcAft>
                <a:spcPts val="0"/>
              </a:spcAft>
              <a:buSzPts val="2500"/>
              <a:buFont typeface="Coiny"/>
              <a:buNone/>
              <a:defRPr sz="3333">
                <a:latin typeface="Coiny"/>
                <a:ea typeface="Coiny"/>
                <a:cs typeface="Coiny"/>
                <a:sym typeface="Coiny"/>
              </a:defRPr>
            </a:lvl3pPr>
            <a:lvl4pPr lvl="3" algn="ctr" rtl="0">
              <a:spcBef>
                <a:spcPts val="0"/>
              </a:spcBef>
              <a:spcAft>
                <a:spcPts val="0"/>
              </a:spcAft>
              <a:buSzPts val="2500"/>
              <a:buFont typeface="Coiny"/>
              <a:buNone/>
              <a:defRPr sz="3333">
                <a:latin typeface="Coiny"/>
                <a:ea typeface="Coiny"/>
                <a:cs typeface="Coiny"/>
                <a:sym typeface="Coiny"/>
              </a:defRPr>
            </a:lvl4pPr>
            <a:lvl5pPr lvl="4" algn="ctr" rtl="0">
              <a:spcBef>
                <a:spcPts val="0"/>
              </a:spcBef>
              <a:spcAft>
                <a:spcPts val="0"/>
              </a:spcAft>
              <a:buSzPts val="2500"/>
              <a:buFont typeface="Coiny"/>
              <a:buNone/>
              <a:defRPr sz="3333">
                <a:latin typeface="Coiny"/>
                <a:ea typeface="Coiny"/>
                <a:cs typeface="Coiny"/>
                <a:sym typeface="Coiny"/>
              </a:defRPr>
            </a:lvl5pPr>
            <a:lvl6pPr lvl="5" algn="ctr" rtl="0">
              <a:spcBef>
                <a:spcPts val="0"/>
              </a:spcBef>
              <a:spcAft>
                <a:spcPts val="0"/>
              </a:spcAft>
              <a:buSzPts val="2500"/>
              <a:buFont typeface="Coiny"/>
              <a:buNone/>
              <a:defRPr sz="3333">
                <a:latin typeface="Coiny"/>
                <a:ea typeface="Coiny"/>
                <a:cs typeface="Coiny"/>
                <a:sym typeface="Coiny"/>
              </a:defRPr>
            </a:lvl6pPr>
            <a:lvl7pPr lvl="6" algn="ctr" rtl="0">
              <a:spcBef>
                <a:spcPts val="0"/>
              </a:spcBef>
              <a:spcAft>
                <a:spcPts val="0"/>
              </a:spcAft>
              <a:buSzPts val="2500"/>
              <a:buFont typeface="Coiny"/>
              <a:buNone/>
              <a:defRPr sz="3333">
                <a:latin typeface="Coiny"/>
                <a:ea typeface="Coiny"/>
                <a:cs typeface="Coiny"/>
                <a:sym typeface="Coiny"/>
              </a:defRPr>
            </a:lvl7pPr>
            <a:lvl8pPr lvl="7" algn="ctr" rtl="0">
              <a:spcBef>
                <a:spcPts val="0"/>
              </a:spcBef>
              <a:spcAft>
                <a:spcPts val="0"/>
              </a:spcAft>
              <a:buSzPts val="2500"/>
              <a:buFont typeface="Coiny"/>
              <a:buNone/>
              <a:defRPr sz="3333">
                <a:latin typeface="Coiny"/>
                <a:ea typeface="Coiny"/>
                <a:cs typeface="Coiny"/>
                <a:sym typeface="Coiny"/>
              </a:defRPr>
            </a:lvl8pPr>
            <a:lvl9pPr lvl="8" algn="ctr" rtl="0">
              <a:spcBef>
                <a:spcPts val="0"/>
              </a:spcBef>
              <a:spcAft>
                <a:spcPts val="0"/>
              </a:spcAft>
              <a:buSzPts val="2500"/>
              <a:buFont typeface="Coiny"/>
              <a:buNone/>
              <a:defRPr sz="3333">
                <a:latin typeface="Coiny"/>
                <a:ea typeface="Coiny"/>
                <a:cs typeface="Coiny"/>
                <a:sym typeface="Coiny"/>
              </a:defRPr>
            </a:lvl9pPr>
          </a:lstStyle>
          <a:p>
            <a:endParaRPr dirty="0"/>
          </a:p>
        </p:txBody>
      </p:sp>
      <p:sp>
        <p:nvSpPr>
          <p:cNvPr id="1522" name="Google Shape;1522;p35"/>
          <p:cNvSpPr txBox="1">
            <a:spLocks noGrp="1"/>
          </p:cNvSpPr>
          <p:nvPr>
            <p:ph type="subTitle" idx="3"/>
          </p:nvPr>
        </p:nvSpPr>
        <p:spPr>
          <a:xfrm>
            <a:off x="6766801" y="2641635"/>
            <a:ext cx="2926000" cy="731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23" name="Google Shape;1523;p35"/>
          <p:cNvSpPr txBox="1">
            <a:spLocks noGrp="1"/>
          </p:cNvSpPr>
          <p:nvPr>
            <p:ph type="title" idx="4"/>
          </p:nvPr>
        </p:nvSpPr>
        <p:spPr>
          <a:xfrm>
            <a:off x="2620968" y="3896817"/>
            <a:ext cx="2682400" cy="4632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500"/>
              <a:buNone/>
              <a:defRPr sz="2933" b="1">
                <a:latin typeface="Arial" panose="020B0604020202020204" pitchFamily="34" charset="0"/>
                <a:cs typeface="Arial" panose="020B0604020202020204" pitchFamily="34" charset="0"/>
              </a:defRPr>
            </a:lvl1pPr>
            <a:lvl2pPr lvl="1" algn="ctr" rtl="0">
              <a:spcBef>
                <a:spcPts val="0"/>
              </a:spcBef>
              <a:spcAft>
                <a:spcPts val="0"/>
              </a:spcAft>
              <a:buSzPts val="2500"/>
              <a:buFont typeface="Coiny"/>
              <a:buNone/>
              <a:defRPr sz="3333">
                <a:latin typeface="Coiny"/>
                <a:ea typeface="Coiny"/>
                <a:cs typeface="Coiny"/>
                <a:sym typeface="Coiny"/>
              </a:defRPr>
            </a:lvl2pPr>
            <a:lvl3pPr lvl="2" algn="ctr" rtl="0">
              <a:spcBef>
                <a:spcPts val="0"/>
              </a:spcBef>
              <a:spcAft>
                <a:spcPts val="0"/>
              </a:spcAft>
              <a:buSzPts val="2500"/>
              <a:buFont typeface="Coiny"/>
              <a:buNone/>
              <a:defRPr sz="3333">
                <a:latin typeface="Coiny"/>
                <a:ea typeface="Coiny"/>
                <a:cs typeface="Coiny"/>
                <a:sym typeface="Coiny"/>
              </a:defRPr>
            </a:lvl3pPr>
            <a:lvl4pPr lvl="3" algn="ctr" rtl="0">
              <a:spcBef>
                <a:spcPts val="0"/>
              </a:spcBef>
              <a:spcAft>
                <a:spcPts val="0"/>
              </a:spcAft>
              <a:buSzPts val="2500"/>
              <a:buFont typeface="Coiny"/>
              <a:buNone/>
              <a:defRPr sz="3333">
                <a:latin typeface="Coiny"/>
                <a:ea typeface="Coiny"/>
                <a:cs typeface="Coiny"/>
                <a:sym typeface="Coiny"/>
              </a:defRPr>
            </a:lvl4pPr>
            <a:lvl5pPr lvl="4" algn="ctr" rtl="0">
              <a:spcBef>
                <a:spcPts val="0"/>
              </a:spcBef>
              <a:spcAft>
                <a:spcPts val="0"/>
              </a:spcAft>
              <a:buSzPts val="2500"/>
              <a:buFont typeface="Coiny"/>
              <a:buNone/>
              <a:defRPr sz="3333">
                <a:latin typeface="Coiny"/>
                <a:ea typeface="Coiny"/>
                <a:cs typeface="Coiny"/>
                <a:sym typeface="Coiny"/>
              </a:defRPr>
            </a:lvl5pPr>
            <a:lvl6pPr lvl="5" algn="ctr" rtl="0">
              <a:spcBef>
                <a:spcPts val="0"/>
              </a:spcBef>
              <a:spcAft>
                <a:spcPts val="0"/>
              </a:spcAft>
              <a:buSzPts val="2500"/>
              <a:buFont typeface="Coiny"/>
              <a:buNone/>
              <a:defRPr sz="3333">
                <a:latin typeface="Coiny"/>
                <a:ea typeface="Coiny"/>
                <a:cs typeface="Coiny"/>
                <a:sym typeface="Coiny"/>
              </a:defRPr>
            </a:lvl6pPr>
            <a:lvl7pPr lvl="6" algn="ctr" rtl="0">
              <a:spcBef>
                <a:spcPts val="0"/>
              </a:spcBef>
              <a:spcAft>
                <a:spcPts val="0"/>
              </a:spcAft>
              <a:buSzPts val="2500"/>
              <a:buFont typeface="Coiny"/>
              <a:buNone/>
              <a:defRPr sz="3333">
                <a:latin typeface="Coiny"/>
                <a:ea typeface="Coiny"/>
                <a:cs typeface="Coiny"/>
                <a:sym typeface="Coiny"/>
              </a:defRPr>
            </a:lvl7pPr>
            <a:lvl8pPr lvl="7" algn="ctr" rtl="0">
              <a:spcBef>
                <a:spcPts val="0"/>
              </a:spcBef>
              <a:spcAft>
                <a:spcPts val="0"/>
              </a:spcAft>
              <a:buSzPts val="2500"/>
              <a:buFont typeface="Coiny"/>
              <a:buNone/>
              <a:defRPr sz="3333">
                <a:latin typeface="Coiny"/>
                <a:ea typeface="Coiny"/>
                <a:cs typeface="Coiny"/>
                <a:sym typeface="Coiny"/>
              </a:defRPr>
            </a:lvl8pPr>
            <a:lvl9pPr lvl="8" algn="ctr" rtl="0">
              <a:spcBef>
                <a:spcPts val="0"/>
              </a:spcBef>
              <a:spcAft>
                <a:spcPts val="0"/>
              </a:spcAft>
              <a:buSzPts val="2500"/>
              <a:buFont typeface="Coiny"/>
              <a:buNone/>
              <a:defRPr sz="3333">
                <a:latin typeface="Coiny"/>
                <a:ea typeface="Coiny"/>
                <a:cs typeface="Coiny"/>
                <a:sym typeface="Coiny"/>
              </a:defRPr>
            </a:lvl9pPr>
          </a:lstStyle>
          <a:p>
            <a:endParaRPr dirty="0"/>
          </a:p>
        </p:txBody>
      </p:sp>
      <p:sp>
        <p:nvSpPr>
          <p:cNvPr id="1524" name="Google Shape;1524;p35"/>
          <p:cNvSpPr txBox="1">
            <a:spLocks noGrp="1"/>
          </p:cNvSpPr>
          <p:nvPr>
            <p:ph type="subTitle" idx="5"/>
          </p:nvPr>
        </p:nvSpPr>
        <p:spPr>
          <a:xfrm>
            <a:off x="2499168" y="4480441"/>
            <a:ext cx="2926000" cy="731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25" name="Google Shape;1525;p35"/>
          <p:cNvSpPr txBox="1">
            <a:spLocks noGrp="1"/>
          </p:cNvSpPr>
          <p:nvPr>
            <p:ph type="title" idx="6"/>
          </p:nvPr>
        </p:nvSpPr>
        <p:spPr>
          <a:xfrm>
            <a:off x="6888601" y="3896817"/>
            <a:ext cx="2682400" cy="4632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500"/>
              <a:buNone/>
              <a:defRPr sz="2933" b="1">
                <a:latin typeface="Arial" panose="020B0604020202020204" pitchFamily="34" charset="0"/>
                <a:cs typeface="Arial" panose="020B0604020202020204" pitchFamily="34" charset="0"/>
              </a:defRPr>
            </a:lvl1pPr>
            <a:lvl2pPr lvl="1" algn="ctr" rtl="0">
              <a:spcBef>
                <a:spcPts val="0"/>
              </a:spcBef>
              <a:spcAft>
                <a:spcPts val="0"/>
              </a:spcAft>
              <a:buSzPts val="2500"/>
              <a:buFont typeface="Coiny"/>
              <a:buNone/>
              <a:defRPr sz="3333">
                <a:latin typeface="Coiny"/>
                <a:ea typeface="Coiny"/>
                <a:cs typeface="Coiny"/>
                <a:sym typeface="Coiny"/>
              </a:defRPr>
            </a:lvl2pPr>
            <a:lvl3pPr lvl="2" algn="ctr" rtl="0">
              <a:spcBef>
                <a:spcPts val="0"/>
              </a:spcBef>
              <a:spcAft>
                <a:spcPts val="0"/>
              </a:spcAft>
              <a:buSzPts val="2500"/>
              <a:buFont typeface="Coiny"/>
              <a:buNone/>
              <a:defRPr sz="3333">
                <a:latin typeface="Coiny"/>
                <a:ea typeface="Coiny"/>
                <a:cs typeface="Coiny"/>
                <a:sym typeface="Coiny"/>
              </a:defRPr>
            </a:lvl3pPr>
            <a:lvl4pPr lvl="3" algn="ctr" rtl="0">
              <a:spcBef>
                <a:spcPts val="0"/>
              </a:spcBef>
              <a:spcAft>
                <a:spcPts val="0"/>
              </a:spcAft>
              <a:buSzPts val="2500"/>
              <a:buFont typeface="Coiny"/>
              <a:buNone/>
              <a:defRPr sz="3333">
                <a:latin typeface="Coiny"/>
                <a:ea typeface="Coiny"/>
                <a:cs typeface="Coiny"/>
                <a:sym typeface="Coiny"/>
              </a:defRPr>
            </a:lvl4pPr>
            <a:lvl5pPr lvl="4" algn="ctr" rtl="0">
              <a:spcBef>
                <a:spcPts val="0"/>
              </a:spcBef>
              <a:spcAft>
                <a:spcPts val="0"/>
              </a:spcAft>
              <a:buSzPts val="2500"/>
              <a:buFont typeface="Coiny"/>
              <a:buNone/>
              <a:defRPr sz="3333">
                <a:latin typeface="Coiny"/>
                <a:ea typeface="Coiny"/>
                <a:cs typeface="Coiny"/>
                <a:sym typeface="Coiny"/>
              </a:defRPr>
            </a:lvl5pPr>
            <a:lvl6pPr lvl="5" algn="ctr" rtl="0">
              <a:spcBef>
                <a:spcPts val="0"/>
              </a:spcBef>
              <a:spcAft>
                <a:spcPts val="0"/>
              </a:spcAft>
              <a:buSzPts val="2500"/>
              <a:buFont typeface="Coiny"/>
              <a:buNone/>
              <a:defRPr sz="3333">
                <a:latin typeface="Coiny"/>
                <a:ea typeface="Coiny"/>
                <a:cs typeface="Coiny"/>
                <a:sym typeface="Coiny"/>
              </a:defRPr>
            </a:lvl6pPr>
            <a:lvl7pPr lvl="6" algn="ctr" rtl="0">
              <a:spcBef>
                <a:spcPts val="0"/>
              </a:spcBef>
              <a:spcAft>
                <a:spcPts val="0"/>
              </a:spcAft>
              <a:buSzPts val="2500"/>
              <a:buFont typeface="Coiny"/>
              <a:buNone/>
              <a:defRPr sz="3333">
                <a:latin typeface="Coiny"/>
                <a:ea typeface="Coiny"/>
                <a:cs typeface="Coiny"/>
                <a:sym typeface="Coiny"/>
              </a:defRPr>
            </a:lvl7pPr>
            <a:lvl8pPr lvl="7" algn="ctr" rtl="0">
              <a:spcBef>
                <a:spcPts val="0"/>
              </a:spcBef>
              <a:spcAft>
                <a:spcPts val="0"/>
              </a:spcAft>
              <a:buSzPts val="2500"/>
              <a:buFont typeface="Coiny"/>
              <a:buNone/>
              <a:defRPr sz="3333">
                <a:latin typeface="Coiny"/>
                <a:ea typeface="Coiny"/>
                <a:cs typeface="Coiny"/>
                <a:sym typeface="Coiny"/>
              </a:defRPr>
            </a:lvl8pPr>
            <a:lvl9pPr lvl="8" algn="ctr" rtl="0">
              <a:spcBef>
                <a:spcPts val="0"/>
              </a:spcBef>
              <a:spcAft>
                <a:spcPts val="0"/>
              </a:spcAft>
              <a:buSzPts val="2500"/>
              <a:buFont typeface="Coiny"/>
              <a:buNone/>
              <a:defRPr sz="3333">
                <a:latin typeface="Coiny"/>
                <a:ea typeface="Coiny"/>
                <a:cs typeface="Coiny"/>
                <a:sym typeface="Coiny"/>
              </a:defRPr>
            </a:lvl9pPr>
          </a:lstStyle>
          <a:p>
            <a:endParaRPr dirty="0"/>
          </a:p>
        </p:txBody>
      </p:sp>
      <p:sp>
        <p:nvSpPr>
          <p:cNvPr id="1526" name="Google Shape;1526;p35"/>
          <p:cNvSpPr txBox="1">
            <a:spLocks noGrp="1"/>
          </p:cNvSpPr>
          <p:nvPr>
            <p:ph type="subTitle" idx="7"/>
          </p:nvPr>
        </p:nvSpPr>
        <p:spPr>
          <a:xfrm>
            <a:off x="6766801" y="4480441"/>
            <a:ext cx="2926000" cy="731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27" name="Google Shape;1527;p35"/>
          <p:cNvSpPr txBox="1">
            <a:spLocks noGrp="1"/>
          </p:cNvSpPr>
          <p:nvPr>
            <p:ph type="title" idx="8"/>
          </p:nvPr>
        </p:nvSpPr>
        <p:spPr>
          <a:xfrm>
            <a:off x="960000" y="731520"/>
            <a:ext cx="10272000" cy="6464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4267" b="1">
                <a:latin typeface="Arial" panose="020B0604020202020204" pitchFamily="34" charset="0"/>
                <a:cs typeface="Arial" panose="020B0604020202020204" pitchFamily="34" charset="0"/>
              </a:defRPr>
            </a:lvl1pPr>
            <a:lvl2pPr lvl="1" rtl="0">
              <a:spcBef>
                <a:spcPts val="0"/>
              </a:spcBef>
              <a:spcAft>
                <a:spcPts val="0"/>
              </a:spcAft>
              <a:buSzPts val="2800"/>
              <a:buFont typeface="Coiny"/>
              <a:buNone/>
              <a:defRPr>
                <a:latin typeface="Coiny"/>
                <a:ea typeface="Coiny"/>
                <a:cs typeface="Coiny"/>
                <a:sym typeface="Coiny"/>
              </a:defRPr>
            </a:lvl2pPr>
            <a:lvl3pPr lvl="2" rtl="0">
              <a:spcBef>
                <a:spcPts val="0"/>
              </a:spcBef>
              <a:spcAft>
                <a:spcPts val="0"/>
              </a:spcAft>
              <a:buSzPts val="2800"/>
              <a:buFont typeface="Coiny"/>
              <a:buNone/>
              <a:defRPr>
                <a:latin typeface="Coiny"/>
                <a:ea typeface="Coiny"/>
                <a:cs typeface="Coiny"/>
                <a:sym typeface="Coiny"/>
              </a:defRPr>
            </a:lvl3pPr>
            <a:lvl4pPr lvl="3" rtl="0">
              <a:spcBef>
                <a:spcPts val="0"/>
              </a:spcBef>
              <a:spcAft>
                <a:spcPts val="0"/>
              </a:spcAft>
              <a:buSzPts val="2800"/>
              <a:buFont typeface="Coiny"/>
              <a:buNone/>
              <a:defRPr>
                <a:latin typeface="Coiny"/>
                <a:ea typeface="Coiny"/>
                <a:cs typeface="Coiny"/>
                <a:sym typeface="Coiny"/>
              </a:defRPr>
            </a:lvl4pPr>
            <a:lvl5pPr lvl="4" rtl="0">
              <a:spcBef>
                <a:spcPts val="0"/>
              </a:spcBef>
              <a:spcAft>
                <a:spcPts val="0"/>
              </a:spcAft>
              <a:buSzPts val="2800"/>
              <a:buFont typeface="Coiny"/>
              <a:buNone/>
              <a:defRPr>
                <a:latin typeface="Coiny"/>
                <a:ea typeface="Coiny"/>
                <a:cs typeface="Coiny"/>
                <a:sym typeface="Coiny"/>
              </a:defRPr>
            </a:lvl5pPr>
            <a:lvl6pPr lvl="5" rtl="0">
              <a:spcBef>
                <a:spcPts val="0"/>
              </a:spcBef>
              <a:spcAft>
                <a:spcPts val="0"/>
              </a:spcAft>
              <a:buSzPts val="2800"/>
              <a:buFont typeface="Coiny"/>
              <a:buNone/>
              <a:defRPr>
                <a:latin typeface="Coiny"/>
                <a:ea typeface="Coiny"/>
                <a:cs typeface="Coiny"/>
                <a:sym typeface="Coiny"/>
              </a:defRPr>
            </a:lvl6pPr>
            <a:lvl7pPr lvl="6" rtl="0">
              <a:spcBef>
                <a:spcPts val="0"/>
              </a:spcBef>
              <a:spcAft>
                <a:spcPts val="0"/>
              </a:spcAft>
              <a:buSzPts val="2800"/>
              <a:buFont typeface="Coiny"/>
              <a:buNone/>
              <a:defRPr>
                <a:latin typeface="Coiny"/>
                <a:ea typeface="Coiny"/>
                <a:cs typeface="Coiny"/>
                <a:sym typeface="Coiny"/>
              </a:defRPr>
            </a:lvl7pPr>
            <a:lvl8pPr lvl="7" rtl="0">
              <a:spcBef>
                <a:spcPts val="0"/>
              </a:spcBef>
              <a:spcAft>
                <a:spcPts val="0"/>
              </a:spcAft>
              <a:buSzPts val="2800"/>
              <a:buFont typeface="Coiny"/>
              <a:buNone/>
              <a:defRPr>
                <a:latin typeface="Coiny"/>
                <a:ea typeface="Coiny"/>
                <a:cs typeface="Coiny"/>
                <a:sym typeface="Coiny"/>
              </a:defRPr>
            </a:lvl8pPr>
            <a:lvl9pPr lvl="8" rtl="0">
              <a:spcBef>
                <a:spcPts val="0"/>
              </a:spcBef>
              <a:spcAft>
                <a:spcPts val="0"/>
              </a:spcAft>
              <a:buSzPts val="2800"/>
              <a:buFont typeface="Coiny"/>
              <a:buNone/>
              <a:defRPr>
                <a:latin typeface="Coiny"/>
                <a:ea typeface="Coiny"/>
                <a:cs typeface="Coiny"/>
                <a:sym typeface="Coiny"/>
              </a:defRPr>
            </a:lvl9pPr>
          </a:lstStyle>
          <a:p>
            <a:endParaRPr dirty="0"/>
          </a:p>
        </p:txBody>
      </p:sp>
      <p:sp>
        <p:nvSpPr>
          <p:cNvPr id="1528" name="Google Shape;1528;p35"/>
          <p:cNvSpPr/>
          <p:nvPr/>
        </p:nvSpPr>
        <p:spPr>
          <a:xfrm rot="513374">
            <a:off x="7434566" y="-503983"/>
            <a:ext cx="5054849" cy="1191348"/>
          </a:xfrm>
          <a:custGeom>
            <a:avLst/>
            <a:gdLst/>
            <a:ahLst/>
            <a:cxnLst/>
            <a:rect l="l" t="t" r="r" b="b"/>
            <a:pathLst>
              <a:path w="134939" h="31803" extrusionOk="0">
                <a:moveTo>
                  <a:pt x="134939" y="1"/>
                </a:moveTo>
                <a:cubicBezTo>
                  <a:pt x="114750" y="4786"/>
                  <a:pt x="93310" y="6977"/>
                  <a:pt x="72230" y="9105"/>
                </a:cubicBezTo>
                <a:cubicBezTo>
                  <a:pt x="48349" y="11516"/>
                  <a:pt x="24470" y="13928"/>
                  <a:pt x="585" y="16339"/>
                </a:cubicBezTo>
                <a:cubicBezTo>
                  <a:pt x="251" y="20455"/>
                  <a:pt x="1" y="24749"/>
                  <a:pt x="3960" y="28015"/>
                </a:cubicBezTo>
                <a:cubicBezTo>
                  <a:pt x="6682" y="30260"/>
                  <a:pt x="12088" y="31802"/>
                  <a:pt x="17937" y="31802"/>
                </a:cubicBezTo>
                <a:cubicBezTo>
                  <a:pt x="20597" y="31802"/>
                  <a:pt x="23348" y="31483"/>
                  <a:pt x="25980" y="30766"/>
                </a:cubicBezTo>
                <a:cubicBezTo>
                  <a:pt x="32163" y="29087"/>
                  <a:pt x="35942" y="25787"/>
                  <a:pt x="41903" y="23890"/>
                </a:cubicBezTo>
                <a:cubicBezTo>
                  <a:pt x="45043" y="22893"/>
                  <a:pt x="48692" y="22363"/>
                  <a:pt x="52086" y="22363"/>
                </a:cubicBezTo>
                <a:cubicBezTo>
                  <a:pt x="53701" y="22363"/>
                  <a:pt x="55258" y="22483"/>
                  <a:pt x="56674" y="22729"/>
                </a:cubicBezTo>
                <a:cubicBezTo>
                  <a:pt x="63380" y="23895"/>
                  <a:pt x="66051" y="27406"/>
                  <a:pt x="71526" y="29398"/>
                </a:cubicBezTo>
                <a:cubicBezTo>
                  <a:pt x="74898" y="30623"/>
                  <a:pt x="79253" y="31186"/>
                  <a:pt x="83941" y="31186"/>
                </a:cubicBezTo>
                <a:cubicBezTo>
                  <a:pt x="90001" y="31186"/>
                  <a:pt x="96617" y="30245"/>
                  <a:pt x="102380" y="28577"/>
                </a:cubicBezTo>
                <a:cubicBezTo>
                  <a:pt x="112598" y="25622"/>
                  <a:pt x="120271" y="20767"/>
                  <a:pt x="125057" y="15759"/>
                </a:cubicBezTo>
                <a:cubicBezTo>
                  <a:pt x="129837" y="10756"/>
                  <a:pt x="132051" y="5551"/>
                  <a:pt x="134009" y="417"/>
                </a:cubicBezTo>
                <a:lnTo>
                  <a:pt x="134939" y="1"/>
                </a:ln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29" name="Google Shape;1529;p35"/>
          <p:cNvSpPr/>
          <p:nvPr/>
        </p:nvSpPr>
        <p:spPr>
          <a:xfrm rot="-250306">
            <a:off x="-1184971" y="5265515"/>
            <a:ext cx="7430008" cy="2551493"/>
          </a:xfrm>
          <a:custGeom>
            <a:avLst/>
            <a:gdLst/>
            <a:ahLst/>
            <a:cxnLst/>
            <a:rect l="l" t="t" r="r" b="b"/>
            <a:pathLst>
              <a:path w="125118" h="42966" extrusionOk="0">
                <a:moveTo>
                  <a:pt x="24239" y="0"/>
                </a:moveTo>
                <a:cubicBezTo>
                  <a:pt x="22353" y="0"/>
                  <a:pt x="20491" y="377"/>
                  <a:pt x="18816" y="1245"/>
                </a:cubicBezTo>
                <a:cubicBezTo>
                  <a:pt x="15513" y="2959"/>
                  <a:pt x="13242" y="6876"/>
                  <a:pt x="14159" y="10481"/>
                </a:cubicBezTo>
                <a:cubicBezTo>
                  <a:pt x="14710" y="12666"/>
                  <a:pt x="16320" y="14837"/>
                  <a:pt x="15542" y="16951"/>
                </a:cubicBezTo>
                <a:cubicBezTo>
                  <a:pt x="14821" y="18913"/>
                  <a:pt x="12451" y="19583"/>
                  <a:pt x="10304" y="19583"/>
                </a:cubicBezTo>
                <a:cubicBezTo>
                  <a:pt x="10101" y="19583"/>
                  <a:pt x="9900" y="19577"/>
                  <a:pt x="9703" y="19566"/>
                </a:cubicBezTo>
                <a:cubicBezTo>
                  <a:pt x="8574" y="19500"/>
                  <a:pt x="7402" y="19348"/>
                  <a:pt x="6265" y="19348"/>
                </a:cubicBezTo>
                <a:cubicBezTo>
                  <a:pt x="5098" y="19348"/>
                  <a:pt x="3968" y="19509"/>
                  <a:pt x="2964" y="20090"/>
                </a:cubicBezTo>
                <a:cubicBezTo>
                  <a:pt x="14" y="21803"/>
                  <a:pt x="1" y="26381"/>
                  <a:pt x="2092" y="29075"/>
                </a:cubicBezTo>
                <a:cubicBezTo>
                  <a:pt x="4177" y="31770"/>
                  <a:pt x="7594" y="33011"/>
                  <a:pt x="10855" y="34016"/>
                </a:cubicBezTo>
                <a:cubicBezTo>
                  <a:pt x="36292" y="41849"/>
                  <a:pt x="63139" y="42966"/>
                  <a:pt x="89858" y="42966"/>
                </a:cubicBezTo>
                <a:cubicBezTo>
                  <a:pt x="94899" y="42966"/>
                  <a:pt x="99936" y="42926"/>
                  <a:pt x="104957" y="42884"/>
                </a:cubicBezTo>
                <a:cubicBezTo>
                  <a:pt x="108601" y="42850"/>
                  <a:pt x="112319" y="42813"/>
                  <a:pt x="115779" y="41666"/>
                </a:cubicBezTo>
                <a:cubicBezTo>
                  <a:pt x="119238" y="40519"/>
                  <a:pt x="122471" y="38065"/>
                  <a:pt x="123604" y="34601"/>
                </a:cubicBezTo>
                <a:cubicBezTo>
                  <a:pt x="125118" y="29986"/>
                  <a:pt x="121844" y="24525"/>
                  <a:pt x="117973" y="22162"/>
                </a:cubicBezTo>
                <a:cubicBezTo>
                  <a:pt x="111923" y="18457"/>
                  <a:pt x="104906" y="16819"/>
                  <a:pt x="97884" y="16427"/>
                </a:cubicBezTo>
                <a:cubicBezTo>
                  <a:pt x="96474" y="16347"/>
                  <a:pt x="95064" y="16313"/>
                  <a:pt x="93655" y="16313"/>
                </a:cubicBezTo>
                <a:cubicBezTo>
                  <a:pt x="86962" y="16313"/>
                  <a:pt x="80273" y="17087"/>
                  <a:pt x="73583" y="17461"/>
                </a:cubicBezTo>
                <a:cubicBezTo>
                  <a:pt x="73056" y="17490"/>
                  <a:pt x="72519" y="17514"/>
                  <a:pt x="71981" y="17514"/>
                </a:cubicBezTo>
                <a:cubicBezTo>
                  <a:pt x="70417" y="17514"/>
                  <a:pt x="68856" y="17313"/>
                  <a:pt x="67580" y="16455"/>
                </a:cubicBezTo>
                <a:cubicBezTo>
                  <a:pt x="64924" y="14662"/>
                  <a:pt x="64664" y="10938"/>
                  <a:pt x="63413" y="7989"/>
                </a:cubicBezTo>
                <a:cubicBezTo>
                  <a:pt x="61559" y="3591"/>
                  <a:pt x="56821" y="688"/>
                  <a:pt x="52091" y="688"/>
                </a:cubicBezTo>
                <a:cubicBezTo>
                  <a:pt x="51126" y="688"/>
                  <a:pt x="50162" y="808"/>
                  <a:pt x="49223" y="1062"/>
                </a:cubicBezTo>
                <a:cubicBezTo>
                  <a:pt x="46132" y="1897"/>
                  <a:pt x="43376" y="3959"/>
                  <a:pt x="40181" y="4181"/>
                </a:cubicBezTo>
                <a:cubicBezTo>
                  <a:pt x="39985" y="4195"/>
                  <a:pt x="39789" y="4201"/>
                  <a:pt x="39595" y="4201"/>
                </a:cubicBezTo>
                <a:cubicBezTo>
                  <a:pt x="36134" y="4201"/>
                  <a:pt x="32968" y="2138"/>
                  <a:pt x="29666" y="967"/>
                </a:cubicBezTo>
                <a:cubicBezTo>
                  <a:pt x="27934" y="357"/>
                  <a:pt x="26075" y="0"/>
                  <a:pt x="24239" y="0"/>
                </a:cubicBez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30" name="Google Shape;1530;p35"/>
          <p:cNvSpPr/>
          <p:nvPr/>
        </p:nvSpPr>
        <p:spPr>
          <a:xfrm>
            <a:off x="11178200" y="1484151"/>
            <a:ext cx="489533" cy="535133"/>
          </a:xfrm>
          <a:custGeom>
            <a:avLst/>
            <a:gdLst/>
            <a:ahLst/>
            <a:cxnLst/>
            <a:rect l="l" t="t" r="r" b="b"/>
            <a:pathLst>
              <a:path w="14686" h="16054" extrusionOk="0">
                <a:moveTo>
                  <a:pt x="866" y="937"/>
                </a:moveTo>
                <a:cubicBezTo>
                  <a:pt x="4225" y="2255"/>
                  <a:pt x="7381" y="2864"/>
                  <a:pt x="10706" y="3512"/>
                </a:cubicBezTo>
                <a:cubicBezTo>
                  <a:pt x="11684" y="3700"/>
                  <a:pt x="12689" y="3892"/>
                  <a:pt x="13718" y="4115"/>
                </a:cubicBezTo>
                <a:cubicBezTo>
                  <a:pt x="11115" y="7912"/>
                  <a:pt x="8250" y="11579"/>
                  <a:pt x="5191" y="15030"/>
                </a:cubicBezTo>
                <a:cubicBezTo>
                  <a:pt x="3367" y="10470"/>
                  <a:pt x="1911" y="5734"/>
                  <a:pt x="866" y="937"/>
                </a:cubicBezTo>
                <a:close/>
                <a:moveTo>
                  <a:pt x="380" y="0"/>
                </a:moveTo>
                <a:cubicBezTo>
                  <a:pt x="298" y="0"/>
                  <a:pt x="215" y="29"/>
                  <a:pt x="150" y="85"/>
                </a:cubicBezTo>
                <a:cubicBezTo>
                  <a:pt x="47" y="169"/>
                  <a:pt x="1" y="300"/>
                  <a:pt x="29" y="431"/>
                </a:cubicBezTo>
                <a:cubicBezTo>
                  <a:pt x="1132" y="5678"/>
                  <a:pt x="2719" y="10863"/>
                  <a:pt x="4747" y="15831"/>
                </a:cubicBezTo>
                <a:cubicBezTo>
                  <a:pt x="4799" y="15945"/>
                  <a:pt x="4896" y="16024"/>
                  <a:pt x="5020" y="16048"/>
                </a:cubicBezTo>
                <a:cubicBezTo>
                  <a:pt x="5038" y="16048"/>
                  <a:pt x="5061" y="16053"/>
                  <a:pt x="5078" y="16053"/>
                </a:cubicBezTo>
                <a:cubicBezTo>
                  <a:pt x="5180" y="16053"/>
                  <a:pt x="5277" y="16008"/>
                  <a:pt x="5345" y="15933"/>
                </a:cubicBezTo>
                <a:cubicBezTo>
                  <a:pt x="8682" y="12199"/>
                  <a:pt x="11797" y="8213"/>
                  <a:pt x="14605" y="4075"/>
                </a:cubicBezTo>
                <a:cubicBezTo>
                  <a:pt x="14673" y="3978"/>
                  <a:pt x="14685" y="3853"/>
                  <a:pt x="14646" y="3745"/>
                </a:cubicBezTo>
                <a:cubicBezTo>
                  <a:pt x="14600" y="3632"/>
                  <a:pt x="14503" y="3551"/>
                  <a:pt x="14389" y="3530"/>
                </a:cubicBezTo>
                <a:cubicBezTo>
                  <a:pt x="13167" y="3262"/>
                  <a:pt x="11985" y="3034"/>
                  <a:pt x="10842" y="2813"/>
                </a:cubicBezTo>
                <a:cubicBezTo>
                  <a:pt x="7347" y="2137"/>
                  <a:pt x="4049" y="1494"/>
                  <a:pt x="512" y="27"/>
                </a:cubicBezTo>
                <a:cubicBezTo>
                  <a:pt x="470" y="9"/>
                  <a:pt x="425" y="0"/>
                  <a:pt x="380" y="0"/>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31" name="Google Shape;1531;p35"/>
          <p:cNvSpPr/>
          <p:nvPr/>
        </p:nvSpPr>
        <p:spPr>
          <a:xfrm rot="-1548643">
            <a:off x="531067" y="4569969"/>
            <a:ext cx="541287" cy="526937"/>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32" name="Google Shape;1532;p35"/>
          <p:cNvSpPr/>
          <p:nvPr/>
        </p:nvSpPr>
        <p:spPr>
          <a:xfrm>
            <a:off x="810385" y="304267"/>
            <a:ext cx="303580" cy="301485"/>
          </a:xfrm>
          <a:custGeom>
            <a:avLst/>
            <a:gdLst/>
            <a:ahLst/>
            <a:cxnLst/>
            <a:rect l="l" t="t" r="r" b="b"/>
            <a:pathLst>
              <a:path w="4202" h="4173" fill="none" extrusionOk="0">
                <a:moveTo>
                  <a:pt x="0" y="2063"/>
                </a:moveTo>
                <a:cubicBezTo>
                  <a:pt x="449" y="1558"/>
                  <a:pt x="897" y="1048"/>
                  <a:pt x="1346" y="543"/>
                </a:cubicBezTo>
                <a:cubicBezTo>
                  <a:pt x="1478" y="392"/>
                  <a:pt x="1497" y="242"/>
                  <a:pt x="1629" y="90"/>
                </a:cubicBezTo>
                <a:cubicBezTo>
                  <a:pt x="1657" y="52"/>
                  <a:pt x="1695" y="15"/>
                  <a:pt x="1742" y="5"/>
                </a:cubicBezTo>
                <a:cubicBezTo>
                  <a:pt x="1784" y="0"/>
                  <a:pt x="1827" y="24"/>
                  <a:pt x="1869" y="52"/>
                </a:cubicBezTo>
                <a:cubicBezTo>
                  <a:pt x="2596" y="520"/>
                  <a:pt x="3304" y="1034"/>
                  <a:pt x="3979" y="1581"/>
                </a:cubicBezTo>
                <a:cubicBezTo>
                  <a:pt x="4083" y="1666"/>
                  <a:pt x="4201" y="1775"/>
                  <a:pt x="4197" y="1912"/>
                </a:cubicBezTo>
                <a:cubicBezTo>
                  <a:pt x="4197" y="2015"/>
                  <a:pt x="4125" y="2106"/>
                  <a:pt x="4060" y="2185"/>
                </a:cubicBezTo>
                <a:cubicBezTo>
                  <a:pt x="3498" y="2847"/>
                  <a:pt x="2941" y="3511"/>
                  <a:pt x="2385" y="4173"/>
                </a:cubicBezTo>
                <a:cubicBezTo>
                  <a:pt x="1695" y="3516"/>
                  <a:pt x="742" y="2662"/>
                  <a:pt x="0" y="2063"/>
                </a:cubicBezTo>
                <a:close/>
              </a:path>
            </a:pathLst>
          </a:custGeom>
          <a:noFill/>
          <a:ln w="19050" cap="rnd"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533" name="Google Shape;1533;p35"/>
          <p:cNvGrpSpPr/>
          <p:nvPr/>
        </p:nvGrpSpPr>
        <p:grpSpPr>
          <a:xfrm>
            <a:off x="374407" y="681156"/>
            <a:ext cx="170311" cy="207488"/>
            <a:chOff x="7298913" y="453525"/>
            <a:chExt cx="96775" cy="117900"/>
          </a:xfrm>
        </p:grpSpPr>
        <p:sp>
          <p:nvSpPr>
            <p:cNvPr id="1534" name="Google Shape;1534;p35"/>
            <p:cNvSpPr/>
            <p:nvPr/>
          </p:nvSpPr>
          <p:spPr>
            <a:xfrm>
              <a:off x="7298913" y="480425"/>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35" name="Google Shape;1535;p35"/>
            <p:cNvSpPr/>
            <p:nvPr/>
          </p:nvSpPr>
          <p:spPr>
            <a:xfrm>
              <a:off x="7301138" y="470175"/>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36" name="Google Shape;1536;p35"/>
            <p:cNvSpPr/>
            <p:nvPr/>
          </p:nvSpPr>
          <p:spPr>
            <a:xfrm>
              <a:off x="7337238" y="453525"/>
              <a:ext cx="15375"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58954397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spTree>
      <p:nvGrpSpPr>
        <p:cNvPr id="1" name="Shape 1537"/>
        <p:cNvGrpSpPr/>
        <p:nvPr/>
      </p:nvGrpSpPr>
      <p:grpSpPr>
        <a:xfrm>
          <a:off x="0" y="0"/>
          <a:ext cx="0" cy="0"/>
          <a:chOff x="0" y="0"/>
          <a:chExt cx="0" cy="0"/>
        </a:xfrm>
      </p:grpSpPr>
      <p:grpSp>
        <p:nvGrpSpPr>
          <p:cNvPr id="1538" name="Google Shape;1538;p36"/>
          <p:cNvGrpSpPr/>
          <p:nvPr/>
        </p:nvGrpSpPr>
        <p:grpSpPr>
          <a:xfrm>
            <a:off x="800" y="0"/>
            <a:ext cx="12190400" cy="6858000"/>
            <a:chOff x="10900" y="0"/>
            <a:chExt cx="9142800" cy="5143500"/>
          </a:xfrm>
        </p:grpSpPr>
        <p:cxnSp>
          <p:nvCxnSpPr>
            <p:cNvPr id="1539" name="Google Shape;1539;p36"/>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40" name="Google Shape;1540;p36"/>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41" name="Google Shape;1541;p36"/>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42" name="Google Shape;1542;p36"/>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43" name="Google Shape;1543;p36"/>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44" name="Google Shape;1544;p36"/>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45" name="Google Shape;1545;p36"/>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46" name="Google Shape;1546;p36"/>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47" name="Google Shape;1547;p36"/>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48" name="Google Shape;1548;p36"/>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49" name="Google Shape;1549;p36"/>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50" name="Google Shape;1550;p36"/>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51" name="Google Shape;1551;p36"/>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52" name="Google Shape;1552;p36"/>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53" name="Google Shape;1553;p36"/>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54" name="Google Shape;1554;p36"/>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55" name="Google Shape;1555;p36"/>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56" name="Google Shape;1556;p36"/>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557" name="Google Shape;1557;p36"/>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58" name="Google Shape;1558;p36"/>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59" name="Google Shape;1559;p36"/>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60" name="Google Shape;1560;p36"/>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61" name="Google Shape;1561;p36"/>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62" name="Google Shape;1562;p36"/>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63" name="Google Shape;1563;p36"/>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64" name="Google Shape;1564;p36"/>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65" name="Google Shape;1565;p36"/>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566" name="Google Shape;1566;p36"/>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1567" name="Google Shape;1567;p36"/>
          <p:cNvSpPr txBox="1">
            <a:spLocks noGrp="1"/>
          </p:cNvSpPr>
          <p:nvPr>
            <p:ph type="title"/>
          </p:nvPr>
        </p:nvSpPr>
        <p:spPr>
          <a:xfrm>
            <a:off x="1447784" y="2496303"/>
            <a:ext cx="2438400" cy="365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500"/>
              <a:buNone/>
              <a:defRPr sz="2933" b="1">
                <a:latin typeface="Arial" panose="020B0604020202020204" pitchFamily="34" charset="0"/>
                <a:cs typeface="Arial" panose="020B0604020202020204" pitchFamily="34" charset="0"/>
              </a:defRPr>
            </a:lvl1pPr>
            <a:lvl2pPr lvl="1" algn="ctr" rtl="0">
              <a:spcBef>
                <a:spcPts val="0"/>
              </a:spcBef>
              <a:spcAft>
                <a:spcPts val="0"/>
              </a:spcAft>
              <a:buSzPts val="2500"/>
              <a:buFont typeface="Coiny"/>
              <a:buNone/>
              <a:defRPr sz="3333">
                <a:latin typeface="Coiny"/>
                <a:ea typeface="Coiny"/>
                <a:cs typeface="Coiny"/>
                <a:sym typeface="Coiny"/>
              </a:defRPr>
            </a:lvl2pPr>
            <a:lvl3pPr lvl="2" algn="ctr" rtl="0">
              <a:spcBef>
                <a:spcPts val="0"/>
              </a:spcBef>
              <a:spcAft>
                <a:spcPts val="0"/>
              </a:spcAft>
              <a:buSzPts val="2500"/>
              <a:buFont typeface="Coiny"/>
              <a:buNone/>
              <a:defRPr sz="3333">
                <a:latin typeface="Coiny"/>
                <a:ea typeface="Coiny"/>
                <a:cs typeface="Coiny"/>
                <a:sym typeface="Coiny"/>
              </a:defRPr>
            </a:lvl3pPr>
            <a:lvl4pPr lvl="3" algn="ctr" rtl="0">
              <a:spcBef>
                <a:spcPts val="0"/>
              </a:spcBef>
              <a:spcAft>
                <a:spcPts val="0"/>
              </a:spcAft>
              <a:buSzPts val="2500"/>
              <a:buFont typeface="Coiny"/>
              <a:buNone/>
              <a:defRPr sz="3333">
                <a:latin typeface="Coiny"/>
                <a:ea typeface="Coiny"/>
                <a:cs typeface="Coiny"/>
                <a:sym typeface="Coiny"/>
              </a:defRPr>
            </a:lvl4pPr>
            <a:lvl5pPr lvl="4" algn="ctr" rtl="0">
              <a:spcBef>
                <a:spcPts val="0"/>
              </a:spcBef>
              <a:spcAft>
                <a:spcPts val="0"/>
              </a:spcAft>
              <a:buSzPts val="2500"/>
              <a:buFont typeface="Coiny"/>
              <a:buNone/>
              <a:defRPr sz="3333">
                <a:latin typeface="Coiny"/>
                <a:ea typeface="Coiny"/>
                <a:cs typeface="Coiny"/>
                <a:sym typeface="Coiny"/>
              </a:defRPr>
            </a:lvl5pPr>
            <a:lvl6pPr lvl="5" algn="ctr" rtl="0">
              <a:spcBef>
                <a:spcPts val="0"/>
              </a:spcBef>
              <a:spcAft>
                <a:spcPts val="0"/>
              </a:spcAft>
              <a:buSzPts val="2500"/>
              <a:buFont typeface="Coiny"/>
              <a:buNone/>
              <a:defRPr sz="3333">
                <a:latin typeface="Coiny"/>
                <a:ea typeface="Coiny"/>
                <a:cs typeface="Coiny"/>
                <a:sym typeface="Coiny"/>
              </a:defRPr>
            </a:lvl6pPr>
            <a:lvl7pPr lvl="6" algn="ctr" rtl="0">
              <a:spcBef>
                <a:spcPts val="0"/>
              </a:spcBef>
              <a:spcAft>
                <a:spcPts val="0"/>
              </a:spcAft>
              <a:buSzPts val="2500"/>
              <a:buFont typeface="Coiny"/>
              <a:buNone/>
              <a:defRPr sz="3333">
                <a:latin typeface="Coiny"/>
                <a:ea typeface="Coiny"/>
                <a:cs typeface="Coiny"/>
                <a:sym typeface="Coiny"/>
              </a:defRPr>
            </a:lvl7pPr>
            <a:lvl8pPr lvl="7" algn="ctr" rtl="0">
              <a:spcBef>
                <a:spcPts val="0"/>
              </a:spcBef>
              <a:spcAft>
                <a:spcPts val="0"/>
              </a:spcAft>
              <a:buSzPts val="2500"/>
              <a:buFont typeface="Coiny"/>
              <a:buNone/>
              <a:defRPr sz="3333">
                <a:latin typeface="Coiny"/>
                <a:ea typeface="Coiny"/>
                <a:cs typeface="Coiny"/>
                <a:sym typeface="Coiny"/>
              </a:defRPr>
            </a:lvl8pPr>
            <a:lvl9pPr lvl="8" algn="ctr" rtl="0">
              <a:spcBef>
                <a:spcPts val="0"/>
              </a:spcBef>
              <a:spcAft>
                <a:spcPts val="0"/>
              </a:spcAft>
              <a:buSzPts val="2500"/>
              <a:buFont typeface="Coiny"/>
              <a:buNone/>
              <a:defRPr sz="3333">
                <a:latin typeface="Coiny"/>
                <a:ea typeface="Coiny"/>
                <a:cs typeface="Coiny"/>
                <a:sym typeface="Coiny"/>
              </a:defRPr>
            </a:lvl9pPr>
          </a:lstStyle>
          <a:p>
            <a:endParaRPr dirty="0"/>
          </a:p>
        </p:txBody>
      </p:sp>
      <p:sp>
        <p:nvSpPr>
          <p:cNvPr id="1568" name="Google Shape;1568;p36"/>
          <p:cNvSpPr txBox="1">
            <a:spLocks noGrp="1"/>
          </p:cNvSpPr>
          <p:nvPr>
            <p:ph type="subTitle" idx="1"/>
          </p:nvPr>
        </p:nvSpPr>
        <p:spPr>
          <a:xfrm>
            <a:off x="1389833" y="2858067"/>
            <a:ext cx="2560400" cy="7924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69" name="Google Shape;1569;p36"/>
          <p:cNvSpPr txBox="1">
            <a:spLocks noGrp="1"/>
          </p:cNvSpPr>
          <p:nvPr>
            <p:ph type="title" idx="2"/>
          </p:nvPr>
        </p:nvSpPr>
        <p:spPr>
          <a:xfrm>
            <a:off x="4879833" y="2496303"/>
            <a:ext cx="2438400" cy="365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500"/>
              <a:buNone/>
              <a:defRPr sz="2933" b="1">
                <a:latin typeface="Arial" panose="020B0604020202020204" pitchFamily="34" charset="0"/>
                <a:cs typeface="Arial" panose="020B0604020202020204" pitchFamily="34" charset="0"/>
              </a:defRPr>
            </a:lvl1pPr>
            <a:lvl2pPr lvl="1" algn="ctr" rtl="0">
              <a:spcBef>
                <a:spcPts val="0"/>
              </a:spcBef>
              <a:spcAft>
                <a:spcPts val="0"/>
              </a:spcAft>
              <a:buSzPts val="2500"/>
              <a:buFont typeface="Coiny"/>
              <a:buNone/>
              <a:defRPr sz="3333">
                <a:latin typeface="Coiny"/>
                <a:ea typeface="Coiny"/>
                <a:cs typeface="Coiny"/>
                <a:sym typeface="Coiny"/>
              </a:defRPr>
            </a:lvl2pPr>
            <a:lvl3pPr lvl="2" algn="ctr" rtl="0">
              <a:spcBef>
                <a:spcPts val="0"/>
              </a:spcBef>
              <a:spcAft>
                <a:spcPts val="0"/>
              </a:spcAft>
              <a:buSzPts val="2500"/>
              <a:buFont typeface="Coiny"/>
              <a:buNone/>
              <a:defRPr sz="3333">
                <a:latin typeface="Coiny"/>
                <a:ea typeface="Coiny"/>
                <a:cs typeface="Coiny"/>
                <a:sym typeface="Coiny"/>
              </a:defRPr>
            </a:lvl3pPr>
            <a:lvl4pPr lvl="3" algn="ctr" rtl="0">
              <a:spcBef>
                <a:spcPts val="0"/>
              </a:spcBef>
              <a:spcAft>
                <a:spcPts val="0"/>
              </a:spcAft>
              <a:buSzPts val="2500"/>
              <a:buFont typeface="Coiny"/>
              <a:buNone/>
              <a:defRPr sz="3333">
                <a:latin typeface="Coiny"/>
                <a:ea typeface="Coiny"/>
                <a:cs typeface="Coiny"/>
                <a:sym typeface="Coiny"/>
              </a:defRPr>
            </a:lvl4pPr>
            <a:lvl5pPr lvl="4" algn="ctr" rtl="0">
              <a:spcBef>
                <a:spcPts val="0"/>
              </a:spcBef>
              <a:spcAft>
                <a:spcPts val="0"/>
              </a:spcAft>
              <a:buSzPts val="2500"/>
              <a:buFont typeface="Coiny"/>
              <a:buNone/>
              <a:defRPr sz="3333">
                <a:latin typeface="Coiny"/>
                <a:ea typeface="Coiny"/>
                <a:cs typeface="Coiny"/>
                <a:sym typeface="Coiny"/>
              </a:defRPr>
            </a:lvl5pPr>
            <a:lvl6pPr lvl="5" algn="ctr" rtl="0">
              <a:spcBef>
                <a:spcPts val="0"/>
              </a:spcBef>
              <a:spcAft>
                <a:spcPts val="0"/>
              </a:spcAft>
              <a:buSzPts val="2500"/>
              <a:buFont typeface="Coiny"/>
              <a:buNone/>
              <a:defRPr sz="3333">
                <a:latin typeface="Coiny"/>
                <a:ea typeface="Coiny"/>
                <a:cs typeface="Coiny"/>
                <a:sym typeface="Coiny"/>
              </a:defRPr>
            </a:lvl6pPr>
            <a:lvl7pPr lvl="6" algn="ctr" rtl="0">
              <a:spcBef>
                <a:spcPts val="0"/>
              </a:spcBef>
              <a:spcAft>
                <a:spcPts val="0"/>
              </a:spcAft>
              <a:buSzPts val="2500"/>
              <a:buFont typeface="Coiny"/>
              <a:buNone/>
              <a:defRPr sz="3333">
                <a:latin typeface="Coiny"/>
                <a:ea typeface="Coiny"/>
                <a:cs typeface="Coiny"/>
                <a:sym typeface="Coiny"/>
              </a:defRPr>
            </a:lvl7pPr>
            <a:lvl8pPr lvl="7" algn="ctr" rtl="0">
              <a:spcBef>
                <a:spcPts val="0"/>
              </a:spcBef>
              <a:spcAft>
                <a:spcPts val="0"/>
              </a:spcAft>
              <a:buSzPts val="2500"/>
              <a:buFont typeface="Coiny"/>
              <a:buNone/>
              <a:defRPr sz="3333">
                <a:latin typeface="Coiny"/>
                <a:ea typeface="Coiny"/>
                <a:cs typeface="Coiny"/>
                <a:sym typeface="Coiny"/>
              </a:defRPr>
            </a:lvl8pPr>
            <a:lvl9pPr lvl="8" algn="ctr" rtl="0">
              <a:spcBef>
                <a:spcPts val="0"/>
              </a:spcBef>
              <a:spcAft>
                <a:spcPts val="0"/>
              </a:spcAft>
              <a:buSzPts val="2500"/>
              <a:buFont typeface="Coiny"/>
              <a:buNone/>
              <a:defRPr sz="3333">
                <a:latin typeface="Coiny"/>
                <a:ea typeface="Coiny"/>
                <a:cs typeface="Coiny"/>
                <a:sym typeface="Coiny"/>
              </a:defRPr>
            </a:lvl9pPr>
          </a:lstStyle>
          <a:p>
            <a:endParaRPr dirty="0"/>
          </a:p>
        </p:txBody>
      </p:sp>
      <p:sp>
        <p:nvSpPr>
          <p:cNvPr id="1570" name="Google Shape;1570;p36"/>
          <p:cNvSpPr txBox="1">
            <a:spLocks noGrp="1"/>
          </p:cNvSpPr>
          <p:nvPr>
            <p:ph type="subTitle" idx="3"/>
          </p:nvPr>
        </p:nvSpPr>
        <p:spPr>
          <a:xfrm>
            <a:off x="4815800" y="2858069"/>
            <a:ext cx="2560400" cy="7924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71" name="Google Shape;1571;p36"/>
          <p:cNvSpPr txBox="1">
            <a:spLocks noGrp="1"/>
          </p:cNvSpPr>
          <p:nvPr>
            <p:ph type="title" idx="4"/>
          </p:nvPr>
        </p:nvSpPr>
        <p:spPr>
          <a:xfrm>
            <a:off x="1447784" y="4969553"/>
            <a:ext cx="2438400" cy="365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500"/>
              <a:buNone/>
              <a:defRPr sz="2933" b="1">
                <a:latin typeface="Arial" panose="020B0604020202020204" pitchFamily="34" charset="0"/>
                <a:cs typeface="Arial" panose="020B0604020202020204" pitchFamily="34" charset="0"/>
              </a:defRPr>
            </a:lvl1pPr>
            <a:lvl2pPr lvl="1" algn="ctr" rtl="0">
              <a:spcBef>
                <a:spcPts val="0"/>
              </a:spcBef>
              <a:spcAft>
                <a:spcPts val="0"/>
              </a:spcAft>
              <a:buSzPts val="2500"/>
              <a:buFont typeface="Coiny"/>
              <a:buNone/>
              <a:defRPr sz="3333">
                <a:latin typeface="Coiny"/>
                <a:ea typeface="Coiny"/>
                <a:cs typeface="Coiny"/>
                <a:sym typeface="Coiny"/>
              </a:defRPr>
            </a:lvl2pPr>
            <a:lvl3pPr lvl="2" algn="ctr" rtl="0">
              <a:spcBef>
                <a:spcPts val="0"/>
              </a:spcBef>
              <a:spcAft>
                <a:spcPts val="0"/>
              </a:spcAft>
              <a:buSzPts val="2500"/>
              <a:buFont typeface="Coiny"/>
              <a:buNone/>
              <a:defRPr sz="3333">
                <a:latin typeface="Coiny"/>
                <a:ea typeface="Coiny"/>
                <a:cs typeface="Coiny"/>
                <a:sym typeface="Coiny"/>
              </a:defRPr>
            </a:lvl3pPr>
            <a:lvl4pPr lvl="3" algn="ctr" rtl="0">
              <a:spcBef>
                <a:spcPts val="0"/>
              </a:spcBef>
              <a:spcAft>
                <a:spcPts val="0"/>
              </a:spcAft>
              <a:buSzPts val="2500"/>
              <a:buFont typeface="Coiny"/>
              <a:buNone/>
              <a:defRPr sz="3333">
                <a:latin typeface="Coiny"/>
                <a:ea typeface="Coiny"/>
                <a:cs typeface="Coiny"/>
                <a:sym typeface="Coiny"/>
              </a:defRPr>
            </a:lvl4pPr>
            <a:lvl5pPr lvl="4" algn="ctr" rtl="0">
              <a:spcBef>
                <a:spcPts val="0"/>
              </a:spcBef>
              <a:spcAft>
                <a:spcPts val="0"/>
              </a:spcAft>
              <a:buSzPts val="2500"/>
              <a:buFont typeface="Coiny"/>
              <a:buNone/>
              <a:defRPr sz="3333">
                <a:latin typeface="Coiny"/>
                <a:ea typeface="Coiny"/>
                <a:cs typeface="Coiny"/>
                <a:sym typeface="Coiny"/>
              </a:defRPr>
            </a:lvl5pPr>
            <a:lvl6pPr lvl="5" algn="ctr" rtl="0">
              <a:spcBef>
                <a:spcPts val="0"/>
              </a:spcBef>
              <a:spcAft>
                <a:spcPts val="0"/>
              </a:spcAft>
              <a:buSzPts val="2500"/>
              <a:buFont typeface="Coiny"/>
              <a:buNone/>
              <a:defRPr sz="3333">
                <a:latin typeface="Coiny"/>
                <a:ea typeface="Coiny"/>
                <a:cs typeface="Coiny"/>
                <a:sym typeface="Coiny"/>
              </a:defRPr>
            </a:lvl6pPr>
            <a:lvl7pPr lvl="6" algn="ctr" rtl="0">
              <a:spcBef>
                <a:spcPts val="0"/>
              </a:spcBef>
              <a:spcAft>
                <a:spcPts val="0"/>
              </a:spcAft>
              <a:buSzPts val="2500"/>
              <a:buFont typeface="Coiny"/>
              <a:buNone/>
              <a:defRPr sz="3333">
                <a:latin typeface="Coiny"/>
                <a:ea typeface="Coiny"/>
                <a:cs typeface="Coiny"/>
                <a:sym typeface="Coiny"/>
              </a:defRPr>
            </a:lvl7pPr>
            <a:lvl8pPr lvl="7" algn="ctr" rtl="0">
              <a:spcBef>
                <a:spcPts val="0"/>
              </a:spcBef>
              <a:spcAft>
                <a:spcPts val="0"/>
              </a:spcAft>
              <a:buSzPts val="2500"/>
              <a:buFont typeface="Coiny"/>
              <a:buNone/>
              <a:defRPr sz="3333">
                <a:latin typeface="Coiny"/>
                <a:ea typeface="Coiny"/>
                <a:cs typeface="Coiny"/>
                <a:sym typeface="Coiny"/>
              </a:defRPr>
            </a:lvl8pPr>
            <a:lvl9pPr lvl="8" algn="ctr" rtl="0">
              <a:spcBef>
                <a:spcPts val="0"/>
              </a:spcBef>
              <a:spcAft>
                <a:spcPts val="0"/>
              </a:spcAft>
              <a:buSzPts val="2500"/>
              <a:buFont typeface="Coiny"/>
              <a:buNone/>
              <a:defRPr sz="3333">
                <a:latin typeface="Coiny"/>
                <a:ea typeface="Coiny"/>
                <a:cs typeface="Coiny"/>
                <a:sym typeface="Coiny"/>
              </a:defRPr>
            </a:lvl9pPr>
          </a:lstStyle>
          <a:p>
            <a:endParaRPr dirty="0"/>
          </a:p>
        </p:txBody>
      </p:sp>
      <p:sp>
        <p:nvSpPr>
          <p:cNvPr id="1572" name="Google Shape;1572;p36"/>
          <p:cNvSpPr txBox="1">
            <a:spLocks noGrp="1"/>
          </p:cNvSpPr>
          <p:nvPr>
            <p:ph type="subTitle" idx="5"/>
          </p:nvPr>
        </p:nvSpPr>
        <p:spPr>
          <a:xfrm>
            <a:off x="1389848" y="5333453"/>
            <a:ext cx="2560400" cy="7924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73" name="Google Shape;1573;p36"/>
          <p:cNvSpPr txBox="1">
            <a:spLocks noGrp="1"/>
          </p:cNvSpPr>
          <p:nvPr>
            <p:ph type="title" idx="6"/>
          </p:nvPr>
        </p:nvSpPr>
        <p:spPr>
          <a:xfrm>
            <a:off x="4879833" y="4969553"/>
            <a:ext cx="2438400" cy="365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500"/>
              <a:buNone/>
              <a:defRPr sz="2933" b="1">
                <a:latin typeface="Arial" panose="020B0604020202020204" pitchFamily="34" charset="0"/>
                <a:cs typeface="Arial" panose="020B0604020202020204" pitchFamily="34" charset="0"/>
              </a:defRPr>
            </a:lvl1pPr>
            <a:lvl2pPr lvl="1" algn="ctr" rtl="0">
              <a:spcBef>
                <a:spcPts val="0"/>
              </a:spcBef>
              <a:spcAft>
                <a:spcPts val="0"/>
              </a:spcAft>
              <a:buSzPts val="2500"/>
              <a:buFont typeface="Coiny"/>
              <a:buNone/>
              <a:defRPr sz="3333">
                <a:latin typeface="Coiny"/>
                <a:ea typeface="Coiny"/>
                <a:cs typeface="Coiny"/>
                <a:sym typeface="Coiny"/>
              </a:defRPr>
            </a:lvl2pPr>
            <a:lvl3pPr lvl="2" algn="ctr" rtl="0">
              <a:spcBef>
                <a:spcPts val="0"/>
              </a:spcBef>
              <a:spcAft>
                <a:spcPts val="0"/>
              </a:spcAft>
              <a:buSzPts val="2500"/>
              <a:buFont typeface="Coiny"/>
              <a:buNone/>
              <a:defRPr sz="3333">
                <a:latin typeface="Coiny"/>
                <a:ea typeface="Coiny"/>
                <a:cs typeface="Coiny"/>
                <a:sym typeface="Coiny"/>
              </a:defRPr>
            </a:lvl3pPr>
            <a:lvl4pPr lvl="3" algn="ctr" rtl="0">
              <a:spcBef>
                <a:spcPts val="0"/>
              </a:spcBef>
              <a:spcAft>
                <a:spcPts val="0"/>
              </a:spcAft>
              <a:buSzPts val="2500"/>
              <a:buFont typeface="Coiny"/>
              <a:buNone/>
              <a:defRPr sz="3333">
                <a:latin typeface="Coiny"/>
                <a:ea typeface="Coiny"/>
                <a:cs typeface="Coiny"/>
                <a:sym typeface="Coiny"/>
              </a:defRPr>
            </a:lvl4pPr>
            <a:lvl5pPr lvl="4" algn="ctr" rtl="0">
              <a:spcBef>
                <a:spcPts val="0"/>
              </a:spcBef>
              <a:spcAft>
                <a:spcPts val="0"/>
              </a:spcAft>
              <a:buSzPts val="2500"/>
              <a:buFont typeface="Coiny"/>
              <a:buNone/>
              <a:defRPr sz="3333">
                <a:latin typeface="Coiny"/>
                <a:ea typeface="Coiny"/>
                <a:cs typeface="Coiny"/>
                <a:sym typeface="Coiny"/>
              </a:defRPr>
            </a:lvl5pPr>
            <a:lvl6pPr lvl="5" algn="ctr" rtl="0">
              <a:spcBef>
                <a:spcPts val="0"/>
              </a:spcBef>
              <a:spcAft>
                <a:spcPts val="0"/>
              </a:spcAft>
              <a:buSzPts val="2500"/>
              <a:buFont typeface="Coiny"/>
              <a:buNone/>
              <a:defRPr sz="3333">
                <a:latin typeface="Coiny"/>
                <a:ea typeface="Coiny"/>
                <a:cs typeface="Coiny"/>
                <a:sym typeface="Coiny"/>
              </a:defRPr>
            </a:lvl6pPr>
            <a:lvl7pPr lvl="6" algn="ctr" rtl="0">
              <a:spcBef>
                <a:spcPts val="0"/>
              </a:spcBef>
              <a:spcAft>
                <a:spcPts val="0"/>
              </a:spcAft>
              <a:buSzPts val="2500"/>
              <a:buFont typeface="Coiny"/>
              <a:buNone/>
              <a:defRPr sz="3333">
                <a:latin typeface="Coiny"/>
                <a:ea typeface="Coiny"/>
                <a:cs typeface="Coiny"/>
                <a:sym typeface="Coiny"/>
              </a:defRPr>
            </a:lvl7pPr>
            <a:lvl8pPr lvl="7" algn="ctr" rtl="0">
              <a:spcBef>
                <a:spcPts val="0"/>
              </a:spcBef>
              <a:spcAft>
                <a:spcPts val="0"/>
              </a:spcAft>
              <a:buSzPts val="2500"/>
              <a:buFont typeface="Coiny"/>
              <a:buNone/>
              <a:defRPr sz="3333">
                <a:latin typeface="Coiny"/>
                <a:ea typeface="Coiny"/>
                <a:cs typeface="Coiny"/>
                <a:sym typeface="Coiny"/>
              </a:defRPr>
            </a:lvl8pPr>
            <a:lvl9pPr lvl="8" algn="ctr" rtl="0">
              <a:spcBef>
                <a:spcPts val="0"/>
              </a:spcBef>
              <a:spcAft>
                <a:spcPts val="0"/>
              </a:spcAft>
              <a:buSzPts val="2500"/>
              <a:buFont typeface="Coiny"/>
              <a:buNone/>
              <a:defRPr sz="3333">
                <a:latin typeface="Coiny"/>
                <a:ea typeface="Coiny"/>
                <a:cs typeface="Coiny"/>
                <a:sym typeface="Coiny"/>
              </a:defRPr>
            </a:lvl9pPr>
          </a:lstStyle>
          <a:p>
            <a:endParaRPr dirty="0"/>
          </a:p>
        </p:txBody>
      </p:sp>
      <p:sp>
        <p:nvSpPr>
          <p:cNvPr id="1574" name="Google Shape;1574;p36"/>
          <p:cNvSpPr txBox="1">
            <a:spLocks noGrp="1"/>
          </p:cNvSpPr>
          <p:nvPr>
            <p:ph type="subTitle" idx="7"/>
          </p:nvPr>
        </p:nvSpPr>
        <p:spPr>
          <a:xfrm>
            <a:off x="4815800" y="5333444"/>
            <a:ext cx="2560400" cy="7924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75" name="Google Shape;1575;p36"/>
          <p:cNvSpPr txBox="1">
            <a:spLocks noGrp="1"/>
          </p:cNvSpPr>
          <p:nvPr>
            <p:ph type="title" idx="8"/>
          </p:nvPr>
        </p:nvSpPr>
        <p:spPr>
          <a:xfrm>
            <a:off x="8305817" y="2496303"/>
            <a:ext cx="2438400" cy="365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500"/>
              <a:buNone/>
              <a:defRPr sz="2933" b="1">
                <a:latin typeface="Arial" panose="020B0604020202020204" pitchFamily="34" charset="0"/>
                <a:cs typeface="Arial" panose="020B0604020202020204" pitchFamily="34" charset="0"/>
              </a:defRPr>
            </a:lvl1pPr>
            <a:lvl2pPr lvl="1" algn="ctr" rtl="0">
              <a:spcBef>
                <a:spcPts val="0"/>
              </a:spcBef>
              <a:spcAft>
                <a:spcPts val="0"/>
              </a:spcAft>
              <a:buSzPts val="2500"/>
              <a:buFont typeface="Coiny"/>
              <a:buNone/>
              <a:defRPr sz="3333">
                <a:latin typeface="Coiny"/>
                <a:ea typeface="Coiny"/>
                <a:cs typeface="Coiny"/>
                <a:sym typeface="Coiny"/>
              </a:defRPr>
            </a:lvl2pPr>
            <a:lvl3pPr lvl="2" algn="ctr" rtl="0">
              <a:spcBef>
                <a:spcPts val="0"/>
              </a:spcBef>
              <a:spcAft>
                <a:spcPts val="0"/>
              </a:spcAft>
              <a:buSzPts val="2500"/>
              <a:buFont typeface="Coiny"/>
              <a:buNone/>
              <a:defRPr sz="3333">
                <a:latin typeface="Coiny"/>
                <a:ea typeface="Coiny"/>
                <a:cs typeface="Coiny"/>
                <a:sym typeface="Coiny"/>
              </a:defRPr>
            </a:lvl3pPr>
            <a:lvl4pPr lvl="3" algn="ctr" rtl="0">
              <a:spcBef>
                <a:spcPts val="0"/>
              </a:spcBef>
              <a:spcAft>
                <a:spcPts val="0"/>
              </a:spcAft>
              <a:buSzPts val="2500"/>
              <a:buFont typeface="Coiny"/>
              <a:buNone/>
              <a:defRPr sz="3333">
                <a:latin typeface="Coiny"/>
                <a:ea typeface="Coiny"/>
                <a:cs typeface="Coiny"/>
                <a:sym typeface="Coiny"/>
              </a:defRPr>
            </a:lvl4pPr>
            <a:lvl5pPr lvl="4" algn="ctr" rtl="0">
              <a:spcBef>
                <a:spcPts val="0"/>
              </a:spcBef>
              <a:spcAft>
                <a:spcPts val="0"/>
              </a:spcAft>
              <a:buSzPts val="2500"/>
              <a:buFont typeface="Coiny"/>
              <a:buNone/>
              <a:defRPr sz="3333">
                <a:latin typeface="Coiny"/>
                <a:ea typeface="Coiny"/>
                <a:cs typeface="Coiny"/>
                <a:sym typeface="Coiny"/>
              </a:defRPr>
            </a:lvl5pPr>
            <a:lvl6pPr lvl="5" algn="ctr" rtl="0">
              <a:spcBef>
                <a:spcPts val="0"/>
              </a:spcBef>
              <a:spcAft>
                <a:spcPts val="0"/>
              </a:spcAft>
              <a:buSzPts val="2500"/>
              <a:buFont typeface="Coiny"/>
              <a:buNone/>
              <a:defRPr sz="3333">
                <a:latin typeface="Coiny"/>
                <a:ea typeface="Coiny"/>
                <a:cs typeface="Coiny"/>
                <a:sym typeface="Coiny"/>
              </a:defRPr>
            </a:lvl6pPr>
            <a:lvl7pPr lvl="6" algn="ctr" rtl="0">
              <a:spcBef>
                <a:spcPts val="0"/>
              </a:spcBef>
              <a:spcAft>
                <a:spcPts val="0"/>
              </a:spcAft>
              <a:buSzPts val="2500"/>
              <a:buFont typeface="Coiny"/>
              <a:buNone/>
              <a:defRPr sz="3333">
                <a:latin typeface="Coiny"/>
                <a:ea typeface="Coiny"/>
                <a:cs typeface="Coiny"/>
                <a:sym typeface="Coiny"/>
              </a:defRPr>
            </a:lvl7pPr>
            <a:lvl8pPr lvl="7" algn="ctr" rtl="0">
              <a:spcBef>
                <a:spcPts val="0"/>
              </a:spcBef>
              <a:spcAft>
                <a:spcPts val="0"/>
              </a:spcAft>
              <a:buSzPts val="2500"/>
              <a:buFont typeface="Coiny"/>
              <a:buNone/>
              <a:defRPr sz="3333">
                <a:latin typeface="Coiny"/>
                <a:ea typeface="Coiny"/>
                <a:cs typeface="Coiny"/>
                <a:sym typeface="Coiny"/>
              </a:defRPr>
            </a:lvl8pPr>
            <a:lvl9pPr lvl="8" algn="ctr" rtl="0">
              <a:spcBef>
                <a:spcPts val="0"/>
              </a:spcBef>
              <a:spcAft>
                <a:spcPts val="0"/>
              </a:spcAft>
              <a:buSzPts val="2500"/>
              <a:buFont typeface="Coiny"/>
              <a:buNone/>
              <a:defRPr sz="3333">
                <a:latin typeface="Coiny"/>
                <a:ea typeface="Coiny"/>
                <a:cs typeface="Coiny"/>
                <a:sym typeface="Coiny"/>
              </a:defRPr>
            </a:lvl9pPr>
          </a:lstStyle>
          <a:p>
            <a:endParaRPr dirty="0"/>
          </a:p>
        </p:txBody>
      </p:sp>
      <p:sp>
        <p:nvSpPr>
          <p:cNvPr id="1576" name="Google Shape;1576;p36"/>
          <p:cNvSpPr txBox="1">
            <a:spLocks noGrp="1"/>
          </p:cNvSpPr>
          <p:nvPr>
            <p:ph type="subTitle" idx="9"/>
          </p:nvPr>
        </p:nvSpPr>
        <p:spPr>
          <a:xfrm>
            <a:off x="8241752" y="2858069"/>
            <a:ext cx="2560400" cy="7924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77" name="Google Shape;1577;p36"/>
          <p:cNvSpPr txBox="1">
            <a:spLocks noGrp="1"/>
          </p:cNvSpPr>
          <p:nvPr>
            <p:ph type="title" idx="13"/>
          </p:nvPr>
        </p:nvSpPr>
        <p:spPr>
          <a:xfrm>
            <a:off x="8305817" y="4969553"/>
            <a:ext cx="2438400" cy="365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500"/>
              <a:buNone/>
              <a:defRPr sz="2933" b="1">
                <a:latin typeface="Arial" panose="020B0604020202020204" pitchFamily="34" charset="0"/>
                <a:cs typeface="Arial" panose="020B0604020202020204" pitchFamily="34" charset="0"/>
              </a:defRPr>
            </a:lvl1pPr>
            <a:lvl2pPr lvl="1" algn="ctr" rtl="0">
              <a:spcBef>
                <a:spcPts val="0"/>
              </a:spcBef>
              <a:spcAft>
                <a:spcPts val="0"/>
              </a:spcAft>
              <a:buSzPts val="2500"/>
              <a:buFont typeface="Coiny"/>
              <a:buNone/>
              <a:defRPr sz="3333">
                <a:latin typeface="Coiny"/>
                <a:ea typeface="Coiny"/>
                <a:cs typeface="Coiny"/>
                <a:sym typeface="Coiny"/>
              </a:defRPr>
            </a:lvl2pPr>
            <a:lvl3pPr lvl="2" algn="ctr" rtl="0">
              <a:spcBef>
                <a:spcPts val="0"/>
              </a:spcBef>
              <a:spcAft>
                <a:spcPts val="0"/>
              </a:spcAft>
              <a:buSzPts val="2500"/>
              <a:buFont typeface="Coiny"/>
              <a:buNone/>
              <a:defRPr sz="3333">
                <a:latin typeface="Coiny"/>
                <a:ea typeface="Coiny"/>
                <a:cs typeface="Coiny"/>
                <a:sym typeface="Coiny"/>
              </a:defRPr>
            </a:lvl3pPr>
            <a:lvl4pPr lvl="3" algn="ctr" rtl="0">
              <a:spcBef>
                <a:spcPts val="0"/>
              </a:spcBef>
              <a:spcAft>
                <a:spcPts val="0"/>
              </a:spcAft>
              <a:buSzPts val="2500"/>
              <a:buFont typeface="Coiny"/>
              <a:buNone/>
              <a:defRPr sz="3333">
                <a:latin typeface="Coiny"/>
                <a:ea typeface="Coiny"/>
                <a:cs typeface="Coiny"/>
                <a:sym typeface="Coiny"/>
              </a:defRPr>
            </a:lvl4pPr>
            <a:lvl5pPr lvl="4" algn="ctr" rtl="0">
              <a:spcBef>
                <a:spcPts val="0"/>
              </a:spcBef>
              <a:spcAft>
                <a:spcPts val="0"/>
              </a:spcAft>
              <a:buSzPts val="2500"/>
              <a:buFont typeface="Coiny"/>
              <a:buNone/>
              <a:defRPr sz="3333">
                <a:latin typeface="Coiny"/>
                <a:ea typeface="Coiny"/>
                <a:cs typeface="Coiny"/>
                <a:sym typeface="Coiny"/>
              </a:defRPr>
            </a:lvl5pPr>
            <a:lvl6pPr lvl="5" algn="ctr" rtl="0">
              <a:spcBef>
                <a:spcPts val="0"/>
              </a:spcBef>
              <a:spcAft>
                <a:spcPts val="0"/>
              </a:spcAft>
              <a:buSzPts val="2500"/>
              <a:buFont typeface="Coiny"/>
              <a:buNone/>
              <a:defRPr sz="3333">
                <a:latin typeface="Coiny"/>
                <a:ea typeface="Coiny"/>
                <a:cs typeface="Coiny"/>
                <a:sym typeface="Coiny"/>
              </a:defRPr>
            </a:lvl6pPr>
            <a:lvl7pPr lvl="6" algn="ctr" rtl="0">
              <a:spcBef>
                <a:spcPts val="0"/>
              </a:spcBef>
              <a:spcAft>
                <a:spcPts val="0"/>
              </a:spcAft>
              <a:buSzPts val="2500"/>
              <a:buFont typeface="Coiny"/>
              <a:buNone/>
              <a:defRPr sz="3333">
                <a:latin typeface="Coiny"/>
                <a:ea typeface="Coiny"/>
                <a:cs typeface="Coiny"/>
                <a:sym typeface="Coiny"/>
              </a:defRPr>
            </a:lvl7pPr>
            <a:lvl8pPr lvl="7" algn="ctr" rtl="0">
              <a:spcBef>
                <a:spcPts val="0"/>
              </a:spcBef>
              <a:spcAft>
                <a:spcPts val="0"/>
              </a:spcAft>
              <a:buSzPts val="2500"/>
              <a:buFont typeface="Coiny"/>
              <a:buNone/>
              <a:defRPr sz="3333">
                <a:latin typeface="Coiny"/>
                <a:ea typeface="Coiny"/>
                <a:cs typeface="Coiny"/>
                <a:sym typeface="Coiny"/>
              </a:defRPr>
            </a:lvl8pPr>
            <a:lvl9pPr lvl="8" algn="ctr" rtl="0">
              <a:spcBef>
                <a:spcPts val="0"/>
              </a:spcBef>
              <a:spcAft>
                <a:spcPts val="0"/>
              </a:spcAft>
              <a:buSzPts val="2500"/>
              <a:buFont typeface="Coiny"/>
              <a:buNone/>
              <a:defRPr sz="3333">
                <a:latin typeface="Coiny"/>
                <a:ea typeface="Coiny"/>
                <a:cs typeface="Coiny"/>
                <a:sym typeface="Coiny"/>
              </a:defRPr>
            </a:lvl9pPr>
          </a:lstStyle>
          <a:p>
            <a:endParaRPr dirty="0"/>
          </a:p>
        </p:txBody>
      </p:sp>
      <p:sp>
        <p:nvSpPr>
          <p:cNvPr id="1578" name="Google Shape;1578;p36"/>
          <p:cNvSpPr txBox="1">
            <a:spLocks noGrp="1"/>
          </p:cNvSpPr>
          <p:nvPr>
            <p:ph type="subTitle" idx="14"/>
          </p:nvPr>
        </p:nvSpPr>
        <p:spPr>
          <a:xfrm>
            <a:off x="8241752" y="5333453"/>
            <a:ext cx="2560400" cy="7924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79" name="Google Shape;1579;p36"/>
          <p:cNvSpPr/>
          <p:nvPr/>
        </p:nvSpPr>
        <p:spPr>
          <a:xfrm rot="521790">
            <a:off x="-868235" y="-607707"/>
            <a:ext cx="3514489" cy="1963027"/>
          </a:xfrm>
          <a:custGeom>
            <a:avLst/>
            <a:gdLst/>
            <a:ahLst/>
            <a:cxnLst/>
            <a:rect l="l" t="t" r="r" b="b"/>
            <a:pathLst>
              <a:path w="105435" h="58891" extrusionOk="0">
                <a:moveTo>
                  <a:pt x="101040" y="0"/>
                </a:moveTo>
                <a:cubicBezTo>
                  <a:pt x="83315" y="5131"/>
                  <a:pt x="65589" y="10265"/>
                  <a:pt x="47863" y="15395"/>
                </a:cubicBezTo>
                <a:cubicBezTo>
                  <a:pt x="32481" y="19848"/>
                  <a:pt x="16834" y="24338"/>
                  <a:pt x="833" y="24338"/>
                </a:cubicBezTo>
                <a:cubicBezTo>
                  <a:pt x="556" y="24338"/>
                  <a:pt x="278" y="24336"/>
                  <a:pt x="1" y="24334"/>
                </a:cubicBezTo>
                <a:lnTo>
                  <a:pt x="1" y="24334"/>
                </a:lnTo>
                <a:lnTo>
                  <a:pt x="841" y="24659"/>
                </a:lnTo>
                <a:cubicBezTo>
                  <a:pt x="4635" y="32319"/>
                  <a:pt x="8641" y="40001"/>
                  <a:pt x="14337" y="46377"/>
                </a:cubicBezTo>
                <a:cubicBezTo>
                  <a:pt x="20035" y="52758"/>
                  <a:pt x="27661" y="57792"/>
                  <a:pt x="36160" y="58746"/>
                </a:cubicBezTo>
                <a:cubicBezTo>
                  <a:pt x="37021" y="58843"/>
                  <a:pt x="37890" y="58890"/>
                  <a:pt x="38761" y="58890"/>
                </a:cubicBezTo>
                <a:cubicBezTo>
                  <a:pt x="46485" y="58890"/>
                  <a:pt x="54346" y="55132"/>
                  <a:pt x="57972" y="48359"/>
                </a:cubicBezTo>
                <a:cubicBezTo>
                  <a:pt x="60832" y="43017"/>
                  <a:pt x="61021" y="36244"/>
                  <a:pt x="65122" y="31790"/>
                </a:cubicBezTo>
                <a:cubicBezTo>
                  <a:pt x="67384" y="29333"/>
                  <a:pt x="70714" y="27921"/>
                  <a:pt x="74045" y="27921"/>
                </a:cubicBezTo>
                <a:cubicBezTo>
                  <a:pt x="74676" y="27921"/>
                  <a:pt x="75306" y="27972"/>
                  <a:pt x="75930" y="28076"/>
                </a:cubicBezTo>
                <a:cubicBezTo>
                  <a:pt x="80970" y="28910"/>
                  <a:pt x="85161" y="32875"/>
                  <a:pt x="90247" y="33281"/>
                </a:cubicBezTo>
                <a:cubicBezTo>
                  <a:pt x="90521" y="33303"/>
                  <a:pt x="90793" y="33314"/>
                  <a:pt x="91063" y="33314"/>
                </a:cubicBezTo>
                <a:cubicBezTo>
                  <a:pt x="97639" y="33314"/>
                  <a:pt x="103084" y="26984"/>
                  <a:pt x="104235" y="20402"/>
                </a:cubicBezTo>
                <a:cubicBezTo>
                  <a:pt x="105435" y="13550"/>
                  <a:pt x="103221" y="6608"/>
                  <a:pt x="101040"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80" name="Google Shape;1580;p36"/>
          <p:cNvSpPr/>
          <p:nvPr/>
        </p:nvSpPr>
        <p:spPr>
          <a:xfrm rot="-599928">
            <a:off x="7027010" y="5641055"/>
            <a:ext cx="7250220" cy="1568940"/>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81" name="Google Shape;1581;p36"/>
          <p:cNvSpPr txBox="1">
            <a:spLocks noGrp="1"/>
          </p:cNvSpPr>
          <p:nvPr>
            <p:ph type="title" idx="15"/>
          </p:nvPr>
        </p:nvSpPr>
        <p:spPr>
          <a:xfrm>
            <a:off x="960000" y="731520"/>
            <a:ext cx="10272000" cy="6464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4267" b="1">
                <a:latin typeface="Arial" panose="020B0604020202020204" pitchFamily="34" charset="0"/>
                <a:cs typeface="Arial" panose="020B0604020202020204" pitchFamily="34" charset="0"/>
              </a:defRPr>
            </a:lvl1pPr>
            <a:lvl2pPr lvl="1" rtl="0">
              <a:spcBef>
                <a:spcPts val="0"/>
              </a:spcBef>
              <a:spcAft>
                <a:spcPts val="0"/>
              </a:spcAft>
              <a:buSzPts val="2800"/>
              <a:buFont typeface="Coiny"/>
              <a:buNone/>
              <a:defRPr>
                <a:latin typeface="Coiny"/>
                <a:ea typeface="Coiny"/>
                <a:cs typeface="Coiny"/>
                <a:sym typeface="Coiny"/>
              </a:defRPr>
            </a:lvl2pPr>
            <a:lvl3pPr lvl="2" rtl="0">
              <a:spcBef>
                <a:spcPts val="0"/>
              </a:spcBef>
              <a:spcAft>
                <a:spcPts val="0"/>
              </a:spcAft>
              <a:buSzPts val="2800"/>
              <a:buFont typeface="Coiny"/>
              <a:buNone/>
              <a:defRPr>
                <a:latin typeface="Coiny"/>
                <a:ea typeface="Coiny"/>
                <a:cs typeface="Coiny"/>
                <a:sym typeface="Coiny"/>
              </a:defRPr>
            </a:lvl3pPr>
            <a:lvl4pPr lvl="3" rtl="0">
              <a:spcBef>
                <a:spcPts val="0"/>
              </a:spcBef>
              <a:spcAft>
                <a:spcPts val="0"/>
              </a:spcAft>
              <a:buSzPts val="2800"/>
              <a:buFont typeface="Coiny"/>
              <a:buNone/>
              <a:defRPr>
                <a:latin typeface="Coiny"/>
                <a:ea typeface="Coiny"/>
                <a:cs typeface="Coiny"/>
                <a:sym typeface="Coiny"/>
              </a:defRPr>
            </a:lvl4pPr>
            <a:lvl5pPr lvl="4" rtl="0">
              <a:spcBef>
                <a:spcPts val="0"/>
              </a:spcBef>
              <a:spcAft>
                <a:spcPts val="0"/>
              </a:spcAft>
              <a:buSzPts val="2800"/>
              <a:buFont typeface="Coiny"/>
              <a:buNone/>
              <a:defRPr>
                <a:latin typeface="Coiny"/>
                <a:ea typeface="Coiny"/>
                <a:cs typeface="Coiny"/>
                <a:sym typeface="Coiny"/>
              </a:defRPr>
            </a:lvl5pPr>
            <a:lvl6pPr lvl="5" rtl="0">
              <a:spcBef>
                <a:spcPts val="0"/>
              </a:spcBef>
              <a:spcAft>
                <a:spcPts val="0"/>
              </a:spcAft>
              <a:buSzPts val="2800"/>
              <a:buFont typeface="Coiny"/>
              <a:buNone/>
              <a:defRPr>
                <a:latin typeface="Coiny"/>
                <a:ea typeface="Coiny"/>
                <a:cs typeface="Coiny"/>
                <a:sym typeface="Coiny"/>
              </a:defRPr>
            </a:lvl6pPr>
            <a:lvl7pPr lvl="6" rtl="0">
              <a:spcBef>
                <a:spcPts val="0"/>
              </a:spcBef>
              <a:spcAft>
                <a:spcPts val="0"/>
              </a:spcAft>
              <a:buSzPts val="2800"/>
              <a:buFont typeface="Coiny"/>
              <a:buNone/>
              <a:defRPr>
                <a:latin typeface="Coiny"/>
                <a:ea typeface="Coiny"/>
                <a:cs typeface="Coiny"/>
                <a:sym typeface="Coiny"/>
              </a:defRPr>
            </a:lvl7pPr>
            <a:lvl8pPr lvl="7" rtl="0">
              <a:spcBef>
                <a:spcPts val="0"/>
              </a:spcBef>
              <a:spcAft>
                <a:spcPts val="0"/>
              </a:spcAft>
              <a:buSzPts val="2800"/>
              <a:buFont typeface="Coiny"/>
              <a:buNone/>
              <a:defRPr>
                <a:latin typeface="Coiny"/>
                <a:ea typeface="Coiny"/>
                <a:cs typeface="Coiny"/>
                <a:sym typeface="Coiny"/>
              </a:defRPr>
            </a:lvl8pPr>
            <a:lvl9pPr lvl="8" rtl="0">
              <a:spcBef>
                <a:spcPts val="0"/>
              </a:spcBef>
              <a:spcAft>
                <a:spcPts val="0"/>
              </a:spcAft>
              <a:buSzPts val="2800"/>
              <a:buFont typeface="Coiny"/>
              <a:buNone/>
              <a:defRPr>
                <a:latin typeface="Coiny"/>
                <a:ea typeface="Coiny"/>
                <a:cs typeface="Coiny"/>
                <a:sym typeface="Coiny"/>
              </a:defRPr>
            </a:lvl9pPr>
          </a:lstStyle>
          <a:p>
            <a:endParaRPr dirty="0"/>
          </a:p>
        </p:txBody>
      </p:sp>
      <p:sp>
        <p:nvSpPr>
          <p:cNvPr id="1582" name="Google Shape;1582;p36"/>
          <p:cNvSpPr/>
          <p:nvPr/>
        </p:nvSpPr>
        <p:spPr>
          <a:xfrm rot="708351">
            <a:off x="11045708" y="450507"/>
            <a:ext cx="542088" cy="527717"/>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583" name="Google Shape;1583;p36"/>
          <p:cNvGrpSpPr/>
          <p:nvPr/>
        </p:nvGrpSpPr>
        <p:grpSpPr>
          <a:xfrm>
            <a:off x="511613" y="1521034"/>
            <a:ext cx="219499" cy="266489"/>
            <a:chOff x="6964860" y="701875"/>
            <a:chExt cx="164624" cy="199867"/>
          </a:xfrm>
        </p:grpSpPr>
        <p:sp>
          <p:nvSpPr>
            <p:cNvPr id="1584" name="Google Shape;1584;p36"/>
            <p:cNvSpPr/>
            <p:nvPr/>
          </p:nvSpPr>
          <p:spPr>
            <a:xfrm>
              <a:off x="6965661" y="733166"/>
              <a:ext cx="149193" cy="123722"/>
            </a:xfrm>
            <a:custGeom>
              <a:avLst/>
              <a:gdLst/>
              <a:ahLst/>
              <a:cxnLst/>
              <a:rect l="l" t="t" r="r" b="b"/>
              <a:pathLst>
                <a:path w="2794" h="2317" fill="none" extrusionOk="0">
                  <a:moveTo>
                    <a:pt x="0" y="0"/>
                  </a:moveTo>
                  <a:cubicBezTo>
                    <a:pt x="935" y="769"/>
                    <a:pt x="1864" y="1543"/>
                    <a:pt x="2793" y="2316"/>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85" name="Google Shape;1585;p36"/>
            <p:cNvSpPr/>
            <p:nvPr/>
          </p:nvSpPr>
          <p:spPr>
            <a:xfrm>
              <a:off x="6964860" y="717734"/>
              <a:ext cx="164624" cy="133654"/>
            </a:xfrm>
            <a:custGeom>
              <a:avLst/>
              <a:gdLst/>
              <a:ahLst/>
              <a:cxnLst/>
              <a:rect l="l" t="t" r="r" b="b"/>
              <a:pathLst>
                <a:path w="3083" h="2503" fill="none" extrusionOk="0">
                  <a:moveTo>
                    <a:pt x="1" y="2502"/>
                  </a:moveTo>
                  <a:cubicBezTo>
                    <a:pt x="1029" y="1666"/>
                    <a:pt x="2054" y="836"/>
                    <a:pt x="3082" y="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86" name="Google Shape;1586;p36"/>
            <p:cNvSpPr/>
            <p:nvPr/>
          </p:nvSpPr>
          <p:spPr>
            <a:xfrm>
              <a:off x="7022316" y="701875"/>
              <a:ext cx="24723" cy="199867"/>
            </a:xfrm>
            <a:custGeom>
              <a:avLst/>
              <a:gdLst/>
              <a:ahLst/>
              <a:cxnLst/>
              <a:rect l="l" t="t" r="r" b="b"/>
              <a:pathLst>
                <a:path w="463" h="3743" fill="none" extrusionOk="0">
                  <a:moveTo>
                    <a:pt x="1" y="1"/>
                  </a:moveTo>
                  <a:cubicBezTo>
                    <a:pt x="100" y="1247"/>
                    <a:pt x="203" y="2492"/>
                    <a:pt x="303" y="3743"/>
                  </a:cubicBezTo>
                  <a:cubicBezTo>
                    <a:pt x="355" y="3630"/>
                    <a:pt x="412" y="3516"/>
                    <a:pt x="463" y="3408"/>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587" name="Google Shape;1587;p36"/>
          <p:cNvSpPr/>
          <p:nvPr/>
        </p:nvSpPr>
        <p:spPr>
          <a:xfrm rot="1107922">
            <a:off x="1408835" y="6218208"/>
            <a:ext cx="398308" cy="414672"/>
          </a:xfrm>
          <a:custGeom>
            <a:avLst/>
            <a:gdLst/>
            <a:ahLst/>
            <a:cxnLst/>
            <a:rect l="l" t="t" r="r" b="b"/>
            <a:pathLst>
              <a:path w="7716" h="8033" fill="none" extrusionOk="0">
                <a:moveTo>
                  <a:pt x="0" y="8032"/>
                </a:moveTo>
                <a:cubicBezTo>
                  <a:pt x="623" y="6466"/>
                  <a:pt x="2666" y="5640"/>
                  <a:pt x="4204" y="6344"/>
                </a:cubicBezTo>
                <a:cubicBezTo>
                  <a:pt x="4786" y="6608"/>
                  <a:pt x="5285" y="7438"/>
                  <a:pt x="4771" y="7816"/>
                </a:cubicBezTo>
                <a:cubicBezTo>
                  <a:pt x="4511" y="8010"/>
                  <a:pt x="4120" y="7925"/>
                  <a:pt x="3888" y="7698"/>
                </a:cubicBezTo>
                <a:cubicBezTo>
                  <a:pt x="3657" y="7472"/>
                  <a:pt x="3553" y="7146"/>
                  <a:pt x="3501" y="6830"/>
                </a:cubicBezTo>
                <a:cubicBezTo>
                  <a:pt x="3318" y="5773"/>
                  <a:pt x="3614" y="4593"/>
                  <a:pt x="4440" y="3904"/>
                </a:cubicBezTo>
                <a:cubicBezTo>
                  <a:pt x="5261" y="3219"/>
                  <a:pt x="6631" y="3190"/>
                  <a:pt x="7348" y="3989"/>
                </a:cubicBezTo>
                <a:cubicBezTo>
                  <a:pt x="7602" y="4272"/>
                  <a:pt x="7716" y="4804"/>
                  <a:pt x="7376" y="4970"/>
                </a:cubicBezTo>
                <a:cubicBezTo>
                  <a:pt x="7210" y="5050"/>
                  <a:pt x="7012" y="4998"/>
                  <a:pt x="6847" y="4928"/>
                </a:cubicBezTo>
                <a:cubicBezTo>
                  <a:pt x="6008" y="4545"/>
                  <a:pt x="5544" y="3582"/>
                  <a:pt x="5522" y="2658"/>
                </a:cubicBezTo>
                <a:cubicBezTo>
                  <a:pt x="5502" y="1733"/>
                  <a:pt x="5842" y="840"/>
                  <a:pt x="6224" y="1"/>
                </a:cubicBezTo>
              </a:path>
            </a:pathLst>
          </a:custGeom>
          <a:noFill/>
          <a:ln w="19050" cap="rnd"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588" name="Google Shape;1588;p36"/>
          <p:cNvGrpSpPr/>
          <p:nvPr/>
        </p:nvGrpSpPr>
        <p:grpSpPr>
          <a:xfrm>
            <a:off x="11508313" y="4706985"/>
            <a:ext cx="219499" cy="266489"/>
            <a:chOff x="6964860" y="701875"/>
            <a:chExt cx="164624" cy="199867"/>
          </a:xfrm>
        </p:grpSpPr>
        <p:sp>
          <p:nvSpPr>
            <p:cNvPr id="1589" name="Google Shape;1589;p36"/>
            <p:cNvSpPr/>
            <p:nvPr/>
          </p:nvSpPr>
          <p:spPr>
            <a:xfrm>
              <a:off x="6965661" y="733166"/>
              <a:ext cx="149193" cy="123722"/>
            </a:xfrm>
            <a:custGeom>
              <a:avLst/>
              <a:gdLst/>
              <a:ahLst/>
              <a:cxnLst/>
              <a:rect l="l" t="t" r="r" b="b"/>
              <a:pathLst>
                <a:path w="2794" h="2317" fill="none" extrusionOk="0">
                  <a:moveTo>
                    <a:pt x="0" y="0"/>
                  </a:moveTo>
                  <a:cubicBezTo>
                    <a:pt x="935" y="769"/>
                    <a:pt x="1864" y="1543"/>
                    <a:pt x="2793" y="2316"/>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90" name="Google Shape;1590;p36"/>
            <p:cNvSpPr/>
            <p:nvPr/>
          </p:nvSpPr>
          <p:spPr>
            <a:xfrm>
              <a:off x="6964860" y="717734"/>
              <a:ext cx="164624" cy="133654"/>
            </a:xfrm>
            <a:custGeom>
              <a:avLst/>
              <a:gdLst/>
              <a:ahLst/>
              <a:cxnLst/>
              <a:rect l="l" t="t" r="r" b="b"/>
              <a:pathLst>
                <a:path w="3083" h="2503" fill="none" extrusionOk="0">
                  <a:moveTo>
                    <a:pt x="1" y="2502"/>
                  </a:moveTo>
                  <a:cubicBezTo>
                    <a:pt x="1029" y="1666"/>
                    <a:pt x="2054" y="836"/>
                    <a:pt x="3082" y="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91" name="Google Shape;1591;p36"/>
            <p:cNvSpPr/>
            <p:nvPr/>
          </p:nvSpPr>
          <p:spPr>
            <a:xfrm>
              <a:off x="7022316" y="701875"/>
              <a:ext cx="24723" cy="199867"/>
            </a:xfrm>
            <a:custGeom>
              <a:avLst/>
              <a:gdLst/>
              <a:ahLst/>
              <a:cxnLst/>
              <a:rect l="l" t="t" r="r" b="b"/>
              <a:pathLst>
                <a:path w="463" h="3743" fill="none" extrusionOk="0">
                  <a:moveTo>
                    <a:pt x="1" y="1"/>
                  </a:moveTo>
                  <a:cubicBezTo>
                    <a:pt x="100" y="1247"/>
                    <a:pt x="203" y="2492"/>
                    <a:pt x="303" y="3743"/>
                  </a:cubicBezTo>
                  <a:cubicBezTo>
                    <a:pt x="355" y="3630"/>
                    <a:pt x="412" y="3516"/>
                    <a:pt x="463" y="3408"/>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592" name="Google Shape;1592;p36"/>
          <p:cNvSpPr txBox="1">
            <a:spLocks noGrp="1"/>
          </p:cNvSpPr>
          <p:nvPr>
            <p:ph type="title" idx="16" hasCustomPrompt="1"/>
          </p:nvPr>
        </p:nvSpPr>
        <p:spPr>
          <a:xfrm>
            <a:off x="2212848" y="1563624"/>
            <a:ext cx="926400" cy="609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000"/>
              <a:buNone/>
              <a:defRPr sz="4000" b="1">
                <a:latin typeface="Arial" panose="020B0604020202020204" pitchFamily="34" charset="0"/>
                <a:cs typeface="Arial" panose="020B0604020202020204" pitchFamily="34" charset="0"/>
              </a:defRPr>
            </a:lvl1pPr>
            <a:lvl2pPr lvl="1" algn="ctr" rtl="0">
              <a:spcBef>
                <a:spcPts val="0"/>
              </a:spcBef>
              <a:spcAft>
                <a:spcPts val="0"/>
              </a:spcAft>
              <a:buSzPts val="6000"/>
              <a:buFont typeface="Coiny"/>
              <a:buNone/>
              <a:defRPr sz="8000">
                <a:latin typeface="Coiny"/>
                <a:ea typeface="Coiny"/>
                <a:cs typeface="Coiny"/>
                <a:sym typeface="Coiny"/>
              </a:defRPr>
            </a:lvl2pPr>
            <a:lvl3pPr lvl="2" algn="ctr" rtl="0">
              <a:spcBef>
                <a:spcPts val="0"/>
              </a:spcBef>
              <a:spcAft>
                <a:spcPts val="0"/>
              </a:spcAft>
              <a:buSzPts val="6000"/>
              <a:buFont typeface="Coiny"/>
              <a:buNone/>
              <a:defRPr sz="8000">
                <a:latin typeface="Coiny"/>
                <a:ea typeface="Coiny"/>
                <a:cs typeface="Coiny"/>
                <a:sym typeface="Coiny"/>
              </a:defRPr>
            </a:lvl3pPr>
            <a:lvl4pPr lvl="3" algn="ctr" rtl="0">
              <a:spcBef>
                <a:spcPts val="0"/>
              </a:spcBef>
              <a:spcAft>
                <a:spcPts val="0"/>
              </a:spcAft>
              <a:buSzPts val="6000"/>
              <a:buFont typeface="Coiny"/>
              <a:buNone/>
              <a:defRPr sz="8000">
                <a:latin typeface="Coiny"/>
                <a:ea typeface="Coiny"/>
                <a:cs typeface="Coiny"/>
                <a:sym typeface="Coiny"/>
              </a:defRPr>
            </a:lvl4pPr>
            <a:lvl5pPr lvl="4" algn="ctr" rtl="0">
              <a:spcBef>
                <a:spcPts val="0"/>
              </a:spcBef>
              <a:spcAft>
                <a:spcPts val="0"/>
              </a:spcAft>
              <a:buSzPts val="6000"/>
              <a:buFont typeface="Coiny"/>
              <a:buNone/>
              <a:defRPr sz="8000">
                <a:latin typeface="Coiny"/>
                <a:ea typeface="Coiny"/>
                <a:cs typeface="Coiny"/>
                <a:sym typeface="Coiny"/>
              </a:defRPr>
            </a:lvl5pPr>
            <a:lvl6pPr lvl="5" algn="ctr" rtl="0">
              <a:spcBef>
                <a:spcPts val="0"/>
              </a:spcBef>
              <a:spcAft>
                <a:spcPts val="0"/>
              </a:spcAft>
              <a:buSzPts val="6000"/>
              <a:buFont typeface="Coiny"/>
              <a:buNone/>
              <a:defRPr sz="8000">
                <a:latin typeface="Coiny"/>
                <a:ea typeface="Coiny"/>
                <a:cs typeface="Coiny"/>
                <a:sym typeface="Coiny"/>
              </a:defRPr>
            </a:lvl6pPr>
            <a:lvl7pPr lvl="6" algn="ctr" rtl="0">
              <a:spcBef>
                <a:spcPts val="0"/>
              </a:spcBef>
              <a:spcAft>
                <a:spcPts val="0"/>
              </a:spcAft>
              <a:buSzPts val="6000"/>
              <a:buFont typeface="Coiny"/>
              <a:buNone/>
              <a:defRPr sz="8000">
                <a:latin typeface="Coiny"/>
                <a:ea typeface="Coiny"/>
                <a:cs typeface="Coiny"/>
                <a:sym typeface="Coiny"/>
              </a:defRPr>
            </a:lvl7pPr>
            <a:lvl8pPr lvl="7" algn="ctr" rtl="0">
              <a:spcBef>
                <a:spcPts val="0"/>
              </a:spcBef>
              <a:spcAft>
                <a:spcPts val="0"/>
              </a:spcAft>
              <a:buSzPts val="6000"/>
              <a:buFont typeface="Coiny"/>
              <a:buNone/>
              <a:defRPr sz="8000">
                <a:latin typeface="Coiny"/>
                <a:ea typeface="Coiny"/>
                <a:cs typeface="Coiny"/>
                <a:sym typeface="Coiny"/>
              </a:defRPr>
            </a:lvl8pPr>
            <a:lvl9pPr lvl="8" algn="ctr" rtl="0">
              <a:spcBef>
                <a:spcPts val="0"/>
              </a:spcBef>
              <a:spcAft>
                <a:spcPts val="0"/>
              </a:spcAft>
              <a:buSzPts val="6000"/>
              <a:buFont typeface="Coiny"/>
              <a:buNone/>
              <a:defRPr sz="8000">
                <a:latin typeface="Coiny"/>
                <a:ea typeface="Coiny"/>
                <a:cs typeface="Coiny"/>
                <a:sym typeface="Coiny"/>
              </a:defRPr>
            </a:lvl9pPr>
          </a:lstStyle>
          <a:p>
            <a:r>
              <a:rPr dirty="0"/>
              <a:t>xx%</a:t>
            </a:r>
          </a:p>
        </p:txBody>
      </p:sp>
      <p:sp>
        <p:nvSpPr>
          <p:cNvPr id="1593" name="Google Shape;1593;p36"/>
          <p:cNvSpPr txBox="1">
            <a:spLocks noGrp="1"/>
          </p:cNvSpPr>
          <p:nvPr>
            <p:ph type="title" idx="17" hasCustomPrompt="1"/>
          </p:nvPr>
        </p:nvSpPr>
        <p:spPr>
          <a:xfrm>
            <a:off x="5638800" y="1563624"/>
            <a:ext cx="926400" cy="609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000"/>
              <a:buNone/>
              <a:defRPr sz="4000" b="1">
                <a:latin typeface="Arial" panose="020B0604020202020204" pitchFamily="34" charset="0"/>
                <a:cs typeface="Arial" panose="020B0604020202020204" pitchFamily="34" charset="0"/>
              </a:defRPr>
            </a:lvl1pPr>
            <a:lvl2pPr lvl="1" algn="ctr" rtl="0">
              <a:spcBef>
                <a:spcPts val="0"/>
              </a:spcBef>
              <a:spcAft>
                <a:spcPts val="0"/>
              </a:spcAft>
              <a:buSzPts val="6000"/>
              <a:buFont typeface="Coiny"/>
              <a:buNone/>
              <a:defRPr sz="8000">
                <a:latin typeface="Coiny"/>
                <a:ea typeface="Coiny"/>
                <a:cs typeface="Coiny"/>
                <a:sym typeface="Coiny"/>
              </a:defRPr>
            </a:lvl2pPr>
            <a:lvl3pPr lvl="2" algn="ctr" rtl="0">
              <a:spcBef>
                <a:spcPts val="0"/>
              </a:spcBef>
              <a:spcAft>
                <a:spcPts val="0"/>
              </a:spcAft>
              <a:buSzPts val="6000"/>
              <a:buFont typeface="Coiny"/>
              <a:buNone/>
              <a:defRPr sz="8000">
                <a:latin typeface="Coiny"/>
                <a:ea typeface="Coiny"/>
                <a:cs typeface="Coiny"/>
                <a:sym typeface="Coiny"/>
              </a:defRPr>
            </a:lvl3pPr>
            <a:lvl4pPr lvl="3" algn="ctr" rtl="0">
              <a:spcBef>
                <a:spcPts val="0"/>
              </a:spcBef>
              <a:spcAft>
                <a:spcPts val="0"/>
              </a:spcAft>
              <a:buSzPts val="6000"/>
              <a:buFont typeface="Coiny"/>
              <a:buNone/>
              <a:defRPr sz="8000">
                <a:latin typeface="Coiny"/>
                <a:ea typeface="Coiny"/>
                <a:cs typeface="Coiny"/>
                <a:sym typeface="Coiny"/>
              </a:defRPr>
            </a:lvl4pPr>
            <a:lvl5pPr lvl="4" algn="ctr" rtl="0">
              <a:spcBef>
                <a:spcPts val="0"/>
              </a:spcBef>
              <a:spcAft>
                <a:spcPts val="0"/>
              </a:spcAft>
              <a:buSzPts val="6000"/>
              <a:buFont typeface="Coiny"/>
              <a:buNone/>
              <a:defRPr sz="8000">
                <a:latin typeface="Coiny"/>
                <a:ea typeface="Coiny"/>
                <a:cs typeface="Coiny"/>
                <a:sym typeface="Coiny"/>
              </a:defRPr>
            </a:lvl5pPr>
            <a:lvl6pPr lvl="5" algn="ctr" rtl="0">
              <a:spcBef>
                <a:spcPts val="0"/>
              </a:spcBef>
              <a:spcAft>
                <a:spcPts val="0"/>
              </a:spcAft>
              <a:buSzPts val="6000"/>
              <a:buFont typeface="Coiny"/>
              <a:buNone/>
              <a:defRPr sz="8000">
                <a:latin typeface="Coiny"/>
                <a:ea typeface="Coiny"/>
                <a:cs typeface="Coiny"/>
                <a:sym typeface="Coiny"/>
              </a:defRPr>
            </a:lvl6pPr>
            <a:lvl7pPr lvl="6" algn="ctr" rtl="0">
              <a:spcBef>
                <a:spcPts val="0"/>
              </a:spcBef>
              <a:spcAft>
                <a:spcPts val="0"/>
              </a:spcAft>
              <a:buSzPts val="6000"/>
              <a:buFont typeface="Coiny"/>
              <a:buNone/>
              <a:defRPr sz="8000">
                <a:latin typeface="Coiny"/>
                <a:ea typeface="Coiny"/>
                <a:cs typeface="Coiny"/>
                <a:sym typeface="Coiny"/>
              </a:defRPr>
            </a:lvl7pPr>
            <a:lvl8pPr lvl="7" algn="ctr" rtl="0">
              <a:spcBef>
                <a:spcPts val="0"/>
              </a:spcBef>
              <a:spcAft>
                <a:spcPts val="0"/>
              </a:spcAft>
              <a:buSzPts val="6000"/>
              <a:buFont typeface="Coiny"/>
              <a:buNone/>
              <a:defRPr sz="8000">
                <a:latin typeface="Coiny"/>
                <a:ea typeface="Coiny"/>
                <a:cs typeface="Coiny"/>
                <a:sym typeface="Coiny"/>
              </a:defRPr>
            </a:lvl8pPr>
            <a:lvl9pPr lvl="8" algn="ctr" rtl="0">
              <a:spcBef>
                <a:spcPts val="0"/>
              </a:spcBef>
              <a:spcAft>
                <a:spcPts val="0"/>
              </a:spcAft>
              <a:buSzPts val="6000"/>
              <a:buFont typeface="Coiny"/>
              <a:buNone/>
              <a:defRPr sz="8000">
                <a:latin typeface="Coiny"/>
                <a:ea typeface="Coiny"/>
                <a:cs typeface="Coiny"/>
                <a:sym typeface="Coiny"/>
              </a:defRPr>
            </a:lvl9pPr>
          </a:lstStyle>
          <a:p>
            <a:r>
              <a:rPr dirty="0"/>
              <a:t>xx%</a:t>
            </a:r>
          </a:p>
        </p:txBody>
      </p:sp>
      <p:sp>
        <p:nvSpPr>
          <p:cNvPr id="1594" name="Google Shape;1594;p36"/>
          <p:cNvSpPr txBox="1">
            <a:spLocks noGrp="1"/>
          </p:cNvSpPr>
          <p:nvPr>
            <p:ph type="title" idx="18" hasCustomPrompt="1"/>
          </p:nvPr>
        </p:nvSpPr>
        <p:spPr>
          <a:xfrm>
            <a:off x="9064752" y="1563624"/>
            <a:ext cx="926400" cy="609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000"/>
              <a:buNone/>
              <a:defRPr sz="4000" b="1">
                <a:latin typeface="Arial" panose="020B0604020202020204" pitchFamily="34" charset="0"/>
                <a:cs typeface="Arial" panose="020B0604020202020204" pitchFamily="34" charset="0"/>
              </a:defRPr>
            </a:lvl1pPr>
            <a:lvl2pPr lvl="1" algn="ctr" rtl="0">
              <a:spcBef>
                <a:spcPts val="0"/>
              </a:spcBef>
              <a:spcAft>
                <a:spcPts val="0"/>
              </a:spcAft>
              <a:buSzPts val="6000"/>
              <a:buFont typeface="Coiny"/>
              <a:buNone/>
              <a:defRPr sz="8000">
                <a:latin typeface="Coiny"/>
                <a:ea typeface="Coiny"/>
                <a:cs typeface="Coiny"/>
                <a:sym typeface="Coiny"/>
              </a:defRPr>
            </a:lvl2pPr>
            <a:lvl3pPr lvl="2" algn="ctr" rtl="0">
              <a:spcBef>
                <a:spcPts val="0"/>
              </a:spcBef>
              <a:spcAft>
                <a:spcPts val="0"/>
              </a:spcAft>
              <a:buSzPts val="6000"/>
              <a:buFont typeface="Coiny"/>
              <a:buNone/>
              <a:defRPr sz="8000">
                <a:latin typeface="Coiny"/>
                <a:ea typeface="Coiny"/>
                <a:cs typeface="Coiny"/>
                <a:sym typeface="Coiny"/>
              </a:defRPr>
            </a:lvl3pPr>
            <a:lvl4pPr lvl="3" algn="ctr" rtl="0">
              <a:spcBef>
                <a:spcPts val="0"/>
              </a:spcBef>
              <a:spcAft>
                <a:spcPts val="0"/>
              </a:spcAft>
              <a:buSzPts val="6000"/>
              <a:buFont typeface="Coiny"/>
              <a:buNone/>
              <a:defRPr sz="8000">
                <a:latin typeface="Coiny"/>
                <a:ea typeface="Coiny"/>
                <a:cs typeface="Coiny"/>
                <a:sym typeface="Coiny"/>
              </a:defRPr>
            </a:lvl4pPr>
            <a:lvl5pPr lvl="4" algn="ctr" rtl="0">
              <a:spcBef>
                <a:spcPts val="0"/>
              </a:spcBef>
              <a:spcAft>
                <a:spcPts val="0"/>
              </a:spcAft>
              <a:buSzPts val="6000"/>
              <a:buFont typeface="Coiny"/>
              <a:buNone/>
              <a:defRPr sz="8000">
                <a:latin typeface="Coiny"/>
                <a:ea typeface="Coiny"/>
                <a:cs typeface="Coiny"/>
                <a:sym typeface="Coiny"/>
              </a:defRPr>
            </a:lvl5pPr>
            <a:lvl6pPr lvl="5" algn="ctr" rtl="0">
              <a:spcBef>
                <a:spcPts val="0"/>
              </a:spcBef>
              <a:spcAft>
                <a:spcPts val="0"/>
              </a:spcAft>
              <a:buSzPts val="6000"/>
              <a:buFont typeface="Coiny"/>
              <a:buNone/>
              <a:defRPr sz="8000">
                <a:latin typeface="Coiny"/>
                <a:ea typeface="Coiny"/>
                <a:cs typeface="Coiny"/>
                <a:sym typeface="Coiny"/>
              </a:defRPr>
            </a:lvl6pPr>
            <a:lvl7pPr lvl="6" algn="ctr" rtl="0">
              <a:spcBef>
                <a:spcPts val="0"/>
              </a:spcBef>
              <a:spcAft>
                <a:spcPts val="0"/>
              </a:spcAft>
              <a:buSzPts val="6000"/>
              <a:buFont typeface="Coiny"/>
              <a:buNone/>
              <a:defRPr sz="8000">
                <a:latin typeface="Coiny"/>
                <a:ea typeface="Coiny"/>
                <a:cs typeface="Coiny"/>
                <a:sym typeface="Coiny"/>
              </a:defRPr>
            </a:lvl7pPr>
            <a:lvl8pPr lvl="7" algn="ctr" rtl="0">
              <a:spcBef>
                <a:spcPts val="0"/>
              </a:spcBef>
              <a:spcAft>
                <a:spcPts val="0"/>
              </a:spcAft>
              <a:buSzPts val="6000"/>
              <a:buFont typeface="Coiny"/>
              <a:buNone/>
              <a:defRPr sz="8000">
                <a:latin typeface="Coiny"/>
                <a:ea typeface="Coiny"/>
                <a:cs typeface="Coiny"/>
                <a:sym typeface="Coiny"/>
              </a:defRPr>
            </a:lvl8pPr>
            <a:lvl9pPr lvl="8" algn="ctr" rtl="0">
              <a:spcBef>
                <a:spcPts val="0"/>
              </a:spcBef>
              <a:spcAft>
                <a:spcPts val="0"/>
              </a:spcAft>
              <a:buSzPts val="6000"/>
              <a:buFont typeface="Coiny"/>
              <a:buNone/>
              <a:defRPr sz="8000">
                <a:latin typeface="Coiny"/>
                <a:ea typeface="Coiny"/>
                <a:cs typeface="Coiny"/>
                <a:sym typeface="Coiny"/>
              </a:defRPr>
            </a:lvl9pPr>
          </a:lstStyle>
          <a:p>
            <a:r>
              <a:rPr dirty="0"/>
              <a:t>xx%</a:t>
            </a:r>
          </a:p>
        </p:txBody>
      </p:sp>
      <p:sp>
        <p:nvSpPr>
          <p:cNvPr id="1595" name="Google Shape;1595;p36"/>
          <p:cNvSpPr txBox="1">
            <a:spLocks noGrp="1"/>
          </p:cNvSpPr>
          <p:nvPr>
            <p:ph type="title" idx="19" hasCustomPrompt="1"/>
          </p:nvPr>
        </p:nvSpPr>
        <p:spPr>
          <a:xfrm>
            <a:off x="2206848" y="4038600"/>
            <a:ext cx="926400" cy="609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000"/>
              <a:buNone/>
              <a:defRPr sz="4000" b="1">
                <a:latin typeface="Arial" panose="020B0604020202020204" pitchFamily="34" charset="0"/>
                <a:cs typeface="Arial" panose="020B0604020202020204" pitchFamily="34" charset="0"/>
              </a:defRPr>
            </a:lvl1pPr>
            <a:lvl2pPr lvl="1" algn="ctr" rtl="0">
              <a:spcBef>
                <a:spcPts val="0"/>
              </a:spcBef>
              <a:spcAft>
                <a:spcPts val="0"/>
              </a:spcAft>
              <a:buSzPts val="6000"/>
              <a:buFont typeface="Coiny"/>
              <a:buNone/>
              <a:defRPr sz="8000">
                <a:latin typeface="Coiny"/>
                <a:ea typeface="Coiny"/>
                <a:cs typeface="Coiny"/>
                <a:sym typeface="Coiny"/>
              </a:defRPr>
            </a:lvl2pPr>
            <a:lvl3pPr lvl="2" algn="ctr" rtl="0">
              <a:spcBef>
                <a:spcPts val="0"/>
              </a:spcBef>
              <a:spcAft>
                <a:spcPts val="0"/>
              </a:spcAft>
              <a:buSzPts val="6000"/>
              <a:buFont typeface="Coiny"/>
              <a:buNone/>
              <a:defRPr sz="8000">
                <a:latin typeface="Coiny"/>
                <a:ea typeface="Coiny"/>
                <a:cs typeface="Coiny"/>
                <a:sym typeface="Coiny"/>
              </a:defRPr>
            </a:lvl3pPr>
            <a:lvl4pPr lvl="3" algn="ctr" rtl="0">
              <a:spcBef>
                <a:spcPts val="0"/>
              </a:spcBef>
              <a:spcAft>
                <a:spcPts val="0"/>
              </a:spcAft>
              <a:buSzPts val="6000"/>
              <a:buFont typeface="Coiny"/>
              <a:buNone/>
              <a:defRPr sz="8000">
                <a:latin typeface="Coiny"/>
                <a:ea typeface="Coiny"/>
                <a:cs typeface="Coiny"/>
                <a:sym typeface="Coiny"/>
              </a:defRPr>
            </a:lvl4pPr>
            <a:lvl5pPr lvl="4" algn="ctr" rtl="0">
              <a:spcBef>
                <a:spcPts val="0"/>
              </a:spcBef>
              <a:spcAft>
                <a:spcPts val="0"/>
              </a:spcAft>
              <a:buSzPts val="6000"/>
              <a:buFont typeface="Coiny"/>
              <a:buNone/>
              <a:defRPr sz="8000">
                <a:latin typeface="Coiny"/>
                <a:ea typeface="Coiny"/>
                <a:cs typeface="Coiny"/>
                <a:sym typeface="Coiny"/>
              </a:defRPr>
            </a:lvl5pPr>
            <a:lvl6pPr lvl="5" algn="ctr" rtl="0">
              <a:spcBef>
                <a:spcPts val="0"/>
              </a:spcBef>
              <a:spcAft>
                <a:spcPts val="0"/>
              </a:spcAft>
              <a:buSzPts val="6000"/>
              <a:buFont typeface="Coiny"/>
              <a:buNone/>
              <a:defRPr sz="8000">
                <a:latin typeface="Coiny"/>
                <a:ea typeface="Coiny"/>
                <a:cs typeface="Coiny"/>
                <a:sym typeface="Coiny"/>
              </a:defRPr>
            </a:lvl6pPr>
            <a:lvl7pPr lvl="6" algn="ctr" rtl="0">
              <a:spcBef>
                <a:spcPts val="0"/>
              </a:spcBef>
              <a:spcAft>
                <a:spcPts val="0"/>
              </a:spcAft>
              <a:buSzPts val="6000"/>
              <a:buFont typeface="Coiny"/>
              <a:buNone/>
              <a:defRPr sz="8000">
                <a:latin typeface="Coiny"/>
                <a:ea typeface="Coiny"/>
                <a:cs typeface="Coiny"/>
                <a:sym typeface="Coiny"/>
              </a:defRPr>
            </a:lvl7pPr>
            <a:lvl8pPr lvl="7" algn="ctr" rtl="0">
              <a:spcBef>
                <a:spcPts val="0"/>
              </a:spcBef>
              <a:spcAft>
                <a:spcPts val="0"/>
              </a:spcAft>
              <a:buSzPts val="6000"/>
              <a:buFont typeface="Coiny"/>
              <a:buNone/>
              <a:defRPr sz="8000">
                <a:latin typeface="Coiny"/>
                <a:ea typeface="Coiny"/>
                <a:cs typeface="Coiny"/>
                <a:sym typeface="Coiny"/>
              </a:defRPr>
            </a:lvl8pPr>
            <a:lvl9pPr lvl="8" algn="ctr" rtl="0">
              <a:spcBef>
                <a:spcPts val="0"/>
              </a:spcBef>
              <a:spcAft>
                <a:spcPts val="0"/>
              </a:spcAft>
              <a:buSzPts val="6000"/>
              <a:buFont typeface="Coiny"/>
              <a:buNone/>
              <a:defRPr sz="8000">
                <a:latin typeface="Coiny"/>
                <a:ea typeface="Coiny"/>
                <a:cs typeface="Coiny"/>
                <a:sym typeface="Coiny"/>
              </a:defRPr>
            </a:lvl9pPr>
          </a:lstStyle>
          <a:p>
            <a:r>
              <a:rPr dirty="0"/>
              <a:t>xx%</a:t>
            </a:r>
          </a:p>
        </p:txBody>
      </p:sp>
      <p:sp>
        <p:nvSpPr>
          <p:cNvPr id="1596" name="Google Shape;1596;p36"/>
          <p:cNvSpPr txBox="1">
            <a:spLocks noGrp="1"/>
          </p:cNvSpPr>
          <p:nvPr>
            <p:ph type="title" idx="20" hasCustomPrompt="1"/>
          </p:nvPr>
        </p:nvSpPr>
        <p:spPr>
          <a:xfrm>
            <a:off x="5638800" y="4038600"/>
            <a:ext cx="926400" cy="609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000"/>
              <a:buNone/>
              <a:defRPr sz="4000" b="1">
                <a:latin typeface="Arial" panose="020B0604020202020204" pitchFamily="34" charset="0"/>
                <a:cs typeface="Arial" panose="020B0604020202020204" pitchFamily="34" charset="0"/>
              </a:defRPr>
            </a:lvl1pPr>
            <a:lvl2pPr lvl="1" algn="ctr" rtl="0">
              <a:spcBef>
                <a:spcPts val="0"/>
              </a:spcBef>
              <a:spcAft>
                <a:spcPts val="0"/>
              </a:spcAft>
              <a:buSzPts val="6000"/>
              <a:buFont typeface="Coiny"/>
              <a:buNone/>
              <a:defRPr sz="8000">
                <a:latin typeface="Coiny"/>
                <a:ea typeface="Coiny"/>
                <a:cs typeface="Coiny"/>
                <a:sym typeface="Coiny"/>
              </a:defRPr>
            </a:lvl2pPr>
            <a:lvl3pPr lvl="2" algn="ctr" rtl="0">
              <a:spcBef>
                <a:spcPts val="0"/>
              </a:spcBef>
              <a:spcAft>
                <a:spcPts val="0"/>
              </a:spcAft>
              <a:buSzPts val="6000"/>
              <a:buFont typeface="Coiny"/>
              <a:buNone/>
              <a:defRPr sz="8000">
                <a:latin typeface="Coiny"/>
                <a:ea typeface="Coiny"/>
                <a:cs typeface="Coiny"/>
                <a:sym typeface="Coiny"/>
              </a:defRPr>
            </a:lvl3pPr>
            <a:lvl4pPr lvl="3" algn="ctr" rtl="0">
              <a:spcBef>
                <a:spcPts val="0"/>
              </a:spcBef>
              <a:spcAft>
                <a:spcPts val="0"/>
              </a:spcAft>
              <a:buSzPts val="6000"/>
              <a:buFont typeface="Coiny"/>
              <a:buNone/>
              <a:defRPr sz="8000">
                <a:latin typeface="Coiny"/>
                <a:ea typeface="Coiny"/>
                <a:cs typeface="Coiny"/>
                <a:sym typeface="Coiny"/>
              </a:defRPr>
            </a:lvl4pPr>
            <a:lvl5pPr lvl="4" algn="ctr" rtl="0">
              <a:spcBef>
                <a:spcPts val="0"/>
              </a:spcBef>
              <a:spcAft>
                <a:spcPts val="0"/>
              </a:spcAft>
              <a:buSzPts val="6000"/>
              <a:buFont typeface="Coiny"/>
              <a:buNone/>
              <a:defRPr sz="8000">
                <a:latin typeface="Coiny"/>
                <a:ea typeface="Coiny"/>
                <a:cs typeface="Coiny"/>
                <a:sym typeface="Coiny"/>
              </a:defRPr>
            </a:lvl5pPr>
            <a:lvl6pPr lvl="5" algn="ctr" rtl="0">
              <a:spcBef>
                <a:spcPts val="0"/>
              </a:spcBef>
              <a:spcAft>
                <a:spcPts val="0"/>
              </a:spcAft>
              <a:buSzPts val="6000"/>
              <a:buFont typeface="Coiny"/>
              <a:buNone/>
              <a:defRPr sz="8000">
                <a:latin typeface="Coiny"/>
                <a:ea typeface="Coiny"/>
                <a:cs typeface="Coiny"/>
                <a:sym typeface="Coiny"/>
              </a:defRPr>
            </a:lvl6pPr>
            <a:lvl7pPr lvl="6" algn="ctr" rtl="0">
              <a:spcBef>
                <a:spcPts val="0"/>
              </a:spcBef>
              <a:spcAft>
                <a:spcPts val="0"/>
              </a:spcAft>
              <a:buSzPts val="6000"/>
              <a:buFont typeface="Coiny"/>
              <a:buNone/>
              <a:defRPr sz="8000">
                <a:latin typeface="Coiny"/>
                <a:ea typeface="Coiny"/>
                <a:cs typeface="Coiny"/>
                <a:sym typeface="Coiny"/>
              </a:defRPr>
            </a:lvl7pPr>
            <a:lvl8pPr lvl="7" algn="ctr" rtl="0">
              <a:spcBef>
                <a:spcPts val="0"/>
              </a:spcBef>
              <a:spcAft>
                <a:spcPts val="0"/>
              </a:spcAft>
              <a:buSzPts val="6000"/>
              <a:buFont typeface="Coiny"/>
              <a:buNone/>
              <a:defRPr sz="8000">
                <a:latin typeface="Coiny"/>
                <a:ea typeface="Coiny"/>
                <a:cs typeface="Coiny"/>
                <a:sym typeface="Coiny"/>
              </a:defRPr>
            </a:lvl8pPr>
            <a:lvl9pPr lvl="8" algn="ctr" rtl="0">
              <a:spcBef>
                <a:spcPts val="0"/>
              </a:spcBef>
              <a:spcAft>
                <a:spcPts val="0"/>
              </a:spcAft>
              <a:buSzPts val="6000"/>
              <a:buFont typeface="Coiny"/>
              <a:buNone/>
              <a:defRPr sz="8000">
                <a:latin typeface="Coiny"/>
                <a:ea typeface="Coiny"/>
                <a:cs typeface="Coiny"/>
                <a:sym typeface="Coiny"/>
              </a:defRPr>
            </a:lvl9pPr>
          </a:lstStyle>
          <a:p>
            <a:r>
              <a:rPr dirty="0"/>
              <a:t>xx%</a:t>
            </a:r>
          </a:p>
        </p:txBody>
      </p:sp>
      <p:sp>
        <p:nvSpPr>
          <p:cNvPr id="1597" name="Google Shape;1597;p36"/>
          <p:cNvSpPr txBox="1">
            <a:spLocks noGrp="1"/>
          </p:cNvSpPr>
          <p:nvPr>
            <p:ph type="title" idx="21" hasCustomPrompt="1"/>
          </p:nvPr>
        </p:nvSpPr>
        <p:spPr>
          <a:xfrm>
            <a:off x="9058752" y="4038600"/>
            <a:ext cx="926400" cy="609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000"/>
              <a:buNone/>
              <a:defRPr sz="4000" b="1">
                <a:latin typeface="Arial" panose="020B0604020202020204" pitchFamily="34" charset="0"/>
                <a:cs typeface="Arial" panose="020B0604020202020204" pitchFamily="34" charset="0"/>
              </a:defRPr>
            </a:lvl1pPr>
            <a:lvl2pPr lvl="1" algn="ctr" rtl="0">
              <a:spcBef>
                <a:spcPts val="0"/>
              </a:spcBef>
              <a:spcAft>
                <a:spcPts val="0"/>
              </a:spcAft>
              <a:buSzPts val="6000"/>
              <a:buFont typeface="Coiny"/>
              <a:buNone/>
              <a:defRPr sz="8000">
                <a:latin typeface="Coiny"/>
                <a:ea typeface="Coiny"/>
                <a:cs typeface="Coiny"/>
                <a:sym typeface="Coiny"/>
              </a:defRPr>
            </a:lvl2pPr>
            <a:lvl3pPr lvl="2" algn="ctr" rtl="0">
              <a:spcBef>
                <a:spcPts val="0"/>
              </a:spcBef>
              <a:spcAft>
                <a:spcPts val="0"/>
              </a:spcAft>
              <a:buSzPts val="6000"/>
              <a:buFont typeface="Coiny"/>
              <a:buNone/>
              <a:defRPr sz="8000">
                <a:latin typeface="Coiny"/>
                <a:ea typeface="Coiny"/>
                <a:cs typeface="Coiny"/>
                <a:sym typeface="Coiny"/>
              </a:defRPr>
            </a:lvl3pPr>
            <a:lvl4pPr lvl="3" algn="ctr" rtl="0">
              <a:spcBef>
                <a:spcPts val="0"/>
              </a:spcBef>
              <a:spcAft>
                <a:spcPts val="0"/>
              </a:spcAft>
              <a:buSzPts val="6000"/>
              <a:buFont typeface="Coiny"/>
              <a:buNone/>
              <a:defRPr sz="8000">
                <a:latin typeface="Coiny"/>
                <a:ea typeface="Coiny"/>
                <a:cs typeface="Coiny"/>
                <a:sym typeface="Coiny"/>
              </a:defRPr>
            </a:lvl4pPr>
            <a:lvl5pPr lvl="4" algn="ctr" rtl="0">
              <a:spcBef>
                <a:spcPts val="0"/>
              </a:spcBef>
              <a:spcAft>
                <a:spcPts val="0"/>
              </a:spcAft>
              <a:buSzPts val="6000"/>
              <a:buFont typeface="Coiny"/>
              <a:buNone/>
              <a:defRPr sz="8000">
                <a:latin typeface="Coiny"/>
                <a:ea typeface="Coiny"/>
                <a:cs typeface="Coiny"/>
                <a:sym typeface="Coiny"/>
              </a:defRPr>
            </a:lvl5pPr>
            <a:lvl6pPr lvl="5" algn="ctr" rtl="0">
              <a:spcBef>
                <a:spcPts val="0"/>
              </a:spcBef>
              <a:spcAft>
                <a:spcPts val="0"/>
              </a:spcAft>
              <a:buSzPts val="6000"/>
              <a:buFont typeface="Coiny"/>
              <a:buNone/>
              <a:defRPr sz="8000">
                <a:latin typeface="Coiny"/>
                <a:ea typeface="Coiny"/>
                <a:cs typeface="Coiny"/>
                <a:sym typeface="Coiny"/>
              </a:defRPr>
            </a:lvl6pPr>
            <a:lvl7pPr lvl="6" algn="ctr" rtl="0">
              <a:spcBef>
                <a:spcPts val="0"/>
              </a:spcBef>
              <a:spcAft>
                <a:spcPts val="0"/>
              </a:spcAft>
              <a:buSzPts val="6000"/>
              <a:buFont typeface="Coiny"/>
              <a:buNone/>
              <a:defRPr sz="8000">
                <a:latin typeface="Coiny"/>
                <a:ea typeface="Coiny"/>
                <a:cs typeface="Coiny"/>
                <a:sym typeface="Coiny"/>
              </a:defRPr>
            </a:lvl7pPr>
            <a:lvl8pPr lvl="7" algn="ctr" rtl="0">
              <a:spcBef>
                <a:spcPts val="0"/>
              </a:spcBef>
              <a:spcAft>
                <a:spcPts val="0"/>
              </a:spcAft>
              <a:buSzPts val="6000"/>
              <a:buFont typeface="Coiny"/>
              <a:buNone/>
              <a:defRPr sz="8000">
                <a:latin typeface="Coiny"/>
                <a:ea typeface="Coiny"/>
                <a:cs typeface="Coiny"/>
                <a:sym typeface="Coiny"/>
              </a:defRPr>
            </a:lvl8pPr>
            <a:lvl9pPr lvl="8" algn="ctr" rtl="0">
              <a:spcBef>
                <a:spcPts val="0"/>
              </a:spcBef>
              <a:spcAft>
                <a:spcPts val="0"/>
              </a:spcAft>
              <a:buSzPts val="6000"/>
              <a:buFont typeface="Coiny"/>
              <a:buNone/>
              <a:defRPr sz="8000">
                <a:latin typeface="Coiny"/>
                <a:ea typeface="Coiny"/>
                <a:cs typeface="Coiny"/>
                <a:sym typeface="Coiny"/>
              </a:defRPr>
            </a:lvl9pPr>
          </a:lstStyle>
          <a:p>
            <a:r>
              <a:rPr dirty="0"/>
              <a:t>xx%</a:t>
            </a:r>
          </a:p>
        </p:txBody>
      </p:sp>
      <p:grpSp>
        <p:nvGrpSpPr>
          <p:cNvPr id="1598" name="Google Shape;1598;p36"/>
          <p:cNvGrpSpPr/>
          <p:nvPr/>
        </p:nvGrpSpPr>
        <p:grpSpPr>
          <a:xfrm>
            <a:off x="227606" y="5235359"/>
            <a:ext cx="1253289" cy="1355992"/>
            <a:chOff x="5653500" y="3414700"/>
            <a:chExt cx="749575" cy="811000"/>
          </a:xfrm>
        </p:grpSpPr>
        <p:sp>
          <p:nvSpPr>
            <p:cNvPr id="1599" name="Google Shape;1599;p36"/>
            <p:cNvSpPr/>
            <p:nvPr/>
          </p:nvSpPr>
          <p:spPr>
            <a:xfrm>
              <a:off x="5679100" y="3414700"/>
              <a:ext cx="723975" cy="811000"/>
            </a:xfrm>
            <a:custGeom>
              <a:avLst/>
              <a:gdLst/>
              <a:ahLst/>
              <a:cxnLst/>
              <a:rect l="l" t="t" r="r" b="b"/>
              <a:pathLst>
                <a:path w="28959" h="32440" extrusionOk="0">
                  <a:moveTo>
                    <a:pt x="19747" y="0"/>
                  </a:moveTo>
                  <a:cubicBezTo>
                    <a:pt x="12997" y="2737"/>
                    <a:pt x="6824" y="4290"/>
                    <a:pt x="0" y="7051"/>
                  </a:cubicBezTo>
                  <a:lnTo>
                    <a:pt x="7717" y="32440"/>
                  </a:lnTo>
                  <a:cubicBezTo>
                    <a:pt x="11926" y="31233"/>
                    <a:pt x="15829" y="30076"/>
                    <a:pt x="20039" y="28863"/>
                  </a:cubicBezTo>
                  <a:cubicBezTo>
                    <a:pt x="21808" y="28353"/>
                    <a:pt x="27499" y="26423"/>
                    <a:pt x="28958" y="25328"/>
                  </a:cubicBezTo>
                  <a:cubicBezTo>
                    <a:pt x="25839" y="16480"/>
                    <a:pt x="22738" y="8896"/>
                    <a:pt x="1974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0" name="Google Shape;1600;p36"/>
            <p:cNvSpPr/>
            <p:nvPr/>
          </p:nvSpPr>
          <p:spPr>
            <a:xfrm>
              <a:off x="5653500" y="3616400"/>
              <a:ext cx="65525" cy="79575"/>
            </a:xfrm>
            <a:custGeom>
              <a:avLst/>
              <a:gdLst/>
              <a:ahLst/>
              <a:cxnLst/>
              <a:rect l="l" t="t" r="r" b="b"/>
              <a:pathLst>
                <a:path w="2621" h="3183" extrusionOk="0">
                  <a:moveTo>
                    <a:pt x="2401" y="0"/>
                  </a:moveTo>
                  <a:cubicBezTo>
                    <a:pt x="2392" y="0"/>
                    <a:pt x="2383" y="1"/>
                    <a:pt x="2374" y="2"/>
                  </a:cubicBezTo>
                  <a:cubicBezTo>
                    <a:pt x="1638" y="21"/>
                    <a:pt x="1006" y="281"/>
                    <a:pt x="595" y="724"/>
                  </a:cubicBezTo>
                  <a:cubicBezTo>
                    <a:pt x="94" y="1272"/>
                    <a:pt x="0" y="2102"/>
                    <a:pt x="383" y="2660"/>
                  </a:cubicBezTo>
                  <a:cubicBezTo>
                    <a:pt x="595" y="2971"/>
                    <a:pt x="982" y="3174"/>
                    <a:pt x="1388" y="3183"/>
                  </a:cubicBezTo>
                  <a:lnTo>
                    <a:pt x="1425" y="3183"/>
                  </a:lnTo>
                  <a:cubicBezTo>
                    <a:pt x="1780" y="3183"/>
                    <a:pt x="2096" y="3037"/>
                    <a:pt x="2289" y="2782"/>
                  </a:cubicBezTo>
                  <a:cubicBezTo>
                    <a:pt x="2370" y="2678"/>
                    <a:pt x="2351" y="2532"/>
                    <a:pt x="2246" y="2451"/>
                  </a:cubicBezTo>
                  <a:cubicBezTo>
                    <a:pt x="2204" y="2418"/>
                    <a:pt x="2152" y="2401"/>
                    <a:pt x="2101" y="2401"/>
                  </a:cubicBezTo>
                  <a:cubicBezTo>
                    <a:pt x="2030" y="2401"/>
                    <a:pt x="1959" y="2433"/>
                    <a:pt x="1912" y="2494"/>
                  </a:cubicBezTo>
                  <a:cubicBezTo>
                    <a:pt x="1809" y="2628"/>
                    <a:pt x="1648" y="2711"/>
                    <a:pt x="1439" y="2711"/>
                  </a:cubicBezTo>
                  <a:cubicBezTo>
                    <a:pt x="1427" y="2711"/>
                    <a:pt x="1415" y="2711"/>
                    <a:pt x="1403" y="2711"/>
                  </a:cubicBezTo>
                  <a:cubicBezTo>
                    <a:pt x="1148" y="2701"/>
                    <a:pt x="902" y="2579"/>
                    <a:pt x="774" y="2390"/>
                  </a:cubicBezTo>
                  <a:cubicBezTo>
                    <a:pt x="519" y="2017"/>
                    <a:pt x="595" y="1427"/>
                    <a:pt x="944" y="1046"/>
                  </a:cubicBezTo>
                  <a:cubicBezTo>
                    <a:pt x="1261" y="700"/>
                    <a:pt x="1789" y="493"/>
                    <a:pt x="2388" y="474"/>
                  </a:cubicBezTo>
                  <a:cubicBezTo>
                    <a:pt x="2516" y="474"/>
                    <a:pt x="2620" y="360"/>
                    <a:pt x="2615" y="233"/>
                  </a:cubicBezTo>
                  <a:cubicBezTo>
                    <a:pt x="2615" y="111"/>
                    <a:pt x="2513" y="0"/>
                    <a:pt x="2401"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1" name="Google Shape;1601;p36"/>
            <p:cNvSpPr/>
            <p:nvPr/>
          </p:nvSpPr>
          <p:spPr>
            <a:xfrm>
              <a:off x="5681100" y="3697625"/>
              <a:ext cx="72125" cy="74100"/>
            </a:xfrm>
            <a:custGeom>
              <a:avLst/>
              <a:gdLst/>
              <a:ahLst/>
              <a:cxnLst/>
              <a:rect l="l" t="t" r="r" b="b"/>
              <a:pathLst>
                <a:path w="2885" h="2964" extrusionOk="0">
                  <a:moveTo>
                    <a:pt x="2368" y="1"/>
                  </a:moveTo>
                  <a:cubicBezTo>
                    <a:pt x="1788" y="1"/>
                    <a:pt x="1313" y="118"/>
                    <a:pt x="926" y="354"/>
                  </a:cubicBezTo>
                  <a:cubicBezTo>
                    <a:pt x="331" y="718"/>
                    <a:pt x="1" y="1387"/>
                    <a:pt x="114" y="1982"/>
                  </a:cubicBezTo>
                  <a:cubicBezTo>
                    <a:pt x="180" y="2336"/>
                    <a:pt x="430" y="2661"/>
                    <a:pt x="770" y="2837"/>
                  </a:cubicBezTo>
                  <a:cubicBezTo>
                    <a:pt x="935" y="2922"/>
                    <a:pt x="1110" y="2964"/>
                    <a:pt x="1279" y="2964"/>
                  </a:cubicBezTo>
                  <a:cubicBezTo>
                    <a:pt x="1417" y="2964"/>
                    <a:pt x="1554" y="2935"/>
                    <a:pt x="1680" y="2874"/>
                  </a:cubicBezTo>
                  <a:cubicBezTo>
                    <a:pt x="1799" y="2822"/>
                    <a:pt x="1850" y="2680"/>
                    <a:pt x="1794" y="2563"/>
                  </a:cubicBezTo>
                  <a:cubicBezTo>
                    <a:pt x="1757" y="2474"/>
                    <a:pt x="1672" y="2422"/>
                    <a:pt x="1583" y="2422"/>
                  </a:cubicBezTo>
                  <a:cubicBezTo>
                    <a:pt x="1549" y="2422"/>
                    <a:pt x="1515" y="2429"/>
                    <a:pt x="1482" y="2445"/>
                  </a:cubicBezTo>
                  <a:cubicBezTo>
                    <a:pt x="1414" y="2477"/>
                    <a:pt x="1346" y="2489"/>
                    <a:pt x="1281" y="2489"/>
                  </a:cubicBezTo>
                  <a:cubicBezTo>
                    <a:pt x="1159" y="2489"/>
                    <a:pt x="1052" y="2445"/>
                    <a:pt x="987" y="2412"/>
                  </a:cubicBezTo>
                  <a:cubicBezTo>
                    <a:pt x="774" y="2308"/>
                    <a:pt x="619" y="2105"/>
                    <a:pt x="576" y="1897"/>
                  </a:cubicBezTo>
                  <a:cubicBezTo>
                    <a:pt x="491" y="1439"/>
                    <a:pt x="813" y="982"/>
                    <a:pt x="1171" y="760"/>
                  </a:cubicBezTo>
                  <a:cubicBezTo>
                    <a:pt x="1486" y="567"/>
                    <a:pt x="1886" y="474"/>
                    <a:pt x="2389" y="474"/>
                  </a:cubicBezTo>
                  <a:cubicBezTo>
                    <a:pt x="2467" y="474"/>
                    <a:pt x="2547" y="476"/>
                    <a:pt x="2630" y="481"/>
                  </a:cubicBezTo>
                  <a:cubicBezTo>
                    <a:pt x="2756" y="481"/>
                    <a:pt x="2870" y="387"/>
                    <a:pt x="2880" y="260"/>
                  </a:cubicBezTo>
                  <a:cubicBezTo>
                    <a:pt x="2884" y="128"/>
                    <a:pt x="2785" y="14"/>
                    <a:pt x="2653" y="10"/>
                  </a:cubicBezTo>
                  <a:cubicBezTo>
                    <a:pt x="2555" y="4"/>
                    <a:pt x="2460" y="1"/>
                    <a:pt x="2368"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2" name="Google Shape;1602;p36"/>
            <p:cNvSpPr/>
            <p:nvPr/>
          </p:nvSpPr>
          <p:spPr>
            <a:xfrm>
              <a:off x="5714150" y="3786800"/>
              <a:ext cx="59000" cy="77875"/>
            </a:xfrm>
            <a:custGeom>
              <a:avLst/>
              <a:gdLst/>
              <a:ahLst/>
              <a:cxnLst/>
              <a:rect l="l" t="t" r="r" b="b"/>
              <a:pathLst>
                <a:path w="2360" h="3115" extrusionOk="0">
                  <a:moveTo>
                    <a:pt x="2114" y="0"/>
                  </a:moveTo>
                  <a:cubicBezTo>
                    <a:pt x="1519" y="20"/>
                    <a:pt x="968" y="237"/>
                    <a:pt x="604" y="605"/>
                  </a:cubicBezTo>
                  <a:cubicBezTo>
                    <a:pt x="170" y="1034"/>
                    <a:pt x="1" y="1681"/>
                    <a:pt x="175" y="2209"/>
                  </a:cubicBezTo>
                  <a:cubicBezTo>
                    <a:pt x="349" y="2742"/>
                    <a:pt x="864" y="3115"/>
                    <a:pt x="1388" y="3115"/>
                  </a:cubicBezTo>
                  <a:cubicBezTo>
                    <a:pt x="1458" y="3115"/>
                    <a:pt x="1530" y="3106"/>
                    <a:pt x="1600" y="3092"/>
                  </a:cubicBezTo>
                  <a:cubicBezTo>
                    <a:pt x="1728" y="3069"/>
                    <a:pt x="1813" y="2941"/>
                    <a:pt x="1784" y="2814"/>
                  </a:cubicBezTo>
                  <a:cubicBezTo>
                    <a:pt x="1764" y="2702"/>
                    <a:pt x="1664" y="2624"/>
                    <a:pt x="1555" y="2624"/>
                  </a:cubicBezTo>
                  <a:cubicBezTo>
                    <a:pt x="1539" y="2624"/>
                    <a:pt x="1522" y="2625"/>
                    <a:pt x="1506" y="2629"/>
                  </a:cubicBezTo>
                  <a:cubicBezTo>
                    <a:pt x="1466" y="2637"/>
                    <a:pt x="1425" y="2641"/>
                    <a:pt x="1384" y="2641"/>
                  </a:cubicBezTo>
                  <a:cubicBezTo>
                    <a:pt x="1061" y="2641"/>
                    <a:pt x="732" y="2399"/>
                    <a:pt x="623" y="2063"/>
                  </a:cubicBezTo>
                  <a:cubicBezTo>
                    <a:pt x="506" y="1699"/>
                    <a:pt x="633" y="1246"/>
                    <a:pt x="939" y="940"/>
                  </a:cubicBezTo>
                  <a:cubicBezTo>
                    <a:pt x="1223" y="657"/>
                    <a:pt x="1652" y="487"/>
                    <a:pt x="2129" y="473"/>
                  </a:cubicBezTo>
                  <a:cubicBezTo>
                    <a:pt x="2256" y="473"/>
                    <a:pt x="2360" y="364"/>
                    <a:pt x="2355" y="232"/>
                  </a:cubicBezTo>
                  <a:cubicBezTo>
                    <a:pt x="2355" y="104"/>
                    <a:pt x="2247" y="0"/>
                    <a:pt x="2120"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3" name="Google Shape;1603;p36"/>
            <p:cNvSpPr/>
            <p:nvPr/>
          </p:nvSpPr>
          <p:spPr>
            <a:xfrm>
              <a:off x="5744325" y="3869075"/>
              <a:ext cx="53975" cy="80450"/>
            </a:xfrm>
            <a:custGeom>
              <a:avLst/>
              <a:gdLst/>
              <a:ahLst/>
              <a:cxnLst/>
              <a:rect l="l" t="t" r="r" b="b"/>
              <a:pathLst>
                <a:path w="2159" h="3218" extrusionOk="0">
                  <a:moveTo>
                    <a:pt x="1898" y="0"/>
                  </a:moveTo>
                  <a:cubicBezTo>
                    <a:pt x="1884" y="0"/>
                    <a:pt x="1870" y="1"/>
                    <a:pt x="1856" y="4"/>
                  </a:cubicBezTo>
                  <a:cubicBezTo>
                    <a:pt x="1399" y="98"/>
                    <a:pt x="974" y="311"/>
                    <a:pt x="630" y="632"/>
                  </a:cubicBezTo>
                  <a:cubicBezTo>
                    <a:pt x="369" y="872"/>
                    <a:pt x="195" y="1132"/>
                    <a:pt x="110" y="1415"/>
                  </a:cubicBezTo>
                  <a:cubicBezTo>
                    <a:pt x="1" y="1788"/>
                    <a:pt x="63" y="2203"/>
                    <a:pt x="290" y="2557"/>
                  </a:cubicBezTo>
                  <a:cubicBezTo>
                    <a:pt x="516" y="2916"/>
                    <a:pt x="865" y="3156"/>
                    <a:pt x="1247" y="3213"/>
                  </a:cubicBezTo>
                  <a:cubicBezTo>
                    <a:pt x="1262" y="3213"/>
                    <a:pt x="1271" y="3217"/>
                    <a:pt x="1285" y="3217"/>
                  </a:cubicBezTo>
                  <a:cubicBezTo>
                    <a:pt x="1399" y="3217"/>
                    <a:pt x="1502" y="3132"/>
                    <a:pt x="1516" y="3015"/>
                  </a:cubicBezTo>
                  <a:cubicBezTo>
                    <a:pt x="1536" y="2882"/>
                    <a:pt x="1451" y="2764"/>
                    <a:pt x="1318" y="2746"/>
                  </a:cubicBezTo>
                  <a:cubicBezTo>
                    <a:pt x="1072" y="2708"/>
                    <a:pt x="841" y="2548"/>
                    <a:pt x="691" y="2307"/>
                  </a:cubicBezTo>
                  <a:cubicBezTo>
                    <a:pt x="539" y="2067"/>
                    <a:pt x="492" y="1788"/>
                    <a:pt x="563" y="1551"/>
                  </a:cubicBezTo>
                  <a:cubicBezTo>
                    <a:pt x="624" y="1353"/>
                    <a:pt x="752" y="1161"/>
                    <a:pt x="950" y="980"/>
                  </a:cubicBezTo>
                  <a:cubicBezTo>
                    <a:pt x="1224" y="726"/>
                    <a:pt x="1578" y="542"/>
                    <a:pt x="1946" y="471"/>
                  </a:cubicBezTo>
                  <a:cubicBezTo>
                    <a:pt x="2074" y="447"/>
                    <a:pt x="2159" y="320"/>
                    <a:pt x="2135" y="192"/>
                  </a:cubicBezTo>
                  <a:cubicBezTo>
                    <a:pt x="2114" y="80"/>
                    <a:pt x="2007" y="0"/>
                    <a:pt x="1898"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4" name="Google Shape;1604;p36"/>
            <p:cNvSpPr/>
            <p:nvPr/>
          </p:nvSpPr>
          <p:spPr>
            <a:xfrm>
              <a:off x="5768300" y="3940925"/>
              <a:ext cx="55125" cy="80350"/>
            </a:xfrm>
            <a:custGeom>
              <a:avLst/>
              <a:gdLst/>
              <a:ahLst/>
              <a:cxnLst/>
              <a:rect l="l" t="t" r="r" b="b"/>
              <a:pathLst>
                <a:path w="2205" h="3214" extrusionOk="0">
                  <a:moveTo>
                    <a:pt x="1959" y="0"/>
                  </a:moveTo>
                  <a:cubicBezTo>
                    <a:pt x="1947" y="0"/>
                    <a:pt x="1934" y="1"/>
                    <a:pt x="1921" y="4"/>
                  </a:cubicBezTo>
                  <a:cubicBezTo>
                    <a:pt x="1189" y="93"/>
                    <a:pt x="344" y="565"/>
                    <a:pt x="118" y="1410"/>
                  </a:cubicBezTo>
                  <a:cubicBezTo>
                    <a:pt x="0" y="1849"/>
                    <a:pt x="118" y="2354"/>
                    <a:pt x="425" y="2732"/>
                  </a:cubicBezTo>
                  <a:cubicBezTo>
                    <a:pt x="675" y="3038"/>
                    <a:pt x="1015" y="3213"/>
                    <a:pt x="1369" y="3213"/>
                  </a:cubicBezTo>
                  <a:lnTo>
                    <a:pt x="1431" y="3213"/>
                  </a:lnTo>
                  <a:cubicBezTo>
                    <a:pt x="1562" y="3203"/>
                    <a:pt x="1662" y="3090"/>
                    <a:pt x="1657" y="2963"/>
                  </a:cubicBezTo>
                  <a:cubicBezTo>
                    <a:pt x="1647" y="2831"/>
                    <a:pt x="1534" y="2737"/>
                    <a:pt x="1407" y="2737"/>
                  </a:cubicBezTo>
                  <a:cubicBezTo>
                    <a:pt x="1397" y="2737"/>
                    <a:pt x="1387" y="2737"/>
                    <a:pt x="1377" y="2737"/>
                  </a:cubicBezTo>
                  <a:cubicBezTo>
                    <a:pt x="1086" y="2737"/>
                    <a:pt x="889" y="2548"/>
                    <a:pt x="793" y="2434"/>
                  </a:cubicBezTo>
                  <a:cubicBezTo>
                    <a:pt x="586" y="2175"/>
                    <a:pt x="501" y="1826"/>
                    <a:pt x="577" y="1533"/>
                  </a:cubicBezTo>
                  <a:cubicBezTo>
                    <a:pt x="747" y="905"/>
                    <a:pt x="1426" y="542"/>
                    <a:pt x="1982" y="471"/>
                  </a:cubicBezTo>
                  <a:cubicBezTo>
                    <a:pt x="2110" y="457"/>
                    <a:pt x="2204" y="339"/>
                    <a:pt x="2191" y="206"/>
                  </a:cubicBezTo>
                  <a:cubicBezTo>
                    <a:pt x="2173" y="92"/>
                    <a:pt x="2073" y="0"/>
                    <a:pt x="1959"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5" name="Google Shape;1605;p36"/>
            <p:cNvSpPr/>
            <p:nvPr/>
          </p:nvSpPr>
          <p:spPr>
            <a:xfrm>
              <a:off x="5794600" y="4016125"/>
              <a:ext cx="48050" cy="78400"/>
            </a:xfrm>
            <a:custGeom>
              <a:avLst/>
              <a:gdLst/>
              <a:ahLst/>
              <a:cxnLst/>
              <a:rect l="l" t="t" r="r" b="b"/>
              <a:pathLst>
                <a:path w="1922" h="3136" extrusionOk="0">
                  <a:moveTo>
                    <a:pt x="1649" y="0"/>
                  </a:moveTo>
                  <a:cubicBezTo>
                    <a:pt x="1620" y="0"/>
                    <a:pt x="1591" y="5"/>
                    <a:pt x="1563" y="16"/>
                  </a:cubicBezTo>
                  <a:cubicBezTo>
                    <a:pt x="1043" y="219"/>
                    <a:pt x="633" y="526"/>
                    <a:pt x="379" y="903"/>
                  </a:cubicBezTo>
                  <a:cubicBezTo>
                    <a:pt x="63" y="1375"/>
                    <a:pt x="0" y="1970"/>
                    <a:pt x="218" y="2432"/>
                  </a:cubicBezTo>
                  <a:cubicBezTo>
                    <a:pt x="421" y="2861"/>
                    <a:pt x="869" y="3136"/>
                    <a:pt x="1309" y="3136"/>
                  </a:cubicBezTo>
                  <a:cubicBezTo>
                    <a:pt x="1416" y="3136"/>
                    <a:pt x="1529" y="3116"/>
                    <a:pt x="1634" y="3083"/>
                  </a:cubicBezTo>
                  <a:cubicBezTo>
                    <a:pt x="1756" y="3042"/>
                    <a:pt x="1823" y="2904"/>
                    <a:pt x="1780" y="2782"/>
                  </a:cubicBezTo>
                  <a:cubicBezTo>
                    <a:pt x="1746" y="2682"/>
                    <a:pt x="1652" y="2620"/>
                    <a:pt x="1553" y="2620"/>
                  </a:cubicBezTo>
                  <a:cubicBezTo>
                    <a:pt x="1530" y="2620"/>
                    <a:pt x="1506" y="2623"/>
                    <a:pt x="1483" y="2630"/>
                  </a:cubicBezTo>
                  <a:cubicBezTo>
                    <a:pt x="1427" y="2650"/>
                    <a:pt x="1368" y="2659"/>
                    <a:pt x="1308" y="2659"/>
                  </a:cubicBezTo>
                  <a:cubicBezTo>
                    <a:pt x="1047" y="2659"/>
                    <a:pt x="766" y="2486"/>
                    <a:pt x="647" y="2229"/>
                  </a:cubicBezTo>
                  <a:cubicBezTo>
                    <a:pt x="501" y="1918"/>
                    <a:pt x="549" y="1502"/>
                    <a:pt x="771" y="1168"/>
                  </a:cubicBezTo>
                  <a:cubicBezTo>
                    <a:pt x="1025" y="794"/>
                    <a:pt x="1435" y="574"/>
                    <a:pt x="1738" y="460"/>
                  </a:cubicBezTo>
                  <a:cubicBezTo>
                    <a:pt x="1860" y="413"/>
                    <a:pt x="1921" y="271"/>
                    <a:pt x="1869" y="153"/>
                  </a:cubicBezTo>
                  <a:cubicBezTo>
                    <a:pt x="1833" y="58"/>
                    <a:pt x="1744" y="0"/>
                    <a:pt x="1649"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6" name="Google Shape;1606;p36"/>
            <p:cNvSpPr/>
            <p:nvPr/>
          </p:nvSpPr>
          <p:spPr>
            <a:xfrm>
              <a:off x="5815000" y="4098725"/>
              <a:ext cx="49350" cy="80050"/>
            </a:xfrm>
            <a:custGeom>
              <a:avLst/>
              <a:gdLst/>
              <a:ahLst/>
              <a:cxnLst/>
              <a:rect l="l" t="t" r="r" b="b"/>
              <a:pathLst>
                <a:path w="1974" h="3202" extrusionOk="0">
                  <a:moveTo>
                    <a:pt x="1726" y="1"/>
                  </a:moveTo>
                  <a:cubicBezTo>
                    <a:pt x="1721" y="1"/>
                    <a:pt x="1716" y="1"/>
                    <a:pt x="1710" y="1"/>
                  </a:cubicBezTo>
                  <a:cubicBezTo>
                    <a:pt x="992" y="54"/>
                    <a:pt x="341" y="601"/>
                    <a:pt x="171" y="1299"/>
                  </a:cubicBezTo>
                  <a:cubicBezTo>
                    <a:pt x="1" y="2003"/>
                    <a:pt x="323" y="2785"/>
                    <a:pt x="935" y="3164"/>
                  </a:cubicBezTo>
                  <a:cubicBezTo>
                    <a:pt x="974" y="3188"/>
                    <a:pt x="1016" y="3201"/>
                    <a:pt x="1059" y="3201"/>
                  </a:cubicBezTo>
                  <a:cubicBezTo>
                    <a:pt x="1138" y="3201"/>
                    <a:pt x="1219" y="3159"/>
                    <a:pt x="1262" y="3088"/>
                  </a:cubicBezTo>
                  <a:cubicBezTo>
                    <a:pt x="1332" y="2975"/>
                    <a:pt x="1294" y="2828"/>
                    <a:pt x="1186" y="2757"/>
                  </a:cubicBezTo>
                  <a:cubicBezTo>
                    <a:pt x="747" y="2489"/>
                    <a:pt x="511" y="1913"/>
                    <a:pt x="634" y="1413"/>
                  </a:cubicBezTo>
                  <a:cubicBezTo>
                    <a:pt x="752" y="917"/>
                    <a:pt x="1233" y="511"/>
                    <a:pt x="1743" y="478"/>
                  </a:cubicBezTo>
                  <a:cubicBezTo>
                    <a:pt x="1874" y="469"/>
                    <a:pt x="1974" y="356"/>
                    <a:pt x="1965" y="223"/>
                  </a:cubicBezTo>
                  <a:cubicBezTo>
                    <a:pt x="1955" y="97"/>
                    <a:pt x="1847" y="1"/>
                    <a:pt x="1726"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7" name="Google Shape;1607;p36"/>
            <p:cNvSpPr/>
            <p:nvPr/>
          </p:nvSpPr>
          <p:spPr>
            <a:xfrm>
              <a:off x="5836725" y="4154025"/>
              <a:ext cx="46050" cy="65800"/>
            </a:xfrm>
            <a:custGeom>
              <a:avLst/>
              <a:gdLst/>
              <a:ahLst/>
              <a:cxnLst/>
              <a:rect l="l" t="t" r="r" b="b"/>
              <a:pathLst>
                <a:path w="1842" h="2632" extrusionOk="0">
                  <a:moveTo>
                    <a:pt x="1583" y="0"/>
                  </a:moveTo>
                  <a:cubicBezTo>
                    <a:pt x="1572" y="0"/>
                    <a:pt x="1560" y="1"/>
                    <a:pt x="1549" y="3"/>
                  </a:cubicBezTo>
                  <a:cubicBezTo>
                    <a:pt x="841" y="116"/>
                    <a:pt x="275" y="560"/>
                    <a:pt x="105" y="1135"/>
                  </a:cubicBezTo>
                  <a:cubicBezTo>
                    <a:pt x="1" y="1494"/>
                    <a:pt x="86" y="1910"/>
                    <a:pt x="326" y="2221"/>
                  </a:cubicBezTo>
                  <a:cubicBezTo>
                    <a:pt x="530" y="2481"/>
                    <a:pt x="813" y="2631"/>
                    <a:pt x="1110" y="2631"/>
                  </a:cubicBezTo>
                  <a:lnTo>
                    <a:pt x="1138" y="2631"/>
                  </a:lnTo>
                  <a:cubicBezTo>
                    <a:pt x="1270" y="2627"/>
                    <a:pt x="1373" y="2518"/>
                    <a:pt x="1369" y="2386"/>
                  </a:cubicBezTo>
                  <a:cubicBezTo>
                    <a:pt x="1364" y="2254"/>
                    <a:pt x="1251" y="2165"/>
                    <a:pt x="1124" y="2155"/>
                  </a:cubicBezTo>
                  <a:cubicBezTo>
                    <a:pt x="1121" y="2155"/>
                    <a:pt x="1117" y="2155"/>
                    <a:pt x="1114" y="2155"/>
                  </a:cubicBezTo>
                  <a:cubicBezTo>
                    <a:pt x="894" y="2155"/>
                    <a:pt x="769" y="2016"/>
                    <a:pt x="704" y="1933"/>
                  </a:cubicBezTo>
                  <a:cubicBezTo>
                    <a:pt x="552" y="1740"/>
                    <a:pt x="501" y="1480"/>
                    <a:pt x="562" y="1272"/>
                  </a:cubicBezTo>
                  <a:cubicBezTo>
                    <a:pt x="694" y="815"/>
                    <a:pt x="1190" y="541"/>
                    <a:pt x="1624" y="475"/>
                  </a:cubicBezTo>
                  <a:cubicBezTo>
                    <a:pt x="1752" y="451"/>
                    <a:pt x="1841" y="333"/>
                    <a:pt x="1822" y="201"/>
                  </a:cubicBezTo>
                  <a:cubicBezTo>
                    <a:pt x="1805" y="85"/>
                    <a:pt x="1701" y="0"/>
                    <a:pt x="1583"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8" name="Google Shape;1608;p36"/>
            <p:cNvSpPr/>
            <p:nvPr/>
          </p:nvSpPr>
          <p:spPr>
            <a:xfrm>
              <a:off x="5818675" y="3509425"/>
              <a:ext cx="286975" cy="112350"/>
            </a:xfrm>
            <a:custGeom>
              <a:avLst/>
              <a:gdLst/>
              <a:ahLst/>
              <a:cxnLst/>
              <a:rect l="l" t="t" r="r" b="b"/>
              <a:pathLst>
                <a:path w="11479" h="4494" extrusionOk="0">
                  <a:moveTo>
                    <a:pt x="11207" y="1"/>
                  </a:moveTo>
                  <a:cubicBezTo>
                    <a:pt x="11178" y="1"/>
                    <a:pt x="11148" y="7"/>
                    <a:pt x="11119" y="19"/>
                  </a:cubicBezTo>
                  <a:cubicBezTo>
                    <a:pt x="7542" y="1468"/>
                    <a:pt x="3866" y="2818"/>
                    <a:pt x="189" y="4031"/>
                  </a:cubicBezTo>
                  <a:cubicBezTo>
                    <a:pt x="67" y="4073"/>
                    <a:pt x="0" y="4206"/>
                    <a:pt x="39" y="4334"/>
                  </a:cubicBezTo>
                  <a:cubicBezTo>
                    <a:pt x="71" y="4432"/>
                    <a:pt x="165" y="4493"/>
                    <a:pt x="265" y="4493"/>
                  </a:cubicBezTo>
                  <a:cubicBezTo>
                    <a:pt x="289" y="4493"/>
                    <a:pt x="312" y="4489"/>
                    <a:pt x="340" y="4484"/>
                  </a:cubicBezTo>
                  <a:cubicBezTo>
                    <a:pt x="4021" y="3267"/>
                    <a:pt x="7708" y="1912"/>
                    <a:pt x="11294" y="459"/>
                  </a:cubicBezTo>
                  <a:cubicBezTo>
                    <a:pt x="11417" y="411"/>
                    <a:pt x="11478" y="270"/>
                    <a:pt x="11426" y="147"/>
                  </a:cubicBezTo>
                  <a:cubicBezTo>
                    <a:pt x="11390" y="58"/>
                    <a:pt x="11300" y="1"/>
                    <a:pt x="11207"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09" name="Google Shape;1609;p36"/>
            <p:cNvSpPr/>
            <p:nvPr/>
          </p:nvSpPr>
          <p:spPr>
            <a:xfrm>
              <a:off x="5836500" y="3559475"/>
              <a:ext cx="275750" cy="110100"/>
            </a:xfrm>
            <a:custGeom>
              <a:avLst/>
              <a:gdLst/>
              <a:ahLst/>
              <a:cxnLst/>
              <a:rect l="l" t="t" r="r" b="b"/>
              <a:pathLst>
                <a:path w="11030" h="4404" extrusionOk="0">
                  <a:moveTo>
                    <a:pt x="10759" y="0"/>
                  </a:moveTo>
                  <a:cubicBezTo>
                    <a:pt x="10729" y="0"/>
                    <a:pt x="10699" y="6"/>
                    <a:pt x="10670" y="19"/>
                  </a:cubicBezTo>
                  <a:cubicBezTo>
                    <a:pt x="7226" y="1406"/>
                    <a:pt x="3700" y="2728"/>
                    <a:pt x="189" y="3940"/>
                  </a:cubicBezTo>
                  <a:cubicBezTo>
                    <a:pt x="66" y="3983"/>
                    <a:pt x="1" y="4120"/>
                    <a:pt x="43" y="4242"/>
                  </a:cubicBezTo>
                  <a:cubicBezTo>
                    <a:pt x="80" y="4342"/>
                    <a:pt x="171" y="4403"/>
                    <a:pt x="269" y="4403"/>
                  </a:cubicBezTo>
                  <a:cubicBezTo>
                    <a:pt x="293" y="4403"/>
                    <a:pt x="321" y="4399"/>
                    <a:pt x="345" y="4388"/>
                  </a:cubicBezTo>
                  <a:cubicBezTo>
                    <a:pt x="3865" y="3175"/>
                    <a:pt x="7396" y="1850"/>
                    <a:pt x="10850" y="457"/>
                  </a:cubicBezTo>
                  <a:cubicBezTo>
                    <a:pt x="10968" y="411"/>
                    <a:pt x="11029" y="269"/>
                    <a:pt x="10977" y="151"/>
                  </a:cubicBezTo>
                  <a:cubicBezTo>
                    <a:pt x="10942" y="58"/>
                    <a:pt x="10852" y="0"/>
                    <a:pt x="10759"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0" name="Google Shape;1610;p36"/>
            <p:cNvSpPr/>
            <p:nvPr/>
          </p:nvSpPr>
          <p:spPr>
            <a:xfrm>
              <a:off x="5861975" y="3649675"/>
              <a:ext cx="173800" cy="68725"/>
            </a:xfrm>
            <a:custGeom>
              <a:avLst/>
              <a:gdLst/>
              <a:ahLst/>
              <a:cxnLst/>
              <a:rect l="l" t="t" r="r" b="b"/>
              <a:pathLst>
                <a:path w="6952" h="2749" extrusionOk="0">
                  <a:moveTo>
                    <a:pt x="6683" y="0"/>
                  </a:moveTo>
                  <a:cubicBezTo>
                    <a:pt x="6655" y="0"/>
                    <a:pt x="6626" y="5"/>
                    <a:pt x="6599" y="16"/>
                  </a:cubicBezTo>
                  <a:cubicBezTo>
                    <a:pt x="4488" y="809"/>
                    <a:pt x="2332" y="1573"/>
                    <a:pt x="189" y="2286"/>
                  </a:cubicBezTo>
                  <a:cubicBezTo>
                    <a:pt x="67" y="2329"/>
                    <a:pt x="1" y="2466"/>
                    <a:pt x="43" y="2588"/>
                  </a:cubicBezTo>
                  <a:cubicBezTo>
                    <a:pt x="76" y="2688"/>
                    <a:pt x="165" y="2749"/>
                    <a:pt x="265" y="2749"/>
                  </a:cubicBezTo>
                  <a:cubicBezTo>
                    <a:pt x="293" y="2749"/>
                    <a:pt x="317" y="2744"/>
                    <a:pt x="341" y="2739"/>
                  </a:cubicBezTo>
                  <a:cubicBezTo>
                    <a:pt x="2487" y="2022"/>
                    <a:pt x="4649" y="1253"/>
                    <a:pt x="6768" y="460"/>
                  </a:cubicBezTo>
                  <a:cubicBezTo>
                    <a:pt x="6891" y="412"/>
                    <a:pt x="6952" y="275"/>
                    <a:pt x="6904" y="153"/>
                  </a:cubicBezTo>
                  <a:cubicBezTo>
                    <a:pt x="6868" y="58"/>
                    <a:pt x="6778" y="0"/>
                    <a:pt x="6683"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1" name="Google Shape;1611;p36"/>
            <p:cNvSpPr/>
            <p:nvPr/>
          </p:nvSpPr>
          <p:spPr>
            <a:xfrm>
              <a:off x="5955550" y="3812325"/>
              <a:ext cx="38250" cy="33350"/>
            </a:xfrm>
            <a:custGeom>
              <a:avLst/>
              <a:gdLst/>
              <a:ahLst/>
              <a:cxnLst/>
              <a:rect l="l" t="t" r="r" b="b"/>
              <a:pathLst>
                <a:path w="1530" h="1334" extrusionOk="0">
                  <a:moveTo>
                    <a:pt x="780" y="0"/>
                  </a:moveTo>
                  <a:cubicBezTo>
                    <a:pt x="567" y="0"/>
                    <a:pt x="355" y="85"/>
                    <a:pt x="184" y="216"/>
                  </a:cubicBezTo>
                  <a:lnTo>
                    <a:pt x="175" y="282"/>
                  </a:lnTo>
                  <a:cubicBezTo>
                    <a:pt x="0" y="599"/>
                    <a:pt x="109" y="1042"/>
                    <a:pt x="415" y="1235"/>
                  </a:cubicBezTo>
                  <a:cubicBezTo>
                    <a:pt x="523" y="1302"/>
                    <a:pt x="648" y="1333"/>
                    <a:pt x="774" y="1333"/>
                  </a:cubicBezTo>
                  <a:cubicBezTo>
                    <a:pt x="1007" y="1333"/>
                    <a:pt x="1241" y="1227"/>
                    <a:pt x="1373" y="1037"/>
                  </a:cubicBezTo>
                  <a:cubicBezTo>
                    <a:pt x="1491" y="867"/>
                    <a:pt x="1529" y="645"/>
                    <a:pt x="1462" y="452"/>
                  </a:cubicBezTo>
                  <a:cubicBezTo>
                    <a:pt x="1377" y="216"/>
                    <a:pt x="1146" y="42"/>
                    <a:pt x="896" y="9"/>
                  </a:cubicBezTo>
                  <a:cubicBezTo>
                    <a:pt x="857" y="3"/>
                    <a:pt x="819" y="0"/>
                    <a:pt x="780"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2" name="Google Shape;1612;p36"/>
            <p:cNvSpPr/>
            <p:nvPr/>
          </p:nvSpPr>
          <p:spPr>
            <a:xfrm>
              <a:off x="6090375" y="3768100"/>
              <a:ext cx="38250" cy="33400"/>
            </a:xfrm>
            <a:custGeom>
              <a:avLst/>
              <a:gdLst/>
              <a:ahLst/>
              <a:cxnLst/>
              <a:rect l="l" t="t" r="r" b="b"/>
              <a:pathLst>
                <a:path w="1530" h="1336" extrusionOk="0">
                  <a:moveTo>
                    <a:pt x="790" y="1"/>
                  </a:moveTo>
                  <a:cubicBezTo>
                    <a:pt x="574" y="1"/>
                    <a:pt x="360" y="82"/>
                    <a:pt x="190" y="216"/>
                  </a:cubicBezTo>
                  <a:lnTo>
                    <a:pt x="181" y="286"/>
                  </a:lnTo>
                  <a:cubicBezTo>
                    <a:pt x="1" y="598"/>
                    <a:pt x="114" y="1042"/>
                    <a:pt x="421" y="1235"/>
                  </a:cubicBezTo>
                  <a:cubicBezTo>
                    <a:pt x="530" y="1304"/>
                    <a:pt x="656" y="1336"/>
                    <a:pt x="783" y="1336"/>
                  </a:cubicBezTo>
                  <a:cubicBezTo>
                    <a:pt x="1015" y="1336"/>
                    <a:pt x="1248" y="1229"/>
                    <a:pt x="1379" y="1037"/>
                  </a:cubicBezTo>
                  <a:cubicBezTo>
                    <a:pt x="1492" y="867"/>
                    <a:pt x="1530" y="645"/>
                    <a:pt x="1464" y="456"/>
                  </a:cubicBezTo>
                  <a:cubicBezTo>
                    <a:pt x="1384" y="216"/>
                    <a:pt x="1148" y="46"/>
                    <a:pt x="898" y="8"/>
                  </a:cubicBezTo>
                  <a:cubicBezTo>
                    <a:pt x="862" y="3"/>
                    <a:pt x="826" y="1"/>
                    <a:pt x="790"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3" name="Google Shape;1613;p36"/>
            <p:cNvSpPr/>
            <p:nvPr/>
          </p:nvSpPr>
          <p:spPr>
            <a:xfrm>
              <a:off x="6017950" y="3794200"/>
              <a:ext cx="54425" cy="49950"/>
            </a:xfrm>
            <a:custGeom>
              <a:avLst/>
              <a:gdLst/>
              <a:ahLst/>
              <a:cxnLst/>
              <a:rect l="l" t="t" r="r" b="b"/>
              <a:pathLst>
                <a:path w="2177" h="1998" extrusionOk="0">
                  <a:moveTo>
                    <a:pt x="1666" y="0"/>
                  </a:moveTo>
                  <a:cubicBezTo>
                    <a:pt x="1633" y="0"/>
                    <a:pt x="1599" y="7"/>
                    <a:pt x="1567" y="21"/>
                  </a:cubicBezTo>
                  <a:cubicBezTo>
                    <a:pt x="1449" y="78"/>
                    <a:pt x="1397" y="220"/>
                    <a:pt x="1454" y="337"/>
                  </a:cubicBezTo>
                  <a:cubicBezTo>
                    <a:pt x="1553" y="554"/>
                    <a:pt x="1662" y="780"/>
                    <a:pt x="1676" y="1002"/>
                  </a:cubicBezTo>
                  <a:cubicBezTo>
                    <a:pt x="1690" y="1172"/>
                    <a:pt x="1634" y="1385"/>
                    <a:pt x="1487" y="1475"/>
                  </a:cubicBezTo>
                  <a:cubicBezTo>
                    <a:pt x="1430" y="1510"/>
                    <a:pt x="1366" y="1525"/>
                    <a:pt x="1300" y="1525"/>
                  </a:cubicBezTo>
                  <a:cubicBezTo>
                    <a:pt x="1173" y="1525"/>
                    <a:pt x="1040" y="1470"/>
                    <a:pt x="944" y="1399"/>
                  </a:cubicBezTo>
                  <a:cubicBezTo>
                    <a:pt x="746" y="1253"/>
                    <a:pt x="609" y="1017"/>
                    <a:pt x="477" y="795"/>
                  </a:cubicBezTo>
                  <a:cubicBezTo>
                    <a:pt x="433" y="719"/>
                    <a:pt x="353" y="678"/>
                    <a:pt x="271" y="678"/>
                  </a:cubicBezTo>
                  <a:cubicBezTo>
                    <a:pt x="230" y="678"/>
                    <a:pt x="189" y="688"/>
                    <a:pt x="151" y="710"/>
                  </a:cubicBezTo>
                  <a:cubicBezTo>
                    <a:pt x="38" y="776"/>
                    <a:pt x="1" y="922"/>
                    <a:pt x="66" y="1035"/>
                  </a:cubicBezTo>
                  <a:cubicBezTo>
                    <a:pt x="218" y="1290"/>
                    <a:pt x="388" y="1573"/>
                    <a:pt x="661" y="1777"/>
                  </a:cubicBezTo>
                  <a:cubicBezTo>
                    <a:pt x="835" y="1904"/>
                    <a:pt x="1067" y="1998"/>
                    <a:pt x="1308" y="1998"/>
                  </a:cubicBezTo>
                  <a:cubicBezTo>
                    <a:pt x="1454" y="1998"/>
                    <a:pt x="1600" y="1965"/>
                    <a:pt x="1737" y="1880"/>
                  </a:cubicBezTo>
                  <a:cubicBezTo>
                    <a:pt x="2015" y="1710"/>
                    <a:pt x="2176" y="1352"/>
                    <a:pt x="2148" y="969"/>
                  </a:cubicBezTo>
                  <a:cubicBezTo>
                    <a:pt x="2129" y="658"/>
                    <a:pt x="1996" y="384"/>
                    <a:pt x="1883" y="139"/>
                  </a:cubicBezTo>
                  <a:cubicBezTo>
                    <a:pt x="1842" y="49"/>
                    <a:pt x="1756" y="0"/>
                    <a:pt x="166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4" name="Google Shape;1614;p36"/>
            <p:cNvSpPr/>
            <p:nvPr/>
          </p:nvSpPr>
          <p:spPr>
            <a:xfrm>
              <a:off x="5893900" y="3862175"/>
              <a:ext cx="68125" cy="65525"/>
            </a:xfrm>
            <a:custGeom>
              <a:avLst/>
              <a:gdLst/>
              <a:ahLst/>
              <a:cxnLst/>
              <a:rect l="l" t="t" r="r" b="b"/>
              <a:pathLst>
                <a:path w="2725" h="2621" extrusionOk="0">
                  <a:moveTo>
                    <a:pt x="1327" y="1"/>
                  </a:moveTo>
                  <a:cubicBezTo>
                    <a:pt x="660" y="1"/>
                    <a:pt x="1" y="445"/>
                    <a:pt x="40" y="1361"/>
                  </a:cubicBezTo>
                  <a:cubicBezTo>
                    <a:pt x="64" y="2021"/>
                    <a:pt x="663" y="2607"/>
                    <a:pt x="1323" y="2620"/>
                  </a:cubicBezTo>
                  <a:cubicBezTo>
                    <a:pt x="1332" y="2620"/>
                    <a:pt x="1340" y="2620"/>
                    <a:pt x="1349" y="2620"/>
                  </a:cubicBezTo>
                  <a:cubicBezTo>
                    <a:pt x="2001" y="2620"/>
                    <a:pt x="2604" y="2065"/>
                    <a:pt x="2654" y="1417"/>
                  </a:cubicBezTo>
                  <a:cubicBezTo>
                    <a:pt x="2724" y="483"/>
                    <a:pt x="2021" y="1"/>
                    <a:pt x="1327" y="1"/>
                  </a:cubicBezTo>
                  <a:close/>
                </a:path>
              </a:pathLst>
            </a:custGeom>
            <a:solidFill>
              <a:srgbClr val="E81B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15" name="Google Shape;1615;p36"/>
            <p:cNvSpPr/>
            <p:nvPr/>
          </p:nvSpPr>
          <p:spPr>
            <a:xfrm>
              <a:off x="6147750" y="3787625"/>
              <a:ext cx="68175" cy="65625"/>
            </a:xfrm>
            <a:custGeom>
              <a:avLst/>
              <a:gdLst/>
              <a:ahLst/>
              <a:cxnLst/>
              <a:rect l="l" t="t" r="r" b="b"/>
              <a:pathLst>
                <a:path w="2727" h="2625" extrusionOk="0">
                  <a:moveTo>
                    <a:pt x="1329" y="1"/>
                  </a:moveTo>
                  <a:cubicBezTo>
                    <a:pt x="661" y="1"/>
                    <a:pt x="1" y="445"/>
                    <a:pt x="38" y="1360"/>
                  </a:cubicBezTo>
                  <a:cubicBezTo>
                    <a:pt x="66" y="2021"/>
                    <a:pt x="661" y="2611"/>
                    <a:pt x="1321" y="2624"/>
                  </a:cubicBezTo>
                  <a:cubicBezTo>
                    <a:pt x="1330" y="2625"/>
                    <a:pt x="1338" y="2625"/>
                    <a:pt x="1347" y="2625"/>
                  </a:cubicBezTo>
                  <a:cubicBezTo>
                    <a:pt x="1997" y="2625"/>
                    <a:pt x="2605" y="2069"/>
                    <a:pt x="2656" y="1417"/>
                  </a:cubicBezTo>
                  <a:cubicBezTo>
                    <a:pt x="2726" y="483"/>
                    <a:pt x="2024" y="1"/>
                    <a:pt x="1329" y="1"/>
                  </a:cubicBezTo>
                  <a:close/>
                </a:path>
              </a:pathLst>
            </a:custGeom>
            <a:solidFill>
              <a:srgbClr val="E81B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393536441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1766"/>
        <p:cNvGrpSpPr/>
        <p:nvPr/>
      </p:nvGrpSpPr>
      <p:grpSpPr>
        <a:xfrm>
          <a:off x="0" y="0"/>
          <a:ext cx="0" cy="0"/>
          <a:chOff x="0" y="0"/>
          <a:chExt cx="0" cy="0"/>
        </a:xfrm>
      </p:grpSpPr>
      <p:grpSp>
        <p:nvGrpSpPr>
          <p:cNvPr id="1767" name="Google Shape;1767;p40"/>
          <p:cNvGrpSpPr/>
          <p:nvPr/>
        </p:nvGrpSpPr>
        <p:grpSpPr>
          <a:xfrm>
            <a:off x="800" y="0"/>
            <a:ext cx="12190400" cy="6858000"/>
            <a:chOff x="10900" y="0"/>
            <a:chExt cx="9142800" cy="5143500"/>
          </a:xfrm>
        </p:grpSpPr>
        <p:cxnSp>
          <p:nvCxnSpPr>
            <p:cNvPr id="1768" name="Google Shape;1768;p40"/>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69" name="Google Shape;1769;p40"/>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70" name="Google Shape;1770;p40"/>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71" name="Google Shape;1771;p40"/>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72" name="Google Shape;1772;p40"/>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73" name="Google Shape;1773;p40"/>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74" name="Google Shape;1774;p40"/>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75" name="Google Shape;1775;p40"/>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76" name="Google Shape;1776;p40"/>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77" name="Google Shape;1777;p40"/>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78" name="Google Shape;1778;p40"/>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79" name="Google Shape;1779;p40"/>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80" name="Google Shape;1780;p40"/>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81" name="Google Shape;1781;p40"/>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82" name="Google Shape;1782;p40"/>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83" name="Google Shape;1783;p40"/>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84" name="Google Shape;1784;p40"/>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85" name="Google Shape;1785;p40"/>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786" name="Google Shape;1786;p40"/>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787" name="Google Shape;1787;p40"/>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788" name="Google Shape;1788;p40"/>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789" name="Google Shape;1789;p40"/>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790" name="Google Shape;1790;p40"/>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791" name="Google Shape;1791;p40"/>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792" name="Google Shape;1792;p40"/>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793" name="Google Shape;1793;p40"/>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794" name="Google Shape;1794;p40"/>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795" name="Google Shape;1795;p40"/>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1796" name="Google Shape;1796;p40"/>
          <p:cNvSpPr/>
          <p:nvPr/>
        </p:nvSpPr>
        <p:spPr>
          <a:xfrm rot="1112497">
            <a:off x="8382339" y="-653472"/>
            <a:ext cx="3820717" cy="2134072"/>
          </a:xfrm>
          <a:custGeom>
            <a:avLst/>
            <a:gdLst/>
            <a:ahLst/>
            <a:cxnLst/>
            <a:rect l="l" t="t" r="r" b="b"/>
            <a:pathLst>
              <a:path w="105435" h="58891" extrusionOk="0">
                <a:moveTo>
                  <a:pt x="101040" y="0"/>
                </a:moveTo>
                <a:cubicBezTo>
                  <a:pt x="83315" y="5131"/>
                  <a:pt x="65589" y="10265"/>
                  <a:pt x="47863" y="15395"/>
                </a:cubicBezTo>
                <a:cubicBezTo>
                  <a:pt x="32481" y="19848"/>
                  <a:pt x="16834" y="24338"/>
                  <a:pt x="833" y="24338"/>
                </a:cubicBezTo>
                <a:cubicBezTo>
                  <a:pt x="556" y="24338"/>
                  <a:pt x="278" y="24336"/>
                  <a:pt x="1" y="24334"/>
                </a:cubicBezTo>
                <a:lnTo>
                  <a:pt x="1" y="24334"/>
                </a:lnTo>
                <a:lnTo>
                  <a:pt x="841" y="24659"/>
                </a:lnTo>
                <a:cubicBezTo>
                  <a:pt x="4635" y="32319"/>
                  <a:pt x="8641" y="40001"/>
                  <a:pt x="14337" y="46377"/>
                </a:cubicBezTo>
                <a:cubicBezTo>
                  <a:pt x="20035" y="52758"/>
                  <a:pt x="27661" y="57792"/>
                  <a:pt x="36160" y="58746"/>
                </a:cubicBezTo>
                <a:cubicBezTo>
                  <a:pt x="37021" y="58843"/>
                  <a:pt x="37890" y="58890"/>
                  <a:pt x="38761" y="58890"/>
                </a:cubicBezTo>
                <a:cubicBezTo>
                  <a:pt x="46485" y="58890"/>
                  <a:pt x="54346" y="55132"/>
                  <a:pt x="57972" y="48359"/>
                </a:cubicBezTo>
                <a:cubicBezTo>
                  <a:pt x="60832" y="43017"/>
                  <a:pt x="61021" y="36244"/>
                  <a:pt x="65122" y="31790"/>
                </a:cubicBezTo>
                <a:cubicBezTo>
                  <a:pt x="67384" y="29333"/>
                  <a:pt x="70714" y="27921"/>
                  <a:pt x="74045" y="27921"/>
                </a:cubicBezTo>
                <a:cubicBezTo>
                  <a:pt x="74676" y="27921"/>
                  <a:pt x="75306" y="27972"/>
                  <a:pt x="75930" y="28076"/>
                </a:cubicBezTo>
                <a:cubicBezTo>
                  <a:pt x="80970" y="28910"/>
                  <a:pt x="85161" y="32875"/>
                  <a:pt x="90247" y="33281"/>
                </a:cubicBezTo>
                <a:cubicBezTo>
                  <a:pt x="90521" y="33303"/>
                  <a:pt x="90793" y="33314"/>
                  <a:pt x="91063" y="33314"/>
                </a:cubicBezTo>
                <a:cubicBezTo>
                  <a:pt x="97639" y="33314"/>
                  <a:pt x="103084" y="26984"/>
                  <a:pt x="104235" y="20402"/>
                </a:cubicBezTo>
                <a:cubicBezTo>
                  <a:pt x="105435" y="13550"/>
                  <a:pt x="103221" y="6608"/>
                  <a:pt x="101040"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97" name="Google Shape;1797;p40"/>
          <p:cNvSpPr/>
          <p:nvPr/>
        </p:nvSpPr>
        <p:spPr>
          <a:xfrm rot="231362" flipH="1">
            <a:off x="-875671" y="5846083"/>
            <a:ext cx="7250157" cy="1568927"/>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98" name="Google Shape;1798;p40"/>
          <p:cNvSpPr/>
          <p:nvPr/>
        </p:nvSpPr>
        <p:spPr>
          <a:xfrm rot="1261609">
            <a:off x="313336" y="4234191"/>
            <a:ext cx="451393" cy="439428"/>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799" name="Google Shape;1799;p40"/>
          <p:cNvGrpSpPr/>
          <p:nvPr/>
        </p:nvGrpSpPr>
        <p:grpSpPr>
          <a:xfrm>
            <a:off x="11573731" y="5306184"/>
            <a:ext cx="195075" cy="243840"/>
            <a:chOff x="614225" y="3986300"/>
            <a:chExt cx="83100" cy="100550"/>
          </a:xfrm>
        </p:grpSpPr>
        <p:sp>
          <p:nvSpPr>
            <p:cNvPr id="1800" name="Google Shape;1800;p40"/>
            <p:cNvSpPr/>
            <p:nvPr/>
          </p:nvSpPr>
          <p:spPr>
            <a:xfrm>
              <a:off x="614225" y="4012500"/>
              <a:ext cx="83100" cy="67275"/>
            </a:xfrm>
            <a:custGeom>
              <a:avLst/>
              <a:gdLst/>
              <a:ahLst/>
              <a:cxnLst/>
              <a:rect l="l" t="t" r="r" b="b"/>
              <a:pathLst>
                <a:path w="3324" h="2691" fill="none" extrusionOk="0">
                  <a:moveTo>
                    <a:pt x="1" y="0"/>
                  </a:moveTo>
                  <a:cubicBezTo>
                    <a:pt x="1111" y="897"/>
                    <a:pt x="2220" y="1795"/>
                    <a:pt x="3324" y="269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01" name="Google Shape;1801;p40"/>
            <p:cNvSpPr/>
            <p:nvPr/>
          </p:nvSpPr>
          <p:spPr>
            <a:xfrm>
              <a:off x="632175" y="4004250"/>
              <a:ext cx="62450" cy="68325"/>
            </a:xfrm>
            <a:custGeom>
              <a:avLst/>
              <a:gdLst/>
              <a:ahLst/>
              <a:cxnLst/>
              <a:rect l="l" t="t" r="r" b="b"/>
              <a:pathLst>
                <a:path w="2498" h="2733" fill="none" extrusionOk="0">
                  <a:moveTo>
                    <a:pt x="1" y="2733"/>
                  </a:moveTo>
                  <a:cubicBezTo>
                    <a:pt x="902" y="1888"/>
                    <a:pt x="1737" y="973"/>
                    <a:pt x="2497" y="1"/>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02" name="Google Shape;1802;p40"/>
            <p:cNvSpPr/>
            <p:nvPr/>
          </p:nvSpPr>
          <p:spPr>
            <a:xfrm>
              <a:off x="653050" y="3986300"/>
              <a:ext cx="10900" cy="100550"/>
            </a:xfrm>
            <a:custGeom>
              <a:avLst/>
              <a:gdLst/>
              <a:ahLst/>
              <a:cxnLst/>
              <a:rect l="l" t="t" r="r" b="b"/>
              <a:pathLst>
                <a:path w="436" h="4022" fill="none" extrusionOk="0">
                  <a:moveTo>
                    <a:pt x="1" y="1"/>
                  </a:moveTo>
                  <a:cubicBezTo>
                    <a:pt x="147" y="1342"/>
                    <a:pt x="288" y="2682"/>
                    <a:pt x="435" y="4022"/>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803" name="Google Shape;1803;p40"/>
          <p:cNvSpPr/>
          <p:nvPr/>
        </p:nvSpPr>
        <p:spPr>
          <a:xfrm rot="7193559">
            <a:off x="339868" y="5374841"/>
            <a:ext cx="398307" cy="414671"/>
          </a:xfrm>
          <a:custGeom>
            <a:avLst/>
            <a:gdLst/>
            <a:ahLst/>
            <a:cxnLst/>
            <a:rect l="l" t="t" r="r" b="b"/>
            <a:pathLst>
              <a:path w="7716" h="8033" fill="none" extrusionOk="0">
                <a:moveTo>
                  <a:pt x="0" y="8032"/>
                </a:moveTo>
                <a:cubicBezTo>
                  <a:pt x="623" y="6466"/>
                  <a:pt x="2666" y="5640"/>
                  <a:pt x="4204" y="6344"/>
                </a:cubicBezTo>
                <a:cubicBezTo>
                  <a:pt x="4786" y="6608"/>
                  <a:pt x="5285" y="7438"/>
                  <a:pt x="4771" y="7816"/>
                </a:cubicBezTo>
                <a:cubicBezTo>
                  <a:pt x="4511" y="8010"/>
                  <a:pt x="4120" y="7925"/>
                  <a:pt x="3888" y="7698"/>
                </a:cubicBezTo>
                <a:cubicBezTo>
                  <a:pt x="3657" y="7472"/>
                  <a:pt x="3553" y="7146"/>
                  <a:pt x="3501" y="6830"/>
                </a:cubicBezTo>
                <a:cubicBezTo>
                  <a:pt x="3318" y="5773"/>
                  <a:pt x="3614" y="4593"/>
                  <a:pt x="4440" y="3904"/>
                </a:cubicBezTo>
                <a:cubicBezTo>
                  <a:pt x="5261" y="3219"/>
                  <a:pt x="6631" y="3190"/>
                  <a:pt x="7348" y="3989"/>
                </a:cubicBezTo>
                <a:cubicBezTo>
                  <a:pt x="7602" y="4272"/>
                  <a:pt x="7716" y="4804"/>
                  <a:pt x="7376" y="4970"/>
                </a:cubicBezTo>
                <a:cubicBezTo>
                  <a:pt x="7210" y="5050"/>
                  <a:pt x="7012" y="4998"/>
                  <a:pt x="6847" y="4928"/>
                </a:cubicBezTo>
                <a:cubicBezTo>
                  <a:pt x="6008" y="4545"/>
                  <a:pt x="5544" y="3582"/>
                  <a:pt x="5522" y="2658"/>
                </a:cubicBezTo>
                <a:cubicBezTo>
                  <a:pt x="5502" y="1733"/>
                  <a:pt x="5842" y="840"/>
                  <a:pt x="6224" y="1"/>
                </a:cubicBezTo>
              </a:path>
            </a:pathLst>
          </a:custGeom>
          <a:noFill/>
          <a:ln w="19050" cap="rnd"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04" name="Google Shape;1804;p40"/>
          <p:cNvSpPr/>
          <p:nvPr/>
        </p:nvSpPr>
        <p:spPr>
          <a:xfrm rot="-866542">
            <a:off x="11130777" y="6000209"/>
            <a:ext cx="395307" cy="432131"/>
          </a:xfrm>
          <a:custGeom>
            <a:avLst/>
            <a:gdLst/>
            <a:ahLst/>
            <a:cxnLst/>
            <a:rect l="l" t="t" r="r" b="b"/>
            <a:pathLst>
              <a:path w="14686" h="16054" extrusionOk="0">
                <a:moveTo>
                  <a:pt x="866" y="937"/>
                </a:moveTo>
                <a:cubicBezTo>
                  <a:pt x="4225" y="2255"/>
                  <a:pt x="7381" y="2864"/>
                  <a:pt x="10706" y="3512"/>
                </a:cubicBezTo>
                <a:cubicBezTo>
                  <a:pt x="11684" y="3700"/>
                  <a:pt x="12689" y="3892"/>
                  <a:pt x="13718" y="4115"/>
                </a:cubicBezTo>
                <a:cubicBezTo>
                  <a:pt x="11115" y="7912"/>
                  <a:pt x="8250" y="11579"/>
                  <a:pt x="5191" y="15030"/>
                </a:cubicBezTo>
                <a:cubicBezTo>
                  <a:pt x="3367" y="10470"/>
                  <a:pt x="1911" y="5734"/>
                  <a:pt x="866" y="937"/>
                </a:cubicBezTo>
                <a:close/>
                <a:moveTo>
                  <a:pt x="380" y="0"/>
                </a:moveTo>
                <a:cubicBezTo>
                  <a:pt x="298" y="0"/>
                  <a:pt x="215" y="29"/>
                  <a:pt x="150" y="85"/>
                </a:cubicBezTo>
                <a:cubicBezTo>
                  <a:pt x="47" y="169"/>
                  <a:pt x="1" y="300"/>
                  <a:pt x="29" y="431"/>
                </a:cubicBezTo>
                <a:cubicBezTo>
                  <a:pt x="1132" y="5678"/>
                  <a:pt x="2719" y="10863"/>
                  <a:pt x="4747" y="15831"/>
                </a:cubicBezTo>
                <a:cubicBezTo>
                  <a:pt x="4799" y="15945"/>
                  <a:pt x="4896" y="16024"/>
                  <a:pt x="5020" y="16048"/>
                </a:cubicBezTo>
                <a:cubicBezTo>
                  <a:pt x="5038" y="16048"/>
                  <a:pt x="5061" y="16053"/>
                  <a:pt x="5078" y="16053"/>
                </a:cubicBezTo>
                <a:cubicBezTo>
                  <a:pt x="5180" y="16053"/>
                  <a:pt x="5277" y="16008"/>
                  <a:pt x="5345" y="15933"/>
                </a:cubicBezTo>
                <a:cubicBezTo>
                  <a:pt x="8682" y="12199"/>
                  <a:pt x="11797" y="8213"/>
                  <a:pt x="14605" y="4075"/>
                </a:cubicBezTo>
                <a:cubicBezTo>
                  <a:pt x="14673" y="3978"/>
                  <a:pt x="14685" y="3853"/>
                  <a:pt x="14646" y="3745"/>
                </a:cubicBezTo>
                <a:cubicBezTo>
                  <a:pt x="14600" y="3632"/>
                  <a:pt x="14503" y="3551"/>
                  <a:pt x="14389" y="3530"/>
                </a:cubicBezTo>
                <a:cubicBezTo>
                  <a:pt x="13167" y="3262"/>
                  <a:pt x="11985" y="3034"/>
                  <a:pt x="10842" y="2813"/>
                </a:cubicBezTo>
                <a:cubicBezTo>
                  <a:pt x="7347" y="2137"/>
                  <a:pt x="4049" y="1494"/>
                  <a:pt x="512" y="27"/>
                </a:cubicBezTo>
                <a:cubicBezTo>
                  <a:pt x="470" y="9"/>
                  <a:pt x="425" y="0"/>
                  <a:pt x="380"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805" name="Google Shape;1805;p40"/>
          <p:cNvGrpSpPr/>
          <p:nvPr/>
        </p:nvGrpSpPr>
        <p:grpSpPr>
          <a:xfrm rot="4078699">
            <a:off x="10392916" y="755527"/>
            <a:ext cx="1696173" cy="718223"/>
            <a:chOff x="-3231900" y="3360938"/>
            <a:chExt cx="1272325" cy="538750"/>
          </a:xfrm>
        </p:grpSpPr>
        <p:sp>
          <p:nvSpPr>
            <p:cNvPr id="1806" name="Google Shape;1806;p40"/>
            <p:cNvSpPr/>
            <p:nvPr/>
          </p:nvSpPr>
          <p:spPr>
            <a:xfrm>
              <a:off x="-3231900" y="3360938"/>
              <a:ext cx="1264350" cy="523075"/>
            </a:xfrm>
            <a:custGeom>
              <a:avLst/>
              <a:gdLst/>
              <a:ahLst/>
              <a:cxnLst/>
              <a:rect l="l" t="t" r="r" b="b"/>
              <a:pathLst>
                <a:path w="50574" h="20923" extrusionOk="0">
                  <a:moveTo>
                    <a:pt x="3162" y="20922"/>
                  </a:moveTo>
                  <a:cubicBezTo>
                    <a:pt x="2769" y="19876"/>
                    <a:pt x="2377" y="18829"/>
                    <a:pt x="1990" y="17777"/>
                  </a:cubicBezTo>
                  <a:cubicBezTo>
                    <a:pt x="1484" y="16420"/>
                    <a:pt x="967" y="15061"/>
                    <a:pt x="489" y="13691"/>
                  </a:cubicBezTo>
                  <a:cubicBezTo>
                    <a:pt x="297" y="13133"/>
                    <a:pt x="182" y="12548"/>
                    <a:pt x="1" y="11831"/>
                  </a:cubicBezTo>
                  <a:cubicBezTo>
                    <a:pt x="1661" y="11406"/>
                    <a:pt x="3223" y="11002"/>
                    <a:pt x="4792" y="10592"/>
                  </a:cubicBezTo>
                  <a:cubicBezTo>
                    <a:pt x="5447" y="10422"/>
                    <a:pt x="6101" y="10234"/>
                    <a:pt x="6760" y="10069"/>
                  </a:cubicBezTo>
                  <a:cubicBezTo>
                    <a:pt x="7408" y="9910"/>
                    <a:pt x="8142" y="9916"/>
                    <a:pt x="8698" y="9603"/>
                  </a:cubicBezTo>
                  <a:cubicBezTo>
                    <a:pt x="9745" y="9018"/>
                    <a:pt x="10915" y="9068"/>
                    <a:pt x="12001" y="8716"/>
                  </a:cubicBezTo>
                  <a:cubicBezTo>
                    <a:pt x="12303" y="8620"/>
                    <a:pt x="12621" y="8586"/>
                    <a:pt x="12933" y="8512"/>
                  </a:cubicBezTo>
                  <a:cubicBezTo>
                    <a:pt x="14008" y="8261"/>
                    <a:pt x="15093" y="8029"/>
                    <a:pt x="16163" y="7749"/>
                  </a:cubicBezTo>
                  <a:cubicBezTo>
                    <a:pt x="17913" y="7289"/>
                    <a:pt x="19658" y="6783"/>
                    <a:pt x="21410" y="6317"/>
                  </a:cubicBezTo>
                  <a:cubicBezTo>
                    <a:pt x="23525" y="5749"/>
                    <a:pt x="25645" y="5191"/>
                    <a:pt x="27765" y="4634"/>
                  </a:cubicBezTo>
                  <a:cubicBezTo>
                    <a:pt x="29072" y="4288"/>
                    <a:pt x="30381" y="3958"/>
                    <a:pt x="31682" y="3600"/>
                  </a:cubicBezTo>
                  <a:cubicBezTo>
                    <a:pt x="32808" y="3293"/>
                    <a:pt x="33910" y="2918"/>
                    <a:pt x="35036" y="2640"/>
                  </a:cubicBezTo>
                  <a:cubicBezTo>
                    <a:pt x="36497" y="2281"/>
                    <a:pt x="37980" y="1985"/>
                    <a:pt x="39447" y="1656"/>
                  </a:cubicBezTo>
                  <a:cubicBezTo>
                    <a:pt x="40607" y="1388"/>
                    <a:pt x="41755" y="1076"/>
                    <a:pt x="42921" y="848"/>
                  </a:cubicBezTo>
                  <a:cubicBezTo>
                    <a:pt x="44529" y="541"/>
                    <a:pt x="46150" y="292"/>
                    <a:pt x="47764" y="19"/>
                  </a:cubicBezTo>
                  <a:cubicBezTo>
                    <a:pt x="47856" y="1"/>
                    <a:pt x="47952" y="13"/>
                    <a:pt x="48055" y="13"/>
                  </a:cubicBezTo>
                  <a:cubicBezTo>
                    <a:pt x="49015" y="3259"/>
                    <a:pt x="50277" y="6408"/>
                    <a:pt x="50573" y="9717"/>
                  </a:cubicBezTo>
                  <a:cubicBezTo>
                    <a:pt x="49038" y="10058"/>
                    <a:pt x="47645" y="10336"/>
                    <a:pt x="46263" y="10677"/>
                  </a:cubicBezTo>
                  <a:cubicBezTo>
                    <a:pt x="43791" y="11286"/>
                    <a:pt x="41318" y="11910"/>
                    <a:pt x="38856" y="12565"/>
                  </a:cubicBezTo>
                  <a:cubicBezTo>
                    <a:pt x="37117" y="13025"/>
                    <a:pt x="35400" y="13542"/>
                    <a:pt x="33672" y="14020"/>
                  </a:cubicBezTo>
                  <a:cubicBezTo>
                    <a:pt x="33194" y="14151"/>
                    <a:pt x="32693" y="14214"/>
                    <a:pt x="32216" y="14327"/>
                  </a:cubicBezTo>
                  <a:cubicBezTo>
                    <a:pt x="29841" y="14896"/>
                    <a:pt x="27464" y="15486"/>
                    <a:pt x="25087" y="16032"/>
                  </a:cubicBezTo>
                  <a:cubicBezTo>
                    <a:pt x="23730" y="16345"/>
                    <a:pt x="22347" y="16556"/>
                    <a:pt x="20989" y="16856"/>
                  </a:cubicBezTo>
                  <a:cubicBezTo>
                    <a:pt x="20340" y="17000"/>
                    <a:pt x="19726" y="17289"/>
                    <a:pt x="19078" y="17454"/>
                  </a:cubicBezTo>
                  <a:cubicBezTo>
                    <a:pt x="16845" y="18011"/>
                    <a:pt x="14610" y="18585"/>
                    <a:pt x="12359" y="19068"/>
                  </a:cubicBezTo>
                  <a:cubicBezTo>
                    <a:pt x="9318" y="19721"/>
                    <a:pt x="6266" y="20301"/>
                    <a:pt x="3162" y="20922"/>
                  </a:cubicBezTo>
                  <a:close/>
                  <a:moveTo>
                    <a:pt x="5508" y="15515"/>
                  </a:moveTo>
                  <a:cubicBezTo>
                    <a:pt x="5338" y="14862"/>
                    <a:pt x="4776" y="14486"/>
                    <a:pt x="4178" y="14639"/>
                  </a:cubicBezTo>
                  <a:cubicBezTo>
                    <a:pt x="3435" y="14833"/>
                    <a:pt x="3235" y="15203"/>
                    <a:pt x="3435" y="16027"/>
                  </a:cubicBezTo>
                  <a:cubicBezTo>
                    <a:pt x="3553" y="16522"/>
                    <a:pt x="4122" y="16885"/>
                    <a:pt x="4594" y="16766"/>
                  </a:cubicBezTo>
                  <a:cubicBezTo>
                    <a:pt x="5174" y="16624"/>
                    <a:pt x="5634" y="15998"/>
                    <a:pt x="5508" y="15515"/>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07" name="Google Shape;1807;p40"/>
            <p:cNvSpPr/>
            <p:nvPr/>
          </p:nvSpPr>
          <p:spPr>
            <a:xfrm>
              <a:off x="-3043225" y="3767613"/>
              <a:ext cx="35350" cy="91800"/>
            </a:xfrm>
            <a:custGeom>
              <a:avLst/>
              <a:gdLst/>
              <a:ahLst/>
              <a:cxnLst/>
              <a:rect l="l" t="t" r="r" b="b"/>
              <a:pathLst>
                <a:path w="1414" h="3672" extrusionOk="0">
                  <a:moveTo>
                    <a:pt x="417" y="0"/>
                  </a:moveTo>
                  <a:cubicBezTo>
                    <a:pt x="214" y="0"/>
                    <a:pt x="0" y="168"/>
                    <a:pt x="65" y="426"/>
                  </a:cubicBezTo>
                  <a:cubicBezTo>
                    <a:pt x="310" y="1420"/>
                    <a:pt x="333" y="2454"/>
                    <a:pt x="690" y="3420"/>
                  </a:cubicBezTo>
                  <a:cubicBezTo>
                    <a:pt x="743" y="3564"/>
                    <a:pt x="868" y="3671"/>
                    <a:pt x="1018" y="3671"/>
                  </a:cubicBezTo>
                  <a:cubicBezTo>
                    <a:pt x="1047" y="3671"/>
                    <a:pt x="1076" y="3667"/>
                    <a:pt x="1106" y="3659"/>
                  </a:cubicBezTo>
                  <a:cubicBezTo>
                    <a:pt x="1277" y="3614"/>
                    <a:pt x="1413" y="3409"/>
                    <a:pt x="1345" y="3239"/>
                  </a:cubicBezTo>
                  <a:cubicBezTo>
                    <a:pt x="992" y="2273"/>
                    <a:pt x="970" y="1237"/>
                    <a:pt x="724" y="243"/>
                  </a:cubicBezTo>
                  <a:cubicBezTo>
                    <a:pt x="681" y="73"/>
                    <a:pt x="551" y="0"/>
                    <a:pt x="417"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08" name="Google Shape;1808;p40"/>
            <p:cNvSpPr/>
            <p:nvPr/>
          </p:nvSpPr>
          <p:spPr>
            <a:xfrm>
              <a:off x="-2858850" y="3723813"/>
              <a:ext cx="50550" cy="88600"/>
            </a:xfrm>
            <a:custGeom>
              <a:avLst/>
              <a:gdLst/>
              <a:ahLst/>
              <a:cxnLst/>
              <a:rect l="l" t="t" r="r" b="b"/>
              <a:pathLst>
                <a:path w="2022" h="3544" extrusionOk="0">
                  <a:moveTo>
                    <a:pt x="376" y="0"/>
                  </a:moveTo>
                  <a:cubicBezTo>
                    <a:pt x="316" y="0"/>
                    <a:pt x="256" y="15"/>
                    <a:pt x="205" y="45"/>
                  </a:cubicBezTo>
                  <a:cubicBezTo>
                    <a:pt x="42" y="142"/>
                    <a:pt x="1" y="347"/>
                    <a:pt x="87" y="512"/>
                  </a:cubicBezTo>
                  <a:cubicBezTo>
                    <a:pt x="541" y="1420"/>
                    <a:pt x="1047" y="2307"/>
                    <a:pt x="1297" y="3303"/>
                  </a:cubicBezTo>
                  <a:cubicBezTo>
                    <a:pt x="1340" y="3471"/>
                    <a:pt x="1471" y="3543"/>
                    <a:pt x="1606" y="3543"/>
                  </a:cubicBezTo>
                  <a:cubicBezTo>
                    <a:pt x="1809" y="3543"/>
                    <a:pt x="2022" y="3377"/>
                    <a:pt x="1957" y="3120"/>
                  </a:cubicBezTo>
                  <a:cubicBezTo>
                    <a:pt x="1690" y="2075"/>
                    <a:pt x="1155" y="1126"/>
                    <a:pt x="672" y="171"/>
                  </a:cubicBezTo>
                  <a:cubicBezTo>
                    <a:pt x="619" y="60"/>
                    <a:pt x="497" y="0"/>
                    <a:pt x="37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09" name="Google Shape;1809;p40"/>
            <p:cNvSpPr/>
            <p:nvPr/>
          </p:nvSpPr>
          <p:spPr>
            <a:xfrm>
              <a:off x="-2676850" y="3680313"/>
              <a:ext cx="55075" cy="91725"/>
            </a:xfrm>
            <a:custGeom>
              <a:avLst/>
              <a:gdLst/>
              <a:ahLst/>
              <a:cxnLst/>
              <a:rect l="l" t="t" r="r" b="b"/>
              <a:pathLst>
                <a:path w="2203" h="3669" extrusionOk="0">
                  <a:moveTo>
                    <a:pt x="476" y="0"/>
                  </a:moveTo>
                  <a:cubicBezTo>
                    <a:pt x="238" y="0"/>
                    <a:pt x="1" y="245"/>
                    <a:pt x="163" y="507"/>
                  </a:cubicBezTo>
                  <a:cubicBezTo>
                    <a:pt x="736" y="1421"/>
                    <a:pt x="1260" y="2354"/>
                    <a:pt x="1504" y="3417"/>
                  </a:cubicBezTo>
                  <a:cubicBezTo>
                    <a:pt x="1537" y="3568"/>
                    <a:pt x="1685" y="3668"/>
                    <a:pt x="1835" y="3668"/>
                  </a:cubicBezTo>
                  <a:cubicBezTo>
                    <a:pt x="1865" y="3668"/>
                    <a:pt x="1895" y="3664"/>
                    <a:pt x="1925" y="3656"/>
                  </a:cubicBezTo>
                  <a:cubicBezTo>
                    <a:pt x="2107" y="3604"/>
                    <a:pt x="2203" y="3417"/>
                    <a:pt x="2163" y="3235"/>
                  </a:cubicBezTo>
                  <a:cubicBezTo>
                    <a:pt x="1908" y="2121"/>
                    <a:pt x="1357" y="1126"/>
                    <a:pt x="754" y="159"/>
                  </a:cubicBezTo>
                  <a:cubicBezTo>
                    <a:pt x="683" y="47"/>
                    <a:pt x="579" y="0"/>
                    <a:pt x="47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10" name="Google Shape;1810;p40"/>
            <p:cNvSpPr/>
            <p:nvPr/>
          </p:nvSpPr>
          <p:spPr>
            <a:xfrm>
              <a:off x="-2500425" y="3627213"/>
              <a:ext cx="38250" cy="110500"/>
            </a:xfrm>
            <a:custGeom>
              <a:avLst/>
              <a:gdLst/>
              <a:ahLst/>
              <a:cxnLst/>
              <a:rect l="l" t="t" r="r" b="b"/>
              <a:pathLst>
                <a:path w="1530" h="4420" extrusionOk="0">
                  <a:moveTo>
                    <a:pt x="417" y="1"/>
                  </a:moveTo>
                  <a:cubicBezTo>
                    <a:pt x="215" y="1"/>
                    <a:pt x="0" y="170"/>
                    <a:pt x="58" y="430"/>
                  </a:cubicBezTo>
                  <a:cubicBezTo>
                    <a:pt x="330" y="1669"/>
                    <a:pt x="501" y="2938"/>
                    <a:pt x="808" y="4176"/>
                  </a:cubicBezTo>
                  <a:cubicBezTo>
                    <a:pt x="849" y="4346"/>
                    <a:pt x="978" y="4419"/>
                    <a:pt x="1112" y="4419"/>
                  </a:cubicBezTo>
                  <a:cubicBezTo>
                    <a:pt x="1315" y="4419"/>
                    <a:pt x="1530" y="4251"/>
                    <a:pt x="1468" y="3995"/>
                  </a:cubicBezTo>
                  <a:cubicBezTo>
                    <a:pt x="1161" y="2755"/>
                    <a:pt x="991" y="1487"/>
                    <a:pt x="718" y="248"/>
                  </a:cubicBezTo>
                  <a:cubicBezTo>
                    <a:pt x="679" y="76"/>
                    <a:pt x="551" y="1"/>
                    <a:pt x="417"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11" name="Google Shape;1811;p40"/>
            <p:cNvSpPr/>
            <p:nvPr/>
          </p:nvSpPr>
          <p:spPr>
            <a:xfrm>
              <a:off x="-2327525" y="3586788"/>
              <a:ext cx="52475" cy="88400"/>
            </a:xfrm>
            <a:custGeom>
              <a:avLst/>
              <a:gdLst/>
              <a:ahLst/>
              <a:cxnLst/>
              <a:rect l="l" t="t" r="r" b="b"/>
              <a:pathLst>
                <a:path w="2099" h="3536" extrusionOk="0">
                  <a:moveTo>
                    <a:pt x="476" y="1"/>
                  </a:moveTo>
                  <a:cubicBezTo>
                    <a:pt x="238" y="1"/>
                    <a:pt x="0" y="245"/>
                    <a:pt x="163" y="507"/>
                  </a:cubicBezTo>
                  <a:cubicBezTo>
                    <a:pt x="708" y="1376"/>
                    <a:pt x="1123" y="2297"/>
                    <a:pt x="1374" y="3293"/>
                  </a:cubicBezTo>
                  <a:cubicBezTo>
                    <a:pt x="1417" y="3462"/>
                    <a:pt x="1547" y="3535"/>
                    <a:pt x="1681" y="3535"/>
                  </a:cubicBezTo>
                  <a:cubicBezTo>
                    <a:pt x="1885" y="3535"/>
                    <a:pt x="2098" y="3367"/>
                    <a:pt x="2033" y="3110"/>
                  </a:cubicBezTo>
                  <a:cubicBezTo>
                    <a:pt x="1771" y="2058"/>
                    <a:pt x="1322" y="1081"/>
                    <a:pt x="755" y="160"/>
                  </a:cubicBezTo>
                  <a:cubicBezTo>
                    <a:pt x="684" y="48"/>
                    <a:pt x="580" y="1"/>
                    <a:pt x="476"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12" name="Google Shape;1812;p40"/>
            <p:cNvSpPr/>
            <p:nvPr/>
          </p:nvSpPr>
          <p:spPr>
            <a:xfrm>
              <a:off x="-2125925" y="3533563"/>
              <a:ext cx="44250" cy="95050"/>
            </a:xfrm>
            <a:custGeom>
              <a:avLst/>
              <a:gdLst/>
              <a:ahLst/>
              <a:cxnLst/>
              <a:rect l="l" t="t" r="r" b="b"/>
              <a:pathLst>
                <a:path w="1770" h="3802" extrusionOk="0">
                  <a:moveTo>
                    <a:pt x="375" y="1"/>
                  </a:moveTo>
                  <a:cubicBezTo>
                    <a:pt x="315" y="1"/>
                    <a:pt x="256" y="15"/>
                    <a:pt x="206" y="43"/>
                  </a:cubicBezTo>
                  <a:cubicBezTo>
                    <a:pt x="35" y="146"/>
                    <a:pt x="1" y="345"/>
                    <a:pt x="86" y="515"/>
                  </a:cubicBezTo>
                  <a:cubicBezTo>
                    <a:pt x="558" y="1470"/>
                    <a:pt x="678" y="2556"/>
                    <a:pt x="1047" y="3551"/>
                  </a:cubicBezTo>
                  <a:cubicBezTo>
                    <a:pt x="1099" y="3695"/>
                    <a:pt x="1228" y="3802"/>
                    <a:pt x="1380" y="3802"/>
                  </a:cubicBezTo>
                  <a:cubicBezTo>
                    <a:pt x="1409" y="3802"/>
                    <a:pt x="1438" y="3798"/>
                    <a:pt x="1468" y="3790"/>
                  </a:cubicBezTo>
                  <a:cubicBezTo>
                    <a:pt x="1633" y="3743"/>
                    <a:pt x="1769" y="3546"/>
                    <a:pt x="1706" y="3368"/>
                  </a:cubicBezTo>
                  <a:cubicBezTo>
                    <a:pt x="1314" y="2311"/>
                    <a:pt x="1172" y="1185"/>
                    <a:pt x="672" y="169"/>
                  </a:cubicBezTo>
                  <a:cubicBezTo>
                    <a:pt x="618" y="58"/>
                    <a:pt x="496" y="1"/>
                    <a:pt x="375"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13" name="Google Shape;1813;p40"/>
            <p:cNvSpPr/>
            <p:nvPr/>
          </p:nvSpPr>
          <p:spPr>
            <a:xfrm>
              <a:off x="-2946675" y="3773588"/>
              <a:ext cx="38700" cy="67150"/>
            </a:xfrm>
            <a:custGeom>
              <a:avLst/>
              <a:gdLst/>
              <a:ahLst/>
              <a:cxnLst/>
              <a:rect l="l" t="t" r="r" b="b"/>
              <a:pathLst>
                <a:path w="1548" h="2686" extrusionOk="0">
                  <a:moveTo>
                    <a:pt x="401" y="0"/>
                  </a:moveTo>
                  <a:cubicBezTo>
                    <a:pt x="371" y="0"/>
                    <a:pt x="339" y="5"/>
                    <a:pt x="307" y="16"/>
                  </a:cubicBezTo>
                  <a:cubicBezTo>
                    <a:pt x="149" y="66"/>
                    <a:pt x="0" y="260"/>
                    <a:pt x="69" y="436"/>
                  </a:cubicBezTo>
                  <a:cubicBezTo>
                    <a:pt x="331" y="1095"/>
                    <a:pt x="553" y="1772"/>
                    <a:pt x="819" y="2431"/>
                  </a:cubicBezTo>
                  <a:cubicBezTo>
                    <a:pt x="871" y="2568"/>
                    <a:pt x="994" y="2685"/>
                    <a:pt x="1145" y="2685"/>
                  </a:cubicBezTo>
                  <a:cubicBezTo>
                    <a:pt x="1176" y="2685"/>
                    <a:pt x="1208" y="2680"/>
                    <a:pt x="1241" y="2670"/>
                  </a:cubicBezTo>
                  <a:cubicBezTo>
                    <a:pt x="1399" y="2619"/>
                    <a:pt x="1548" y="2425"/>
                    <a:pt x="1479" y="2249"/>
                  </a:cubicBezTo>
                  <a:cubicBezTo>
                    <a:pt x="1212" y="1590"/>
                    <a:pt x="990" y="914"/>
                    <a:pt x="729" y="255"/>
                  </a:cubicBezTo>
                  <a:cubicBezTo>
                    <a:pt x="672" y="118"/>
                    <a:pt x="549" y="0"/>
                    <a:pt x="401"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14" name="Google Shape;1814;p40"/>
            <p:cNvSpPr/>
            <p:nvPr/>
          </p:nvSpPr>
          <p:spPr>
            <a:xfrm>
              <a:off x="-2762175" y="3723738"/>
              <a:ext cx="44225" cy="70125"/>
            </a:xfrm>
            <a:custGeom>
              <a:avLst/>
              <a:gdLst/>
              <a:ahLst/>
              <a:cxnLst/>
              <a:rect l="l" t="t" r="r" b="b"/>
              <a:pathLst>
                <a:path w="1769" h="2805" extrusionOk="0">
                  <a:moveTo>
                    <a:pt x="373" y="1"/>
                  </a:moveTo>
                  <a:cubicBezTo>
                    <a:pt x="313" y="1"/>
                    <a:pt x="254" y="16"/>
                    <a:pt x="205" y="48"/>
                  </a:cubicBezTo>
                  <a:cubicBezTo>
                    <a:pt x="45" y="156"/>
                    <a:pt x="0" y="344"/>
                    <a:pt x="85" y="515"/>
                  </a:cubicBezTo>
                  <a:cubicBezTo>
                    <a:pt x="431" y="1213"/>
                    <a:pt x="682" y="1964"/>
                    <a:pt x="1079" y="2635"/>
                  </a:cubicBezTo>
                  <a:cubicBezTo>
                    <a:pt x="1146" y="2739"/>
                    <a:pt x="1268" y="2804"/>
                    <a:pt x="1390" y="2804"/>
                  </a:cubicBezTo>
                  <a:cubicBezTo>
                    <a:pt x="1446" y="2804"/>
                    <a:pt x="1501" y="2791"/>
                    <a:pt x="1551" y="2760"/>
                  </a:cubicBezTo>
                  <a:cubicBezTo>
                    <a:pt x="1706" y="2658"/>
                    <a:pt x="1768" y="2453"/>
                    <a:pt x="1672" y="2294"/>
                  </a:cubicBezTo>
                  <a:cubicBezTo>
                    <a:pt x="1273" y="1617"/>
                    <a:pt x="1023" y="872"/>
                    <a:pt x="677" y="174"/>
                  </a:cubicBezTo>
                  <a:cubicBezTo>
                    <a:pt x="623" y="63"/>
                    <a:pt x="496" y="1"/>
                    <a:pt x="373"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15" name="Google Shape;1815;p40"/>
            <p:cNvSpPr/>
            <p:nvPr/>
          </p:nvSpPr>
          <p:spPr>
            <a:xfrm>
              <a:off x="-2587375" y="3686388"/>
              <a:ext cx="50325" cy="63825"/>
            </a:xfrm>
            <a:custGeom>
              <a:avLst/>
              <a:gdLst/>
              <a:ahLst/>
              <a:cxnLst/>
              <a:rect l="l" t="t" r="r" b="b"/>
              <a:pathLst>
                <a:path w="2013" h="2553" extrusionOk="0">
                  <a:moveTo>
                    <a:pt x="367" y="0"/>
                  </a:moveTo>
                  <a:cubicBezTo>
                    <a:pt x="279" y="0"/>
                    <a:pt x="192" y="32"/>
                    <a:pt x="132" y="99"/>
                  </a:cubicBezTo>
                  <a:cubicBezTo>
                    <a:pt x="6" y="235"/>
                    <a:pt x="1" y="445"/>
                    <a:pt x="132" y="582"/>
                  </a:cubicBezTo>
                  <a:cubicBezTo>
                    <a:pt x="193" y="644"/>
                    <a:pt x="256" y="713"/>
                    <a:pt x="313" y="775"/>
                  </a:cubicBezTo>
                  <a:cubicBezTo>
                    <a:pt x="342" y="809"/>
                    <a:pt x="370" y="849"/>
                    <a:pt x="398" y="883"/>
                  </a:cubicBezTo>
                  <a:cubicBezTo>
                    <a:pt x="415" y="905"/>
                    <a:pt x="432" y="928"/>
                    <a:pt x="444" y="946"/>
                  </a:cubicBezTo>
                  <a:cubicBezTo>
                    <a:pt x="557" y="1099"/>
                    <a:pt x="660" y="1258"/>
                    <a:pt x="756" y="1417"/>
                  </a:cubicBezTo>
                  <a:cubicBezTo>
                    <a:pt x="956" y="1736"/>
                    <a:pt x="1132" y="2065"/>
                    <a:pt x="1325" y="2384"/>
                  </a:cubicBezTo>
                  <a:cubicBezTo>
                    <a:pt x="1387" y="2488"/>
                    <a:pt x="1510" y="2553"/>
                    <a:pt x="1630" y="2553"/>
                  </a:cubicBezTo>
                  <a:cubicBezTo>
                    <a:pt x="1686" y="2553"/>
                    <a:pt x="1742" y="2539"/>
                    <a:pt x="1791" y="2508"/>
                  </a:cubicBezTo>
                  <a:cubicBezTo>
                    <a:pt x="1950" y="2406"/>
                    <a:pt x="2013" y="2201"/>
                    <a:pt x="1916" y="2037"/>
                  </a:cubicBezTo>
                  <a:cubicBezTo>
                    <a:pt x="1518" y="1372"/>
                    <a:pt x="1166" y="655"/>
                    <a:pt x="614" y="99"/>
                  </a:cubicBezTo>
                  <a:cubicBezTo>
                    <a:pt x="550" y="34"/>
                    <a:pt x="458" y="0"/>
                    <a:pt x="367"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16" name="Google Shape;1816;p40"/>
            <p:cNvSpPr/>
            <p:nvPr/>
          </p:nvSpPr>
          <p:spPr>
            <a:xfrm>
              <a:off x="-2406325" y="3639488"/>
              <a:ext cx="34575" cy="67075"/>
            </a:xfrm>
            <a:custGeom>
              <a:avLst/>
              <a:gdLst/>
              <a:ahLst/>
              <a:cxnLst/>
              <a:rect l="l" t="t" r="r" b="b"/>
              <a:pathLst>
                <a:path w="1383" h="2683" extrusionOk="0">
                  <a:moveTo>
                    <a:pt x="357" y="1"/>
                  </a:moveTo>
                  <a:cubicBezTo>
                    <a:pt x="328" y="1"/>
                    <a:pt x="300" y="5"/>
                    <a:pt x="273" y="13"/>
                  </a:cubicBezTo>
                  <a:cubicBezTo>
                    <a:pt x="92" y="75"/>
                    <a:pt x="1" y="246"/>
                    <a:pt x="35" y="434"/>
                  </a:cubicBezTo>
                  <a:cubicBezTo>
                    <a:pt x="182" y="1150"/>
                    <a:pt x="318" y="1878"/>
                    <a:pt x="694" y="2515"/>
                  </a:cubicBezTo>
                  <a:cubicBezTo>
                    <a:pt x="755" y="2618"/>
                    <a:pt x="876" y="2682"/>
                    <a:pt x="995" y="2682"/>
                  </a:cubicBezTo>
                  <a:cubicBezTo>
                    <a:pt x="1053" y="2682"/>
                    <a:pt x="1110" y="2667"/>
                    <a:pt x="1160" y="2634"/>
                  </a:cubicBezTo>
                  <a:cubicBezTo>
                    <a:pt x="1320" y="2537"/>
                    <a:pt x="1383" y="2332"/>
                    <a:pt x="1286" y="2167"/>
                  </a:cubicBezTo>
                  <a:cubicBezTo>
                    <a:pt x="1103" y="1860"/>
                    <a:pt x="1007" y="1599"/>
                    <a:pt x="911" y="1235"/>
                  </a:cubicBezTo>
                  <a:cubicBezTo>
                    <a:pt x="825" y="912"/>
                    <a:pt x="762" y="582"/>
                    <a:pt x="694" y="251"/>
                  </a:cubicBezTo>
                  <a:cubicBezTo>
                    <a:pt x="665" y="108"/>
                    <a:pt x="508" y="1"/>
                    <a:pt x="357"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17" name="Google Shape;1817;p40"/>
            <p:cNvSpPr/>
            <p:nvPr/>
          </p:nvSpPr>
          <p:spPr>
            <a:xfrm>
              <a:off x="-2216875" y="3592688"/>
              <a:ext cx="38700" cy="64000"/>
            </a:xfrm>
            <a:custGeom>
              <a:avLst/>
              <a:gdLst/>
              <a:ahLst/>
              <a:cxnLst/>
              <a:rect l="l" t="t" r="r" b="b"/>
              <a:pathLst>
                <a:path w="1548" h="2560" extrusionOk="0">
                  <a:moveTo>
                    <a:pt x="396" y="1"/>
                  </a:moveTo>
                  <a:cubicBezTo>
                    <a:pt x="367" y="1"/>
                    <a:pt x="337" y="5"/>
                    <a:pt x="307" y="14"/>
                  </a:cubicBezTo>
                  <a:cubicBezTo>
                    <a:pt x="149" y="66"/>
                    <a:pt x="0" y="260"/>
                    <a:pt x="68" y="436"/>
                  </a:cubicBezTo>
                  <a:cubicBezTo>
                    <a:pt x="319" y="1061"/>
                    <a:pt x="569" y="1685"/>
                    <a:pt x="819" y="2306"/>
                  </a:cubicBezTo>
                  <a:cubicBezTo>
                    <a:pt x="871" y="2443"/>
                    <a:pt x="994" y="2560"/>
                    <a:pt x="1146" y="2560"/>
                  </a:cubicBezTo>
                  <a:cubicBezTo>
                    <a:pt x="1176" y="2560"/>
                    <a:pt x="1208" y="2555"/>
                    <a:pt x="1240" y="2545"/>
                  </a:cubicBezTo>
                  <a:cubicBezTo>
                    <a:pt x="1399" y="2493"/>
                    <a:pt x="1547" y="2306"/>
                    <a:pt x="1479" y="2123"/>
                  </a:cubicBezTo>
                  <a:cubicBezTo>
                    <a:pt x="1228" y="1504"/>
                    <a:pt x="978" y="879"/>
                    <a:pt x="729" y="253"/>
                  </a:cubicBezTo>
                  <a:cubicBezTo>
                    <a:pt x="672" y="115"/>
                    <a:pt x="546" y="1"/>
                    <a:pt x="396"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18" name="Google Shape;1818;p40"/>
            <p:cNvSpPr/>
            <p:nvPr/>
          </p:nvSpPr>
          <p:spPr>
            <a:xfrm>
              <a:off x="-3155450" y="3586588"/>
              <a:ext cx="1195875" cy="313100"/>
            </a:xfrm>
            <a:custGeom>
              <a:avLst/>
              <a:gdLst/>
              <a:ahLst/>
              <a:cxnLst/>
              <a:rect l="l" t="t" r="r" b="b"/>
              <a:pathLst>
                <a:path w="47835" h="12524" extrusionOk="0">
                  <a:moveTo>
                    <a:pt x="47360" y="1"/>
                  </a:moveTo>
                  <a:cubicBezTo>
                    <a:pt x="47330" y="1"/>
                    <a:pt x="47298" y="5"/>
                    <a:pt x="47264" y="14"/>
                  </a:cubicBezTo>
                  <a:cubicBezTo>
                    <a:pt x="41256" y="1595"/>
                    <a:pt x="35355" y="3561"/>
                    <a:pt x="29328" y="5085"/>
                  </a:cubicBezTo>
                  <a:cubicBezTo>
                    <a:pt x="26237" y="5870"/>
                    <a:pt x="23110" y="6410"/>
                    <a:pt x="19989" y="7058"/>
                  </a:cubicBezTo>
                  <a:cubicBezTo>
                    <a:pt x="16891" y="7701"/>
                    <a:pt x="13827" y="8485"/>
                    <a:pt x="10762" y="9286"/>
                  </a:cubicBezTo>
                  <a:cubicBezTo>
                    <a:pt x="7323" y="10184"/>
                    <a:pt x="3878" y="11105"/>
                    <a:pt x="398" y="11862"/>
                  </a:cubicBezTo>
                  <a:cubicBezTo>
                    <a:pt x="0" y="11946"/>
                    <a:pt x="133" y="12524"/>
                    <a:pt x="502" y="12524"/>
                  </a:cubicBezTo>
                  <a:cubicBezTo>
                    <a:pt x="528" y="12524"/>
                    <a:pt x="554" y="12521"/>
                    <a:pt x="581" y="12516"/>
                  </a:cubicBezTo>
                  <a:cubicBezTo>
                    <a:pt x="6766" y="11173"/>
                    <a:pt x="12826" y="9315"/>
                    <a:pt x="19011" y="7961"/>
                  </a:cubicBezTo>
                  <a:cubicBezTo>
                    <a:pt x="22126" y="7279"/>
                    <a:pt x="25269" y="6780"/>
                    <a:pt x="28373" y="6029"/>
                  </a:cubicBezTo>
                  <a:cubicBezTo>
                    <a:pt x="31398" y="5290"/>
                    <a:pt x="34394" y="4437"/>
                    <a:pt x="37378" y="3556"/>
                  </a:cubicBezTo>
                  <a:cubicBezTo>
                    <a:pt x="40728" y="2572"/>
                    <a:pt x="44070" y="1561"/>
                    <a:pt x="47447" y="667"/>
                  </a:cubicBezTo>
                  <a:cubicBezTo>
                    <a:pt x="47834" y="568"/>
                    <a:pt x="47715" y="1"/>
                    <a:pt x="47360"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19" name="Google Shape;1819;p40"/>
            <p:cNvSpPr/>
            <p:nvPr/>
          </p:nvSpPr>
          <p:spPr>
            <a:xfrm>
              <a:off x="-3156450" y="3717713"/>
              <a:ext cx="68700" cy="67750"/>
            </a:xfrm>
            <a:custGeom>
              <a:avLst/>
              <a:gdLst/>
              <a:ahLst/>
              <a:cxnLst/>
              <a:rect l="l" t="t" r="r" b="b"/>
              <a:pathLst>
                <a:path w="2748" h="2710" extrusionOk="0">
                  <a:moveTo>
                    <a:pt x="1201" y="709"/>
                  </a:moveTo>
                  <a:cubicBezTo>
                    <a:pt x="1201" y="709"/>
                    <a:pt x="1198" y="710"/>
                    <a:pt x="1194" y="713"/>
                  </a:cubicBezTo>
                  <a:lnTo>
                    <a:pt x="1194" y="713"/>
                  </a:lnTo>
                  <a:cubicBezTo>
                    <a:pt x="1199" y="710"/>
                    <a:pt x="1201" y="709"/>
                    <a:pt x="1201" y="709"/>
                  </a:cubicBezTo>
                  <a:close/>
                  <a:moveTo>
                    <a:pt x="1182" y="718"/>
                  </a:moveTo>
                  <a:lnTo>
                    <a:pt x="1182" y="718"/>
                  </a:lnTo>
                  <a:cubicBezTo>
                    <a:pt x="1176" y="720"/>
                    <a:pt x="1171" y="722"/>
                    <a:pt x="1167" y="722"/>
                  </a:cubicBezTo>
                  <a:cubicBezTo>
                    <a:pt x="1172" y="721"/>
                    <a:pt x="1177" y="719"/>
                    <a:pt x="1182" y="718"/>
                  </a:cubicBezTo>
                  <a:close/>
                  <a:moveTo>
                    <a:pt x="1047" y="801"/>
                  </a:moveTo>
                  <a:cubicBezTo>
                    <a:pt x="1039" y="806"/>
                    <a:pt x="1030" y="814"/>
                    <a:pt x="1021" y="821"/>
                  </a:cubicBezTo>
                  <a:lnTo>
                    <a:pt x="1021" y="821"/>
                  </a:lnTo>
                  <a:cubicBezTo>
                    <a:pt x="1024" y="820"/>
                    <a:pt x="1031" y="814"/>
                    <a:pt x="1047" y="801"/>
                  </a:cubicBezTo>
                  <a:close/>
                  <a:moveTo>
                    <a:pt x="1916" y="907"/>
                  </a:moveTo>
                  <a:cubicBezTo>
                    <a:pt x="1918" y="907"/>
                    <a:pt x="1931" y="919"/>
                    <a:pt x="1934" y="926"/>
                  </a:cubicBezTo>
                  <a:lnTo>
                    <a:pt x="1934" y="926"/>
                  </a:lnTo>
                  <a:cubicBezTo>
                    <a:pt x="1920" y="912"/>
                    <a:pt x="1916" y="907"/>
                    <a:pt x="1916" y="907"/>
                  </a:cubicBezTo>
                  <a:close/>
                  <a:moveTo>
                    <a:pt x="1938" y="930"/>
                  </a:moveTo>
                  <a:lnTo>
                    <a:pt x="1938" y="930"/>
                  </a:lnTo>
                  <a:cubicBezTo>
                    <a:pt x="1938" y="931"/>
                    <a:pt x="1939" y="931"/>
                    <a:pt x="1939" y="932"/>
                  </a:cubicBezTo>
                  <a:cubicBezTo>
                    <a:pt x="1939" y="931"/>
                    <a:pt x="1938" y="931"/>
                    <a:pt x="1938" y="930"/>
                  </a:cubicBezTo>
                  <a:close/>
                  <a:moveTo>
                    <a:pt x="1939" y="1779"/>
                  </a:moveTo>
                  <a:cubicBezTo>
                    <a:pt x="1926" y="1795"/>
                    <a:pt x="1920" y="1803"/>
                    <a:pt x="1919" y="1805"/>
                  </a:cubicBezTo>
                  <a:lnTo>
                    <a:pt x="1919" y="1805"/>
                  </a:lnTo>
                  <a:cubicBezTo>
                    <a:pt x="1926" y="1798"/>
                    <a:pt x="1933" y="1789"/>
                    <a:pt x="1939" y="1779"/>
                  </a:cubicBezTo>
                  <a:close/>
                  <a:moveTo>
                    <a:pt x="1440" y="670"/>
                  </a:moveTo>
                  <a:cubicBezTo>
                    <a:pt x="1462" y="670"/>
                    <a:pt x="1485" y="670"/>
                    <a:pt x="1508" y="675"/>
                  </a:cubicBezTo>
                  <a:cubicBezTo>
                    <a:pt x="1520" y="676"/>
                    <a:pt x="1528" y="676"/>
                    <a:pt x="1532" y="676"/>
                  </a:cubicBezTo>
                  <a:cubicBezTo>
                    <a:pt x="1533" y="676"/>
                    <a:pt x="1533" y="676"/>
                    <a:pt x="1534" y="676"/>
                  </a:cubicBezTo>
                  <a:lnTo>
                    <a:pt x="1534" y="676"/>
                  </a:lnTo>
                  <a:cubicBezTo>
                    <a:pt x="1584" y="693"/>
                    <a:pt x="1634" y="704"/>
                    <a:pt x="1684" y="722"/>
                  </a:cubicBezTo>
                  <a:cubicBezTo>
                    <a:pt x="1660" y="715"/>
                    <a:pt x="1651" y="712"/>
                    <a:pt x="1650" y="712"/>
                  </a:cubicBezTo>
                  <a:cubicBezTo>
                    <a:pt x="1649" y="712"/>
                    <a:pt x="1668" y="718"/>
                    <a:pt x="1679" y="722"/>
                  </a:cubicBezTo>
                  <a:cubicBezTo>
                    <a:pt x="1706" y="738"/>
                    <a:pt x="1729" y="750"/>
                    <a:pt x="1758" y="767"/>
                  </a:cubicBezTo>
                  <a:cubicBezTo>
                    <a:pt x="1772" y="776"/>
                    <a:pt x="1793" y="787"/>
                    <a:pt x="1809" y="797"/>
                  </a:cubicBezTo>
                  <a:lnTo>
                    <a:pt x="1809" y="797"/>
                  </a:lnTo>
                  <a:cubicBezTo>
                    <a:pt x="1810" y="799"/>
                    <a:pt x="1814" y="805"/>
                    <a:pt x="1826" y="818"/>
                  </a:cubicBezTo>
                  <a:cubicBezTo>
                    <a:pt x="1864" y="851"/>
                    <a:pt x="1897" y="888"/>
                    <a:pt x="1934" y="926"/>
                  </a:cubicBezTo>
                  <a:lnTo>
                    <a:pt x="1934" y="926"/>
                  </a:lnTo>
                  <a:cubicBezTo>
                    <a:pt x="1934" y="926"/>
                    <a:pt x="1934" y="926"/>
                    <a:pt x="1934" y="926"/>
                  </a:cubicBezTo>
                  <a:cubicBezTo>
                    <a:pt x="1952" y="955"/>
                    <a:pt x="1968" y="977"/>
                    <a:pt x="1986" y="1005"/>
                  </a:cubicBezTo>
                  <a:cubicBezTo>
                    <a:pt x="1996" y="1028"/>
                    <a:pt x="2007" y="1045"/>
                    <a:pt x="2019" y="1067"/>
                  </a:cubicBezTo>
                  <a:lnTo>
                    <a:pt x="2019" y="1067"/>
                  </a:lnTo>
                  <a:cubicBezTo>
                    <a:pt x="2021" y="1071"/>
                    <a:pt x="2022" y="1077"/>
                    <a:pt x="2025" y="1084"/>
                  </a:cubicBezTo>
                  <a:cubicBezTo>
                    <a:pt x="2042" y="1136"/>
                    <a:pt x="2059" y="1194"/>
                    <a:pt x="2070" y="1244"/>
                  </a:cubicBezTo>
                  <a:cubicBezTo>
                    <a:pt x="2070" y="1245"/>
                    <a:pt x="2071" y="1246"/>
                    <a:pt x="2071" y="1247"/>
                  </a:cubicBezTo>
                  <a:lnTo>
                    <a:pt x="2071" y="1247"/>
                  </a:lnTo>
                  <a:cubicBezTo>
                    <a:pt x="2070" y="1244"/>
                    <a:pt x="2070" y="1241"/>
                    <a:pt x="2070" y="1239"/>
                  </a:cubicBezTo>
                  <a:lnTo>
                    <a:pt x="2070" y="1239"/>
                  </a:lnTo>
                  <a:cubicBezTo>
                    <a:pt x="2071" y="1245"/>
                    <a:pt x="2072" y="1250"/>
                    <a:pt x="2072" y="1256"/>
                  </a:cubicBezTo>
                  <a:lnTo>
                    <a:pt x="2072" y="1256"/>
                  </a:lnTo>
                  <a:cubicBezTo>
                    <a:pt x="2072" y="1254"/>
                    <a:pt x="2071" y="1251"/>
                    <a:pt x="2071" y="1247"/>
                  </a:cubicBezTo>
                  <a:lnTo>
                    <a:pt x="2071" y="1247"/>
                  </a:lnTo>
                  <a:cubicBezTo>
                    <a:pt x="2071" y="1253"/>
                    <a:pt x="2072" y="1258"/>
                    <a:pt x="2073" y="1263"/>
                  </a:cubicBezTo>
                  <a:lnTo>
                    <a:pt x="2073" y="1263"/>
                  </a:lnTo>
                  <a:cubicBezTo>
                    <a:pt x="2073" y="1261"/>
                    <a:pt x="2073" y="1259"/>
                    <a:pt x="2072" y="1256"/>
                  </a:cubicBezTo>
                  <a:lnTo>
                    <a:pt x="2072" y="1256"/>
                  </a:lnTo>
                  <a:cubicBezTo>
                    <a:pt x="2075" y="1269"/>
                    <a:pt x="2075" y="1274"/>
                    <a:pt x="2075" y="1274"/>
                  </a:cubicBezTo>
                  <a:cubicBezTo>
                    <a:pt x="2075" y="1274"/>
                    <a:pt x="2074" y="1270"/>
                    <a:pt x="2073" y="1263"/>
                  </a:cubicBezTo>
                  <a:lnTo>
                    <a:pt x="2073" y="1263"/>
                  </a:lnTo>
                  <a:cubicBezTo>
                    <a:pt x="2076" y="1295"/>
                    <a:pt x="2076" y="1326"/>
                    <a:pt x="2076" y="1357"/>
                  </a:cubicBezTo>
                  <a:cubicBezTo>
                    <a:pt x="2076" y="1386"/>
                    <a:pt x="2076" y="1415"/>
                    <a:pt x="2070" y="1443"/>
                  </a:cubicBezTo>
                  <a:cubicBezTo>
                    <a:pt x="2070" y="1453"/>
                    <a:pt x="2066" y="1474"/>
                    <a:pt x="2067" y="1474"/>
                  </a:cubicBezTo>
                  <a:cubicBezTo>
                    <a:pt x="2067" y="1474"/>
                    <a:pt x="2069" y="1466"/>
                    <a:pt x="2075" y="1441"/>
                  </a:cubicBezTo>
                  <a:lnTo>
                    <a:pt x="2075" y="1441"/>
                  </a:lnTo>
                  <a:cubicBezTo>
                    <a:pt x="2065" y="1485"/>
                    <a:pt x="2059" y="1529"/>
                    <a:pt x="2042" y="1574"/>
                  </a:cubicBezTo>
                  <a:cubicBezTo>
                    <a:pt x="2036" y="1596"/>
                    <a:pt x="2025" y="1614"/>
                    <a:pt x="2020" y="1637"/>
                  </a:cubicBezTo>
                  <a:cubicBezTo>
                    <a:pt x="2018" y="1646"/>
                    <a:pt x="2017" y="1649"/>
                    <a:pt x="2018" y="1650"/>
                  </a:cubicBezTo>
                  <a:lnTo>
                    <a:pt x="2018" y="1650"/>
                  </a:lnTo>
                  <a:cubicBezTo>
                    <a:pt x="1990" y="1689"/>
                    <a:pt x="1968" y="1733"/>
                    <a:pt x="1945" y="1773"/>
                  </a:cubicBezTo>
                  <a:cubicBezTo>
                    <a:pt x="1938" y="1784"/>
                    <a:pt x="1919" y="1806"/>
                    <a:pt x="1918" y="1806"/>
                  </a:cubicBezTo>
                  <a:cubicBezTo>
                    <a:pt x="1918" y="1806"/>
                    <a:pt x="1918" y="1806"/>
                    <a:pt x="1919" y="1805"/>
                  </a:cubicBezTo>
                  <a:lnTo>
                    <a:pt x="1919" y="1805"/>
                  </a:lnTo>
                  <a:cubicBezTo>
                    <a:pt x="1914" y="1810"/>
                    <a:pt x="1910" y="1814"/>
                    <a:pt x="1905" y="1819"/>
                  </a:cubicBezTo>
                  <a:cubicBezTo>
                    <a:pt x="1871" y="1853"/>
                    <a:pt x="1842" y="1881"/>
                    <a:pt x="1808" y="1910"/>
                  </a:cubicBezTo>
                  <a:cubicBezTo>
                    <a:pt x="1826" y="1894"/>
                    <a:pt x="1832" y="1888"/>
                    <a:pt x="1832" y="1888"/>
                  </a:cubicBezTo>
                  <a:lnTo>
                    <a:pt x="1832" y="1888"/>
                  </a:lnTo>
                  <a:cubicBezTo>
                    <a:pt x="1832" y="1888"/>
                    <a:pt x="1799" y="1917"/>
                    <a:pt x="1792" y="1921"/>
                  </a:cubicBezTo>
                  <a:cubicBezTo>
                    <a:pt x="1774" y="1932"/>
                    <a:pt x="1763" y="1944"/>
                    <a:pt x="1747" y="1949"/>
                  </a:cubicBezTo>
                  <a:cubicBezTo>
                    <a:pt x="1729" y="1960"/>
                    <a:pt x="1706" y="1971"/>
                    <a:pt x="1690" y="1984"/>
                  </a:cubicBezTo>
                  <a:cubicBezTo>
                    <a:pt x="1684" y="1986"/>
                    <a:pt x="1680" y="1989"/>
                    <a:pt x="1676" y="1991"/>
                  </a:cubicBezTo>
                  <a:lnTo>
                    <a:pt x="1676" y="1991"/>
                  </a:lnTo>
                  <a:cubicBezTo>
                    <a:pt x="1674" y="1991"/>
                    <a:pt x="1669" y="1992"/>
                    <a:pt x="1661" y="1995"/>
                  </a:cubicBezTo>
                  <a:cubicBezTo>
                    <a:pt x="1616" y="2012"/>
                    <a:pt x="1570" y="2023"/>
                    <a:pt x="1530" y="2034"/>
                  </a:cubicBezTo>
                  <a:cubicBezTo>
                    <a:pt x="1519" y="2034"/>
                    <a:pt x="1492" y="2036"/>
                    <a:pt x="1498" y="2036"/>
                  </a:cubicBezTo>
                  <a:cubicBezTo>
                    <a:pt x="1499" y="2036"/>
                    <a:pt x="1503" y="2036"/>
                    <a:pt x="1510" y="2036"/>
                  </a:cubicBezTo>
                  <a:lnTo>
                    <a:pt x="1510" y="2036"/>
                  </a:lnTo>
                  <a:cubicBezTo>
                    <a:pt x="1496" y="2037"/>
                    <a:pt x="1481" y="2040"/>
                    <a:pt x="1467" y="2040"/>
                  </a:cubicBezTo>
                  <a:cubicBezTo>
                    <a:pt x="1428" y="2040"/>
                    <a:pt x="1383" y="2040"/>
                    <a:pt x="1343" y="2034"/>
                  </a:cubicBezTo>
                  <a:cubicBezTo>
                    <a:pt x="1336" y="2034"/>
                    <a:pt x="1331" y="2034"/>
                    <a:pt x="1327" y="2034"/>
                  </a:cubicBezTo>
                  <a:lnTo>
                    <a:pt x="1327" y="2034"/>
                  </a:lnTo>
                  <a:cubicBezTo>
                    <a:pt x="1326" y="2034"/>
                    <a:pt x="1326" y="2034"/>
                    <a:pt x="1325" y="2034"/>
                  </a:cubicBezTo>
                  <a:cubicBezTo>
                    <a:pt x="1297" y="2023"/>
                    <a:pt x="1269" y="2023"/>
                    <a:pt x="1246" y="2012"/>
                  </a:cubicBezTo>
                  <a:cubicBezTo>
                    <a:pt x="1223" y="2005"/>
                    <a:pt x="1201" y="1995"/>
                    <a:pt x="1183" y="1989"/>
                  </a:cubicBezTo>
                  <a:cubicBezTo>
                    <a:pt x="1181" y="1989"/>
                    <a:pt x="1179" y="1989"/>
                    <a:pt x="1177" y="1989"/>
                  </a:cubicBezTo>
                  <a:lnTo>
                    <a:pt x="1177" y="1989"/>
                  </a:lnTo>
                  <a:cubicBezTo>
                    <a:pt x="1138" y="1966"/>
                    <a:pt x="1099" y="1949"/>
                    <a:pt x="1058" y="1921"/>
                  </a:cubicBezTo>
                  <a:cubicBezTo>
                    <a:pt x="1047" y="1915"/>
                    <a:pt x="1031" y="1903"/>
                    <a:pt x="1018" y="1892"/>
                  </a:cubicBezTo>
                  <a:lnTo>
                    <a:pt x="1018" y="1892"/>
                  </a:lnTo>
                  <a:cubicBezTo>
                    <a:pt x="1038" y="1908"/>
                    <a:pt x="1046" y="1913"/>
                    <a:pt x="1046" y="1913"/>
                  </a:cubicBezTo>
                  <a:cubicBezTo>
                    <a:pt x="1048" y="1913"/>
                    <a:pt x="1024" y="1894"/>
                    <a:pt x="1013" y="1887"/>
                  </a:cubicBezTo>
                  <a:cubicBezTo>
                    <a:pt x="979" y="1853"/>
                    <a:pt x="945" y="1819"/>
                    <a:pt x="916" y="1779"/>
                  </a:cubicBezTo>
                  <a:lnTo>
                    <a:pt x="916" y="1779"/>
                  </a:lnTo>
                  <a:cubicBezTo>
                    <a:pt x="932" y="1798"/>
                    <a:pt x="938" y="1805"/>
                    <a:pt x="938" y="1805"/>
                  </a:cubicBezTo>
                  <a:cubicBezTo>
                    <a:pt x="938" y="1805"/>
                    <a:pt x="909" y="1770"/>
                    <a:pt x="905" y="1761"/>
                  </a:cubicBezTo>
                  <a:cubicBezTo>
                    <a:pt x="894" y="1745"/>
                    <a:pt x="882" y="1733"/>
                    <a:pt x="876" y="1716"/>
                  </a:cubicBezTo>
                  <a:cubicBezTo>
                    <a:pt x="866" y="1698"/>
                    <a:pt x="853" y="1677"/>
                    <a:pt x="842" y="1659"/>
                  </a:cubicBezTo>
                  <a:cubicBezTo>
                    <a:pt x="835" y="1648"/>
                    <a:pt x="825" y="1621"/>
                    <a:pt x="826" y="1619"/>
                  </a:cubicBezTo>
                  <a:lnTo>
                    <a:pt x="826" y="1619"/>
                  </a:lnTo>
                  <a:cubicBezTo>
                    <a:pt x="829" y="1629"/>
                    <a:pt x="833" y="1639"/>
                    <a:pt x="837" y="1648"/>
                  </a:cubicBezTo>
                  <a:cubicBezTo>
                    <a:pt x="829" y="1627"/>
                    <a:pt x="826" y="1619"/>
                    <a:pt x="826" y="1619"/>
                  </a:cubicBezTo>
                  <a:lnTo>
                    <a:pt x="826" y="1619"/>
                  </a:lnTo>
                  <a:cubicBezTo>
                    <a:pt x="826" y="1619"/>
                    <a:pt x="826" y="1619"/>
                    <a:pt x="826" y="1619"/>
                  </a:cubicBezTo>
                  <a:lnTo>
                    <a:pt x="826" y="1619"/>
                  </a:lnTo>
                  <a:cubicBezTo>
                    <a:pt x="814" y="1587"/>
                    <a:pt x="806" y="1552"/>
                    <a:pt x="797" y="1517"/>
                  </a:cubicBezTo>
                  <a:cubicBezTo>
                    <a:pt x="792" y="1501"/>
                    <a:pt x="785" y="1483"/>
                    <a:pt x="785" y="1466"/>
                  </a:cubicBezTo>
                  <a:cubicBezTo>
                    <a:pt x="783" y="1459"/>
                    <a:pt x="782" y="1454"/>
                    <a:pt x="781" y="1450"/>
                  </a:cubicBezTo>
                  <a:lnTo>
                    <a:pt x="781" y="1450"/>
                  </a:lnTo>
                  <a:cubicBezTo>
                    <a:pt x="781" y="1444"/>
                    <a:pt x="780" y="1437"/>
                    <a:pt x="780" y="1426"/>
                  </a:cubicBezTo>
                  <a:cubicBezTo>
                    <a:pt x="774" y="1386"/>
                    <a:pt x="774" y="1341"/>
                    <a:pt x="780" y="1296"/>
                  </a:cubicBezTo>
                  <a:cubicBezTo>
                    <a:pt x="780" y="1287"/>
                    <a:pt x="786" y="1241"/>
                    <a:pt x="785" y="1241"/>
                  </a:cubicBezTo>
                  <a:lnTo>
                    <a:pt x="785" y="1241"/>
                  </a:lnTo>
                  <a:cubicBezTo>
                    <a:pt x="785" y="1241"/>
                    <a:pt x="783" y="1249"/>
                    <a:pt x="780" y="1273"/>
                  </a:cubicBezTo>
                  <a:cubicBezTo>
                    <a:pt x="780" y="1255"/>
                    <a:pt x="785" y="1239"/>
                    <a:pt x="792" y="1215"/>
                  </a:cubicBezTo>
                  <a:cubicBezTo>
                    <a:pt x="797" y="1171"/>
                    <a:pt x="813" y="1132"/>
                    <a:pt x="825" y="1086"/>
                  </a:cubicBezTo>
                  <a:lnTo>
                    <a:pt x="825" y="1086"/>
                  </a:lnTo>
                  <a:cubicBezTo>
                    <a:pt x="827" y="1085"/>
                    <a:pt x="829" y="1083"/>
                    <a:pt x="831" y="1079"/>
                  </a:cubicBezTo>
                  <a:cubicBezTo>
                    <a:pt x="848" y="1050"/>
                    <a:pt x="860" y="1023"/>
                    <a:pt x="876" y="994"/>
                  </a:cubicBezTo>
                  <a:cubicBezTo>
                    <a:pt x="882" y="977"/>
                    <a:pt x="894" y="966"/>
                    <a:pt x="905" y="948"/>
                  </a:cubicBezTo>
                  <a:cubicBezTo>
                    <a:pt x="905" y="948"/>
                    <a:pt x="913" y="937"/>
                    <a:pt x="920" y="927"/>
                  </a:cubicBezTo>
                  <a:lnTo>
                    <a:pt x="920" y="927"/>
                  </a:lnTo>
                  <a:cubicBezTo>
                    <a:pt x="931" y="916"/>
                    <a:pt x="950" y="892"/>
                    <a:pt x="950" y="892"/>
                  </a:cubicBezTo>
                  <a:cubicBezTo>
                    <a:pt x="962" y="874"/>
                    <a:pt x="979" y="858"/>
                    <a:pt x="996" y="840"/>
                  </a:cubicBezTo>
                  <a:cubicBezTo>
                    <a:pt x="1005" y="835"/>
                    <a:pt x="1013" y="828"/>
                    <a:pt x="1021" y="821"/>
                  </a:cubicBezTo>
                  <a:lnTo>
                    <a:pt x="1021" y="821"/>
                  </a:lnTo>
                  <a:cubicBezTo>
                    <a:pt x="1021" y="821"/>
                    <a:pt x="1021" y="821"/>
                    <a:pt x="1021" y="821"/>
                  </a:cubicBezTo>
                  <a:cubicBezTo>
                    <a:pt x="1018" y="821"/>
                    <a:pt x="1031" y="807"/>
                    <a:pt x="1042" y="801"/>
                  </a:cubicBezTo>
                  <a:cubicBezTo>
                    <a:pt x="1087" y="772"/>
                    <a:pt x="1126" y="750"/>
                    <a:pt x="1178" y="722"/>
                  </a:cubicBezTo>
                  <a:cubicBezTo>
                    <a:pt x="1182" y="719"/>
                    <a:pt x="1185" y="718"/>
                    <a:pt x="1187" y="716"/>
                  </a:cubicBezTo>
                  <a:lnTo>
                    <a:pt x="1187" y="716"/>
                  </a:lnTo>
                  <a:cubicBezTo>
                    <a:pt x="1207" y="710"/>
                    <a:pt x="1225" y="702"/>
                    <a:pt x="1246" y="698"/>
                  </a:cubicBezTo>
                  <a:cubicBezTo>
                    <a:pt x="1267" y="693"/>
                    <a:pt x="1373" y="674"/>
                    <a:pt x="1334" y="674"/>
                  </a:cubicBezTo>
                  <a:cubicBezTo>
                    <a:pt x="1330" y="674"/>
                    <a:pt x="1323" y="675"/>
                    <a:pt x="1314" y="675"/>
                  </a:cubicBezTo>
                  <a:cubicBezTo>
                    <a:pt x="1354" y="670"/>
                    <a:pt x="1399" y="670"/>
                    <a:pt x="1440" y="670"/>
                  </a:cubicBezTo>
                  <a:close/>
                  <a:moveTo>
                    <a:pt x="1431" y="0"/>
                  </a:moveTo>
                  <a:cubicBezTo>
                    <a:pt x="1048" y="0"/>
                    <a:pt x="665" y="176"/>
                    <a:pt x="422" y="477"/>
                  </a:cubicBezTo>
                  <a:cubicBezTo>
                    <a:pt x="63" y="926"/>
                    <a:pt x="1" y="1557"/>
                    <a:pt x="297" y="2057"/>
                  </a:cubicBezTo>
                  <a:cubicBezTo>
                    <a:pt x="535" y="2467"/>
                    <a:pt x="973" y="2710"/>
                    <a:pt x="1437" y="2710"/>
                  </a:cubicBezTo>
                  <a:cubicBezTo>
                    <a:pt x="1526" y="2710"/>
                    <a:pt x="1616" y="2701"/>
                    <a:pt x="1706" y="2682"/>
                  </a:cubicBezTo>
                  <a:cubicBezTo>
                    <a:pt x="2316" y="2553"/>
                    <a:pt x="2727" y="1986"/>
                    <a:pt x="2746" y="1389"/>
                  </a:cubicBezTo>
                  <a:lnTo>
                    <a:pt x="2746" y="1389"/>
                  </a:lnTo>
                  <a:cubicBezTo>
                    <a:pt x="2747" y="1379"/>
                    <a:pt x="2747" y="1368"/>
                    <a:pt x="2747" y="1357"/>
                  </a:cubicBezTo>
                  <a:lnTo>
                    <a:pt x="2747" y="1357"/>
                  </a:lnTo>
                  <a:cubicBezTo>
                    <a:pt x="2747" y="1357"/>
                    <a:pt x="2747" y="1357"/>
                    <a:pt x="2747" y="1357"/>
                  </a:cubicBezTo>
                  <a:cubicBezTo>
                    <a:pt x="2747" y="1348"/>
                    <a:pt x="2747" y="1338"/>
                    <a:pt x="2746" y="1329"/>
                  </a:cubicBezTo>
                  <a:lnTo>
                    <a:pt x="2746" y="1329"/>
                  </a:lnTo>
                  <a:cubicBezTo>
                    <a:pt x="2730" y="767"/>
                    <a:pt x="2391" y="275"/>
                    <a:pt x="1860" y="79"/>
                  </a:cubicBezTo>
                  <a:cubicBezTo>
                    <a:pt x="1722" y="26"/>
                    <a:pt x="1577" y="0"/>
                    <a:pt x="1431"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820" name="Google Shape;1820;p40"/>
          <p:cNvGrpSpPr/>
          <p:nvPr/>
        </p:nvGrpSpPr>
        <p:grpSpPr>
          <a:xfrm>
            <a:off x="10590097" y="1337484"/>
            <a:ext cx="195075" cy="243840"/>
            <a:chOff x="614225" y="3986300"/>
            <a:chExt cx="83100" cy="100550"/>
          </a:xfrm>
        </p:grpSpPr>
        <p:sp>
          <p:nvSpPr>
            <p:cNvPr id="1821" name="Google Shape;1821;p40"/>
            <p:cNvSpPr/>
            <p:nvPr/>
          </p:nvSpPr>
          <p:spPr>
            <a:xfrm>
              <a:off x="614225" y="4012500"/>
              <a:ext cx="83100" cy="67275"/>
            </a:xfrm>
            <a:custGeom>
              <a:avLst/>
              <a:gdLst/>
              <a:ahLst/>
              <a:cxnLst/>
              <a:rect l="l" t="t" r="r" b="b"/>
              <a:pathLst>
                <a:path w="3324" h="2691" fill="none" extrusionOk="0">
                  <a:moveTo>
                    <a:pt x="1" y="0"/>
                  </a:moveTo>
                  <a:cubicBezTo>
                    <a:pt x="1111" y="897"/>
                    <a:pt x="2220" y="1795"/>
                    <a:pt x="3324" y="269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22" name="Google Shape;1822;p40"/>
            <p:cNvSpPr/>
            <p:nvPr/>
          </p:nvSpPr>
          <p:spPr>
            <a:xfrm>
              <a:off x="632175" y="4004250"/>
              <a:ext cx="62450" cy="68325"/>
            </a:xfrm>
            <a:custGeom>
              <a:avLst/>
              <a:gdLst/>
              <a:ahLst/>
              <a:cxnLst/>
              <a:rect l="l" t="t" r="r" b="b"/>
              <a:pathLst>
                <a:path w="2498" h="2733" fill="none" extrusionOk="0">
                  <a:moveTo>
                    <a:pt x="1" y="2733"/>
                  </a:moveTo>
                  <a:cubicBezTo>
                    <a:pt x="902" y="1888"/>
                    <a:pt x="1737" y="973"/>
                    <a:pt x="2497" y="1"/>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23" name="Google Shape;1823;p40"/>
            <p:cNvSpPr/>
            <p:nvPr/>
          </p:nvSpPr>
          <p:spPr>
            <a:xfrm>
              <a:off x="653050" y="3986300"/>
              <a:ext cx="10900" cy="100550"/>
            </a:xfrm>
            <a:custGeom>
              <a:avLst/>
              <a:gdLst/>
              <a:ahLst/>
              <a:cxnLst/>
              <a:rect l="l" t="t" r="r" b="b"/>
              <a:pathLst>
                <a:path w="436" h="4022" fill="none" extrusionOk="0">
                  <a:moveTo>
                    <a:pt x="1" y="1"/>
                  </a:moveTo>
                  <a:cubicBezTo>
                    <a:pt x="147" y="1342"/>
                    <a:pt x="288" y="2682"/>
                    <a:pt x="435" y="4022"/>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070105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299"/>
        <p:cNvGrpSpPr/>
        <p:nvPr/>
      </p:nvGrpSpPr>
      <p:grpSpPr>
        <a:xfrm>
          <a:off x="0" y="0"/>
          <a:ext cx="0" cy="0"/>
          <a:chOff x="0" y="0"/>
          <a:chExt cx="0" cy="0"/>
        </a:xfrm>
      </p:grpSpPr>
      <p:grpSp>
        <p:nvGrpSpPr>
          <p:cNvPr id="300" name="Google Shape;300;p8"/>
          <p:cNvGrpSpPr/>
          <p:nvPr/>
        </p:nvGrpSpPr>
        <p:grpSpPr>
          <a:xfrm>
            <a:off x="800" y="0"/>
            <a:ext cx="12190400" cy="6858000"/>
            <a:chOff x="10900" y="0"/>
            <a:chExt cx="9142800" cy="5143500"/>
          </a:xfrm>
        </p:grpSpPr>
        <p:cxnSp>
          <p:nvCxnSpPr>
            <p:cNvPr id="301" name="Google Shape;301;p8"/>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02" name="Google Shape;302;p8"/>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03" name="Google Shape;303;p8"/>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04" name="Google Shape;304;p8"/>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05" name="Google Shape;305;p8"/>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06" name="Google Shape;306;p8"/>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07" name="Google Shape;307;p8"/>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08" name="Google Shape;308;p8"/>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09" name="Google Shape;309;p8"/>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10" name="Google Shape;310;p8"/>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11" name="Google Shape;311;p8"/>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12" name="Google Shape;312;p8"/>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13" name="Google Shape;313;p8"/>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14" name="Google Shape;314;p8"/>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15" name="Google Shape;315;p8"/>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16" name="Google Shape;316;p8"/>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17" name="Google Shape;317;p8"/>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18" name="Google Shape;318;p8"/>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319" name="Google Shape;319;p8"/>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20" name="Google Shape;320;p8"/>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21" name="Google Shape;321;p8"/>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22" name="Google Shape;322;p8"/>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23" name="Google Shape;323;p8"/>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24" name="Google Shape;324;p8"/>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25" name="Google Shape;325;p8"/>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26" name="Google Shape;326;p8"/>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27" name="Google Shape;327;p8"/>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328" name="Google Shape;328;p8"/>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329" name="Google Shape;329;p8"/>
          <p:cNvSpPr/>
          <p:nvPr/>
        </p:nvSpPr>
        <p:spPr>
          <a:xfrm rot="10448774" flipH="1">
            <a:off x="5682651" y="6043881"/>
            <a:ext cx="7038688" cy="1658908"/>
          </a:xfrm>
          <a:custGeom>
            <a:avLst/>
            <a:gdLst/>
            <a:ahLst/>
            <a:cxnLst/>
            <a:rect l="l" t="t" r="r" b="b"/>
            <a:pathLst>
              <a:path w="134939" h="31803" extrusionOk="0">
                <a:moveTo>
                  <a:pt x="134939" y="1"/>
                </a:moveTo>
                <a:cubicBezTo>
                  <a:pt x="114750" y="4786"/>
                  <a:pt x="93310" y="6977"/>
                  <a:pt x="72230" y="9105"/>
                </a:cubicBezTo>
                <a:cubicBezTo>
                  <a:pt x="48349" y="11516"/>
                  <a:pt x="24470" y="13928"/>
                  <a:pt x="585" y="16339"/>
                </a:cubicBezTo>
                <a:cubicBezTo>
                  <a:pt x="251" y="20455"/>
                  <a:pt x="1" y="24749"/>
                  <a:pt x="3960" y="28015"/>
                </a:cubicBezTo>
                <a:cubicBezTo>
                  <a:pt x="6682" y="30260"/>
                  <a:pt x="12088" y="31802"/>
                  <a:pt x="17937" y="31802"/>
                </a:cubicBezTo>
                <a:cubicBezTo>
                  <a:pt x="20597" y="31802"/>
                  <a:pt x="23348" y="31483"/>
                  <a:pt x="25980" y="30766"/>
                </a:cubicBezTo>
                <a:cubicBezTo>
                  <a:pt x="32163" y="29087"/>
                  <a:pt x="35942" y="25787"/>
                  <a:pt x="41903" y="23890"/>
                </a:cubicBezTo>
                <a:cubicBezTo>
                  <a:pt x="45043" y="22893"/>
                  <a:pt x="48692" y="22363"/>
                  <a:pt x="52086" y="22363"/>
                </a:cubicBezTo>
                <a:cubicBezTo>
                  <a:pt x="53701" y="22363"/>
                  <a:pt x="55258" y="22483"/>
                  <a:pt x="56674" y="22729"/>
                </a:cubicBezTo>
                <a:cubicBezTo>
                  <a:pt x="63380" y="23895"/>
                  <a:pt x="66051" y="27406"/>
                  <a:pt x="71526" y="29398"/>
                </a:cubicBezTo>
                <a:cubicBezTo>
                  <a:pt x="74898" y="30623"/>
                  <a:pt x="79253" y="31186"/>
                  <a:pt x="83941" y="31186"/>
                </a:cubicBezTo>
                <a:cubicBezTo>
                  <a:pt x="90001" y="31186"/>
                  <a:pt x="96617" y="30245"/>
                  <a:pt x="102380" y="28577"/>
                </a:cubicBezTo>
                <a:cubicBezTo>
                  <a:pt x="112598" y="25622"/>
                  <a:pt x="120271" y="20767"/>
                  <a:pt x="125057" y="15759"/>
                </a:cubicBezTo>
                <a:cubicBezTo>
                  <a:pt x="129837" y="10756"/>
                  <a:pt x="132051" y="5551"/>
                  <a:pt x="134009" y="417"/>
                </a:cubicBezTo>
                <a:lnTo>
                  <a:pt x="134939" y="1"/>
                </a:lnTo>
                <a:close/>
              </a:path>
            </a:pathLst>
          </a:cu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0" name="Google Shape;330;p8"/>
          <p:cNvSpPr/>
          <p:nvPr/>
        </p:nvSpPr>
        <p:spPr>
          <a:xfrm rot="211469">
            <a:off x="-259244" y="-649373"/>
            <a:ext cx="7038687" cy="1658908"/>
          </a:xfrm>
          <a:custGeom>
            <a:avLst/>
            <a:gdLst/>
            <a:ahLst/>
            <a:cxnLst/>
            <a:rect l="l" t="t" r="r" b="b"/>
            <a:pathLst>
              <a:path w="134939" h="31803" extrusionOk="0">
                <a:moveTo>
                  <a:pt x="134939" y="1"/>
                </a:moveTo>
                <a:cubicBezTo>
                  <a:pt x="114750" y="4786"/>
                  <a:pt x="93310" y="6977"/>
                  <a:pt x="72230" y="9105"/>
                </a:cubicBezTo>
                <a:cubicBezTo>
                  <a:pt x="48349" y="11516"/>
                  <a:pt x="24470" y="13928"/>
                  <a:pt x="585" y="16339"/>
                </a:cubicBezTo>
                <a:cubicBezTo>
                  <a:pt x="251" y="20455"/>
                  <a:pt x="1" y="24749"/>
                  <a:pt x="3960" y="28015"/>
                </a:cubicBezTo>
                <a:cubicBezTo>
                  <a:pt x="6682" y="30260"/>
                  <a:pt x="12088" y="31802"/>
                  <a:pt x="17937" y="31802"/>
                </a:cubicBezTo>
                <a:cubicBezTo>
                  <a:pt x="20597" y="31802"/>
                  <a:pt x="23348" y="31483"/>
                  <a:pt x="25980" y="30766"/>
                </a:cubicBezTo>
                <a:cubicBezTo>
                  <a:pt x="32163" y="29087"/>
                  <a:pt x="35942" y="25787"/>
                  <a:pt x="41903" y="23890"/>
                </a:cubicBezTo>
                <a:cubicBezTo>
                  <a:pt x="45043" y="22893"/>
                  <a:pt x="48692" y="22363"/>
                  <a:pt x="52086" y="22363"/>
                </a:cubicBezTo>
                <a:cubicBezTo>
                  <a:pt x="53701" y="22363"/>
                  <a:pt x="55258" y="22483"/>
                  <a:pt x="56674" y="22729"/>
                </a:cubicBezTo>
                <a:cubicBezTo>
                  <a:pt x="63380" y="23895"/>
                  <a:pt x="66051" y="27406"/>
                  <a:pt x="71526" y="29398"/>
                </a:cubicBezTo>
                <a:cubicBezTo>
                  <a:pt x="74898" y="30623"/>
                  <a:pt x="79253" y="31186"/>
                  <a:pt x="83941" y="31186"/>
                </a:cubicBezTo>
                <a:cubicBezTo>
                  <a:pt x="90001" y="31186"/>
                  <a:pt x="96617" y="30245"/>
                  <a:pt x="102380" y="28577"/>
                </a:cubicBezTo>
                <a:cubicBezTo>
                  <a:pt x="112598" y="25622"/>
                  <a:pt x="120271" y="20767"/>
                  <a:pt x="125057" y="15759"/>
                </a:cubicBezTo>
                <a:cubicBezTo>
                  <a:pt x="129837" y="10756"/>
                  <a:pt x="132051" y="5551"/>
                  <a:pt x="134009" y="417"/>
                </a:cubicBezTo>
                <a:lnTo>
                  <a:pt x="134939" y="1"/>
                </a:lnTo>
                <a:close/>
              </a:path>
            </a:pathLst>
          </a:custGeom>
          <a:solidFill>
            <a:srgbClr val="FF91B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31" name="Google Shape;331;p8"/>
          <p:cNvSpPr txBox="1">
            <a:spLocks noGrp="1"/>
          </p:cNvSpPr>
          <p:nvPr>
            <p:ph type="title"/>
          </p:nvPr>
        </p:nvSpPr>
        <p:spPr>
          <a:xfrm>
            <a:off x="1298600" y="1858633"/>
            <a:ext cx="9594800" cy="3154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10666">
                <a:latin typeface="Arial" panose="020B0604020202020204" pitchFamily="34" charset="0"/>
                <a:cs typeface="Arial" panose="020B0604020202020204" pitchFamily="34" charset="0"/>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endParaRPr dirty="0"/>
          </a:p>
        </p:txBody>
      </p:sp>
      <p:grpSp>
        <p:nvGrpSpPr>
          <p:cNvPr id="332" name="Google Shape;332;p8"/>
          <p:cNvGrpSpPr/>
          <p:nvPr/>
        </p:nvGrpSpPr>
        <p:grpSpPr>
          <a:xfrm>
            <a:off x="264084" y="4562094"/>
            <a:ext cx="2507521" cy="2011071"/>
            <a:chOff x="198062" y="3421570"/>
            <a:chExt cx="1880641" cy="1508303"/>
          </a:xfrm>
        </p:grpSpPr>
        <p:sp>
          <p:nvSpPr>
            <p:cNvPr id="333" name="Google Shape;333;p8"/>
            <p:cNvSpPr/>
            <p:nvPr/>
          </p:nvSpPr>
          <p:spPr>
            <a:xfrm rot="-1304149" flipH="1">
              <a:off x="1580460" y="4528069"/>
              <a:ext cx="453332" cy="329580"/>
            </a:xfrm>
            <a:custGeom>
              <a:avLst/>
              <a:gdLst/>
              <a:ahLst/>
              <a:cxnLst/>
              <a:rect l="l" t="t" r="r" b="b"/>
              <a:pathLst>
                <a:path w="10257" h="7457" fill="none" extrusionOk="0">
                  <a:moveTo>
                    <a:pt x="1" y="1081"/>
                  </a:moveTo>
                  <a:cubicBezTo>
                    <a:pt x="898" y="383"/>
                    <a:pt x="2073" y="0"/>
                    <a:pt x="3187" y="222"/>
                  </a:cubicBezTo>
                  <a:cubicBezTo>
                    <a:pt x="4296" y="440"/>
                    <a:pt x="5291" y="1331"/>
                    <a:pt x="5471" y="2450"/>
                  </a:cubicBezTo>
                  <a:cubicBezTo>
                    <a:pt x="5650" y="3568"/>
                    <a:pt x="4866" y="4805"/>
                    <a:pt x="3749" y="4975"/>
                  </a:cubicBezTo>
                  <a:cubicBezTo>
                    <a:pt x="3409" y="4744"/>
                    <a:pt x="3361" y="4224"/>
                    <a:pt x="3540" y="3851"/>
                  </a:cubicBezTo>
                  <a:cubicBezTo>
                    <a:pt x="3725" y="3479"/>
                    <a:pt x="4069" y="3215"/>
                    <a:pt x="4409" y="2974"/>
                  </a:cubicBezTo>
                  <a:cubicBezTo>
                    <a:pt x="4923" y="2610"/>
                    <a:pt x="5489" y="2257"/>
                    <a:pt x="6123" y="2252"/>
                  </a:cubicBezTo>
                  <a:cubicBezTo>
                    <a:pt x="6972" y="2242"/>
                    <a:pt x="7713" y="2898"/>
                    <a:pt x="8066" y="3668"/>
                  </a:cubicBezTo>
                  <a:cubicBezTo>
                    <a:pt x="8421" y="4442"/>
                    <a:pt x="8463" y="5310"/>
                    <a:pt x="8501" y="6160"/>
                  </a:cubicBezTo>
                  <a:cubicBezTo>
                    <a:pt x="8510" y="6447"/>
                    <a:pt x="8515" y="6759"/>
                    <a:pt x="8354" y="6994"/>
                  </a:cubicBezTo>
                  <a:cubicBezTo>
                    <a:pt x="8033" y="7457"/>
                    <a:pt x="7208" y="7282"/>
                    <a:pt x="6972" y="6768"/>
                  </a:cubicBezTo>
                  <a:cubicBezTo>
                    <a:pt x="6735" y="6254"/>
                    <a:pt x="6986" y="5622"/>
                    <a:pt x="7406" y="5243"/>
                  </a:cubicBezTo>
                  <a:cubicBezTo>
                    <a:pt x="8194" y="4531"/>
                    <a:pt x="9558" y="4616"/>
                    <a:pt x="10257" y="5413"/>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334" name="Google Shape;334;p8"/>
            <p:cNvGrpSpPr/>
            <p:nvPr/>
          </p:nvGrpSpPr>
          <p:grpSpPr>
            <a:xfrm>
              <a:off x="416749" y="4601418"/>
              <a:ext cx="148046" cy="182875"/>
              <a:chOff x="5803200" y="3023808"/>
              <a:chExt cx="96775" cy="117900"/>
            </a:xfrm>
          </p:grpSpPr>
          <p:sp>
            <p:nvSpPr>
              <p:cNvPr id="335" name="Google Shape;335;p8"/>
              <p:cNvSpPr/>
              <p:nvPr/>
            </p:nvSpPr>
            <p:spPr>
              <a:xfrm>
                <a:off x="5803200" y="3050713"/>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6" name="Google Shape;336;p8"/>
              <p:cNvSpPr/>
              <p:nvPr/>
            </p:nvSpPr>
            <p:spPr>
              <a:xfrm>
                <a:off x="5805425" y="3040463"/>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7" name="Google Shape;337;p8"/>
              <p:cNvSpPr/>
              <p:nvPr/>
            </p:nvSpPr>
            <p:spPr>
              <a:xfrm>
                <a:off x="5841524" y="3023808"/>
                <a:ext cx="8456"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338" name="Google Shape;338;p8"/>
            <p:cNvGrpSpPr/>
            <p:nvPr/>
          </p:nvGrpSpPr>
          <p:grpSpPr>
            <a:xfrm rot="524332">
              <a:off x="288601" y="3510843"/>
              <a:ext cx="1273680" cy="1289206"/>
              <a:chOff x="5483263" y="2445850"/>
              <a:chExt cx="576100" cy="637375"/>
            </a:xfrm>
          </p:grpSpPr>
          <p:sp>
            <p:nvSpPr>
              <p:cNvPr id="339" name="Google Shape;339;p8"/>
              <p:cNvSpPr/>
              <p:nvPr/>
            </p:nvSpPr>
            <p:spPr>
              <a:xfrm>
                <a:off x="5483263" y="2445850"/>
                <a:ext cx="551800" cy="594650"/>
              </a:xfrm>
              <a:custGeom>
                <a:avLst/>
                <a:gdLst/>
                <a:ahLst/>
                <a:cxnLst/>
                <a:rect l="l" t="t" r="r" b="b"/>
                <a:pathLst>
                  <a:path w="22072" h="23786" extrusionOk="0">
                    <a:moveTo>
                      <a:pt x="4403" y="1"/>
                    </a:moveTo>
                    <a:cubicBezTo>
                      <a:pt x="3327" y="836"/>
                      <a:pt x="1081" y="2742"/>
                      <a:pt x="0" y="3578"/>
                    </a:cubicBezTo>
                    <a:cubicBezTo>
                      <a:pt x="6026" y="10151"/>
                      <a:pt x="12274" y="17598"/>
                      <a:pt x="18405" y="23786"/>
                    </a:cubicBezTo>
                    <a:cubicBezTo>
                      <a:pt x="18985" y="23403"/>
                      <a:pt x="20416" y="22346"/>
                      <a:pt x="21379" y="21567"/>
                    </a:cubicBezTo>
                    <a:cubicBezTo>
                      <a:pt x="21684" y="21317"/>
                      <a:pt x="21883" y="20973"/>
                      <a:pt x="22072" y="20850"/>
                    </a:cubicBezTo>
                    <a:cubicBezTo>
                      <a:pt x="16248" y="13682"/>
                      <a:pt x="10878" y="6730"/>
                      <a:pt x="44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0" name="Google Shape;340;p8"/>
              <p:cNvSpPr/>
              <p:nvPr/>
            </p:nvSpPr>
            <p:spPr>
              <a:xfrm>
                <a:off x="5943388" y="2967100"/>
                <a:ext cx="115150" cy="114325"/>
              </a:xfrm>
              <a:custGeom>
                <a:avLst/>
                <a:gdLst/>
                <a:ahLst/>
                <a:cxnLst/>
                <a:rect l="l" t="t" r="r" b="b"/>
                <a:pathLst>
                  <a:path w="4606" h="4573" extrusionOk="0">
                    <a:moveTo>
                      <a:pt x="3667" y="0"/>
                    </a:moveTo>
                    <a:lnTo>
                      <a:pt x="0" y="2936"/>
                    </a:lnTo>
                    <a:cubicBezTo>
                      <a:pt x="1789" y="3616"/>
                      <a:pt x="2817" y="3893"/>
                      <a:pt x="4606" y="4573"/>
                    </a:cubicBezTo>
                    <a:cubicBezTo>
                      <a:pt x="4606" y="4573"/>
                      <a:pt x="4068" y="1756"/>
                      <a:pt x="3667" y="0"/>
                    </a:cubicBezTo>
                    <a:close/>
                  </a:path>
                </a:pathLst>
              </a:custGeom>
              <a:solidFill>
                <a:srgbClr val="FFD9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1" name="Google Shape;341;p8"/>
              <p:cNvSpPr/>
              <p:nvPr/>
            </p:nvSpPr>
            <p:spPr>
              <a:xfrm>
                <a:off x="6022313" y="3047300"/>
                <a:ext cx="37050" cy="35925"/>
              </a:xfrm>
              <a:custGeom>
                <a:avLst/>
                <a:gdLst/>
                <a:ahLst/>
                <a:cxnLst/>
                <a:rect l="l" t="t" r="r" b="b"/>
                <a:pathLst>
                  <a:path w="1482" h="1437" extrusionOk="0">
                    <a:moveTo>
                      <a:pt x="1180" y="1"/>
                    </a:moveTo>
                    <a:cubicBezTo>
                      <a:pt x="708" y="101"/>
                      <a:pt x="246" y="436"/>
                      <a:pt x="0" y="846"/>
                    </a:cubicBezTo>
                    <a:cubicBezTo>
                      <a:pt x="0" y="846"/>
                      <a:pt x="1457" y="1436"/>
                      <a:pt x="1481" y="1436"/>
                    </a:cubicBezTo>
                    <a:cubicBezTo>
                      <a:pt x="1481" y="1436"/>
                      <a:pt x="1481" y="1436"/>
                      <a:pt x="1482" y="1436"/>
                    </a:cubicBezTo>
                    <a:cubicBezTo>
                      <a:pt x="1374" y="893"/>
                      <a:pt x="1317" y="543"/>
                      <a:pt x="118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2" name="Google Shape;342;p8"/>
              <p:cNvSpPr/>
              <p:nvPr/>
            </p:nvSpPr>
            <p:spPr>
              <a:xfrm>
                <a:off x="5724188" y="2667650"/>
                <a:ext cx="38925" cy="34250"/>
              </a:xfrm>
              <a:custGeom>
                <a:avLst/>
                <a:gdLst/>
                <a:ahLst/>
                <a:cxnLst/>
                <a:rect l="l" t="t" r="r" b="b"/>
                <a:pathLst>
                  <a:path w="1557" h="1370" extrusionOk="0">
                    <a:moveTo>
                      <a:pt x="757" y="0"/>
                    </a:moveTo>
                    <a:cubicBezTo>
                      <a:pt x="351" y="0"/>
                      <a:pt x="1" y="423"/>
                      <a:pt x="80" y="822"/>
                    </a:cubicBezTo>
                    <a:cubicBezTo>
                      <a:pt x="143" y="1141"/>
                      <a:pt x="466" y="1370"/>
                      <a:pt x="785" y="1370"/>
                    </a:cubicBezTo>
                    <a:cubicBezTo>
                      <a:pt x="872" y="1370"/>
                      <a:pt x="958" y="1353"/>
                      <a:pt x="1038" y="1317"/>
                    </a:cubicBezTo>
                    <a:cubicBezTo>
                      <a:pt x="1415" y="1147"/>
                      <a:pt x="1557" y="600"/>
                      <a:pt x="1307" y="275"/>
                    </a:cubicBezTo>
                    <a:cubicBezTo>
                      <a:pt x="1195" y="125"/>
                      <a:pt x="1008" y="30"/>
                      <a:pt x="826" y="30"/>
                    </a:cubicBezTo>
                    <a:cubicBezTo>
                      <a:pt x="758" y="30"/>
                      <a:pt x="690" y="43"/>
                      <a:pt x="628" y="72"/>
                    </a:cubicBezTo>
                    <a:lnTo>
                      <a:pt x="628" y="72"/>
                    </a:lnTo>
                    <a:lnTo>
                      <a:pt x="778" y="1"/>
                    </a:lnTo>
                    <a:cubicBezTo>
                      <a:pt x="771" y="0"/>
                      <a:pt x="764" y="0"/>
                      <a:pt x="757"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3" name="Google Shape;343;p8"/>
              <p:cNvSpPr/>
              <p:nvPr/>
            </p:nvSpPr>
            <p:spPr>
              <a:xfrm>
                <a:off x="5803588" y="2753900"/>
                <a:ext cx="38925" cy="34250"/>
              </a:xfrm>
              <a:custGeom>
                <a:avLst/>
                <a:gdLst/>
                <a:ahLst/>
                <a:cxnLst/>
                <a:rect l="l" t="t" r="r" b="b"/>
                <a:pathLst>
                  <a:path w="1557" h="1370" extrusionOk="0">
                    <a:moveTo>
                      <a:pt x="758" y="0"/>
                    </a:moveTo>
                    <a:cubicBezTo>
                      <a:pt x="351" y="0"/>
                      <a:pt x="1" y="428"/>
                      <a:pt x="80" y="822"/>
                    </a:cubicBezTo>
                    <a:cubicBezTo>
                      <a:pt x="143" y="1141"/>
                      <a:pt x="466" y="1370"/>
                      <a:pt x="785" y="1370"/>
                    </a:cubicBezTo>
                    <a:cubicBezTo>
                      <a:pt x="872" y="1370"/>
                      <a:pt x="958" y="1353"/>
                      <a:pt x="1038" y="1317"/>
                    </a:cubicBezTo>
                    <a:cubicBezTo>
                      <a:pt x="1415" y="1151"/>
                      <a:pt x="1557" y="604"/>
                      <a:pt x="1307" y="274"/>
                    </a:cubicBezTo>
                    <a:cubicBezTo>
                      <a:pt x="1196" y="126"/>
                      <a:pt x="1011" y="31"/>
                      <a:pt x="831" y="31"/>
                    </a:cubicBezTo>
                    <a:cubicBezTo>
                      <a:pt x="761" y="31"/>
                      <a:pt x="691" y="45"/>
                      <a:pt x="627" y="77"/>
                    </a:cubicBezTo>
                    <a:lnTo>
                      <a:pt x="627" y="77"/>
                    </a:lnTo>
                    <a:lnTo>
                      <a:pt x="779" y="1"/>
                    </a:lnTo>
                    <a:cubicBezTo>
                      <a:pt x="772" y="0"/>
                      <a:pt x="765" y="0"/>
                      <a:pt x="758"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4" name="Google Shape;344;p8"/>
              <p:cNvSpPr/>
              <p:nvPr/>
            </p:nvSpPr>
            <p:spPr>
              <a:xfrm>
                <a:off x="5751288" y="2708450"/>
                <a:ext cx="46850" cy="48425"/>
              </a:xfrm>
              <a:custGeom>
                <a:avLst/>
                <a:gdLst/>
                <a:ahLst/>
                <a:cxnLst/>
                <a:rect l="l" t="t" r="r" b="b"/>
                <a:pathLst>
                  <a:path w="1874" h="1937" extrusionOk="0">
                    <a:moveTo>
                      <a:pt x="659" y="0"/>
                    </a:moveTo>
                    <a:cubicBezTo>
                      <a:pt x="587" y="0"/>
                      <a:pt x="516" y="34"/>
                      <a:pt x="468" y="96"/>
                    </a:cubicBezTo>
                    <a:cubicBezTo>
                      <a:pt x="336" y="275"/>
                      <a:pt x="199" y="455"/>
                      <a:pt x="109" y="676"/>
                    </a:cubicBezTo>
                    <a:cubicBezTo>
                      <a:pt x="1" y="959"/>
                      <a:pt x="1" y="1238"/>
                      <a:pt x="109" y="1469"/>
                    </a:cubicBezTo>
                    <a:cubicBezTo>
                      <a:pt x="232" y="1734"/>
                      <a:pt x="497" y="1913"/>
                      <a:pt x="784" y="1932"/>
                    </a:cubicBezTo>
                    <a:cubicBezTo>
                      <a:pt x="804" y="1936"/>
                      <a:pt x="822" y="1936"/>
                      <a:pt x="841" y="1936"/>
                    </a:cubicBezTo>
                    <a:cubicBezTo>
                      <a:pt x="1223" y="1936"/>
                      <a:pt x="1530" y="1677"/>
                      <a:pt x="1785" y="1418"/>
                    </a:cubicBezTo>
                    <a:cubicBezTo>
                      <a:pt x="1874" y="1323"/>
                      <a:pt x="1874" y="1172"/>
                      <a:pt x="1780" y="1082"/>
                    </a:cubicBezTo>
                    <a:cubicBezTo>
                      <a:pt x="1734" y="1038"/>
                      <a:pt x="1673" y="1016"/>
                      <a:pt x="1613" y="1016"/>
                    </a:cubicBezTo>
                    <a:cubicBezTo>
                      <a:pt x="1551" y="1016"/>
                      <a:pt x="1490" y="1039"/>
                      <a:pt x="1445" y="1087"/>
                    </a:cubicBezTo>
                    <a:cubicBezTo>
                      <a:pt x="1251" y="1285"/>
                      <a:pt x="1035" y="1460"/>
                      <a:pt x="832" y="1460"/>
                    </a:cubicBezTo>
                    <a:cubicBezTo>
                      <a:pt x="827" y="1460"/>
                      <a:pt x="822" y="1460"/>
                      <a:pt x="817" y="1460"/>
                    </a:cubicBezTo>
                    <a:cubicBezTo>
                      <a:pt x="699" y="1451"/>
                      <a:pt x="586" y="1375"/>
                      <a:pt x="539" y="1266"/>
                    </a:cubicBezTo>
                    <a:cubicBezTo>
                      <a:pt x="487" y="1157"/>
                      <a:pt x="492" y="1007"/>
                      <a:pt x="553" y="851"/>
                    </a:cubicBezTo>
                    <a:cubicBezTo>
                      <a:pt x="615" y="691"/>
                      <a:pt x="728" y="540"/>
                      <a:pt x="846" y="384"/>
                    </a:cubicBezTo>
                    <a:cubicBezTo>
                      <a:pt x="926" y="279"/>
                      <a:pt x="907" y="129"/>
                      <a:pt x="798" y="48"/>
                    </a:cubicBezTo>
                    <a:cubicBezTo>
                      <a:pt x="756" y="16"/>
                      <a:pt x="708" y="0"/>
                      <a:pt x="659"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5" name="Google Shape;345;p8"/>
              <p:cNvSpPr/>
              <p:nvPr/>
            </p:nvSpPr>
            <p:spPr>
              <a:xfrm>
                <a:off x="5810163" y="2815175"/>
                <a:ext cx="69275" cy="67175"/>
              </a:xfrm>
              <a:custGeom>
                <a:avLst/>
                <a:gdLst/>
                <a:ahLst/>
                <a:cxnLst/>
                <a:rect l="l" t="t" r="r" b="b"/>
                <a:pathLst>
                  <a:path w="2771" h="2687" extrusionOk="0">
                    <a:moveTo>
                      <a:pt x="1428" y="0"/>
                    </a:moveTo>
                    <a:cubicBezTo>
                      <a:pt x="854" y="0"/>
                      <a:pt x="277" y="395"/>
                      <a:pt x="133" y="1085"/>
                    </a:cubicBezTo>
                    <a:cubicBezTo>
                      <a:pt x="0" y="1697"/>
                      <a:pt x="374" y="2387"/>
                      <a:pt x="963" y="2608"/>
                    </a:cubicBezTo>
                    <a:cubicBezTo>
                      <a:pt x="1105" y="2661"/>
                      <a:pt x="1255" y="2687"/>
                      <a:pt x="1406" y="2687"/>
                    </a:cubicBezTo>
                    <a:cubicBezTo>
                      <a:pt x="1883" y="2687"/>
                      <a:pt x="2364" y="2435"/>
                      <a:pt x="2601" y="2019"/>
                    </a:cubicBezTo>
                    <a:cubicBezTo>
                      <a:pt x="2710" y="1821"/>
                      <a:pt x="2771" y="1594"/>
                      <a:pt x="2757" y="1368"/>
                    </a:cubicBezTo>
                    <a:cubicBezTo>
                      <a:pt x="2742" y="1074"/>
                      <a:pt x="2605" y="806"/>
                      <a:pt x="2450" y="565"/>
                    </a:cubicBezTo>
                    <a:cubicBezTo>
                      <a:pt x="2198" y="178"/>
                      <a:pt x="1814" y="0"/>
                      <a:pt x="1428" y="0"/>
                    </a:cubicBezTo>
                    <a:close/>
                  </a:path>
                </a:pathLst>
              </a:custGeom>
              <a:solidFill>
                <a:srgbClr val="FFD9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6" name="Google Shape;346;p8"/>
              <p:cNvSpPr/>
              <p:nvPr/>
            </p:nvSpPr>
            <p:spPr>
              <a:xfrm>
                <a:off x="5635188" y="2642075"/>
                <a:ext cx="69400" cy="67200"/>
              </a:xfrm>
              <a:custGeom>
                <a:avLst/>
                <a:gdLst/>
                <a:ahLst/>
                <a:cxnLst/>
                <a:rect l="l" t="t" r="r" b="b"/>
                <a:pathLst>
                  <a:path w="2776" h="2688" extrusionOk="0">
                    <a:moveTo>
                      <a:pt x="1428" y="1"/>
                    </a:moveTo>
                    <a:cubicBezTo>
                      <a:pt x="855" y="1"/>
                      <a:pt x="280" y="394"/>
                      <a:pt x="133" y="1080"/>
                    </a:cubicBezTo>
                    <a:cubicBezTo>
                      <a:pt x="1" y="1699"/>
                      <a:pt x="373" y="2383"/>
                      <a:pt x="964" y="2609"/>
                    </a:cubicBezTo>
                    <a:cubicBezTo>
                      <a:pt x="1106" y="2663"/>
                      <a:pt x="1257" y="2688"/>
                      <a:pt x="1408" y="2688"/>
                    </a:cubicBezTo>
                    <a:cubicBezTo>
                      <a:pt x="1885" y="2688"/>
                      <a:pt x="2365" y="2435"/>
                      <a:pt x="2601" y="2019"/>
                    </a:cubicBezTo>
                    <a:cubicBezTo>
                      <a:pt x="2715" y="1821"/>
                      <a:pt x="2776" y="1590"/>
                      <a:pt x="2762" y="1364"/>
                    </a:cubicBezTo>
                    <a:cubicBezTo>
                      <a:pt x="2743" y="1076"/>
                      <a:pt x="2606" y="806"/>
                      <a:pt x="2451" y="566"/>
                    </a:cubicBezTo>
                    <a:cubicBezTo>
                      <a:pt x="2198" y="179"/>
                      <a:pt x="1814" y="1"/>
                      <a:pt x="1428" y="1"/>
                    </a:cubicBezTo>
                    <a:close/>
                  </a:path>
                </a:pathLst>
              </a:custGeom>
              <a:solidFill>
                <a:srgbClr val="FFD9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7" name="Google Shape;347;p8"/>
              <p:cNvSpPr/>
              <p:nvPr/>
            </p:nvSpPr>
            <p:spPr>
              <a:xfrm>
                <a:off x="5519213" y="2507400"/>
                <a:ext cx="105050" cy="113075"/>
              </a:xfrm>
              <a:custGeom>
                <a:avLst/>
                <a:gdLst/>
                <a:ahLst/>
                <a:cxnLst/>
                <a:rect l="l" t="t" r="r" b="b"/>
                <a:pathLst>
                  <a:path w="4202" h="4523" extrusionOk="0">
                    <a:moveTo>
                      <a:pt x="266" y="0"/>
                    </a:moveTo>
                    <a:cubicBezTo>
                      <a:pt x="212" y="0"/>
                      <a:pt x="158" y="18"/>
                      <a:pt x="114" y="53"/>
                    </a:cubicBezTo>
                    <a:cubicBezTo>
                      <a:pt x="11" y="138"/>
                      <a:pt x="1" y="290"/>
                      <a:pt x="86" y="389"/>
                    </a:cubicBezTo>
                    <a:cubicBezTo>
                      <a:pt x="1257" y="1781"/>
                      <a:pt x="2498" y="3145"/>
                      <a:pt x="3772" y="4448"/>
                    </a:cubicBezTo>
                    <a:cubicBezTo>
                      <a:pt x="3819" y="4499"/>
                      <a:pt x="3880" y="4523"/>
                      <a:pt x="3942" y="4523"/>
                    </a:cubicBezTo>
                    <a:cubicBezTo>
                      <a:pt x="3999" y="4523"/>
                      <a:pt x="4060" y="4499"/>
                      <a:pt x="4106" y="4452"/>
                    </a:cubicBezTo>
                    <a:cubicBezTo>
                      <a:pt x="4202" y="4363"/>
                      <a:pt x="4202" y="4211"/>
                      <a:pt x="4112" y="4117"/>
                    </a:cubicBezTo>
                    <a:cubicBezTo>
                      <a:pt x="2842" y="2824"/>
                      <a:pt x="1610" y="1465"/>
                      <a:pt x="445" y="82"/>
                    </a:cubicBezTo>
                    <a:cubicBezTo>
                      <a:pt x="398" y="27"/>
                      <a:pt x="332" y="0"/>
                      <a:pt x="26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8" name="Google Shape;348;p8"/>
              <p:cNvSpPr/>
              <p:nvPr/>
            </p:nvSpPr>
            <p:spPr>
              <a:xfrm>
                <a:off x="5561113" y="2475625"/>
                <a:ext cx="98425" cy="106625"/>
              </a:xfrm>
              <a:custGeom>
                <a:avLst/>
                <a:gdLst/>
                <a:ahLst/>
                <a:cxnLst/>
                <a:rect l="l" t="t" r="r" b="b"/>
                <a:pathLst>
                  <a:path w="3937" h="4265" extrusionOk="0">
                    <a:moveTo>
                      <a:pt x="266" y="0"/>
                    </a:moveTo>
                    <a:cubicBezTo>
                      <a:pt x="209" y="0"/>
                      <a:pt x="151" y="20"/>
                      <a:pt x="104" y="60"/>
                    </a:cubicBezTo>
                    <a:cubicBezTo>
                      <a:pt x="10" y="145"/>
                      <a:pt x="1" y="296"/>
                      <a:pt x="90" y="396"/>
                    </a:cubicBezTo>
                    <a:lnTo>
                      <a:pt x="3497" y="4184"/>
                    </a:lnTo>
                    <a:cubicBezTo>
                      <a:pt x="3545" y="4236"/>
                      <a:pt x="3611" y="4265"/>
                      <a:pt x="3672" y="4265"/>
                    </a:cubicBezTo>
                    <a:cubicBezTo>
                      <a:pt x="3728" y="4265"/>
                      <a:pt x="3785" y="4241"/>
                      <a:pt x="3833" y="4203"/>
                    </a:cubicBezTo>
                    <a:cubicBezTo>
                      <a:pt x="3931" y="4114"/>
                      <a:pt x="3937" y="3963"/>
                      <a:pt x="3852" y="3868"/>
                    </a:cubicBezTo>
                    <a:lnTo>
                      <a:pt x="439" y="78"/>
                    </a:lnTo>
                    <a:cubicBezTo>
                      <a:pt x="394" y="26"/>
                      <a:pt x="330" y="0"/>
                      <a:pt x="26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49" name="Google Shape;349;p8"/>
              <p:cNvSpPr/>
              <p:nvPr/>
            </p:nvSpPr>
            <p:spPr>
              <a:xfrm>
                <a:off x="5875763" y="2904150"/>
                <a:ext cx="107025" cy="108375"/>
              </a:xfrm>
              <a:custGeom>
                <a:avLst/>
                <a:gdLst/>
                <a:ahLst/>
                <a:cxnLst/>
                <a:rect l="l" t="t" r="r" b="b"/>
                <a:pathLst>
                  <a:path w="4281" h="4335" extrusionOk="0">
                    <a:moveTo>
                      <a:pt x="261" y="0"/>
                    </a:moveTo>
                    <a:cubicBezTo>
                      <a:pt x="202" y="0"/>
                      <a:pt x="144" y="23"/>
                      <a:pt x="100" y="68"/>
                    </a:cubicBezTo>
                    <a:cubicBezTo>
                      <a:pt x="5" y="159"/>
                      <a:pt x="1" y="310"/>
                      <a:pt x="95" y="404"/>
                    </a:cubicBezTo>
                    <a:lnTo>
                      <a:pt x="3847" y="4265"/>
                    </a:lnTo>
                    <a:cubicBezTo>
                      <a:pt x="3895" y="4311"/>
                      <a:pt x="3956" y="4335"/>
                      <a:pt x="4021" y="4335"/>
                    </a:cubicBezTo>
                    <a:cubicBezTo>
                      <a:pt x="4078" y="4335"/>
                      <a:pt x="4139" y="4311"/>
                      <a:pt x="4187" y="4269"/>
                    </a:cubicBezTo>
                    <a:cubicBezTo>
                      <a:pt x="4276" y="4180"/>
                      <a:pt x="4281" y="4028"/>
                      <a:pt x="4191" y="3934"/>
                    </a:cubicBezTo>
                    <a:lnTo>
                      <a:pt x="434" y="74"/>
                    </a:lnTo>
                    <a:cubicBezTo>
                      <a:pt x="386" y="25"/>
                      <a:pt x="323" y="0"/>
                      <a:pt x="261"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50" name="Google Shape;350;p8"/>
              <p:cNvSpPr/>
              <p:nvPr/>
            </p:nvSpPr>
            <p:spPr>
              <a:xfrm>
                <a:off x="5905863" y="2866525"/>
                <a:ext cx="110800" cy="120300"/>
              </a:xfrm>
              <a:custGeom>
                <a:avLst/>
                <a:gdLst/>
                <a:ahLst/>
                <a:cxnLst/>
                <a:rect l="l" t="t" r="r" b="b"/>
                <a:pathLst>
                  <a:path w="4432" h="4812" extrusionOk="0">
                    <a:moveTo>
                      <a:pt x="269" y="0"/>
                    </a:moveTo>
                    <a:cubicBezTo>
                      <a:pt x="216" y="0"/>
                      <a:pt x="163" y="18"/>
                      <a:pt x="118" y="55"/>
                    </a:cubicBezTo>
                    <a:cubicBezTo>
                      <a:pt x="19" y="135"/>
                      <a:pt x="1" y="286"/>
                      <a:pt x="86" y="384"/>
                    </a:cubicBezTo>
                    <a:cubicBezTo>
                      <a:pt x="1308" y="1900"/>
                      <a:pt x="2624" y="3367"/>
                      <a:pt x="4002" y="4740"/>
                    </a:cubicBezTo>
                    <a:cubicBezTo>
                      <a:pt x="4050" y="4788"/>
                      <a:pt x="4111" y="4812"/>
                      <a:pt x="4172" y="4812"/>
                    </a:cubicBezTo>
                    <a:cubicBezTo>
                      <a:pt x="4233" y="4812"/>
                      <a:pt x="4294" y="4788"/>
                      <a:pt x="4342" y="4740"/>
                    </a:cubicBezTo>
                    <a:cubicBezTo>
                      <a:pt x="4431" y="4646"/>
                      <a:pt x="4431" y="4496"/>
                      <a:pt x="4337" y="4405"/>
                    </a:cubicBezTo>
                    <a:cubicBezTo>
                      <a:pt x="2974" y="3041"/>
                      <a:pt x="1666" y="1593"/>
                      <a:pt x="454" y="87"/>
                    </a:cubicBezTo>
                    <a:cubicBezTo>
                      <a:pt x="408" y="31"/>
                      <a:pt x="339" y="0"/>
                      <a:pt x="269"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sp>
        <p:nvSpPr>
          <p:cNvPr id="351" name="Google Shape;351;p8"/>
          <p:cNvSpPr/>
          <p:nvPr/>
        </p:nvSpPr>
        <p:spPr>
          <a:xfrm rot="1045979">
            <a:off x="11185227" y="422371"/>
            <a:ext cx="451415" cy="439448"/>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2" name="Google Shape;352;p8"/>
          <p:cNvSpPr/>
          <p:nvPr/>
        </p:nvSpPr>
        <p:spPr>
          <a:xfrm rot="-228844" flipH="1">
            <a:off x="11129781" y="5262229"/>
            <a:ext cx="562303" cy="408804"/>
          </a:xfrm>
          <a:custGeom>
            <a:avLst/>
            <a:gdLst/>
            <a:ahLst/>
            <a:cxnLst/>
            <a:rect l="l" t="t" r="r" b="b"/>
            <a:pathLst>
              <a:path w="10257" h="7457" fill="none" extrusionOk="0">
                <a:moveTo>
                  <a:pt x="1" y="1081"/>
                </a:moveTo>
                <a:cubicBezTo>
                  <a:pt x="898" y="383"/>
                  <a:pt x="2073" y="0"/>
                  <a:pt x="3187" y="222"/>
                </a:cubicBezTo>
                <a:cubicBezTo>
                  <a:pt x="4296" y="440"/>
                  <a:pt x="5291" y="1331"/>
                  <a:pt x="5471" y="2450"/>
                </a:cubicBezTo>
                <a:cubicBezTo>
                  <a:pt x="5650" y="3568"/>
                  <a:pt x="4866" y="4805"/>
                  <a:pt x="3749" y="4975"/>
                </a:cubicBezTo>
                <a:cubicBezTo>
                  <a:pt x="3409" y="4744"/>
                  <a:pt x="3361" y="4224"/>
                  <a:pt x="3540" y="3851"/>
                </a:cubicBezTo>
                <a:cubicBezTo>
                  <a:pt x="3725" y="3479"/>
                  <a:pt x="4069" y="3215"/>
                  <a:pt x="4409" y="2974"/>
                </a:cubicBezTo>
                <a:cubicBezTo>
                  <a:pt x="4923" y="2610"/>
                  <a:pt x="5489" y="2257"/>
                  <a:pt x="6123" y="2252"/>
                </a:cubicBezTo>
                <a:cubicBezTo>
                  <a:pt x="6972" y="2242"/>
                  <a:pt x="7713" y="2898"/>
                  <a:pt x="8066" y="3668"/>
                </a:cubicBezTo>
                <a:cubicBezTo>
                  <a:pt x="8421" y="4442"/>
                  <a:pt x="8463" y="5310"/>
                  <a:pt x="8501" y="6160"/>
                </a:cubicBezTo>
                <a:cubicBezTo>
                  <a:pt x="8510" y="6447"/>
                  <a:pt x="8515" y="6759"/>
                  <a:pt x="8354" y="6994"/>
                </a:cubicBezTo>
                <a:cubicBezTo>
                  <a:pt x="8033" y="7457"/>
                  <a:pt x="7208" y="7282"/>
                  <a:pt x="6972" y="6768"/>
                </a:cubicBezTo>
                <a:cubicBezTo>
                  <a:pt x="6735" y="6254"/>
                  <a:pt x="6986" y="5622"/>
                  <a:pt x="7406" y="5243"/>
                </a:cubicBezTo>
                <a:cubicBezTo>
                  <a:pt x="8194" y="4531"/>
                  <a:pt x="9558" y="4616"/>
                  <a:pt x="10257" y="5413"/>
                </a:cubicBezTo>
              </a:path>
            </a:pathLst>
          </a:custGeom>
          <a:noFill/>
          <a:ln w="19050" cap="rnd"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53" name="Google Shape;353;p8"/>
          <p:cNvSpPr/>
          <p:nvPr/>
        </p:nvSpPr>
        <p:spPr>
          <a:xfrm>
            <a:off x="555667" y="1224333"/>
            <a:ext cx="395300" cy="394067"/>
          </a:xfrm>
          <a:custGeom>
            <a:avLst/>
            <a:gdLst/>
            <a:ahLst/>
            <a:cxnLst/>
            <a:rect l="l" t="t" r="r" b="b"/>
            <a:pathLst>
              <a:path w="11859" h="11822" extrusionOk="0">
                <a:moveTo>
                  <a:pt x="5361" y="708"/>
                </a:moveTo>
                <a:lnTo>
                  <a:pt x="5361" y="708"/>
                </a:lnTo>
                <a:cubicBezTo>
                  <a:pt x="5384" y="719"/>
                  <a:pt x="5446" y="764"/>
                  <a:pt x="5469" y="782"/>
                </a:cubicBezTo>
                <a:cubicBezTo>
                  <a:pt x="7282" y="2157"/>
                  <a:pt x="9045" y="3647"/>
                  <a:pt x="10693" y="5211"/>
                </a:cubicBezTo>
                <a:cubicBezTo>
                  <a:pt x="10903" y="5409"/>
                  <a:pt x="11120" y="5642"/>
                  <a:pt x="11097" y="5841"/>
                </a:cubicBezTo>
                <a:cubicBezTo>
                  <a:pt x="11086" y="5989"/>
                  <a:pt x="10937" y="6148"/>
                  <a:pt x="10773" y="6319"/>
                </a:cubicBezTo>
                <a:lnTo>
                  <a:pt x="6230" y="10947"/>
                </a:lnTo>
                <a:cubicBezTo>
                  <a:pt x="4491" y="9042"/>
                  <a:pt x="2451" y="6938"/>
                  <a:pt x="869" y="5432"/>
                </a:cubicBezTo>
                <a:lnTo>
                  <a:pt x="4456" y="1942"/>
                </a:lnTo>
                <a:cubicBezTo>
                  <a:pt x="4684" y="1719"/>
                  <a:pt x="4821" y="1493"/>
                  <a:pt x="4941" y="1294"/>
                </a:cubicBezTo>
                <a:cubicBezTo>
                  <a:pt x="5043" y="1118"/>
                  <a:pt x="5145" y="953"/>
                  <a:pt x="5298" y="799"/>
                </a:cubicBezTo>
                <a:cubicBezTo>
                  <a:pt x="5316" y="777"/>
                  <a:pt x="5377" y="719"/>
                  <a:pt x="5361" y="708"/>
                </a:cubicBezTo>
                <a:close/>
                <a:moveTo>
                  <a:pt x="5390" y="1"/>
                </a:moveTo>
                <a:cubicBezTo>
                  <a:pt x="5373" y="1"/>
                  <a:pt x="5356" y="1"/>
                  <a:pt x="5338" y="3"/>
                </a:cubicBezTo>
                <a:cubicBezTo>
                  <a:pt x="5070" y="14"/>
                  <a:pt x="4889" y="202"/>
                  <a:pt x="4792" y="299"/>
                </a:cubicBezTo>
                <a:cubicBezTo>
                  <a:pt x="4576" y="515"/>
                  <a:pt x="4445" y="736"/>
                  <a:pt x="4332" y="929"/>
                </a:cubicBezTo>
                <a:cubicBezTo>
                  <a:pt x="4218" y="1118"/>
                  <a:pt x="4122" y="1276"/>
                  <a:pt x="3962" y="1436"/>
                </a:cubicBezTo>
                <a:lnTo>
                  <a:pt x="108" y="5177"/>
                </a:lnTo>
                <a:cubicBezTo>
                  <a:pt x="40" y="5245"/>
                  <a:pt x="0" y="5340"/>
                  <a:pt x="0" y="5437"/>
                </a:cubicBezTo>
                <a:cubicBezTo>
                  <a:pt x="0" y="5534"/>
                  <a:pt x="40" y="5626"/>
                  <a:pt x="114" y="5694"/>
                </a:cubicBezTo>
                <a:cubicBezTo>
                  <a:pt x="1785" y="7268"/>
                  <a:pt x="4081" y="9627"/>
                  <a:pt x="5957" y="11703"/>
                </a:cubicBezTo>
                <a:cubicBezTo>
                  <a:pt x="6025" y="11776"/>
                  <a:pt x="6117" y="11821"/>
                  <a:pt x="6214" y="11821"/>
                </a:cubicBezTo>
                <a:lnTo>
                  <a:pt x="6225" y="11821"/>
                </a:lnTo>
                <a:cubicBezTo>
                  <a:pt x="6316" y="11821"/>
                  <a:pt x="6413" y="11782"/>
                  <a:pt x="6476" y="11713"/>
                </a:cubicBezTo>
                <a:lnTo>
                  <a:pt x="11285" y="6814"/>
                </a:lnTo>
                <a:cubicBezTo>
                  <a:pt x="11477" y="6615"/>
                  <a:pt x="11768" y="6319"/>
                  <a:pt x="11808" y="5904"/>
                </a:cubicBezTo>
                <a:cubicBezTo>
                  <a:pt x="11858" y="5335"/>
                  <a:pt x="11404" y="4904"/>
                  <a:pt x="11183" y="4699"/>
                </a:cubicBezTo>
                <a:cubicBezTo>
                  <a:pt x="9511" y="3112"/>
                  <a:pt x="7738" y="1606"/>
                  <a:pt x="5896" y="213"/>
                </a:cubicBezTo>
                <a:cubicBezTo>
                  <a:pt x="5789" y="135"/>
                  <a:pt x="5616" y="1"/>
                  <a:pt x="5390" y="1"/>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355183302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Numbers and text 1">
  <p:cSld name="Numbers and text 1">
    <p:spTree>
      <p:nvGrpSpPr>
        <p:cNvPr id="1" name="Shape 1662"/>
        <p:cNvGrpSpPr/>
        <p:nvPr/>
      </p:nvGrpSpPr>
      <p:grpSpPr>
        <a:xfrm>
          <a:off x="0" y="0"/>
          <a:ext cx="0" cy="0"/>
          <a:chOff x="0" y="0"/>
          <a:chExt cx="0" cy="0"/>
        </a:xfrm>
      </p:grpSpPr>
      <p:grpSp>
        <p:nvGrpSpPr>
          <p:cNvPr id="1663" name="Google Shape;1663;p38"/>
          <p:cNvGrpSpPr/>
          <p:nvPr/>
        </p:nvGrpSpPr>
        <p:grpSpPr>
          <a:xfrm>
            <a:off x="800" y="0"/>
            <a:ext cx="12190400" cy="6858000"/>
            <a:chOff x="10900" y="0"/>
            <a:chExt cx="9142800" cy="5143500"/>
          </a:xfrm>
        </p:grpSpPr>
        <p:cxnSp>
          <p:nvCxnSpPr>
            <p:cNvPr id="1664" name="Google Shape;1664;p38"/>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65" name="Google Shape;1665;p38"/>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66" name="Google Shape;1666;p38"/>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67" name="Google Shape;1667;p38"/>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68" name="Google Shape;1668;p38"/>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69" name="Google Shape;1669;p38"/>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70" name="Google Shape;1670;p38"/>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71" name="Google Shape;1671;p38"/>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72" name="Google Shape;1672;p38"/>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73" name="Google Shape;1673;p38"/>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74" name="Google Shape;1674;p38"/>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75" name="Google Shape;1675;p38"/>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76" name="Google Shape;1676;p38"/>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77" name="Google Shape;1677;p38"/>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78" name="Google Shape;1678;p38"/>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79" name="Google Shape;1679;p38"/>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80" name="Google Shape;1680;p38"/>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81" name="Google Shape;1681;p38"/>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82" name="Google Shape;1682;p38"/>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83" name="Google Shape;1683;p38"/>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84" name="Google Shape;1684;p38"/>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85" name="Google Shape;1685;p38"/>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86" name="Google Shape;1686;p38"/>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87" name="Google Shape;1687;p38"/>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88" name="Google Shape;1688;p38"/>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89" name="Google Shape;1689;p38"/>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90" name="Google Shape;1690;p38"/>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91" name="Google Shape;1691;p38"/>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1692" name="Google Shape;1692;p38"/>
          <p:cNvSpPr txBox="1">
            <a:spLocks noGrp="1"/>
          </p:cNvSpPr>
          <p:nvPr>
            <p:ph type="title"/>
          </p:nvPr>
        </p:nvSpPr>
        <p:spPr>
          <a:xfrm>
            <a:off x="4633000" y="4203300"/>
            <a:ext cx="2926000" cy="4632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400"/>
              <a:buNone/>
              <a:defRPr sz="2933" b="1">
                <a:latin typeface="Arial" panose="020B0604020202020204" pitchFamily="34" charset="0"/>
                <a:cs typeface="Arial" panose="020B0604020202020204" pitchFamily="34" charset="0"/>
              </a:defRPr>
            </a:lvl1pPr>
            <a:lvl2pPr lvl="1" rtl="0">
              <a:spcBef>
                <a:spcPts val="0"/>
              </a:spcBef>
              <a:spcAft>
                <a:spcPts val="0"/>
              </a:spcAft>
              <a:buSzPts val="2800"/>
              <a:buFont typeface="Coiny"/>
              <a:buNone/>
              <a:defRPr>
                <a:latin typeface="Coiny"/>
                <a:ea typeface="Coiny"/>
                <a:cs typeface="Coiny"/>
                <a:sym typeface="Coiny"/>
              </a:defRPr>
            </a:lvl2pPr>
            <a:lvl3pPr lvl="2" rtl="0">
              <a:spcBef>
                <a:spcPts val="0"/>
              </a:spcBef>
              <a:spcAft>
                <a:spcPts val="0"/>
              </a:spcAft>
              <a:buSzPts val="2800"/>
              <a:buFont typeface="Coiny"/>
              <a:buNone/>
              <a:defRPr>
                <a:latin typeface="Coiny"/>
                <a:ea typeface="Coiny"/>
                <a:cs typeface="Coiny"/>
                <a:sym typeface="Coiny"/>
              </a:defRPr>
            </a:lvl3pPr>
            <a:lvl4pPr lvl="3" rtl="0">
              <a:spcBef>
                <a:spcPts val="0"/>
              </a:spcBef>
              <a:spcAft>
                <a:spcPts val="0"/>
              </a:spcAft>
              <a:buSzPts val="2800"/>
              <a:buFont typeface="Coiny"/>
              <a:buNone/>
              <a:defRPr>
                <a:latin typeface="Coiny"/>
                <a:ea typeface="Coiny"/>
                <a:cs typeface="Coiny"/>
                <a:sym typeface="Coiny"/>
              </a:defRPr>
            </a:lvl4pPr>
            <a:lvl5pPr lvl="4" rtl="0">
              <a:spcBef>
                <a:spcPts val="0"/>
              </a:spcBef>
              <a:spcAft>
                <a:spcPts val="0"/>
              </a:spcAft>
              <a:buSzPts val="2800"/>
              <a:buFont typeface="Coiny"/>
              <a:buNone/>
              <a:defRPr>
                <a:latin typeface="Coiny"/>
                <a:ea typeface="Coiny"/>
                <a:cs typeface="Coiny"/>
                <a:sym typeface="Coiny"/>
              </a:defRPr>
            </a:lvl5pPr>
            <a:lvl6pPr lvl="5" rtl="0">
              <a:spcBef>
                <a:spcPts val="0"/>
              </a:spcBef>
              <a:spcAft>
                <a:spcPts val="0"/>
              </a:spcAft>
              <a:buSzPts val="2800"/>
              <a:buFont typeface="Coiny"/>
              <a:buNone/>
              <a:defRPr>
                <a:latin typeface="Coiny"/>
                <a:ea typeface="Coiny"/>
                <a:cs typeface="Coiny"/>
                <a:sym typeface="Coiny"/>
              </a:defRPr>
            </a:lvl6pPr>
            <a:lvl7pPr lvl="6" rtl="0">
              <a:spcBef>
                <a:spcPts val="0"/>
              </a:spcBef>
              <a:spcAft>
                <a:spcPts val="0"/>
              </a:spcAft>
              <a:buSzPts val="2800"/>
              <a:buFont typeface="Coiny"/>
              <a:buNone/>
              <a:defRPr>
                <a:latin typeface="Coiny"/>
                <a:ea typeface="Coiny"/>
                <a:cs typeface="Coiny"/>
                <a:sym typeface="Coiny"/>
              </a:defRPr>
            </a:lvl7pPr>
            <a:lvl8pPr lvl="7" rtl="0">
              <a:spcBef>
                <a:spcPts val="0"/>
              </a:spcBef>
              <a:spcAft>
                <a:spcPts val="0"/>
              </a:spcAft>
              <a:buSzPts val="2800"/>
              <a:buFont typeface="Coiny"/>
              <a:buNone/>
              <a:defRPr>
                <a:latin typeface="Coiny"/>
                <a:ea typeface="Coiny"/>
                <a:cs typeface="Coiny"/>
                <a:sym typeface="Coiny"/>
              </a:defRPr>
            </a:lvl8pPr>
            <a:lvl9pPr lvl="8" rtl="0">
              <a:spcBef>
                <a:spcPts val="0"/>
              </a:spcBef>
              <a:spcAft>
                <a:spcPts val="0"/>
              </a:spcAft>
              <a:buSzPts val="2800"/>
              <a:buFont typeface="Coiny"/>
              <a:buNone/>
              <a:defRPr>
                <a:latin typeface="Coiny"/>
                <a:ea typeface="Coiny"/>
                <a:cs typeface="Coiny"/>
                <a:sym typeface="Coiny"/>
              </a:defRPr>
            </a:lvl9pPr>
          </a:lstStyle>
          <a:p>
            <a:endParaRPr dirty="0"/>
          </a:p>
        </p:txBody>
      </p:sp>
      <p:sp>
        <p:nvSpPr>
          <p:cNvPr id="1693" name="Google Shape;1693;p38"/>
          <p:cNvSpPr txBox="1">
            <a:spLocks noGrp="1"/>
          </p:cNvSpPr>
          <p:nvPr>
            <p:ph type="title" idx="2"/>
          </p:nvPr>
        </p:nvSpPr>
        <p:spPr>
          <a:xfrm>
            <a:off x="1068784" y="4203300"/>
            <a:ext cx="2926000" cy="4632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400"/>
              <a:buNone/>
              <a:defRPr sz="2933" b="1">
                <a:latin typeface="Arial" panose="020B0604020202020204" pitchFamily="34" charset="0"/>
                <a:cs typeface="Arial" panose="020B0604020202020204" pitchFamily="34" charset="0"/>
              </a:defRPr>
            </a:lvl1pPr>
            <a:lvl2pPr lvl="1" rtl="0">
              <a:spcBef>
                <a:spcPts val="0"/>
              </a:spcBef>
              <a:spcAft>
                <a:spcPts val="0"/>
              </a:spcAft>
              <a:buSzPts val="2800"/>
              <a:buFont typeface="Coiny"/>
              <a:buNone/>
              <a:defRPr>
                <a:latin typeface="Coiny"/>
                <a:ea typeface="Coiny"/>
                <a:cs typeface="Coiny"/>
                <a:sym typeface="Coiny"/>
              </a:defRPr>
            </a:lvl2pPr>
            <a:lvl3pPr lvl="2" rtl="0">
              <a:spcBef>
                <a:spcPts val="0"/>
              </a:spcBef>
              <a:spcAft>
                <a:spcPts val="0"/>
              </a:spcAft>
              <a:buSzPts val="2800"/>
              <a:buFont typeface="Coiny"/>
              <a:buNone/>
              <a:defRPr>
                <a:latin typeface="Coiny"/>
                <a:ea typeface="Coiny"/>
                <a:cs typeface="Coiny"/>
                <a:sym typeface="Coiny"/>
              </a:defRPr>
            </a:lvl3pPr>
            <a:lvl4pPr lvl="3" rtl="0">
              <a:spcBef>
                <a:spcPts val="0"/>
              </a:spcBef>
              <a:spcAft>
                <a:spcPts val="0"/>
              </a:spcAft>
              <a:buSzPts val="2800"/>
              <a:buFont typeface="Coiny"/>
              <a:buNone/>
              <a:defRPr>
                <a:latin typeface="Coiny"/>
                <a:ea typeface="Coiny"/>
                <a:cs typeface="Coiny"/>
                <a:sym typeface="Coiny"/>
              </a:defRPr>
            </a:lvl4pPr>
            <a:lvl5pPr lvl="4" rtl="0">
              <a:spcBef>
                <a:spcPts val="0"/>
              </a:spcBef>
              <a:spcAft>
                <a:spcPts val="0"/>
              </a:spcAft>
              <a:buSzPts val="2800"/>
              <a:buFont typeface="Coiny"/>
              <a:buNone/>
              <a:defRPr>
                <a:latin typeface="Coiny"/>
                <a:ea typeface="Coiny"/>
                <a:cs typeface="Coiny"/>
                <a:sym typeface="Coiny"/>
              </a:defRPr>
            </a:lvl5pPr>
            <a:lvl6pPr lvl="5" rtl="0">
              <a:spcBef>
                <a:spcPts val="0"/>
              </a:spcBef>
              <a:spcAft>
                <a:spcPts val="0"/>
              </a:spcAft>
              <a:buSzPts val="2800"/>
              <a:buFont typeface="Coiny"/>
              <a:buNone/>
              <a:defRPr>
                <a:latin typeface="Coiny"/>
                <a:ea typeface="Coiny"/>
                <a:cs typeface="Coiny"/>
                <a:sym typeface="Coiny"/>
              </a:defRPr>
            </a:lvl6pPr>
            <a:lvl7pPr lvl="6" rtl="0">
              <a:spcBef>
                <a:spcPts val="0"/>
              </a:spcBef>
              <a:spcAft>
                <a:spcPts val="0"/>
              </a:spcAft>
              <a:buSzPts val="2800"/>
              <a:buFont typeface="Coiny"/>
              <a:buNone/>
              <a:defRPr>
                <a:latin typeface="Coiny"/>
                <a:ea typeface="Coiny"/>
                <a:cs typeface="Coiny"/>
                <a:sym typeface="Coiny"/>
              </a:defRPr>
            </a:lvl7pPr>
            <a:lvl8pPr lvl="7" rtl="0">
              <a:spcBef>
                <a:spcPts val="0"/>
              </a:spcBef>
              <a:spcAft>
                <a:spcPts val="0"/>
              </a:spcAft>
              <a:buSzPts val="2800"/>
              <a:buFont typeface="Coiny"/>
              <a:buNone/>
              <a:defRPr>
                <a:latin typeface="Coiny"/>
                <a:ea typeface="Coiny"/>
                <a:cs typeface="Coiny"/>
                <a:sym typeface="Coiny"/>
              </a:defRPr>
            </a:lvl8pPr>
            <a:lvl9pPr lvl="8" rtl="0">
              <a:spcBef>
                <a:spcPts val="0"/>
              </a:spcBef>
              <a:spcAft>
                <a:spcPts val="0"/>
              </a:spcAft>
              <a:buSzPts val="2800"/>
              <a:buFont typeface="Coiny"/>
              <a:buNone/>
              <a:defRPr>
                <a:latin typeface="Coiny"/>
                <a:ea typeface="Coiny"/>
                <a:cs typeface="Coiny"/>
                <a:sym typeface="Coiny"/>
              </a:defRPr>
            </a:lvl9pPr>
          </a:lstStyle>
          <a:p>
            <a:endParaRPr dirty="0"/>
          </a:p>
        </p:txBody>
      </p:sp>
      <p:sp>
        <p:nvSpPr>
          <p:cNvPr id="1694" name="Google Shape;1694;p38"/>
          <p:cNvSpPr txBox="1">
            <a:spLocks noGrp="1"/>
          </p:cNvSpPr>
          <p:nvPr>
            <p:ph type="title" idx="3"/>
          </p:nvPr>
        </p:nvSpPr>
        <p:spPr>
          <a:xfrm>
            <a:off x="8197217" y="4203300"/>
            <a:ext cx="2926000" cy="4632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400"/>
              <a:buNone/>
              <a:defRPr sz="2933" b="1">
                <a:latin typeface="Arial" panose="020B0604020202020204" pitchFamily="34" charset="0"/>
                <a:cs typeface="Arial" panose="020B0604020202020204" pitchFamily="34" charset="0"/>
              </a:defRPr>
            </a:lvl1pPr>
            <a:lvl2pPr lvl="1" rtl="0">
              <a:spcBef>
                <a:spcPts val="0"/>
              </a:spcBef>
              <a:spcAft>
                <a:spcPts val="0"/>
              </a:spcAft>
              <a:buSzPts val="2800"/>
              <a:buFont typeface="Coiny"/>
              <a:buNone/>
              <a:defRPr>
                <a:latin typeface="Coiny"/>
                <a:ea typeface="Coiny"/>
                <a:cs typeface="Coiny"/>
                <a:sym typeface="Coiny"/>
              </a:defRPr>
            </a:lvl2pPr>
            <a:lvl3pPr lvl="2" rtl="0">
              <a:spcBef>
                <a:spcPts val="0"/>
              </a:spcBef>
              <a:spcAft>
                <a:spcPts val="0"/>
              </a:spcAft>
              <a:buSzPts val="2800"/>
              <a:buFont typeface="Coiny"/>
              <a:buNone/>
              <a:defRPr>
                <a:latin typeface="Coiny"/>
                <a:ea typeface="Coiny"/>
                <a:cs typeface="Coiny"/>
                <a:sym typeface="Coiny"/>
              </a:defRPr>
            </a:lvl3pPr>
            <a:lvl4pPr lvl="3" rtl="0">
              <a:spcBef>
                <a:spcPts val="0"/>
              </a:spcBef>
              <a:spcAft>
                <a:spcPts val="0"/>
              </a:spcAft>
              <a:buSzPts val="2800"/>
              <a:buFont typeface="Coiny"/>
              <a:buNone/>
              <a:defRPr>
                <a:latin typeface="Coiny"/>
                <a:ea typeface="Coiny"/>
                <a:cs typeface="Coiny"/>
                <a:sym typeface="Coiny"/>
              </a:defRPr>
            </a:lvl4pPr>
            <a:lvl5pPr lvl="4" rtl="0">
              <a:spcBef>
                <a:spcPts val="0"/>
              </a:spcBef>
              <a:spcAft>
                <a:spcPts val="0"/>
              </a:spcAft>
              <a:buSzPts val="2800"/>
              <a:buFont typeface="Coiny"/>
              <a:buNone/>
              <a:defRPr>
                <a:latin typeface="Coiny"/>
                <a:ea typeface="Coiny"/>
                <a:cs typeface="Coiny"/>
                <a:sym typeface="Coiny"/>
              </a:defRPr>
            </a:lvl5pPr>
            <a:lvl6pPr lvl="5" rtl="0">
              <a:spcBef>
                <a:spcPts val="0"/>
              </a:spcBef>
              <a:spcAft>
                <a:spcPts val="0"/>
              </a:spcAft>
              <a:buSzPts val="2800"/>
              <a:buFont typeface="Coiny"/>
              <a:buNone/>
              <a:defRPr>
                <a:latin typeface="Coiny"/>
                <a:ea typeface="Coiny"/>
                <a:cs typeface="Coiny"/>
                <a:sym typeface="Coiny"/>
              </a:defRPr>
            </a:lvl6pPr>
            <a:lvl7pPr lvl="6" rtl="0">
              <a:spcBef>
                <a:spcPts val="0"/>
              </a:spcBef>
              <a:spcAft>
                <a:spcPts val="0"/>
              </a:spcAft>
              <a:buSzPts val="2800"/>
              <a:buFont typeface="Coiny"/>
              <a:buNone/>
              <a:defRPr>
                <a:latin typeface="Coiny"/>
                <a:ea typeface="Coiny"/>
                <a:cs typeface="Coiny"/>
                <a:sym typeface="Coiny"/>
              </a:defRPr>
            </a:lvl7pPr>
            <a:lvl8pPr lvl="7" rtl="0">
              <a:spcBef>
                <a:spcPts val="0"/>
              </a:spcBef>
              <a:spcAft>
                <a:spcPts val="0"/>
              </a:spcAft>
              <a:buSzPts val="2800"/>
              <a:buFont typeface="Coiny"/>
              <a:buNone/>
              <a:defRPr>
                <a:latin typeface="Coiny"/>
                <a:ea typeface="Coiny"/>
                <a:cs typeface="Coiny"/>
                <a:sym typeface="Coiny"/>
              </a:defRPr>
            </a:lvl8pPr>
            <a:lvl9pPr lvl="8" rtl="0">
              <a:spcBef>
                <a:spcPts val="0"/>
              </a:spcBef>
              <a:spcAft>
                <a:spcPts val="0"/>
              </a:spcAft>
              <a:buSzPts val="2800"/>
              <a:buFont typeface="Coiny"/>
              <a:buNone/>
              <a:defRPr>
                <a:latin typeface="Coiny"/>
                <a:ea typeface="Coiny"/>
                <a:cs typeface="Coiny"/>
                <a:sym typeface="Coiny"/>
              </a:defRPr>
            </a:lvl9pPr>
          </a:lstStyle>
          <a:p>
            <a:endParaRPr dirty="0"/>
          </a:p>
        </p:txBody>
      </p:sp>
      <p:sp>
        <p:nvSpPr>
          <p:cNvPr id="1695" name="Google Shape;1695;p38"/>
          <p:cNvSpPr txBox="1">
            <a:spLocks noGrp="1"/>
          </p:cNvSpPr>
          <p:nvPr>
            <p:ph type="subTitle" idx="1"/>
          </p:nvPr>
        </p:nvSpPr>
        <p:spPr>
          <a:xfrm>
            <a:off x="1068784" y="4666484"/>
            <a:ext cx="2926000" cy="853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6" name="Google Shape;1696;p38"/>
          <p:cNvSpPr txBox="1">
            <a:spLocks noGrp="1"/>
          </p:cNvSpPr>
          <p:nvPr>
            <p:ph type="subTitle" idx="4"/>
          </p:nvPr>
        </p:nvSpPr>
        <p:spPr>
          <a:xfrm>
            <a:off x="4633000" y="4666484"/>
            <a:ext cx="2926000" cy="853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7" name="Google Shape;1697;p38"/>
          <p:cNvSpPr txBox="1">
            <a:spLocks noGrp="1"/>
          </p:cNvSpPr>
          <p:nvPr>
            <p:ph type="subTitle" idx="5"/>
          </p:nvPr>
        </p:nvSpPr>
        <p:spPr>
          <a:xfrm>
            <a:off x="8197217" y="4666484"/>
            <a:ext cx="2926000" cy="853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8" name="Google Shape;1698;p38"/>
          <p:cNvSpPr txBox="1">
            <a:spLocks noGrp="1"/>
          </p:cNvSpPr>
          <p:nvPr>
            <p:ph type="title" idx="6" hasCustomPrompt="1"/>
          </p:nvPr>
        </p:nvSpPr>
        <p:spPr>
          <a:xfrm>
            <a:off x="1617384" y="2000933"/>
            <a:ext cx="1828800" cy="609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000"/>
              <a:buNone/>
              <a:defRPr sz="4000" b="1">
                <a:latin typeface="Arial" panose="020B0604020202020204" pitchFamily="34" charset="0"/>
                <a:cs typeface="Arial" panose="020B0604020202020204" pitchFamily="34" charset="0"/>
              </a:defRPr>
            </a:lvl1pPr>
            <a:lvl2pPr lvl="1" algn="ctr" rtl="0">
              <a:spcBef>
                <a:spcPts val="0"/>
              </a:spcBef>
              <a:spcAft>
                <a:spcPts val="0"/>
              </a:spcAft>
              <a:buSzPts val="6000"/>
              <a:buFont typeface="Coiny"/>
              <a:buNone/>
              <a:defRPr sz="8000">
                <a:latin typeface="Coiny"/>
                <a:ea typeface="Coiny"/>
                <a:cs typeface="Coiny"/>
                <a:sym typeface="Coiny"/>
              </a:defRPr>
            </a:lvl2pPr>
            <a:lvl3pPr lvl="2" algn="ctr" rtl="0">
              <a:spcBef>
                <a:spcPts val="0"/>
              </a:spcBef>
              <a:spcAft>
                <a:spcPts val="0"/>
              </a:spcAft>
              <a:buSzPts val="6000"/>
              <a:buFont typeface="Coiny"/>
              <a:buNone/>
              <a:defRPr sz="8000">
                <a:latin typeface="Coiny"/>
                <a:ea typeface="Coiny"/>
                <a:cs typeface="Coiny"/>
                <a:sym typeface="Coiny"/>
              </a:defRPr>
            </a:lvl3pPr>
            <a:lvl4pPr lvl="3" algn="ctr" rtl="0">
              <a:spcBef>
                <a:spcPts val="0"/>
              </a:spcBef>
              <a:spcAft>
                <a:spcPts val="0"/>
              </a:spcAft>
              <a:buSzPts val="6000"/>
              <a:buFont typeface="Coiny"/>
              <a:buNone/>
              <a:defRPr sz="8000">
                <a:latin typeface="Coiny"/>
                <a:ea typeface="Coiny"/>
                <a:cs typeface="Coiny"/>
                <a:sym typeface="Coiny"/>
              </a:defRPr>
            </a:lvl4pPr>
            <a:lvl5pPr lvl="4" algn="ctr" rtl="0">
              <a:spcBef>
                <a:spcPts val="0"/>
              </a:spcBef>
              <a:spcAft>
                <a:spcPts val="0"/>
              </a:spcAft>
              <a:buSzPts val="6000"/>
              <a:buFont typeface="Coiny"/>
              <a:buNone/>
              <a:defRPr sz="8000">
                <a:latin typeface="Coiny"/>
                <a:ea typeface="Coiny"/>
                <a:cs typeface="Coiny"/>
                <a:sym typeface="Coiny"/>
              </a:defRPr>
            </a:lvl5pPr>
            <a:lvl6pPr lvl="5" algn="ctr" rtl="0">
              <a:spcBef>
                <a:spcPts val="0"/>
              </a:spcBef>
              <a:spcAft>
                <a:spcPts val="0"/>
              </a:spcAft>
              <a:buSzPts val="6000"/>
              <a:buFont typeface="Coiny"/>
              <a:buNone/>
              <a:defRPr sz="8000">
                <a:latin typeface="Coiny"/>
                <a:ea typeface="Coiny"/>
                <a:cs typeface="Coiny"/>
                <a:sym typeface="Coiny"/>
              </a:defRPr>
            </a:lvl6pPr>
            <a:lvl7pPr lvl="6" algn="ctr" rtl="0">
              <a:spcBef>
                <a:spcPts val="0"/>
              </a:spcBef>
              <a:spcAft>
                <a:spcPts val="0"/>
              </a:spcAft>
              <a:buSzPts val="6000"/>
              <a:buFont typeface="Coiny"/>
              <a:buNone/>
              <a:defRPr sz="8000">
                <a:latin typeface="Coiny"/>
                <a:ea typeface="Coiny"/>
                <a:cs typeface="Coiny"/>
                <a:sym typeface="Coiny"/>
              </a:defRPr>
            </a:lvl7pPr>
            <a:lvl8pPr lvl="7" algn="ctr" rtl="0">
              <a:spcBef>
                <a:spcPts val="0"/>
              </a:spcBef>
              <a:spcAft>
                <a:spcPts val="0"/>
              </a:spcAft>
              <a:buSzPts val="6000"/>
              <a:buFont typeface="Coiny"/>
              <a:buNone/>
              <a:defRPr sz="8000">
                <a:latin typeface="Coiny"/>
                <a:ea typeface="Coiny"/>
                <a:cs typeface="Coiny"/>
                <a:sym typeface="Coiny"/>
              </a:defRPr>
            </a:lvl8pPr>
            <a:lvl9pPr lvl="8" algn="ctr" rtl="0">
              <a:spcBef>
                <a:spcPts val="0"/>
              </a:spcBef>
              <a:spcAft>
                <a:spcPts val="0"/>
              </a:spcAft>
              <a:buSzPts val="6000"/>
              <a:buFont typeface="Coiny"/>
              <a:buNone/>
              <a:defRPr sz="8000">
                <a:latin typeface="Coiny"/>
                <a:ea typeface="Coiny"/>
                <a:cs typeface="Coiny"/>
                <a:sym typeface="Coiny"/>
              </a:defRPr>
            </a:lvl9pPr>
          </a:lstStyle>
          <a:p>
            <a:r>
              <a:rPr dirty="0"/>
              <a:t>xx%</a:t>
            </a:r>
          </a:p>
        </p:txBody>
      </p:sp>
      <p:sp>
        <p:nvSpPr>
          <p:cNvPr id="1699" name="Google Shape;1699;p38"/>
          <p:cNvSpPr txBox="1">
            <a:spLocks noGrp="1"/>
          </p:cNvSpPr>
          <p:nvPr>
            <p:ph type="title" idx="7" hasCustomPrompt="1"/>
          </p:nvPr>
        </p:nvSpPr>
        <p:spPr>
          <a:xfrm>
            <a:off x="5181600" y="2000933"/>
            <a:ext cx="1828800" cy="609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000"/>
              <a:buNone/>
              <a:defRPr sz="4000" b="1">
                <a:latin typeface="Arial" panose="020B0604020202020204" pitchFamily="34" charset="0"/>
                <a:cs typeface="Arial" panose="020B0604020202020204" pitchFamily="34" charset="0"/>
              </a:defRPr>
            </a:lvl1pPr>
            <a:lvl2pPr lvl="1" algn="ctr" rtl="0">
              <a:spcBef>
                <a:spcPts val="0"/>
              </a:spcBef>
              <a:spcAft>
                <a:spcPts val="0"/>
              </a:spcAft>
              <a:buSzPts val="6000"/>
              <a:buFont typeface="Coiny"/>
              <a:buNone/>
              <a:defRPr sz="8000">
                <a:latin typeface="Coiny"/>
                <a:ea typeface="Coiny"/>
                <a:cs typeface="Coiny"/>
                <a:sym typeface="Coiny"/>
              </a:defRPr>
            </a:lvl2pPr>
            <a:lvl3pPr lvl="2" algn="ctr" rtl="0">
              <a:spcBef>
                <a:spcPts val="0"/>
              </a:spcBef>
              <a:spcAft>
                <a:spcPts val="0"/>
              </a:spcAft>
              <a:buSzPts val="6000"/>
              <a:buFont typeface="Coiny"/>
              <a:buNone/>
              <a:defRPr sz="8000">
                <a:latin typeface="Coiny"/>
                <a:ea typeface="Coiny"/>
                <a:cs typeface="Coiny"/>
                <a:sym typeface="Coiny"/>
              </a:defRPr>
            </a:lvl3pPr>
            <a:lvl4pPr lvl="3" algn="ctr" rtl="0">
              <a:spcBef>
                <a:spcPts val="0"/>
              </a:spcBef>
              <a:spcAft>
                <a:spcPts val="0"/>
              </a:spcAft>
              <a:buSzPts val="6000"/>
              <a:buFont typeface="Coiny"/>
              <a:buNone/>
              <a:defRPr sz="8000">
                <a:latin typeface="Coiny"/>
                <a:ea typeface="Coiny"/>
                <a:cs typeface="Coiny"/>
                <a:sym typeface="Coiny"/>
              </a:defRPr>
            </a:lvl4pPr>
            <a:lvl5pPr lvl="4" algn="ctr" rtl="0">
              <a:spcBef>
                <a:spcPts val="0"/>
              </a:spcBef>
              <a:spcAft>
                <a:spcPts val="0"/>
              </a:spcAft>
              <a:buSzPts val="6000"/>
              <a:buFont typeface="Coiny"/>
              <a:buNone/>
              <a:defRPr sz="8000">
                <a:latin typeface="Coiny"/>
                <a:ea typeface="Coiny"/>
                <a:cs typeface="Coiny"/>
                <a:sym typeface="Coiny"/>
              </a:defRPr>
            </a:lvl5pPr>
            <a:lvl6pPr lvl="5" algn="ctr" rtl="0">
              <a:spcBef>
                <a:spcPts val="0"/>
              </a:spcBef>
              <a:spcAft>
                <a:spcPts val="0"/>
              </a:spcAft>
              <a:buSzPts val="6000"/>
              <a:buFont typeface="Coiny"/>
              <a:buNone/>
              <a:defRPr sz="8000">
                <a:latin typeface="Coiny"/>
                <a:ea typeface="Coiny"/>
                <a:cs typeface="Coiny"/>
                <a:sym typeface="Coiny"/>
              </a:defRPr>
            </a:lvl6pPr>
            <a:lvl7pPr lvl="6" algn="ctr" rtl="0">
              <a:spcBef>
                <a:spcPts val="0"/>
              </a:spcBef>
              <a:spcAft>
                <a:spcPts val="0"/>
              </a:spcAft>
              <a:buSzPts val="6000"/>
              <a:buFont typeface="Coiny"/>
              <a:buNone/>
              <a:defRPr sz="8000">
                <a:latin typeface="Coiny"/>
                <a:ea typeface="Coiny"/>
                <a:cs typeface="Coiny"/>
                <a:sym typeface="Coiny"/>
              </a:defRPr>
            </a:lvl7pPr>
            <a:lvl8pPr lvl="7" algn="ctr" rtl="0">
              <a:spcBef>
                <a:spcPts val="0"/>
              </a:spcBef>
              <a:spcAft>
                <a:spcPts val="0"/>
              </a:spcAft>
              <a:buSzPts val="6000"/>
              <a:buFont typeface="Coiny"/>
              <a:buNone/>
              <a:defRPr sz="8000">
                <a:latin typeface="Coiny"/>
                <a:ea typeface="Coiny"/>
                <a:cs typeface="Coiny"/>
                <a:sym typeface="Coiny"/>
              </a:defRPr>
            </a:lvl8pPr>
            <a:lvl9pPr lvl="8" algn="ctr" rtl="0">
              <a:spcBef>
                <a:spcPts val="0"/>
              </a:spcBef>
              <a:spcAft>
                <a:spcPts val="0"/>
              </a:spcAft>
              <a:buSzPts val="6000"/>
              <a:buFont typeface="Coiny"/>
              <a:buNone/>
              <a:defRPr sz="8000">
                <a:latin typeface="Coiny"/>
                <a:ea typeface="Coiny"/>
                <a:cs typeface="Coiny"/>
                <a:sym typeface="Coiny"/>
              </a:defRPr>
            </a:lvl9pPr>
          </a:lstStyle>
          <a:p>
            <a:r>
              <a:rPr dirty="0"/>
              <a:t>xx%</a:t>
            </a:r>
          </a:p>
        </p:txBody>
      </p:sp>
      <p:sp>
        <p:nvSpPr>
          <p:cNvPr id="1700" name="Google Shape;1700;p38"/>
          <p:cNvSpPr txBox="1">
            <a:spLocks noGrp="1"/>
          </p:cNvSpPr>
          <p:nvPr>
            <p:ph type="title" idx="8" hasCustomPrompt="1"/>
          </p:nvPr>
        </p:nvSpPr>
        <p:spPr>
          <a:xfrm>
            <a:off x="8745817" y="2000933"/>
            <a:ext cx="1828800" cy="609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000"/>
              <a:buNone/>
              <a:defRPr sz="4000" b="1">
                <a:latin typeface="Arial" panose="020B0604020202020204" pitchFamily="34" charset="0"/>
                <a:cs typeface="Arial" panose="020B0604020202020204" pitchFamily="34" charset="0"/>
              </a:defRPr>
            </a:lvl1pPr>
            <a:lvl2pPr lvl="1" algn="ctr" rtl="0">
              <a:spcBef>
                <a:spcPts val="0"/>
              </a:spcBef>
              <a:spcAft>
                <a:spcPts val="0"/>
              </a:spcAft>
              <a:buSzPts val="6000"/>
              <a:buFont typeface="Coiny"/>
              <a:buNone/>
              <a:defRPr sz="8000">
                <a:latin typeface="Coiny"/>
                <a:ea typeface="Coiny"/>
                <a:cs typeface="Coiny"/>
                <a:sym typeface="Coiny"/>
              </a:defRPr>
            </a:lvl2pPr>
            <a:lvl3pPr lvl="2" algn="ctr" rtl="0">
              <a:spcBef>
                <a:spcPts val="0"/>
              </a:spcBef>
              <a:spcAft>
                <a:spcPts val="0"/>
              </a:spcAft>
              <a:buSzPts val="6000"/>
              <a:buFont typeface="Coiny"/>
              <a:buNone/>
              <a:defRPr sz="8000">
                <a:latin typeface="Coiny"/>
                <a:ea typeface="Coiny"/>
                <a:cs typeface="Coiny"/>
                <a:sym typeface="Coiny"/>
              </a:defRPr>
            </a:lvl3pPr>
            <a:lvl4pPr lvl="3" algn="ctr" rtl="0">
              <a:spcBef>
                <a:spcPts val="0"/>
              </a:spcBef>
              <a:spcAft>
                <a:spcPts val="0"/>
              </a:spcAft>
              <a:buSzPts val="6000"/>
              <a:buFont typeface="Coiny"/>
              <a:buNone/>
              <a:defRPr sz="8000">
                <a:latin typeface="Coiny"/>
                <a:ea typeface="Coiny"/>
                <a:cs typeface="Coiny"/>
                <a:sym typeface="Coiny"/>
              </a:defRPr>
            </a:lvl4pPr>
            <a:lvl5pPr lvl="4" algn="ctr" rtl="0">
              <a:spcBef>
                <a:spcPts val="0"/>
              </a:spcBef>
              <a:spcAft>
                <a:spcPts val="0"/>
              </a:spcAft>
              <a:buSzPts val="6000"/>
              <a:buFont typeface="Coiny"/>
              <a:buNone/>
              <a:defRPr sz="8000">
                <a:latin typeface="Coiny"/>
                <a:ea typeface="Coiny"/>
                <a:cs typeface="Coiny"/>
                <a:sym typeface="Coiny"/>
              </a:defRPr>
            </a:lvl5pPr>
            <a:lvl6pPr lvl="5" algn="ctr" rtl="0">
              <a:spcBef>
                <a:spcPts val="0"/>
              </a:spcBef>
              <a:spcAft>
                <a:spcPts val="0"/>
              </a:spcAft>
              <a:buSzPts val="6000"/>
              <a:buFont typeface="Coiny"/>
              <a:buNone/>
              <a:defRPr sz="8000">
                <a:latin typeface="Coiny"/>
                <a:ea typeface="Coiny"/>
                <a:cs typeface="Coiny"/>
                <a:sym typeface="Coiny"/>
              </a:defRPr>
            </a:lvl6pPr>
            <a:lvl7pPr lvl="6" algn="ctr" rtl="0">
              <a:spcBef>
                <a:spcPts val="0"/>
              </a:spcBef>
              <a:spcAft>
                <a:spcPts val="0"/>
              </a:spcAft>
              <a:buSzPts val="6000"/>
              <a:buFont typeface="Coiny"/>
              <a:buNone/>
              <a:defRPr sz="8000">
                <a:latin typeface="Coiny"/>
                <a:ea typeface="Coiny"/>
                <a:cs typeface="Coiny"/>
                <a:sym typeface="Coiny"/>
              </a:defRPr>
            </a:lvl7pPr>
            <a:lvl8pPr lvl="7" algn="ctr" rtl="0">
              <a:spcBef>
                <a:spcPts val="0"/>
              </a:spcBef>
              <a:spcAft>
                <a:spcPts val="0"/>
              </a:spcAft>
              <a:buSzPts val="6000"/>
              <a:buFont typeface="Coiny"/>
              <a:buNone/>
              <a:defRPr sz="8000">
                <a:latin typeface="Coiny"/>
                <a:ea typeface="Coiny"/>
                <a:cs typeface="Coiny"/>
                <a:sym typeface="Coiny"/>
              </a:defRPr>
            </a:lvl8pPr>
            <a:lvl9pPr lvl="8" algn="ctr" rtl="0">
              <a:spcBef>
                <a:spcPts val="0"/>
              </a:spcBef>
              <a:spcAft>
                <a:spcPts val="0"/>
              </a:spcAft>
              <a:buSzPts val="6000"/>
              <a:buFont typeface="Coiny"/>
              <a:buNone/>
              <a:defRPr sz="8000">
                <a:latin typeface="Coiny"/>
                <a:ea typeface="Coiny"/>
                <a:cs typeface="Coiny"/>
                <a:sym typeface="Coiny"/>
              </a:defRPr>
            </a:lvl9pPr>
          </a:lstStyle>
          <a:p>
            <a:r>
              <a:rPr dirty="0"/>
              <a:t>xx%</a:t>
            </a:r>
          </a:p>
        </p:txBody>
      </p:sp>
      <p:sp>
        <p:nvSpPr>
          <p:cNvPr id="1701" name="Google Shape;1701;p38"/>
          <p:cNvSpPr/>
          <p:nvPr/>
        </p:nvSpPr>
        <p:spPr>
          <a:xfrm rot="296292" flipH="1">
            <a:off x="-843388" y="5901552"/>
            <a:ext cx="6197984" cy="1341237"/>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02" name="Google Shape;1702;p38"/>
          <p:cNvSpPr/>
          <p:nvPr/>
        </p:nvSpPr>
        <p:spPr>
          <a:xfrm rot="2035420">
            <a:off x="9001249" y="-936187"/>
            <a:ext cx="3514577" cy="1963076"/>
          </a:xfrm>
          <a:custGeom>
            <a:avLst/>
            <a:gdLst/>
            <a:ahLst/>
            <a:cxnLst/>
            <a:rect l="l" t="t" r="r" b="b"/>
            <a:pathLst>
              <a:path w="105435" h="58891" extrusionOk="0">
                <a:moveTo>
                  <a:pt x="101040" y="0"/>
                </a:moveTo>
                <a:cubicBezTo>
                  <a:pt x="83315" y="5131"/>
                  <a:pt x="65589" y="10265"/>
                  <a:pt x="47863" y="15395"/>
                </a:cubicBezTo>
                <a:cubicBezTo>
                  <a:pt x="32481" y="19848"/>
                  <a:pt x="16834" y="24338"/>
                  <a:pt x="833" y="24338"/>
                </a:cubicBezTo>
                <a:cubicBezTo>
                  <a:pt x="556" y="24338"/>
                  <a:pt x="278" y="24336"/>
                  <a:pt x="1" y="24334"/>
                </a:cubicBezTo>
                <a:lnTo>
                  <a:pt x="1" y="24334"/>
                </a:lnTo>
                <a:lnTo>
                  <a:pt x="841" y="24659"/>
                </a:lnTo>
                <a:cubicBezTo>
                  <a:pt x="4635" y="32319"/>
                  <a:pt x="8641" y="40001"/>
                  <a:pt x="14337" y="46377"/>
                </a:cubicBezTo>
                <a:cubicBezTo>
                  <a:pt x="20035" y="52758"/>
                  <a:pt x="27661" y="57792"/>
                  <a:pt x="36160" y="58746"/>
                </a:cubicBezTo>
                <a:cubicBezTo>
                  <a:pt x="37021" y="58843"/>
                  <a:pt x="37890" y="58890"/>
                  <a:pt x="38761" y="58890"/>
                </a:cubicBezTo>
                <a:cubicBezTo>
                  <a:pt x="46485" y="58890"/>
                  <a:pt x="54346" y="55132"/>
                  <a:pt x="57972" y="48359"/>
                </a:cubicBezTo>
                <a:cubicBezTo>
                  <a:pt x="60832" y="43017"/>
                  <a:pt x="61021" y="36244"/>
                  <a:pt x="65122" y="31790"/>
                </a:cubicBezTo>
                <a:cubicBezTo>
                  <a:pt x="67384" y="29333"/>
                  <a:pt x="70714" y="27921"/>
                  <a:pt x="74045" y="27921"/>
                </a:cubicBezTo>
                <a:cubicBezTo>
                  <a:pt x="74676" y="27921"/>
                  <a:pt x="75306" y="27972"/>
                  <a:pt x="75930" y="28076"/>
                </a:cubicBezTo>
                <a:cubicBezTo>
                  <a:pt x="80970" y="28910"/>
                  <a:pt x="85161" y="32875"/>
                  <a:pt x="90247" y="33281"/>
                </a:cubicBezTo>
                <a:cubicBezTo>
                  <a:pt x="90521" y="33303"/>
                  <a:pt x="90793" y="33314"/>
                  <a:pt x="91063" y="33314"/>
                </a:cubicBezTo>
                <a:cubicBezTo>
                  <a:pt x="97639" y="33314"/>
                  <a:pt x="103084" y="26984"/>
                  <a:pt x="104235" y="20402"/>
                </a:cubicBezTo>
                <a:cubicBezTo>
                  <a:pt x="105435" y="13550"/>
                  <a:pt x="103221" y="6608"/>
                  <a:pt x="101040" y="0"/>
                </a:cubicBezTo>
                <a:close/>
              </a:path>
            </a:pathLst>
          </a:custGeom>
          <a:solidFill>
            <a:srgbClr val="FFD95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703" name="Google Shape;1703;p38"/>
          <p:cNvGrpSpPr/>
          <p:nvPr/>
        </p:nvGrpSpPr>
        <p:grpSpPr>
          <a:xfrm>
            <a:off x="328072" y="323506"/>
            <a:ext cx="1004808" cy="1614105"/>
            <a:chOff x="2207125" y="4466025"/>
            <a:chExt cx="340875" cy="547575"/>
          </a:xfrm>
        </p:grpSpPr>
        <p:sp>
          <p:nvSpPr>
            <p:cNvPr id="1704" name="Google Shape;1704;p38"/>
            <p:cNvSpPr/>
            <p:nvPr/>
          </p:nvSpPr>
          <p:spPr>
            <a:xfrm>
              <a:off x="2207125" y="4466025"/>
              <a:ext cx="340875" cy="547575"/>
            </a:xfrm>
            <a:custGeom>
              <a:avLst/>
              <a:gdLst/>
              <a:ahLst/>
              <a:cxnLst/>
              <a:rect l="l" t="t" r="r" b="b"/>
              <a:pathLst>
                <a:path w="13635" h="21903" extrusionOk="0">
                  <a:moveTo>
                    <a:pt x="9328" y="0"/>
                  </a:moveTo>
                  <a:cubicBezTo>
                    <a:pt x="9224" y="0"/>
                    <a:pt x="9141" y="14"/>
                    <a:pt x="9080" y="43"/>
                  </a:cubicBezTo>
                  <a:cubicBezTo>
                    <a:pt x="8759" y="199"/>
                    <a:pt x="6570" y="4370"/>
                    <a:pt x="5847" y="5768"/>
                  </a:cubicBezTo>
                  <a:cubicBezTo>
                    <a:pt x="3894" y="9528"/>
                    <a:pt x="2034" y="13333"/>
                    <a:pt x="265" y="17184"/>
                  </a:cubicBezTo>
                  <a:cubicBezTo>
                    <a:pt x="265" y="17184"/>
                    <a:pt x="1" y="21629"/>
                    <a:pt x="128" y="21902"/>
                  </a:cubicBezTo>
                  <a:cubicBezTo>
                    <a:pt x="1293" y="21558"/>
                    <a:pt x="4526" y="19992"/>
                    <a:pt x="4526" y="19992"/>
                  </a:cubicBezTo>
                  <a:cubicBezTo>
                    <a:pt x="7651" y="14381"/>
                    <a:pt x="10591" y="8670"/>
                    <a:pt x="13338" y="2865"/>
                  </a:cubicBezTo>
                  <a:cubicBezTo>
                    <a:pt x="13484" y="2554"/>
                    <a:pt x="13634" y="2186"/>
                    <a:pt x="13488" y="1870"/>
                  </a:cubicBezTo>
                  <a:cubicBezTo>
                    <a:pt x="13388" y="1648"/>
                    <a:pt x="13168" y="1515"/>
                    <a:pt x="12955" y="1393"/>
                  </a:cubicBezTo>
                  <a:cubicBezTo>
                    <a:pt x="11591" y="612"/>
                    <a:pt x="10021" y="0"/>
                    <a:pt x="932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05" name="Google Shape;1705;p38"/>
            <p:cNvSpPr/>
            <p:nvPr/>
          </p:nvSpPr>
          <p:spPr>
            <a:xfrm>
              <a:off x="2409000" y="4492425"/>
              <a:ext cx="119650" cy="70250"/>
            </a:xfrm>
            <a:custGeom>
              <a:avLst/>
              <a:gdLst/>
              <a:ahLst/>
              <a:cxnLst/>
              <a:rect l="l" t="t" r="r" b="b"/>
              <a:pathLst>
                <a:path w="4786" h="2810" extrusionOk="0">
                  <a:moveTo>
                    <a:pt x="272" y="1"/>
                  </a:moveTo>
                  <a:cubicBezTo>
                    <a:pt x="189" y="1"/>
                    <a:pt x="108" y="44"/>
                    <a:pt x="66" y="125"/>
                  </a:cubicBezTo>
                  <a:cubicBezTo>
                    <a:pt x="0" y="238"/>
                    <a:pt x="42" y="384"/>
                    <a:pt x="155" y="445"/>
                  </a:cubicBezTo>
                  <a:lnTo>
                    <a:pt x="4398" y="2781"/>
                  </a:lnTo>
                  <a:cubicBezTo>
                    <a:pt x="4436" y="2800"/>
                    <a:pt x="4474" y="2809"/>
                    <a:pt x="4512" y="2809"/>
                  </a:cubicBezTo>
                  <a:cubicBezTo>
                    <a:pt x="4597" y="2809"/>
                    <a:pt x="4677" y="2767"/>
                    <a:pt x="4725" y="2687"/>
                  </a:cubicBezTo>
                  <a:cubicBezTo>
                    <a:pt x="4786" y="2574"/>
                    <a:pt x="4743" y="2428"/>
                    <a:pt x="4629" y="2366"/>
                  </a:cubicBezTo>
                  <a:lnTo>
                    <a:pt x="387" y="30"/>
                  </a:lnTo>
                  <a:cubicBezTo>
                    <a:pt x="350" y="10"/>
                    <a:pt x="311" y="1"/>
                    <a:pt x="272"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06" name="Google Shape;1706;p38"/>
            <p:cNvSpPr/>
            <p:nvPr/>
          </p:nvSpPr>
          <p:spPr>
            <a:xfrm>
              <a:off x="2210525" y="4883000"/>
              <a:ext cx="116825" cy="72925"/>
            </a:xfrm>
            <a:custGeom>
              <a:avLst/>
              <a:gdLst/>
              <a:ahLst/>
              <a:cxnLst/>
              <a:rect l="l" t="t" r="r" b="b"/>
              <a:pathLst>
                <a:path w="4673" h="2917" extrusionOk="0">
                  <a:moveTo>
                    <a:pt x="276" y="0"/>
                  </a:moveTo>
                  <a:cubicBezTo>
                    <a:pt x="195" y="0"/>
                    <a:pt x="114" y="42"/>
                    <a:pt x="68" y="117"/>
                  </a:cubicBezTo>
                  <a:cubicBezTo>
                    <a:pt x="1" y="231"/>
                    <a:pt x="39" y="377"/>
                    <a:pt x="152" y="444"/>
                  </a:cubicBezTo>
                  <a:lnTo>
                    <a:pt x="4282" y="2883"/>
                  </a:lnTo>
                  <a:cubicBezTo>
                    <a:pt x="4319" y="2907"/>
                    <a:pt x="4361" y="2916"/>
                    <a:pt x="4404" y="2916"/>
                  </a:cubicBezTo>
                  <a:cubicBezTo>
                    <a:pt x="4485" y="2916"/>
                    <a:pt x="4565" y="2879"/>
                    <a:pt x="4607" y="2803"/>
                  </a:cubicBezTo>
                  <a:cubicBezTo>
                    <a:pt x="4673" y="2690"/>
                    <a:pt x="4635" y="2544"/>
                    <a:pt x="4522" y="2477"/>
                  </a:cubicBezTo>
                  <a:lnTo>
                    <a:pt x="393" y="32"/>
                  </a:lnTo>
                  <a:cubicBezTo>
                    <a:pt x="356" y="11"/>
                    <a:pt x="316" y="0"/>
                    <a:pt x="27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07" name="Google Shape;1707;p38"/>
            <p:cNvSpPr/>
            <p:nvPr/>
          </p:nvSpPr>
          <p:spPr>
            <a:xfrm>
              <a:off x="2313050" y="4765850"/>
              <a:ext cx="45825" cy="41300"/>
            </a:xfrm>
            <a:custGeom>
              <a:avLst/>
              <a:gdLst/>
              <a:ahLst/>
              <a:cxnLst/>
              <a:rect l="l" t="t" r="r" b="b"/>
              <a:pathLst>
                <a:path w="1833" h="1652" extrusionOk="0">
                  <a:moveTo>
                    <a:pt x="923" y="0"/>
                  </a:moveTo>
                  <a:cubicBezTo>
                    <a:pt x="689" y="0"/>
                    <a:pt x="455" y="90"/>
                    <a:pt x="299" y="264"/>
                  </a:cubicBezTo>
                  <a:cubicBezTo>
                    <a:pt x="1" y="589"/>
                    <a:pt x="29" y="1151"/>
                    <a:pt x="355" y="1449"/>
                  </a:cubicBezTo>
                  <a:cubicBezTo>
                    <a:pt x="507" y="1585"/>
                    <a:pt x="709" y="1651"/>
                    <a:pt x="913" y="1651"/>
                  </a:cubicBezTo>
                  <a:cubicBezTo>
                    <a:pt x="1146" y="1651"/>
                    <a:pt x="1381" y="1563"/>
                    <a:pt x="1540" y="1392"/>
                  </a:cubicBezTo>
                  <a:cubicBezTo>
                    <a:pt x="1832" y="1066"/>
                    <a:pt x="1804" y="499"/>
                    <a:pt x="1484" y="207"/>
                  </a:cubicBezTo>
                  <a:cubicBezTo>
                    <a:pt x="1332" y="68"/>
                    <a:pt x="1127" y="0"/>
                    <a:pt x="923"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08" name="Google Shape;1708;p38"/>
            <p:cNvSpPr/>
            <p:nvPr/>
          </p:nvSpPr>
          <p:spPr>
            <a:xfrm>
              <a:off x="2386100" y="4630575"/>
              <a:ext cx="45675" cy="41275"/>
            </a:xfrm>
            <a:custGeom>
              <a:avLst/>
              <a:gdLst/>
              <a:ahLst/>
              <a:cxnLst/>
              <a:rect l="l" t="t" r="r" b="b"/>
              <a:pathLst>
                <a:path w="1827" h="1651" extrusionOk="0">
                  <a:moveTo>
                    <a:pt x="917" y="0"/>
                  </a:moveTo>
                  <a:cubicBezTo>
                    <a:pt x="684" y="0"/>
                    <a:pt x="451" y="88"/>
                    <a:pt x="293" y="262"/>
                  </a:cubicBezTo>
                  <a:cubicBezTo>
                    <a:pt x="0" y="587"/>
                    <a:pt x="24" y="1149"/>
                    <a:pt x="350" y="1446"/>
                  </a:cubicBezTo>
                  <a:cubicBezTo>
                    <a:pt x="502" y="1583"/>
                    <a:pt x="706" y="1651"/>
                    <a:pt x="910" y="1651"/>
                  </a:cubicBezTo>
                  <a:cubicBezTo>
                    <a:pt x="1143" y="1651"/>
                    <a:pt x="1376" y="1563"/>
                    <a:pt x="1535" y="1389"/>
                  </a:cubicBezTo>
                  <a:cubicBezTo>
                    <a:pt x="1827" y="1064"/>
                    <a:pt x="1803" y="502"/>
                    <a:pt x="1478" y="205"/>
                  </a:cubicBezTo>
                  <a:cubicBezTo>
                    <a:pt x="1326" y="68"/>
                    <a:pt x="1122" y="0"/>
                    <a:pt x="917"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09" name="Google Shape;1709;p38"/>
            <p:cNvSpPr/>
            <p:nvPr/>
          </p:nvSpPr>
          <p:spPr>
            <a:xfrm>
              <a:off x="2361575" y="4692075"/>
              <a:ext cx="52025" cy="51825"/>
            </a:xfrm>
            <a:custGeom>
              <a:avLst/>
              <a:gdLst/>
              <a:ahLst/>
              <a:cxnLst/>
              <a:rect l="l" t="t" r="r" b="b"/>
              <a:pathLst>
                <a:path w="2081" h="2073" extrusionOk="0">
                  <a:moveTo>
                    <a:pt x="1006" y="0"/>
                  </a:moveTo>
                  <a:cubicBezTo>
                    <a:pt x="919" y="0"/>
                    <a:pt x="833" y="48"/>
                    <a:pt x="793" y="128"/>
                  </a:cubicBezTo>
                  <a:cubicBezTo>
                    <a:pt x="732" y="246"/>
                    <a:pt x="778" y="388"/>
                    <a:pt x="896" y="449"/>
                  </a:cubicBezTo>
                  <a:cubicBezTo>
                    <a:pt x="1377" y="695"/>
                    <a:pt x="1595" y="917"/>
                    <a:pt x="1590" y="1157"/>
                  </a:cubicBezTo>
                  <a:cubicBezTo>
                    <a:pt x="1581" y="1370"/>
                    <a:pt x="1364" y="1540"/>
                    <a:pt x="1161" y="1582"/>
                  </a:cubicBezTo>
                  <a:cubicBezTo>
                    <a:pt x="1108" y="1593"/>
                    <a:pt x="1052" y="1599"/>
                    <a:pt x="994" y="1599"/>
                  </a:cubicBezTo>
                  <a:cubicBezTo>
                    <a:pt x="810" y="1599"/>
                    <a:pt x="603" y="1542"/>
                    <a:pt x="373" y="1431"/>
                  </a:cubicBezTo>
                  <a:cubicBezTo>
                    <a:pt x="338" y="1413"/>
                    <a:pt x="302" y="1405"/>
                    <a:pt x="266" y="1405"/>
                  </a:cubicBezTo>
                  <a:cubicBezTo>
                    <a:pt x="180" y="1405"/>
                    <a:pt x="97" y="1454"/>
                    <a:pt x="57" y="1534"/>
                  </a:cubicBezTo>
                  <a:cubicBezTo>
                    <a:pt x="0" y="1653"/>
                    <a:pt x="47" y="1795"/>
                    <a:pt x="166" y="1856"/>
                  </a:cubicBezTo>
                  <a:cubicBezTo>
                    <a:pt x="462" y="2002"/>
                    <a:pt x="741" y="2072"/>
                    <a:pt x="1000" y="2072"/>
                  </a:cubicBezTo>
                  <a:cubicBezTo>
                    <a:pt x="1085" y="2072"/>
                    <a:pt x="1170" y="2063"/>
                    <a:pt x="1255" y="2049"/>
                  </a:cubicBezTo>
                  <a:cubicBezTo>
                    <a:pt x="1704" y="1954"/>
                    <a:pt x="2048" y="1577"/>
                    <a:pt x="2063" y="1172"/>
                  </a:cubicBezTo>
                  <a:cubicBezTo>
                    <a:pt x="2081" y="520"/>
                    <a:pt x="1377" y="161"/>
                    <a:pt x="1109" y="24"/>
                  </a:cubicBezTo>
                  <a:cubicBezTo>
                    <a:pt x="1077" y="8"/>
                    <a:pt x="1041" y="0"/>
                    <a:pt x="100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710" name="Google Shape;1710;p38"/>
          <p:cNvSpPr/>
          <p:nvPr/>
        </p:nvSpPr>
        <p:spPr>
          <a:xfrm rot="1400239" flipH="1">
            <a:off x="318676" y="5075562"/>
            <a:ext cx="444937" cy="463217"/>
          </a:xfrm>
          <a:custGeom>
            <a:avLst/>
            <a:gdLst/>
            <a:ahLst/>
            <a:cxnLst/>
            <a:rect l="l" t="t" r="r" b="b"/>
            <a:pathLst>
              <a:path w="7716" h="8033" fill="none" extrusionOk="0">
                <a:moveTo>
                  <a:pt x="0" y="8032"/>
                </a:moveTo>
                <a:cubicBezTo>
                  <a:pt x="623" y="6466"/>
                  <a:pt x="2666" y="5640"/>
                  <a:pt x="4204" y="6344"/>
                </a:cubicBezTo>
                <a:cubicBezTo>
                  <a:pt x="4786" y="6608"/>
                  <a:pt x="5285" y="7438"/>
                  <a:pt x="4771" y="7816"/>
                </a:cubicBezTo>
                <a:cubicBezTo>
                  <a:pt x="4511" y="8010"/>
                  <a:pt x="4120" y="7925"/>
                  <a:pt x="3888" y="7698"/>
                </a:cubicBezTo>
                <a:cubicBezTo>
                  <a:pt x="3657" y="7472"/>
                  <a:pt x="3553" y="7146"/>
                  <a:pt x="3501" y="6830"/>
                </a:cubicBezTo>
                <a:cubicBezTo>
                  <a:pt x="3318" y="5773"/>
                  <a:pt x="3614" y="4593"/>
                  <a:pt x="4440" y="3904"/>
                </a:cubicBezTo>
                <a:cubicBezTo>
                  <a:pt x="5261" y="3219"/>
                  <a:pt x="6631" y="3190"/>
                  <a:pt x="7348" y="3989"/>
                </a:cubicBezTo>
                <a:cubicBezTo>
                  <a:pt x="7602" y="4272"/>
                  <a:pt x="7716" y="4804"/>
                  <a:pt x="7376" y="4970"/>
                </a:cubicBezTo>
                <a:cubicBezTo>
                  <a:pt x="7210" y="5050"/>
                  <a:pt x="7012" y="4998"/>
                  <a:pt x="6847" y="4928"/>
                </a:cubicBezTo>
                <a:cubicBezTo>
                  <a:pt x="6008" y="4545"/>
                  <a:pt x="5544" y="3582"/>
                  <a:pt x="5522" y="2658"/>
                </a:cubicBezTo>
                <a:cubicBezTo>
                  <a:pt x="5502" y="1733"/>
                  <a:pt x="5842" y="840"/>
                  <a:pt x="6224" y="1"/>
                </a:cubicBezTo>
              </a:path>
            </a:pathLst>
          </a:custGeom>
          <a:noFill/>
          <a:ln w="19050" cap="rnd" cmpd="sng">
            <a:solidFill>
              <a:srgbClr val="193E43"/>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711" name="Google Shape;1711;p38"/>
          <p:cNvGrpSpPr/>
          <p:nvPr/>
        </p:nvGrpSpPr>
        <p:grpSpPr>
          <a:xfrm>
            <a:off x="11052881" y="604711"/>
            <a:ext cx="257203" cy="313347"/>
            <a:chOff x="7298913" y="453525"/>
            <a:chExt cx="96775" cy="117900"/>
          </a:xfrm>
        </p:grpSpPr>
        <p:sp>
          <p:nvSpPr>
            <p:cNvPr id="1712" name="Google Shape;1712;p38"/>
            <p:cNvSpPr/>
            <p:nvPr/>
          </p:nvSpPr>
          <p:spPr>
            <a:xfrm>
              <a:off x="7298913" y="480425"/>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13" name="Google Shape;1713;p38"/>
            <p:cNvSpPr/>
            <p:nvPr/>
          </p:nvSpPr>
          <p:spPr>
            <a:xfrm>
              <a:off x="7301138" y="470175"/>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14" name="Google Shape;1714;p38"/>
            <p:cNvSpPr/>
            <p:nvPr/>
          </p:nvSpPr>
          <p:spPr>
            <a:xfrm>
              <a:off x="7337238" y="453525"/>
              <a:ext cx="15375"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715" name="Google Shape;1715;p38"/>
          <p:cNvSpPr/>
          <p:nvPr/>
        </p:nvSpPr>
        <p:spPr>
          <a:xfrm rot="1100226">
            <a:off x="11220780" y="5925027"/>
            <a:ext cx="451389" cy="439423"/>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16" name="Google Shape;1716;p38"/>
          <p:cNvSpPr txBox="1">
            <a:spLocks noGrp="1"/>
          </p:cNvSpPr>
          <p:nvPr>
            <p:ph type="title" idx="9"/>
          </p:nvPr>
        </p:nvSpPr>
        <p:spPr>
          <a:xfrm>
            <a:off x="957000" y="731520"/>
            <a:ext cx="10278000" cy="6436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2700"/>
              <a:buNone/>
              <a:defRPr sz="4267" b="1">
                <a:latin typeface="Arial" panose="020B0604020202020204" pitchFamily="34" charset="0"/>
                <a:cs typeface="Arial" panose="020B0604020202020204" pitchFamily="34" charset="0"/>
              </a:defRPr>
            </a:lvl1pPr>
            <a:lvl2pPr lvl="1" rtl="0">
              <a:spcBef>
                <a:spcPts val="0"/>
              </a:spcBef>
              <a:spcAft>
                <a:spcPts val="0"/>
              </a:spcAft>
              <a:buSzPts val="2800"/>
              <a:buFont typeface="Coiny"/>
              <a:buNone/>
              <a:defRPr>
                <a:latin typeface="Coiny"/>
                <a:ea typeface="Coiny"/>
                <a:cs typeface="Coiny"/>
                <a:sym typeface="Coiny"/>
              </a:defRPr>
            </a:lvl2pPr>
            <a:lvl3pPr lvl="2" rtl="0">
              <a:spcBef>
                <a:spcPts val="0"/>
              </a:spcBef>
              <a:spcAft>
                <a:spcPts val="0"/>
              </a:spcAft>
              <a:buSzPts val="2800"/>
              <a:buFont typeface="Coiny"/>
              <a:buNone/>
              <a:defRPr>
                <a:latin typeface="Coiny"/>
                <a:ea typeface="Coiny"/>
                <a:cs typeface="Coiny"/>
                <a:sym typeface="Coiny"/>
              </a:defRPr>
            </a:lvl3pPr>
            <a:lvl4pPr lvl="3" rtl="0">
              <a:spcBef>
                <a:spcPts val="0"/>
              </a:spcBef>
              <a:spcAft>
                <a:spcPts val="0"/>
              </a:spcAft>
              <a:buSzPts val="2800"/>
              <a:buFont typeface="Coiny"/>
              <a:buNone/>
              <a:defRPr>
                <a:latin typeface="Coiny"/>
                <a:ea typeface="Coiny"/>
                <a:cs typeface="Coiny"/>
                <a:sym typeface="Coiny"/>
              </a:defRPr>
            </a:lvl4pPr>
            <a:lvl5pPr lvl="4" rtl="0">
              <a:spcBef>
                <a:spcPts val="0"/>
              </a:spcBef>
              <a:spcAft>
                <a:spcPts val="0"/>
              </a:spcAft>
              <a:buSzPts val="2800"/>
              <a:buFont typeface="Coiny"/>
              <a:buNone/>
              <a:defRPr>
                <a:latin typeface="Coiny"/>
                <a:ea typeface="Coiny"/>
                <a:cs typeface="Coiny"/>
                <a:sym typeface="Coiny"/>
              </a:defRPr>
            </a:lvl5pPr>
            <a:lvl6pPr lvl="5" rtl="0">
              <a:spcBef>
                <a:spcPts val="0"/>
              </a:spcBef>
              <a:spcAft>
                <a:spcPts val="0"/>
              </a:spcAft>
              <a:buSzPts val="2800"/>
              <a:buFont typeface="Coiny"/>
              <a:buNone/>
              <a:defRPr>
                <a:latin typeface="Coiny"/>
                <a:ea typeface="Coiny"/>
                <a:cs typeface="Coiny"/>
                <a:sym typeface="Coiny"/>
              </a:defRPr>
            </a:lvl6pPr>
            <a:lvl7pPr lvl="6" rtl="0">
              <a:spcBef>
                <a:spcPts val="0"/>
              </a:spcBef>
              <a:spcAft>
                <a:spcPts val="0"/>
              </a:spcAft>
              <a:buSzPts val="2800"/>
              <a:buFont typeface="Coiny"/>
              <a:buNone/>
              <a:defRPr>
                <a:latin typeface="Coiny"/>
                <a:ea typeface="Coiny"/>
                <a:cs typeface="Coiny"/>
                <a:sym typeface="Coiny"/>
              </a:defRPr>
            </a:lvl7pPr>
            <a:lvl8pPr lvl="7" rtl="0">
              <a:spcBef>
                <a:spcPts val="0"/>
              </a:spcBef>
              <a:spcAft>
                <a:spcPts val="0"/>
              </a:spcAft>
              <a:buSzPts val="2800"/>
              <a:buFont typeface="Coiny"/>
              <a:buNone/>
              <a:defRPr>
                <a:latin typeface="Coiny"/>
                <a:ea typeface="Coiny"/>
                <a:cs typeface="Coiny"/>
                <a:sym typeface="Coiny"/>
              </a:defRPr>
            </a:lvl8pPr>
            <a:lvl9pPr lvl="8" rtl="0">
              <a:spcBef>
                <a:spcPts val="0"/>
              </a:spcBef>
              <a:spcAft>
                <a:spcPts val="0"/>
              </a:spcAft>
              <a:buSzPts val="2800"/>
              <a:buFont typeface="Coiny"/>
              <a:buNone/>
              <a:defRPr>
                <a:latin typeface="Coiny"/>
                <a:ea typeface="Coiny"/>
                <a:cs typeface="Coiny"/>
                <a:sym typeface="Coiny"/>
              </a:defRPr>
            </a:lvl9pPr>
          </a:lstStyle>
          <a:p>
            <a:endParaRPr dirty="0"/>
          </a:p>
        </p:txBody>
      </p:sp>
    </p:spTree>
    <p:extLst>
      <p:ext uri="{BB962C8B-B14F-4D97-AF65-F5344CB8AC3E}">
        <p14:creationId xmlns:p14="http://schemas.microsoft.com/office/powerpoint/2010/main" val="306335737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Numbers and text">
  <p:cSld name="Numbers and text">
    <p:spTree>
      <p:nvGrpSpPr>
        <p:cNvPr id="1" name="Shape 1616"/>
        <p:cNvGrpSpPr/>
        <p:nvPr/>
      </p:nvGrpSpPr>
      <p:grpSpPr>
        <a:xfrm>
          <a:off x="0" y="0"/>
          <a:ext cx="0" cy="0"/>
          <a:chOff x="0" y="0"/>
          <a:chExt cx="0" cy="0"/>
        </a:xfrm>
      </p:grpSpPr>
      <p:grpSp>
        <p:nvGrpSpPr>
          <p:cNvPr id="1617" name="Google Shape;1617;p37"/>
          <p:cNvGrpSpPr/>
          <p:nvPr/>
        </p:nvGrpSpPr>
        <p:grpSpPr>
          <a:xfrm>
            <a:off x="800" y="0"/>
            <a:ext cx="12190400" cy="6858000"/>
            <a:chOff x="10900" y="0"/>
            <a:chExt cx="9142800" cy="5143500"/>
          </a:xfrm>
        </p:grpSpPr>
        <p:cxnSp>
          <p:nvCxnSpPr>
            <p:cNvPr id="1618" name="Google Shape;1618;p37"/>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19" name="Google Shape;1619;p37"/>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20" name="Google Shape;1620;p37"/>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21" name="Google Shape;1621;p37"/>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22" name="Google Shape;1622;p37"/>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23" name="Google Shape;1623;p37"/>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24" name="Google Shape;1624;p37"/>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25" name="Google Shape;1625;p37"/>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26" name="Google Shape;1626;p37"/>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27" name="Google Shape;1627;p37"/>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28" name="Google Shape;1628;p37"/>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29" name="Google Shape;1629;p37"/>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30" name="Google Shape;1630;p37"/>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31" name="Google Shape;1631;p37"/>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32" name="Google Shape;1632;p37"/>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33" name="Google Shape;1633;p37"/>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34" name="Google Shape;1634;p37"/>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35" name="Google Shape;1635;p37"/>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636" name="Google Shape;1636;p37"/>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37" name="Google Shape;1637;p37"/>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38" name="Google Shape;1638;p37"/>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39" name="Google Shape;1639;p37"/>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40" name="Google Shape;1640;p37"/>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41" name="Google Shape;1641;p37"/>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42" name="Google Shape;1642;p37"/>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43" name="Google Shape;1643;p37"/>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44" name="Google Shape;1644;p37"/>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645" name="Google Shape;1645;p37"/>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1646" name="Google Shape;1646;p37"/>
          <p:cNvSpPr txBox="1">
            <a:spLocks noGrp="1"/>
          </p:cNvSpPr>
          <p:nvPr>
            <p:ph type="title" hasCustomPrompt="1"/>
          </p:nvPr>
        </p:nvSpPr>
        <p:spPr>
          <a:xfrm>
            <a:off x="3089000" y="1427180"/>
            <a:ext cx="6014000" cy="609600"/>
          </a:xfrm>
          <a:prstGeom prst="rect">
            <a:avLst/>
          </a:prstGeom>
          <a:noFill/>
        </p:spPr>
        <p:txBody>
          <a:bodyPr spcFirstLastPara="1" wrap="square" lIns="91425" tIns="91425" rIns="91425" bIns="91425" anchor="ctr" anchorCtr="0">
            <a:normAutofit/>
          </a:bodyPr>
          <a:lstStyle>
            <a:lvl1pPr lvl="0" algn="ctr" rtl="0">
              <a:spcBef>
                <a:spcPts val="0"/>
              </a:spcBef>
              <a:spcAft>
                <a:spcPts val="0"/>
              </a:spcAft>
              <a:buSzPts val="6200"/>
              <a:buNone/>
              <a:defRPr sz="5600" b="1">
                <a:latin typeface="Arial" panose="020B0604020202020204" pitchFamily="34" charset="0"/>
                <a:cs typeface="Arial" panose="020B0604020202020204" pitchFamily="34" charset="0"/>
              </a:defRPr>
            </a:lvl1pPr>
            <a:lvl2pPr lvl="1" algn="ctr" rtl="0">
              <a:spcBef>
                <a:spcPts val="0"/>
              </a:spcBef>
              <a:spcAft>
                <a:spcPts val="0"/>
              </a:spcAft>
              <a:buSzPts val="6200"/>
              <a:buFont typeface="Coiny"/>
              <a:buNone/>
              <a:defRPr sz="8266">
                <a:latin typeface="Coiny"/>
                <a:ea typeface="Coiny"/>
                <a:cs typeface="Coiny"/>
                <a:sym typeface="Coiny"/>
              </a:defRPr>
            </a:lvl2pPr>
            <a:lvl3pPr lvl="2" algn="ctr" rtl="0">
              <a:spcBef>
                <a:spcPts val="0"/>
              </a:spcBef>
              <a:spcAft>
                <a:spcPts val="0"/>
              </a:spcAft>
              <a:buSzPts val="6200"/>
              <a:buFont typeface="Coiny"/>
              <a:buNone/>
              <a:defRPr sz="8266">
                <a:latin typeface="Coiny"/>
                <a:ea typeface="Coiny"/>
                <a:cs typeface="Coiny"/>
                <a:sym typeface="Coiny"/>
              </a:defRPr>
            </a:lvl3pPr>
            <a:lvl4pPr lvl="3" algn="ctr" rtl="0">
              <a:spcBef>
                <a:spcPts val="0"/>
              </a:spcBef>
              <a:spcAft>
                <a:spcPts val="0"/>
              </a:spcAft>
              <a:buSzPts val="6200"/>
              <a:buFont typeface="Coiny"/>
              <a:buNone/>
              <a:defRPr sz="8266">
                <a:latin typeface="Coiny"/>
                <a:ea typeface="Coiny"/>
                <a:cs typeface="Coiny"/>
                <a:sym typeface="Coiny"/>
              </a:defRPr>
            </a:lvl4pPr>
            <a:lvl5pPr lvl="4" algn="ctr" rtl="0">
              <a:spcBef>
                <a:spcPts val="0"/>
              </a:spcBef>
              <a:spcAft>
                <a:spcPts val="0"/>
              </a:spcAft>
              <a:buSzPts val="6200"/>
              <a:buFont typeface="Coiny"/>
              <a:buNone/>
              <a:defRPr sz="8266">
                <a:latin typeface="Coiny"/>
                <a:ea typeface="Coiny"/>
                <a:cs typeface="Coiny"/>
                <a:sym typeface="Coiny"/>
              </a:defRPr>
            </a:lvl5pPr>
            <a:lvl6pPr lvl="5" algn="ctr" rtl="0">
              <a:spcBef>
                <a:spcPts val="0"/>
              </a:spcBef>
              <a:spcAft>
                <a:spcPts val="0"/>
              </a:spcAft>
              <a:buSzPts val="6200"/>
              <a:buFont typeface="Coiny"/>
              <a:buNone/>
              <a:defRPr sz="8266">
                <a:latin typeface="Coiny"/>
                <a:ea typeface="Coiny"/>
                <a:cs typeface="Coiny"/>
                <a:sym typeface="Coiny"/>
              </a:defRPr>
            </a:lvl6pPr>
            <a:lvl7pPr lvl="6" algn="ctr" rtl="0">
              <a:spcBef>
                <a:spcPts val="0"/>
              </a:spcBef>
              <a:spcAft>
                <a:spcPts val="0"/>
              </a:spcAft>
              <a:buSzPts val="6200"/>
              <a:buFont typeface="Coiny"/>
              <a:buNone/>
              <a:defRPr sz="8266">
                <a:latin typeface="Coiny"/>
                <a:ea typeface="Coiny"/>
                <a:cs typeface="Coiny"/>
                <a:sym typeface="Coiny"/>
              </a:defRPr>
            </a:lvl7pPr>
            <a:lvl8pPr lvl="7" algn="ctr" rtl="0">
              <a:spcBef>
                <a:spcPts val="0"/>
              </a:spcBef>
              <a:spcAft>
                <a:spcPts val="0"/>
              </a:spcAft>
              <a:buSzPts val="6200"/>
              <a:buFont typeface="Coiny"/>
              <a:buNone/>
              <a:defRPr sz="8266">
                <a:latin typeface="Coiny"/>
                <a:ea typeface="Coiny"/>
                <a:cs typeface="Coiny"/>
                <a:sym typeface="Coiny"/>
              </a:defRPr>
            </a:lvl8pPr>
            <a:lvl9pPr lvl="8" algn="ctr" rtl="0">
              <a:spcBef>
                <a:spcPts val="0"/>
              </a:spcBef>
              <a:spcAft>
                <a:spcPts val="0"/>
              </a:spcAft>
              <a:buSzPts val="6200"/>
              <a:buFont typeface="Coiny"/>
              <a:buNone/>
              <a:defRPr sz="8266">
                <a:latin typeface="Coiny"/>
                <a:ea typeface="Coiny"/>
                <a:cs typeface="Coiny"/>
                <a:sym typeface="Coiny"/>
              </a:defRPr>
            </a:lvl9pPr>
          </a:lstStyle>
          <a:p>
            <a:r>
              <a:rPr dirty="0"/>
              <a:t>xx%</a:t>
            </a:r>
          </a:p>
        </p:txBody>
      </p:sp>
      <p:sp>
        <p:nvSpPr>
          <p:cNvPr id="1647" name="Google Shape;1647;p37"/>
          <p:cNvSpPr txBox="1">
            <a:spLocks noGrp="1"/>
          </p:cNvSpPr>
          <p:nvPr>
            <p:ph type="subTitle" idx="1"/>
          </p:nvPr>
        </p:nvSpPr>
        <p:spPr>
          <a:xfrm>
            <a:off x="3089000" y="2130884"/>
            <a:ext cx="6014000" cy="365600"/>
          </a:xfrm>
          <a:prstGeom prst="rect">
            <a:avLst/>
          </a:prstGeom>
          <a:noFill/>
        </p:spPr>
        <p:txBody>
          <a:bodyPr spcFirstLastPara="1" wrap="square" lIns="91425" tIns="91425" rIns="91425" bIns="91425" anchor="ctr"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48" name="Google Shape;1648;p37"/>
          <p:cNvSpPr txBox="1">
            <a:spLocks noGrp="1"/>
          </p:cNvSpPr>
          <p:nvPr>
            <p:ph type="title" idx="2" hasCustomPrompt="1"/>
          </p:nvPr>
        </p:nvSpPr>
        <p:spPr>
          <a:xfrm>
            <a:off x="3089000" y="2894323"/>
            <a:ext cx="6014000" cy="609600"/>
          </a:xfrm>
          <a:prstGeom prst="rect">
            <a:avLst/>
          </a:prstGeom>
          <a:noFill/>
        </p:spPr>
        <p:txBody>
          <a:bodyPr spcFirstLastPara="1" wrap="square" lIns="91425" tIns="91425" rIns="91425" bIns="91425" anchor="ctr" anchorCtr="0">
            <a:normAutofit/>
          </a:bodyPr>
          <a:lstStyle>
            <a:lvl1pPr lvl="0" algn="ctr" rtl="0">
              <a:spcBef>
                <a:spcPts val="0"/>
              </a:spcBef>
              <a:spcAft>
                <a:spcPts val="0"/>
              </a:spcAft>
              <a:buSzPts val="6200"/>
              <a:buNone/>
              <a:defRPr sz="5600" b="1">
                <a:solidFill>
                  <a:schemeClr val="accent2"/>
                </a:solidFill>
                <a:latin typeface="Arial" panose="020B0604020202020204" pitchFamily="34" charset="0"/>
                <a:cs typeface="Arial" panose="020B0604020202020204" pitchFamily="34" charset="0"/>
              </a:defRPr>
            </a:lvl1pPr>
            <a:lvl2pPr lvl="1" algn="ctr" rtl="0">
              <a:spcBef>
                <a:spcPts val="0"/>
              </a:spcBef>
              <a:spcAft>
                <a:spcPts val="0"/>
              </a:spcAft>
              <a:buSzPts val="6200"/>
              <a:buFont typeface="Coiny"/>
              <a:buNone/>
              <a:defRPr sz="8266">
                <a:latin typeface="Coiny"/>
                <a:ea typeface="Coiny"/>
                <a:cs typeface="Coiny"/>
                <a:sym typeface="Coiny"/>
              </a:defRPr>
            </a:lvl2pPr>
            <a:lvl3pPr lvl="2" algn="ctr" rtl="0">
              <a:spcBef>
                <a:spcPts val="0"/>
              </a:spcBef>
              <a:spcAft>
                <a:spcPts val="0"/>
              </a:spcAft>
              <a:buSzPts val="6200"/>
              <a:buFont typeface="Coiny"/>
              <a:buNone/>
              <a:defRPr sz="8266">
                <a:latin typeface="Coiny"/>
                <a:ea typeface="Coiny"/>
                <a:cs typeface="Coiny"/>
                <a:sym typeface="Coiny"/>
              </a:defRPr>
            </a:lvl3pPr>
            <a:lvl4pPr lvl="3" algn="ctr" rtl="0">
              <a:spcBef>
                <a:spcPts val="0"/>
              </a:spcBef>
              <a:spcAft>
                <a:spcPts val="0"/>
              </a:spcAft>
              <a:buSzPts val="6200"/>
              <a:buFont typeface="Coiny"/>
              <a:buNone/>
              <a:defRPr sz="8266">
                <a:latin typeface="Coiny"/>
                <a:ea typeface="Coiny"/>
                <a:cs typeface="Coiny"/>
                <a:sym typeface="Coiny"/>
              </a:defRPr>
            </a:lvl4pPr>
            <a:lvl5pPr lvl="4" algn="ctr" rtl="0">
              <a:spcBef>
                <a:spcPts val="0"/>
              </a:spcBef>
              <a:spcAft>
                <a:spcPts val="0"/>
              </a:spcAft>
              <a:buSzPts val="6200"/>
              <a:buFont typeface="Coiny"/>
              <a:buNone/>
              <a:defRPr sz="8266">
                <a:latin typeface="Coiny"/>
                <a:ea typeface="Coiny"/>
                <a:cs typeface="Coiny"/>
                <a:sym typeface="Coiny"/>
              </a:defRPr>
            </a:lvl5pPr>
            <a:lvl6pPr lvl="5" algn="ctr" rtl="0">
              <a:spcBef>
                <a:spcPts val="0"/>
              </a:spcBef>
              <a:spcAft>
                <a:spcPts val="0"/>
              </a:spcAft>
              <a:buSzPts val="6200"/>
              <a:buFont typeface="Coiny"/>
              <a:buNone/>
              <a:defRPr sz="8266">
                <a:latin typeface="Coiny"/>
                <a:ea typeface="Coiny"/>
                <a:cs typeface="Coiny"/>
                <a:sym typeface="Coiny"/>
              </a:defRPr>
            </a:lvl6pPr>
            <a:lvl7pPr lvl="6" algn="ctr" rtl="0">
              <a:spcBef>
                <a:spcPts val="0"/>
              </a:spcBef>
              <a:spcAft>
                <a:spcPts val="0"/>
              </a:spcAft>
              <a:buSzPts val="6200"/>
              <a:buFont typeface="Coiny"/>
              <a:buNone/>
              <a:defRPr sz="8266">
                <a:latin typeface="Coiny"/>
                <a:ea typeface="Coiny"/>
                <a:cs typeface="Coiny"/>
                <a:sym typeface="Coiny"/>
              </a:defRPr>
            </a:lvl7pPr>
            <a:lvl8pPr lvl="7" algn="ctr" rtl="0">
              <a:spcBef>
                <a:spcPts val="0"/>
              </a:spcBef>
              <a:spcAft>
                <a:spcPts val="0"/>
              </a:spcAft>
              <a:buSzPts val="6200"/>
              <a:buFont typeface="Coiny"/>
              <a:buNone/>
              <a:defRPr sz="8266">
                <a:latin typeface="Coiny"/>
                <a:ea typeface="Coiny"/>
                <a:cs typeface="Coiny"/>
                <a:sym typeface="Coiny"/>
              </a:defRPr>
            </a:lvl8pPr>
            <a:lvl9pPr lvl="8" algn="ctr" rtl="0">
              <a:spcBef>
                <a:spcPts val="0"/>
              </a:spcBef>
              <a:spcAft>
                <a:spcPts val="0"/>
              </a:spcAft>
              <a:buSzPts val="6200"/>
              <a:buFont typeface="Coiny"/>
              <a:buNone/>
              <a:defRPr sz="8266">
                <a:latin typeface="Coiny"/>
                <a:ea typeface="Coiny"/>
                <a:cs typeface="Coiny"/>
                <a:sym typeface="Coiny"/>
              </a:defRPr>
            </a:lvl9pPr>
          </a:lstStyle>
          <a:p>
            <a:r>
              <a:rPr dirty="0"/>
              <a:t>xx%</a:t>
            </a:r>
          </a:p>
        </p:txBody>
      </p:sp>
      <p:sp>
        <p:nvSpPr>
          <p:cNvPr id="1649" name="Google Shape;1649;p37"/>
          <p:cNvSpPr txBox="1">
            <a:spLocks noGrp="1"/>
          </p:cNvSpPr>
          <p:nvPr>
            <p:ph type="subTitle" idx="3"/>
          </p:nvPr>
        </p:nvSpPr>
        <p:spPr>
          <a:xfrm>
            <a:off x="3089000" y="3598027"/>
            <a:ext cx="6014000" cy="365600"/>
          </a:xfrm>
          <a:prstGeom prst="rect">
            <a:avLst/>
          </a:prstGeom>
          <a:noFill/>
        </p:spPr>
        <p:txBody>
          <a:bodyPr spcFirstLastPara="1" wrap="square" lIns="91425" tIns="91425" rIns="91425" bIns="91425" anchor="ctr"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50" name="Google Shape;1650;p37"/>
          <p:cNvSpPr txBox="1">
            <a:spLocks noGrp="1"/>
          </p:cNvSpPr>
          <p:nvPr>
            <p:ph type="title" idx="4" hasCustomPrompt="1"/>
          </p:nvPr>
        </p:nvSpPr>
        <p:spPr>
          <a:xfrm>
            <a:off x="3089000" y="4361516"/>
            <a:ext cx="6014000" cy="609600"/>
          </a:xfrm>
          <a:prstGeom prst="rect">
            <a:avLst/>
          </a:prstGeom>
          <a:noFill/>
        </p:spPr>
        <p:txBody>
          <a:bodyPr spcFirstLastPara="1" wrap="square" lIns="91425" tIns="91425" rIns="91425" bIns="91425" anchor="ctr" anchorCtr="0">
            <a:normAutofit/>
          </a:bodyPr>
          <a:lstStyle>
            <a:lvl1pPr lvl="0" algn="ctr" rtl="0">
              <a:spcBef>
                <a:spcPts val="0"/>
              </a:spcBef>
              <a:spcAft>
                <a:spcPts val="0"/>
              </a:spcAft>
              <a:buSzPts val="6200"/>
              <a:buNone/>
              <a:defRPr sz="5600" b="1">
                <a:latin typeface="Arial" panose="020B0604020202020204" pitchFamily="34" charset="0"/>
                <a:cs typeface="Arial" panose="020B0604020202020204" pitchFamily="34" charset="0"/>
              </a:defRPr>
            </a:lvl1pPr>
            <a:lvl2pPr lvl="1" algn="ctr" rtl="0">
              <a:spcBef>
                <a:spcPts val="0"/>
              </a:spcBef>
              <a:spcAft>
                <a:spcPts val="0"/>
              </a:spcAft>
              <a:buSzPts val="6200"/>
              <a:buFont typeface="Coiny"/>
              <a:buNone/>
              <a:defRPr sz="8266">
                <a:latin typeface="Coiny"/>
                <a:ea typeface="Coiny"/>
                <a:cs typeface="Coiny"/>
                <a:sym typeface="Coiny"/>
              </a:defRPr>
            </a:lvl2pPr>
            <a:lvl3pPr lvl="2" algn="ctr" rtl="0">
              <a:spcBef>
                <a:spcPts val="0"/>
              </a:spcBef>
              <a:spcAft>
                <a:spcPts val="0"/>
              </a:spcAft>
              <a:buSzPts val="6200"/>
              <a:buFont typeface="Coiny"/>
              <a:buNone/>
              <a:defRPr sz="8266">
                <a:latin typeface="Coiny"/>
                <a:ea typeface="Coiny"/>
                <a:cs typeface="Coiny"/>
                <a:sym typeface="Coiny"/>
              </a:defRPr>
            </a:lvl3pPr>
            <a:lvl4pPr lvl="3" algn="ctr" rtl="0">
              <a:spcBef>
                <a:spcPts val="0"/>
              </a:spcBef>
              <a:spcAft>
                <a:spcPts val="0"/>
              </a:spcAft>
              <a:buSzPts val="6200"/>
              <a:buFont typeface="Coiny"/>
              <a:buNone/>
              <a:defRPr sz="8266">
                <a:latin typeface="Coiny"/>
                <a:ea typeface="Coiny"/>
                <a:cs typeface="Coiny"/>
                <a:sym typeface="Coiny"/>
              </a:defRPr>
            </a:lvl4pPr>
            <a:lvl5pPr lvl="4" algn="ctr" rtl="0">
              <a:spcBef>
                <a:spcPts val="0"/>
              </a:spcBef>
              <a:spcAft>
                <a:spcPts val="0"/>
              </a:spcAft>
              <a:buSzPts val="6200"/>
              <a:buFont typeface="Coiny"/>
              <a:buNone/>
              <a:defRPr sz="8266">
                <a:latin typeface="Coiny"/>
                <a:ea typeface="Coiny"/>
                <a:cs typeface="Coiny"/>
                <a:sym typeface="Coiny"/>
              </a:defRPr>
            </a:lvl5pPr>
            <a:lvl6pPr lvl="5" algn="ctr" rtl="0">
              <a:spcBef>
                <a:spcPts val="0"/>
              </a:spcBef>
              <a:spcAft>
                <a:spcPts val="0"/>
              </a:spcAft>
              <a:buSzPts val="6200"/>
              <a:buFont typeface="Coiny"/>
              <a:buNone/>
              <a:defRPr sz="8266">
                <a:latin typeface="Coiny"/>
                <a:ea typeface="Coiny"/>
                <a:cs typeface="Coiny"/>
                <a:sym typeface="Coiny"/>
              </a:defRPr>
            </a:lvl6pPr>
            <a:lvl7pPr lvl="6" algn="ctr" rtl="0">
              <a:spcBef>
                <a:spcPts val="0"/>
              </a:spcBef>
              <a:spcAft>
                <a:spcPts val="0"/>
              </a:spcAft>
              <a:buSzPts val="6200"/>
              <a:buFont typeface="Coiny"/>
              <a:buNone/>
              <a:defRPr sz="8266">
                <a:latin typeface="Coiny"/>
                <a:ea typeface="Coiny"/>
                <a:cs typeface="Coiny"/>
                <a:sym typeface="Coiny"/>
              </a:defRPr>
            </a:lvl7pPr>
            <a:lvl8pPr lvl="7" algn="ctr" rtl="0">
              <a:spcBef>
                <a:spcPts val="0"/>
              </a:spcBef>
              <a:spcAft>
                <a:spcPts val="0"/>
              </a:spcAft>
              <a:buSzPts val="6200"/>
              <a:buFont typeface="Coiny"/>
              <a:buNone/>
              <a:defRPr sz="8266">
                <a:latin typeface="Coiny"/>
                <a:ea typeface="Coiny"/>
                <a:cs typeface="Coiny"/>
                <a:sym typeface="Coiny"/>
              </a:defRPr>
            </a:lvl8pPr>
            <a:lvl9pPr lvl="8" algn="ctr" rtl="0">
              <a:spcBef>
                <a:spcPts val="0"/>
              </a:spcBef>
              <a:spcAft>
                <a:spcPts val="0"/>
              </a:spcAft>
              <a:buSzPts val="6200"/>
              <a:buFont typeface="Coiny"/>
              <a:buNone/>
              <a:defRPr sz="8266">
                <a:latin typeface="Coiny"/>
                <a:ea typeface="Coiny"/>
                <a:cs typeface="Coiny"/>
                <a:sym typeface="Coiny"/>
              </a:defRPr>
            </a:lvl9pPr>
          </a:lstStyle>
          <a:p>
            <a:r>
              <a:rPr dirty="0"/>
              <a:t>xx%</a:t>
            </a:r>
          </a:p>
        </p:txBody>
      </p:sp>
      <p:sp>
        <p:nvSpPr>
          <p:cNvPr id="1651" name="Google Shape;1651;p37"/>
          <p:cNvSpPr txBox="1">
            <a:spLocks noGrp="1"/>
          </p:cNvSpPr>
          <p:nvPr>
            <p:ph type="subTitle" idx="5"/>
          </p:nvPr>
        </p:nvSpPr>
        <p:spPr>
          <a:xfrm>
            <a:off x="3089000" y="5065220"/>
            <a:ext cx="6014000" cy="365600"/>
          </a:xfrm>
          <a:prstGeom prst="rect">
            <a:avLst/>
          </a:prstGeom>
          <a:noFill/>
        </p:spPr>
        <p:txBody>
          <a:bodyPr spcFirstLastPara="1" wrap="square" lIns="91425" tIns="91425" rIns="91425" bIns="91425" anchor="ctr" anchorCtr="0">
            <a:norm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52" name="Google Shape;1652;p37"/>
          <p:cNvSpPr/>
          <p:nvPr/>
        </p:nvSpPr>
        <p:spPr>
          <a:xfrm rot="-10530625">
            <a:off x="9066169" y="5323020"/>
            <a:ext cx="4112635" cy="2297123"/>
          </a:xfrm>
          <a:custGeom>
            <a:avLst/>
            <a:gdLst/>
            <a:ahLst/>
            <a:cxnLst/>
            <a:rect l="l" t="t" r="r" b="b"/>
            <a:pathLst>
              <a:path w="105435" h="58891" extrusionOk="0">
                <a:moveTo>
                  <a:pt x="101040" y="0"/>
                </a:moveTo>
                <a:cubicBezTo>
                  <a:pt x="83315" y="5131"/>
                  <a:pt x="65589" y="10265"/>
                  <a:pt x="47863" y="15395"/>
                </a:cubicBezTo>
                <a:cubicBezTo>
                  <a:pt x="32481" y="19848"/>
                  <a:pt x="16834" y="24338"/>
                  <a:pt x="833" y="24338"/>
                </a:cubicBezTo>
                <a:cubicBezTo>
                  <a:pt x="556" y="24338"/>
                  <a:pt x="278" y="24336"/>
                  <a:pt x="1" y="24334"/>
                </a:cubicBezTo>
                <a:lnTo>
                  <a:pt x="1" y="24334"/>
                </a:lnTo>
                <a:lnTo>
                  <a:pt x="841" y="24659"/>
                </a:lnTo>
                <a:cubicBezTo>
                  <a:pt x="4635" y="32319"/>
                  <a:pt x="8641" y="40001"/>
                  <a:pt x="14337" y="46377"/>
                </a:cubicBezTo>
                <a:cubicBezTo>
                  <a:pt x="20035" y="52758"/>
                  <a:pt x="27661" y="57792"/>
                  <a:pt x="36160" y="58746"/>
                </a:cubicBezTo>
                <a:cubicBezTo>
                  <a:pt x="37021" y="58843"/>
                  <a:pt x="37890" y="58890"/>
                  <a:pt x="38761" y="58890"/>
                </a:cubicBezTo>
                <a:cubicBezTo>
                  <a:pt x="46485" y="58890"/>
                  <a:pt x="54346" y="55132"/>
                  <a:pt x="57972" y="48359"/>
                </a:cubicBezTo>
                <a:cubicBezTo>
                  <a:pt x="60832" y="43017"/>
                  <a:pt x="61021" y="36244"/>
                  <a:pt x="65122" y="31790"/>
                </a:cubicBezTo>
                <a:cubicBezTo>
                  <a:pt x="67384" y="29333"/>
                  <a:pt x="70714" y="27921"/>
                  <a:pt x="74045" y="27921"/>
                </a:cubicBezTo>
                <a:cubicBezTo>
                  <a:pt x="74676" y="27921"/>
                  <a:pt x="75306" y="27972"/>
                  <a:pt x="75930" y="28076"/>
                </a:cubicBezTo>
                <a:cubicBezTo>
                  <a:pt x="80970" y="28910"/>
                  <a:pt x="85161" y="32875"/>
                  <a:pt x="90247" y="33281"/>
                </a:cubicBezTo>
                <a:cubicBezTo>
                  <a:pt x="90521" y="33303"/>
                  <a:pt x="90793" y="33314"/>
                  <a:pt x="91063" y="33314"/>
                </a:cubicBezTo>
                <a:cubicBezTo>
                  <a:pt x="97639" y="33314"/>
                  <a:pt x="103084" y="26984"/>
                  <a:pt x="104235" y="20402"/>
                </a:cubicBezTo>
                <a:cubicBezTo>
                  <a:pt x="105435" y="13550"/>
                  <a:pt x="103221" y="6608"/>
                  <a:pt x="101040" y="0"/>
                </a:cubicBezTo>
                <a:close/>
              </a:path>
            </a:pathLst>
          </a:custGeom>
          <a:solidFill>
            <a:srgbClr val="FFD95C"/>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653" name="Google Shape;1653;p37"/>
          <p:cNvSpPr/>
          <p:nvPr/>
        </p:nvSpPr>
        <p:spPr>
          <a:xfrm rot="-633311" flipH="1">
            <a:off x="-143221" y="-559317"/>
            <a:ext cx="5598444" cy="1319465"/>
          </a:xfrm>
          <a:custGeom>
            <a:avLst/>
            <a:gdLst/>
            <a:ahLst/>
            <a:cxnLst/>
            <a:rect l="l" t="t" r="r" b="b"/>
            <a:pathLst>
              <a:path w="134939" h="31803" extrusionOk="0">
                <a:moveTo>
                  <a:pt x="134939" y="1"/>
                </a:moveTo>
                <a:cubicBezTo>
                  <a:pt x="114750" y="4786"/>
                  <a:pt x="93310" y="6977"/>
                  <a:pt x="72230" y="9105"/>
                </a:cubicBezTo>
                <a:cubicBezTo>
                  <a:pt x="48349" y="11516"/>
                  <a:pt x="24470" y="13928"/>
                  <a:pt x="585" y="16339"/>
                </a:cubicBezTo>
                <a:cubicBezTo>
                  <a:pt x="251" y="20455"/>
                  <a:pt x="1" y="24749"/>
                  <a:pt x="3960" y="28015"/>
                </a:cubicBezTo>
                <a:cubicBezTo>
                  <a:pt x="6682" y="30260"/>
                  <a:pt x="12088" y="31802"/>
                  <a:pt x="17937" y="31802"/>
                </a:cubicBezTo>
                <a:cubicBezTo>
                  <a:pt x="20597" y="31802"/>
                  <a:pt x="23348" y="31483"/>
                  <a:pt x="25980" y="30766"/>
                </a:cubicBezTo>
                <a:cubicBezTo>
                  <a:pt x="32163" y="29087"/>
                  <a:pt x="35942" y="25787"/>
                  <a:pt x="41903" y="23890"/>
                </a:cubicBezTo>
                <a:cubicBezTo>
                  <a:pt x="45043" y="22893"/>
                  <a:pt x="48692" y="22363"/>
                  <a:pt x="52086" y="22363"/>
                </a:cubicBezTo>
                <a:cubicBezTo>
                  <a:pt x="53701" y="22363"/>
                  <a:pt x="55258" y="22483"/>
                  <a:pt x="56674" y="22729"/>
                </a:cubicBezTo>
                <a:cubicBezTo>
                  <a:pt x="63380" y="23895"/>
                  <a:pt x="66051" y="27406"/>
                  <a:pt x="71526" y="29398"/>
                </a:cubicBezTo>
                <a:cubicBezTo>
                  <a:pt x="74898" y="30623"/>
                  <a:pt x="79253" y="31186"/>
                  <a:pt x="83941" y="31186"/>
                </a:cubicBezTo>
                <a:cubicBezTo>
                  <a:pt x="90001" y="31186"/>
                  <a:pt x="96617" y="30245"/>
                  <a:pt x="102380" y="28577"/>
                </a:cubicBezTo>
                <a:cubicBezTo>
                  <a:pt x="112598" y="25622"/>
                  <a:pt x="120271" y="20767"/>
                  <a:pt x="125057" y="15759"/>
                </a:cubicBezTo>
                <a:cubicBezTo>
                  <a:pt x="129837" y="10756"/>
                  <a:pt x="132051" y="5551"/>
                  <a:pt x="134009" y="417"/>
                </a:cubicBezTo>
                <a:lnTo>
                  <a:pt x="134939"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654" name="Google Shape;1654;p37"/>
          <p:cNvGrpSpPr/>
          <p:nvPr/>
        </p:nvGrpSpPr>
        <p:grpSpPr>
          <a:xfrm>
            <a:off x="10588891" y="315251"/>
            <a:ext cx="1067200" cy="1400160"/>
            <a:chOff x="7941668" y="236438"/>
            <a:chExt cx="800400" cy="1050120"/>
          </a:xfrm>
        </p:grpSpPr>
        <p:sp>
          <p:nvSpPr>
            <p:cNvPr id="1655" name="Google Shape;1655;p37"/>
            <p:cNvSpPr/>
            <p:nvPr/>
          </p:nvSpPr>
          <p:spPr>
            <a:xfrm>
              <a:off x="8234015" y="1031900"/>
              <a:ext cx="256427" cy="254657"/>
            </a:xfrm>
            <a:custGeom>
              <a:avLst/>
              <a:gdLst/>
              <a:ahLst/>
              <a:cxnLst/>
              <a:rect l="l" t="t" r="r" b="b"/>
              <a:pathLst>
                <a:path w="4202" h="4173" fill="none" extrusionOk="0">
                  <a:moveTo>
                    <a:pt x="0" y="2063"/>
                  </a:moveTo>
                  <a:cubicBezTo>
                    <a:pt x="449" y="1558"/>
                    <a:pt x="897" y="1048"/>
                    <a:pt x="1346" y="543"/>
                  </a:cubicBezTo>
                  <a:cubicBezTo>
                    <a:pt x="1478" y="392"/>
                    <a:pt x="1497" y="242"/>
                    <a:pt x="1629" y="90"/>
                  </a:cubicBezTo>
                  <a:cubicBezTo>
                    <a:pt x="1657" y="52"/>
                    <a:pt x="1695" y="15"/>
                    <a:pt x="1742" y="5"/>
                  </a:cubicBezTo>
                  <a:cubicBezTo>
                    <a:pt x="1784" y="0"/>
                    <a:pt x="1827" y="24"/>
                    <a:pt x="1869" y="52"/>
                  </a:cubicBezTo>
                  <a:cubicBezTo>
                    <a:pt x="2596" y="520"/>
                    <a:pt x="3304" y="1034"/>
                    <a:pt x="3979" y="1581"/>
                  </a:cubicBezTo>
                  <a:cubicBezTo>
                    <a:pt x="4083" y="1666"/>
                    <a:pt x="4201" y="1775"/>
                    <a:pt x="4197" y="1912"/>
                  </a:cubicBezTo>
                  <a:cubicBezTo>
                    <a:pt x="4197" y="2015"/>
                    <a:pt x="4125" y="2106"/>
                    <a:pt x="4060" y="2185"/>
                  </a:cubicBezTo>
                  <a:cubicBezTo>
                    <a:pt x="3498" y="2847"/>
                    <a:pt x="2941" y="3511"/>
                    <a:pt x="2385" y="4173"/>
                  </a:cubicBezTo>
                  <a:cubicBezTo>
                    <a:pt x="1695" y="3516"/>
                    <a:pt x="742" y="2662"/>
                    <a:pt x="0" y="2063"/>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nvGrpSpPr>
            <p:cNvPr id="1656" name="Google Shape;1656;p37"/>
            <p:cNvGrpSpPr/>
            <p:nvPr/>
          </p:nvGrpSpPr>
          <p:grpSpPr>
            <a:xfrm>
              <a:off x="8589047" y="626181"/>
              <a:ext cx="153021" cy="186423"/>
              <a:chOff x="7298913" y="453525"/>
              <a:chExt cx="96775" cy="117900"/>
            </a:xfrm>
          </p:grpSpPr>
          <p:sp>
            <p:nvSpPr>
              <p:cNvPr id="1657" name="Google Shape;1657;p37"/>
              <p:cNvSpPr/>
              <p:nvPr/>
            </p:nvSpPr>
            <p:spPr>
              <a:xfrm>
                <a:off x="7298913" y="480425"/>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58" name="Google Shape;1658;p37"/>
              <p:cNvSpPr/>
              <p:nvPr/>
            </p:nvSpPr>
            <p:spPr>
              <a:xfrm>
                <a:off x="7301138" y="470175"/>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659" name="Google Shape;1659;p37"/>
              <p:cNvSpPr/>
              <p:nvPr/>
            </p:nvSpPr>
            <p:spPr>
              <a:xfrm>
                <a:off x="7337238" y="453525"/>
                <a:ext cx="15375"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660" name="Google Shape;1660;p37"/>
            <p:cNvSpPr/>
            <p:nvPr/>
          </p:nvSpPr>
          <p:spPr>
            <a:xfrm rot="-896704">
              <a:off x="7978441" y="274520"/>
              <a:ext cx="338559" cy="329584"/>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661" name="Google Shape;1661;p37"/>
          <p:cNvSpPr/>
          <p:nvPr/>
        </p:nvSpPr>
        <p:spPr>
          <a:xfrm>
            <a:off x="405700" y="1045632"/>
            <a:ext cx="395299" cy="432120"/>
          </a:xfrm>
          <a:custGeom>
            <a:avLst/>
            <a:gdLst/>
            <a:ahLst/>
            <a:cxnLst/>
            <a:rect l="l" t="t" r="r" b="b"/>
            <a:pathLst>
              <a:path w="14686" h="16054" extrusionOk="0">
                <a:moveTo>
                  <a:pt x="866" y="937"/>
                </a:moveTo>
                <a:cubicBezTo>
                  <a:pt x="4225" y="2255"/>
                  <a:pt x="7381" y="2864"/>
                  <a:pt x="10706" y="3512"/>
                </a:cubicBezTo>
                <a:cubicBezTo>
                  <a:pt x="11684" y="3700"/>
                  <a:pt x="12689" y="3892"/>
                  <a:pt x="13718" y="4115"/>
                </a:cubicBezTo>
                <a:cubicBezTo>
                  <a:pt x="11115" y="7912"/>
                  <a:pt x="8250" y="11579"/>
                  <a:pt x="5191" y="15030"/>
                </a:cubicBezTo>
                <a:cubicBezTo>
                  <a:pt x="3367" y="10470"/>
                  <a:pt x="1911" y="5734"/>
                  <a:pt x="866" y="937"/>
                </a:cubicBezTo>
                <a:close/>
                <a:moveTo>
                  <a:pt x="380" y="0"/>
                </a:moveTo>
                <a:cubicBezTo>
                  <a:pt x="298" y="0"/>
                  <a:pt x="215" y="29"/>
                  <a:pt x="150" y="85"/>
                </a:cubicBezTo>
                <a:cubicBezTo>
                  <a:pt x="47" y="169"/>
                  <a:pt x="1" y="300"/>
                  <a:pt x="29" y="431"/>
                </a:cubicBezTo>
                <a:cubicBezTo>
                  <a:pt x="1132" y="5678"/>
                  <a:pt x="2719" y="10863"/>
                  <a:pt x="4747" y="15831"/>
                </a:cubicBezTo>
                <a:cubicBezTo>
                  <a:pt x="4799" y="15945"/>
                  <a:pt x="4896" y="16024"/>
                  <a:pt x="5020" y="16048"/>
                </a:cubicBezTo>
                <a:cubicBezTo>
                  <a:pt x="5038" y="16048"/>
                  <a:pt x="5061" y="16053"/>
                  <a:pt x="5078" y="16053"/>
                </a:cubicBezTo>
                <a:cubicBezTo>
                  <a:pt x="5180" y="16053"/>
                  <a:pt x="5277" y="16008"/>
                  <a:pt x="5345" y="15933"/>
                </a:cubicBezTo>
                <a:cubicBezTo>
                  <a:pt x="8682" y="12199"/>
                  <a:pt x="11797" y="8213"/>
                  <a:pt x="14605" y="4075"/>
                </a:cubicBezTo>
                <a:cubicBezTo>
                  <a:pt x="14673" y="3978"/>
                  <a:pt x="14685" y="3853"/>
                  <a:pt x="14646" y="3745"/>
                </a:cubicBezTo>
                <a:cubicBezTo>
                  <a:pt x="14600" y="3632"/>
                  <a:pt x="14503" y="3551"/>
                  <a:pt x="14389" y="3530"/>
                </a:cubicBezTo>
                <a:cubicBezTo>
                  <a:pt x="13167" y="3262"/>
                  <a:pt x="11985" y="3034"/>
                  <a:pt x="10842" y="2813"/>
                </a:cubicBezTo>
                <a:cubicBezTo>
                  <a:pt x="7347" y="2137"/>
                  <a:pt x="4049" y="1494"/>
                  <a:pt x="512" y="27"/>
                </a:cubicBezTo>
                <a:cubicBezTo>
                  <a:pt x="470" y="9"/>
                  <a:pt x="425" y="0"/>
                  <a:pt x="380" y="0"/>
                </a:cubicBezTo>
                <a:close/>
              </a:path>
            </a:pathLst>
          </a:cu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091381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24AB3-2F49-3AC1-8ECB-A62429D55E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62BDA4-5E2E-DC55-0637-5B4F4CDBC2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6E4CF-30E3-82CE-69B1-B81AC31F4E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C0BA0C-97BD-0E12-4EE3-BF3551A201F9}"/>
              </a:ext>
            </a:extLst>
          </p:cNvPr>
          <p:cNvSpPr>
            <a:spLocks noGrp="1"/>
          </p:cNvSpPr>
          <p:nvPr>
            <p:ph type="dt" sz="half" idx="10"/>
          </p:nvPr>
        </p:nvSpPr>
        <p:spPr/>
        <p:txBody>
          <a:bodyPr/>
          <a:lstStyle/>
          <a:p>
            <a:fld id="{8861CEA9-5BDC-4166-A019-5A3556EEC933}" type="datetimeFigureOut">
              <a:rPr lang="en-US" smtClean="0"/>
              <a:t>2/27/2025</a:t>
            </a:fld>
            <a:endParaRPr lang="en-US"/>
          </a:p>
        </p:txBody>
      </p:sp>
      <p:sp>
        <p:nvSpPr>
          <p:cNvPr id="6" name="Footer Placeholder 5">
            <a:extLst>
              <a:ext uri="{FF2B5EF4-FFF2-40B4-BE49-F238E27FC236}">
                <a16:creationId xmlns:a16="http://schemas.microsoft.com/office/drawing/2014/main" id="{6DB3202C-C1C2-DACE-ED2C-05D4BFF9A5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89DB4D-68E1-D507-9769-A28296343C21}"/>
              </a:ext>
            </a:extLst>
          </p:cNvPr>
          <p:cNvSpPr>
            <a:spLocks noGrp="1"/>
          </p:cNvSpPr>
          <p:nvPr>
            <p:ph type="sldNum" sz="quarter" idx="12"/>
          </p:nvPr>
        </p:nvSpPr>
        <p:spPr/>
        <p:txBody>
          <a:bodyPr/>
          <a:lstStyle/>
          <a:p>
            <a:fld id="{9181CEEE-4537-4C1B-A62A-9C96E4C7A1AC}" type="slidenum">
              <a:rPr lang="en-US" smtClean="0"/>
              <a:t>‹#›</a:t>
            </a:fld>
            <a:endParaRPr lang="en-US"/>
          </a:p>
        </p:txBody>
      </p:sp>
    </p:spTree>
    <p:extLst>
      <p:ext uri="{BB962C8B-B14F-4D97-AF65-F5344CB8AC3E}">
        <p14:creationId xmlns:p14="http://schemas.microsoft.com/office/powerpoint/2010/main" val="218518279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1824"/>
        <p:cNvGrpSpPr/>
        <p:nvPr/>
      </p:nvGrpSpPr>
      <p:grpSpPr>
        <a:xfrm>
          <a:off x="0" y="0"/>
          <a:ext cx="0" cy="0"/>
          <a:chOff x="0" y="0"/>
          <a:chExt cx="0" cy="0"/>
        </a:xfrm>
      </p:grpSpPr>
      <p:grpSp>
        <p:nvGrpSpPr>
          <p:cNvPr id="1825" name="Google Shape;1825;p41"/>
          <p:cNvGrpSpPr/>
          <p:nvPr/>
        </p:nvGrpSpPr>
        <p:grpSpPr>
          <a:xfrm>
            <a:off x="800" y="0"/>
            <a:ext cx="12190400" cy="6858000"/>
            <a:chOff x="10900" y="0"/>
            <a:chExt cx="9142800" cy="5143500"/>
          </a:xfrm>
        </p:grpSpPr>
        <p:cxnSp>
          <p:nvCxnSpPr>
            <p:cNvPr id="1826" name="Google Shape;1826;p41"/>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27" name="Google Shape;1827;p41"/>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28" name="Google Shape;1828;p41"/>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29" name="Google Shape;1829;p41"/>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30" name="Google Shape;1830;p41"/>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31" name="Google Shape;1831;p41"/>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32" name="Google Shape;1832;p41"/>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33" name="Google Shape;1833;p41"/>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34" name="Google Shape;1834;p41"/>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35" name="Google Shape;1835;p41"/>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36" name="Google Shape;1836;p41"/>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37" name="Google Shape;1837;p41"/>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38" name="Google Shape;1838;p41"/>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39" name="Google Shape;1839;p41"/>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40" name="Google Shape;1840;p41"/>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41" name="Google Shape;1841;p41"/>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42" name="Google Shape;1842;p41"/>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43" name="Google Shape;1843;p41"/>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1844" name="Google Shape;1844;p41"/>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845" name="Google Shape;1845;p41"/>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846" name="Google Shape;1846;p41"/>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847" name="Google Shape;1847;p41"/>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848" name="Google Shape;1848;p41"/>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849" name="Google Shape;1849;p41"/>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850" name="Google Shape;1850;p41"/>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851" name="Google Shape;1851;p41"/>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852" name="Google Shape;1852;p41"/>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1853" name="Google Shape;1853;p41"/>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1854" name="Google Shape;1854;p41"/>
          <p:cNvSpPr/>
          <p:nvPr/>
        </p:nvSpPr>
        <p:spPr>
          <a:xfrm rot="-513265" flipH="1">
            <a:off x="-142391" y="-483673"/>
            <a:ext cx="5334107" cy="1257165"/>
          </a:xfrm>
          <a:custGeom>
            <a:avLst/>
            <a:gdLst/>
            <a:ahLst/>
            <a:cxnLst/>
            <a:rect l="l" t="t" r="r" b="b"/>
            <a:pathLst>
              <a:path w="134939" h="31803" extrusionOk="0">
                <a:moveTo>
                  <a:pt x="134939" y="1"/>
                </a:moveTo>
                <a:cubicBezTo>
                  <a:pt x="114750" y="4786"/>
                  <a:pt x="93310" y="6977"/>
                  <a:pt x="72230" y="9105"/>
                </a:cubicBezTo>
                <a:cubicBezTo>
                  <a:pt x="48349" y="11516"/>
                  <a:pt x="24470" y="13928"/>
                  <a:pt x="585" y="16339"/>
                </a:cubicBezTo>
                <a:cubicBezTo>
                  <a:pt x="251" y="20455"/>
                  <a:pt x="1" y="24749"/>
                  <a:pt x="3960" y="28015"/>
                </a:cubicBezTo>
                <a:cubicBezTo>
                  <a:pt x="6682" y="30260"/>
                  <a:pt x="12088" y="31802"/>
                  <a:pt x="17937" y="31802"/>
                </a:cubicBezTo>
                <a:cubicBezTo>
                  <a:pt x="20597" y="31802"/>
                  <a:pt x="23348" y="31483"/>
                  <a:pt x="25980" y="30766"/>
                </a:cubicBezTo>
                <a:cubicBezTo>
                  <a:pt x="32163" y="29087"/>
                  <a:pt x="35942" y="25787"/>
                  <a:pt x="41903" y="23890"/>
                </a:cubicBezTo>
                <a:cubicBezTo>
                  <a:pt x="45043" y="22893"/>
                  <a:pt x="48692" y="22363"/>
                  <a:pt x="52086" y="22363"/>
                </a:cubicBezTo>
                <a:cubicBezTo>
                  <a:pt x="53701" y="22363"/>
                  <a:pt x="55258" y="22483"/>
                  <a:pt x="56674" y="22729"/>
                </a:cubicBezTo>
                <a:cubicBezTo>
                  <a:pt x="63380" y="23895"/>
                  <a:pt x="66051" y="27406"/>
                  <a:pt x="71526" y="29398"/>
                </a:cubicBezTo>
                <a:cubicBezTo>
                  <a:pt x="74898" y="30623"/>
                  <a:pt x="79253" y="31186"/>
                  <a:pt x="83941" y="31186"/>
                </a:cubicBezTo>
                <a:cubicBezTo>
                  <a:pt x="90001" y="31186"/>
                  <a:pt x="96617" y="30245"/>
                  <a:pt x="102380" y="28577"/>
                </a:cubicBezTo>
                <a:cubicBezTo>
                  <a:pt x="112598" y="25622"/>
                  <a:pt x="120271" y="20767"/>
                  <a:pt x="125057" y="15759"/>
                </a:cubicBezTo>
                <a:cubicBezTo>
                  <a:pt x="129837" y="10756"/>
                  <a:pt x="132051" y="5551"/>
                  <a:pt x="134009" y="417"/>
                </a:cubicBezTo>
                <a:lnTo>
                  <a:pt x="134939" y="1"/>
                </a:ln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55" name="Google Shape;1855;p41"/>
          <p:cNvSpPr/>
          <p:nvPr/>
        </p:nvSpPr>
        <p:spPr>
          <a:xfrm rot="-156162" flipH="1">
            <a:off x="6246930" y="5265573"/>
            <a:ext cx="7430081" cy="2551519"/>
          </a:xfrm>
          <a:custGeom>
            <a:avLst/>
            <a:gdLst/>
            <a:ahLst/>
            <a:cxnLst/>
            <a:rect l="l" t="t" r="r" b="b"/>
            <a:pathLst>
              <a:path w="125118" h="42966" extrusionOk="0">
                <a:moveTo>
                  <a:pt x="24239" y="0"/>
                </a:moveTo>
                <a:cubicBezTo>
                  <a:pt x="22353" y="0"/>
                  <a:pt x="20491" y="377"/>
                  <a:pt x="18816" y="1245"/>
                </a:cubicBezTo>
                <a:cubicBezTo>
                  <a:pt x="15513" y="2959"/>
                  <a:pt x="13242" y="6876"/>
                  <a:pt x="14159" y="10481"/>
                </a:cubicBezTo>
                <a:cubicBezTo>
                  <a:pt x="14710" y="12666"/>
                  <a:pt x="16320" y="14837"/>
                  <a:pt x="15542" y="16951"/>
                </a:cubicBezTo>
                <a:cubicBezTo>
                  <a:pt x="14821" y="18913"/>
                  <a:pt x="12451" y="19583"/>
                  <a:pt x="10304" y="19583"/>
                </a:cubicBezTo>
                <a:cubicBezTo>
                  <a:pt x="10101" y="19583"/>
                  <a:pt x="9900" y="19577"/>
                  <a:pt x="9703" y="19566"/>
                </a:cubicBezTo>
                <a:cubicBezTo>
                  <a:pt x="8574" y="19500"/>
                  <a:pt x="7402" y="19348"/>
                  <a:pt x="6265" y="19348"/>
                </a:cubicBezTo>
                <a:cubicBezTo>
                  <a:pt x="5098" y="19348"/>
                  <a:pt x="3968" y="19509"/>
                  <a:pt x="2964" y="20090"/>
                </a:cubicBezTo>
                <a:cubicBezTo>
                  <a:pt x="14" y="21803"/>
                  <a:pt x="1" y="26381"/>
                  <a:pt x="2092" y="29075"/>
                </a:cubicBezTo>
                <a:cubicBezTo>
                  <a:pt x="4177" y="31770"/>
                  <a:pt x="7594" y="33011"/>
                  <a:pt x="10855" y="34016"/>
                </a:cubicBezTo>
                <a:cubicBezTo>
                  <a:pt x="36292" y="41849"/>
                  <a:pt x="63139" y="42966"/>
                  <a:pt x="89858" y="42966"/>
                </a:cubicBezTo>
                <a:cubicBezTo>
                  <a:pt x="94899" y="42966"/>
                  <a:pt x="99936" y="42926"/>
                  <a:pt x="104957" y="42884"/>
                </a:cubicBezTo>
                <a:cubicBezTo>
                  <a:pt x="108601" y="42850"/>
                  <a:pt x="112319" y="42813"/>
                  <a:pt x="115779" y="41666"/>
                </a:cubicBezTo>
                <a:cubicBezTo>
                  <a:pt x="119238" y="40519"/>
                  <a:pt x="122471" y="38065"/>
                  <a:pt x="123604" y="34601"/>
                </a:cubicBezTo>
                <a:cubicBezTo>
                  <a:pt x="125118" y="29986"/>
                  <a:pt x="121844" y="24525"/>
                  <a:pt x="117973" y="22162"/>
                </a:cubicBezTo>
                <a:cubicBezTo>
                  <a:pt x="111923" y="18457"/>
                  <a:pt x="104906" y="16819"/>
                  <a:pt x="97884" y="16427"/>
                </a:cubicBezTo>
                <a:cubicBezTo>
                  <a:pt x="96474" y="16347"/>
                  <a:pt x="95064" y="16313"/>
                  <a:pt x="93655" y="16313"/>
                </a:cubicBezTo>
                <a:cubicBezTo>
                  <a:pt x="86962" y="16313"/>
                  <a:pt x="80273" y="17087"/>
                  <a:pt x="73583" y="17461"/>
                </a:cubicBezTo>
                <a:cubicBezTo>
                  <a:pt x="73056" y="17490"/>
                  <a:pt x="72519" y="17514"/>
                  <a:pt x="71981" y="17514"/>
                </a:cubicBezTo>
                <a:cubicBezTo>
                  <a:pt x="70417" y="17514"/>
                  <a:pt x="68856" y="17313"/>
                  <a:pt x="67580" y="16455"/>
                </a:cubicBezTo>
                <a:cubicBezTo>
                  <a:pt x="64924" y="14662"/>
                  <a:pt x="64664" y="10938"/>
                  <a:pt x="63413" y="7989"/>
                </a:cubicBezTo>
                <a:cubicBezTo>
                  <a:pt x="61559" y="3591"/>
                  <a:pt x="56821" y="688"/>
                  <a:pt x="52091" y="688"/>
                </a:cubicBezTo>
                <a:cubicBezTo>
                  <a:pt x="51126" y="688"/>
                  <a:pt x="50162" y="808"/>
                  <a:pt x="49223" y="1062"/>
                </a:cubicBezTo>
                <a:cubicBezTo>
                  <a:pt x="46132" y="1897"/>
                  <a:pt x="43376" y="3959"/>
                  <a:pt x="40181" y="4181"/>
                </a:cubicBezTo>
                <a:cubicBezTo>
                  <a:pt x="39985" y="4195"/>
                  <a:pt x="39789" y="4201"/>
                  <a:pt x="39595" y="4201"/>
                </a:cubicBezTo>
                <a:cubicBezTo>
                  <a:pt x="36134" y="4201"/>
                  <a:pt x="32968" y="2138"/>
                  <a:pt x="29666" y="967"/>
                </a:cubicBezTo>
                <a:cubicBezTo>
                  <a:pt x="27934" y="357"/>
                  <a:pt x="26075" y="0"/>
                  <a:pt x="24239"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856" name="Google Shape;1856;p41"/>
          <p:cNvGrpSpPr/>
          <p:nvPr/>
        </p:nvGrpSpPr>
        <p:grpSpPr>
          <a:xfrm flipH="1">
            <a:off x="10354532" y="4306541"/>
            <a:ext cx="1469467" cy="1589884"/>
            <a:chOff x="5653500" y="3414700"/>
            <a:chExt cx="749575" cy="811000"/>
          </a:xfrm>
        </p:grpSpPr>
        <p:sp>
          <p:nvSpPr>
            <p:cNvPr id="1857" name="Google Shape;1857;p41"/>
            <p:cNvSpPr/>
            <p:nvPr/>
          </p:nvSpPr>
          <p:spPr>
            <a:xfrm>
              <a:off x="5679100" y="3414700"/>
              <a:ext cx="723975" cy="811000"/>
            </a:xfrm>
            <a:custGeom>
              <a:avLst/>
              <a:gdLst/>
              <a:ahLst/>
              <a:cxnLst/>
              <a:rect l="l" t="t" r="r" b="b"/>
              <a:pathLst>
                <a:path w="28959" h="32440" extrusionOk="0">
                  <a:moveTo>
                    <a:pt x="19747" y="0"/>
                  </a:moveTo>
                  <a:cubicBezTo>
                    <a:pt x="12997" y="2737"/>
                    <a:pt x="6824" y="4290"/>
                    <a:pt x="0" y="7051"/>
                  </a:cubicBezTo>
                  <a:lnTo>
                    <a:pt x="7717" y="32440"/>
                  </a:lnTo>
                  <a:cubicBezTo>
                    <a:pt x="11926" y="31233"/>
                    <a:pt x="15829" y="30076"/>
                    <a:pt x="20039" y="28863"/>
                  </a:cubicBezTo>
                  <a:cubicBezTo>
                    <a:pt x="21808" y="28353"/>
                    <a:pt x="27499" y="26423"/>
                    <a:pt x="28958" y="25328"/>
                  </a:cubicBezTo>
                  <a:cubicBezTo>
                    <a:pt x="25839" y="16480"/>
                    <a:pt x="22738" y="8896"/>
                    <a:pt x="1974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58" name="Google Shape;1858;p41"/>
            <p:cNvSpPr/>
            <p:nvPr/>
          </p:nvSpPr>
          <p:spPr>
            <a:xfrm>
              <a:off x="5653500" y="3616400"/>
              <a:ext cx="65525" cy="79575"/>
            </a:xfrm>
            <a:custGeom>
              <a:avLst/>
              <a:gdLst/>
              <a:ahLst/>
              <a:cxnLst/>
              <a:rect l="l" t="t" r="r" b="b"/>
              <a:pathLst>
                <a:path w="2621" h="3183" extrusionOk="0">
                  <a:moveTo>
                    <a:pt x="2401" y="0"/>
                  </a:moveTo>
                  <a:cubicBezTo>
                    <a:pt x="2392" y="0"/>
                    <a:pt x="2383" y="1"/>
                    <a:pt x="2374" y="2"/>
                  </a:cubicBezTo>
                  <a:cubicBezTo>
                    <a:pt x="1638" y="21"/>
                    <a:pt x="1006" y="281"/>
                    <a:pt x="595" y="724"/>
                  </a:cubicBezTo>
                  <a:cubicBezTo>
                    <a:pt x="94" y="1272"/>
                    <a:pt x="0" y="2102"/>
                    <a:pt x="383" y="2660"/>
                  </a:cubicBezTo>
                  <a:cubicBezTo>
                    <a:pt x="595" y="2971"/>
                    <a:pt x="982" y="3174"/>
                    <a:pt x="1388" y="3183"/>
                  </a:cubicBezTo>
                  <a:lnTo>
                    <a:pt x="1425" y="3183"/>
                  </a:lnTo>
                  <a:cubicBezTo>
                    <a:pt x="1780" y="3183"/>
                    <a:pt x="2096" y="3037"/>
                    <a:pt x="2289" y="2782"/>
                  </a:cubicBezTo>
                  <a:cubicBezTo>
                    <a:pt x="2370" y="2678"/>
                    <a:pt x="2351" y="2532"/>
                    <a:pt x="2246" y="2451"/>
                  </a:cubicBezTo>
                  <a:cubicBezTo>
                    <a:pt x="2204" y="2418"/>
                    <a:pt x="2152" y="2401"/>
                    <a:pt x="2101" y="2401"/>
                  </a:cubicBezTo>
                  <a:cubicBezTo>
                    <a:pt x="2030" y="2401"/>
                    <a:pt x="1959" y="2433"/>
                    <a:pt x="1912" y="2494"/>
                  </a:cubicBezTo>
                  <a:cubicBezTo>
                    <a:pt x="1809" y="2628"/>
                    <a:pt x="1648" y="2711"/>
                    <a:pt x="1439" y="2711"/>
                  </a:cubicBezTo>
                  <a:cubicBezTo>
                    <a:pt x="1427" y="2711"/>
                    <a:pt x="1415" y="2711"/>
                    <a:pt x="1403" y="2711"/>
                  </a:cubicBezTo>
                  <a:cubicBezTo>
                    <a:pt x="1148" y="2701"/>
                    <a:pt x="902" y="2579"/>
                    <a:pt x="774" y="2390"/>
                  </a:cubicBezTo>
                  <a:cubicBezTo>
                    <a:pt x="519" y="2017"/>
                    <a:pt x="595" y="1427"/>
                    <a:pt x="944" y="1046"/>
                  </a:cubicBezTo>
                  <a:cubicBezTo>
                    <a:pt x="1261" y="700"/>
                    <a:pt x="1789" y="493"/>
                    <a:pt x="2388" y="474"/>
                  </a:cubicBezTo>
                  <a:cubicBezTo>
                    <a:pt x="2516" y="474"/>
                    <a:pt x="2620" y="360"/>
                    <a:pt x="2615" y="233"/>
                  </a:cubicBezTo>
                  <a:cubicBezTo>
                    <a:pt x="2615" y="111"/>
                    <a:pt x="2513" y="0"/>
                    <a:pt x="2401"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59" name="Google Shape;1859;p41"/>
            <p:cNvSpPr/>
            <p:nvPr/>
          </p:nvSpPr>
          <p:spPr>
            <a:xfrm>
              <a:off x="5681100" y="3697625"/>
              <a:ext cx="72125" cy="74100"/>
            </a:xfrm>
            <a:custGeom>
              <a:avLst/>
              <a:gdLst/>
              <a:ahLst/>
              <a:cxnLst/>
              <a:rect l="l" t="t" r="r" b="b"/>
              <a:pathLst>
                <a:path w="2885" h="2964" extrusionOk="0">
                  <a:moveTo>
                    <a:pt x="2368" y="1"/>
                  </a:moveTo>
                  <a:cubicBezTo>
                    <a:pt x="1788" y="1"/>
                    <a:pt x="1313" y="118"/>
                    <a:pt x="926" y="354"/>
                  </a:cubicBezTo>
                  <a:cubicBezTo>
                    <a:pt x="331" y="718"/>
                    <a:pt x="1" y="1387"/>
                    <a:pt x="114" y="1982"/>
                  </a:cubicBezTo>
                  <a:cubicBezTo>
                    <a:pt x="180" y="2336"/>
                    <a:pt x="430" y="2661"/>
                    <a:pt x="770" y="2837"/>
                  </a:cubicBezTo>
                  <a:cubicBezTo>
                    <a:pt x="935" y="2922"/>
                    <a:pt x="1110" y="2964"/>
                    <a:pt x="1279" y="2964"/>
                  </a:cubicBezTo>
                  <a:cubicBezTo>
                    <a:pt x="1417" y="2964"/>
                    <a:pt x="1554" y="2935"/>
                    <a:pt x="1680" y="2874"/>
                  </a:cubicBezTo>
                  <a:cubicBezTo>
                    <a:pt x="1799" y="2822"/>
                    <a:pt x="1850" y="2680"/>
                    <a:pt x="1794" y="2563"/>
                  </a:cubicBezTo>
                  <a:cubicBezTo>
                    <a:pt x="1757" y="2474"/>
                    <a:pt x="1672" y="2422"/>
                    <a:pt x="1583" y="2422"/>
                  </a:cubicBezTo>
                  <a:cubicBezTo>
                    <a:pt x="1549" y="2422"/>
                    <a:pt x="1515" y="2429"/>
                    <a:pt x="1482" y="2445"/>
                  </a:cubicBezTo>
                  <a:cubicBezTo>
                    <a:pt x="1414" y="2477"/>
                    <a:pt x="1346" y="2489"/>
                    <a:pt x="1281" y="2489"/>
                  </a:cubicBezTo>
                  <a:cubicBezTo>
                    <a:pt x="1159" y="2489"/>
                    <a:pt x="1052" y="2445"/>
                    <a:pt x="987" y="2412"/>
                  </a:cubicBezTo>
                  <a:cubicBezTo>
                    <a:pt x="774" y="2308"/>
                    <a:pt x="619" y="2105"/>
                    <a:pt x="576" y="1897"/>
                  </a:cubicBezTo>
                  <a:cubicBezTo>
                    <a:pt x="491" y="1439"/>
                    <a:pt x="813" y="982"/>
                    <a:pt x="1171" y="760"/>
                  </a:cubicBezTo>
                  <a:cubicBezTo>
                    <a:pt x="1486" y="567"/>
                    <a:pt x="1886" y="474"/>
                    <a:pt x="2389" y="474"/>
                  </a:cubicBezTo>
                  <a:cubicBezTo>
                    <a:pt x="2467" y="474"/>
                    <a:pt x="2547" y="476"/>
                    <a:pt x="2630" y="481"/>
                  </a:cubicBezTo>
                  <a:cubicBezTo>
                    <a:pt x="2756" y="481"/>
                    <a:pt x="2870" y="387"/>
                    <a:pt x="2880" y="260"/>
                  </a:cubicBezTo>
                  <a:cubicBezTo>
                    <a:pt x="2884" y="128"/>
                    <a:pt x="2785" y="14"/>
                    <a:pt x="2653" y="10"/>
                  </a:cubicBezTo>
                  <a:cubicBezTo>
                    <a:pt x="2555" y="4"/>
                    <a:pt x="2460" y="1"/>
                    <a:pt x="2368"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60" name="Google Shape;1860;p41"/>
            <p:cNvSpPr/>
            <p:nvPr/>
          </p:nvSpPr>
          <p:spPr>
            <a:xfrm>
              <a:off x="5714150" y="3786800"/>
              <a:ext cx="59000" cy="77875"/>
            </a:xfrm>
            <a:custGeom>
              <a:avLst/>
              <a:gdLst/>
              <a:ahLst/>
              <a:cxnLst/>
              <a:rect l="l" t="t" r="r" b="b"/>
              <a:pathLst>
                <a:path w="2360" h="3115" extrusionOk="0">
                  <a:moveTo>
                    <a:pt x="2114" y="0"/>
                  </a:moveTo>
                  <a:cubicBezTo>
                    <a:pt x="1519" y="20"/>
                    <a:pt x="968" y="237"/>
                    <a:pt x="604" y="605"/>
                  </a:cubicBezTo>
                  <a:cubicBezTo>
                    <a:pt x="170" y="1034"/>
                    <a:pt x="1" y="1681"/>
                    <a:pt x="175" y="2209"/>
                  </a:cubicBezTo>
                  <a:cubicBezTo>
                    <a:pt x="349" y="2742"/>
                    <a:pt x="864" y="3115"/>
                    <a:pt x="1388" y="3115"/>
                  </a:cubicBezTo>
                  <a:cubicBezTo>
                    <a:pt x="1458" y="3115"/>
                    <a:pt x="1530" y="3106"/>
                    <a:pt x="1600" y="3092"/>
                  </a:cubicBezTo>
                  <a:cubicBezTo>
                    <a:pt x="1728" y="3069"/>
                    <a:pt x="1813" y="2941"/>
                    <a:pt x="1784" y="2814"/>
                  </a:cubicBezTo>
                  <a:cubicBezTo>
                    <a:pt x="1764" y="2702"/>
                    <a:pt x="1664" y="2624"/>
                    <a:pt x="1555" y="2624"/>
                  </a:cubicBezTo>
                  <a:cubicBezTo>
                    <a:pt x="1539" y="2624"/>
                    <a:pt x="1522" y="2625"/>
                    <a:pt x="1506" y="2629"/>
                  </a:cubicBezTo>
                  <a:cubicBezTo>
                    <a:pt x="1466" y="2637"/>
                    <a:pt x="1425" y="2641"/>
                    <a:pt x="1384" y="2641"/>
                  </a:cubicBezTo>
                  <a:cubicBezTo>
                    <a:pt x="1061" y="2641"/>
                    <a:pt x="732" y="2399"/>
                    <a:pt x="623" y="2063"/>
                  </a:cubicBezTo>
                  <a:cubicBezTo>
                    <a:pt x="506" y="1699"/>
                    <a:pt x="633" y="1246"/>
                    <a:pt x="939" y="940"/>
                  </a:cubicBezTo>
                  <a:cubicBezTo>
                    <a:pt x="1223" y="657"/>
                    <a:pt x="1652" y="487"/>
                    <a:pt x="2129" y="473"/>
                  </a:cubicBezTo>
                  <a:cubicBezTo>
                    <a:pt x="2256" y="473"/>
                    <a:pt x="2360" y="364"/>
                    <a:pt x="2355" y="232"/>
                  </a:cubicBezTo>
                  <a:cubicBezTo>
                    <a:pt x="2355" y="104"/>
                    <a:pt x="2247" y="0"/>
                    <a:pt x="2120"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61" name="Google Shape;1861;p41"/>
            <p:cNvSpPr/>
            <p:nvPr/>
          </p:nvSpPr>
          <p:spPr>
            <a:xfrm>
              <a:off x="5744325" y="3869075"/>
              <a:ext cx="53975" cy="80450"/>
            </a:xfrm>
            <a:custGeom>
              <a:avLst/>
              <a:gdLst/>
              <a:ahLst/>
              <a:cxnLst/>
              <a:rect l="l" t="t" r="r" b="b"/>
              <a:pathLst>
                <a:path w="2159" h="3218" extrusionOk="0">
                  <a:moveTo>
                    <a:pt x="1898" y="0"/>
                  </a:moveTo>
                  <a:cubicBezTo>
                    <a:pt x="1884" y="0"/>
                    <a:pt x="1870" y="1"/>
                    <a:pt x="1856" y="4"/>
                  </a:cubicBezTo>
                  <a:cubicBezTo>
                    <a:pt x="1399" y="98"/>
                    <a:pt x="974" y="311"/>
                    <a:pt x="630" y="632"/>
                  </a:cubicBezTo>
                  <a:cubicBezTo>
                    <a:pt x="369" y="872"/>
                    <a:pt x="195" y="1132"/>
                    <a:pt x="110" y="1415"/>
                  </a:cubicBezTo>
                  <a:cubicBezTo>
                    <a:pt x="1" y="1788"/>
                    <a:pt x="63" y="2203"/>
                    <a:pt x="290" y="2557"/>
                  </a:cubicBezTo>
                  <a:cubicBezTo>
                    <a:pt x="516" y="2916"/>
                    <a:pt x="865" y="3156"/>
                    <a:pt x="1247" y="3213"/>
                  </a:cubicBezTo>
                  <a:cubicBezTo>
                    <a:pt x="1262" y="3213"/>
                    <a:pt x="1271" y="3217"/>
                    <a:pt x="1285" y="3217"/>
                  </a:cubicBezTo>
                  <a:cubicBezTo>
                    <a:pt x="1399" y="3217"/>
                    <a:pt x="1502" y="3132"/>
                    <a:pt x="1516" y="3015"/>
                  </a:cubicBezTo>
                  <a:cubicBezTo>
                    <a:pt x="1536" y="2882"/>
                    <a:pt x="1451" y="2764"/>
                    <a:pt x="1318" y="2746"/>
                  </a:cubicBezTo>
                  <a:cubicBezTo>
                    <a:pt x="1072" y="2708"/>
                    <a:pt x="841" y="2548"/>
                    <a:pt x="691" y="2307"/>
                  </a:cubicBezTo>
                  <a:cubicBezTo>
                    <a:pt x="539" y="2067"/>
                    <a:pt x="492" y="1788"/>
                    <a:pt x="563" y="1551"/>
                  </a:cubicBezTo>
                  <a:cubicBezTo>
                    <a:pt x="624" y="1353"/>
                    <a:pt x="752" y="1161"/>
                    <a:pt x="950" y="980"/>
                  </a:cubicBezTo>
                  <a:cubicBezTo>
                    <a:pt x="1224" y="726"/>
                    <a:pt x="1578" y="542"/>
                    <a:pt x="1946" y="471"/>
                  </a:cubicBezTo>
                  <a:cubicBezTo>
                    <a:pt x="2074" y="447"/>
                    <a:pt x="2159" y="320"/>
                    <a:pt x="2135" y="192"/>
                  </a:cubicBezTo>
                  <a:cubicBezTo>
                    <a:pt x="2114" y="80"/>
                    <a:pt x="2007" y="0"/>
                    <a:pt x="1898"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62" name="Google Shape;1862;p41"/>
            <p:cNvSpPr/>
            <p:nvPr/>
          </p:nvSpPr>
          <p:spPr>
            <a:xfrm>
              <a:off x="5768300" y="3940925"/>
              <a:ext cx="55125" cy="80350"/>
            </a:xfrm>
            <a:custGeom>
              <a:avLst/>
              <a:gdLst/>
              <a:ahLst/>
              <a:cxnLst/>
              <a:rect l="l" t="t" r="r" b="b"/>
              <a:pathLst>
                <a:path w="2205" h="3214" extrusionOk="0">
                  <a:moveTo>
                    <a:pt x="1959" y="0"/>
                  </a:moveTo>
                  <a:cubicBezTo>
                    <a:pt x="1947" y="0"/>
                    <a:pt x="1934" y="1"/>
                    <a:pt x="1921" y="4"/>
                  </a:cubicBezTo>
                  <a:cubicBezTo>
                    <a:pt x="1189" y="93"/>
                    <a:pt x="344" y="565"/>
                    <a:pt x="118" y="1410"/>
                  </a:cubicBezTo>
                  <a:cubicBezTo>
                    <a:pt x="0" y="1849"/>
                    <a:pt x="118" y="2354"/>
                    <a:pt x="425" y="2732"/>
                  </a:cubicBezTo>
                  <a:cubicBezTo>
                    <a:pt x="675" y="3038"/>
                    <a:pt x="1015" y="3213"/>
                    <a:pt x="1369" y="3213"/>
                  </a:cubicBezTo>
                  <a:lnTo>
                    <a:pt x="1431" y="3213"/>
                  </a:lnTo>
                  <a:cubicBezTo>
                    <a:pt x="1562" y="3203"/>
                    <a:pt x="1662" y="3090"/>
                    <a:pt x="1657" y="2963"/>
                  </a:cubicBezTo>
                  <a:cubicBezTo>
                    <a:pt x="1647" y="2831"/>
                    <a:pt x="1534" y="2737"/>
                    <a:pt x="1407" y="2737"/>
                  </a:cubicBezTo>
                  <a:cubicBezTo>
                    <a:pt x="1397" y="2737"/>
                    <a:pt x="1387" y="2737"/>
                    <a:pt x="1377" y="2737"/>
                  </a:cubicBezTo>
                  <a:cubicBezTo>
                    <a:pt x="1086" y="2737"/>
                    <a:pt x="889" y="2548"/>
                    <a:pt x="793" y="2434"/>
                  </a:cubicBezTo>
                  <a:cubicBezTo>
                    <a:pt x="586" y="2175"/>
                    <a:pt x="501" y="1826"/>
                    <a:pt x="577" y="1533"/>
                  </a:cubicBezTo>
                  <a:cubicBezTo>
                    <a:pt x="747" y="905"/>
                    <a:pt x="1426" y="542"/>
                    <a:pt x="1982" y="471"/>
                  </a:cubicBezTo>
                  <a:cubicBezTo>
                    <a:pt x="2110" y="457"/>
                    <a:pt x="2204" y="339"/>
                    <a:pt x="2191" y="206"/>
                  </a:cubicBezTo>
                  <a:cubicBezTo>
                    <a:pt x="2173" y="92"/>
                    <a:pt x="2073" y="0"/>
                    <a:pt x="1959"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63" name="Google Shape;1863;p41"/>
            <p:cNvSpPr/>
            <p:nvPr/>
          </p:nvSpPr>
          <p:spPr>
            <a:xfrm>
              <a:off x="5794600" y="4016125"/>
              <a:ext cx="48050" cy="78400"/>
            </a:xfrm>
            <a:custGeom>
              <a:avLst/>
              <a:gdLst/>
              <a:ahLst/>
              <a:cxnLst/>
              <a:rect l="l" t="t" r="r" b="b"/>
              <a:pathLst>
                <a:path w="1922" h="3136" extrusionOk="0">
                  <a:moveTo>
                    <a:pt x="1649" y="0"/>
                  </a:moveTo>
                  <a:cubicBezTo>
                    <a:pt x="1620" y="0"/>
                    <a:pt x="1591" y="5"/>
                    <a:pt x="1563" y="16"/>
                  </a:cubicBezTo>
                  <a:cubicBezTo>
                    <a:pt x="1043" y="219"/>
                    <a:pt x="633" y="526"/>
                    <a:pt x="379" y="903"/>
                  </a:cubicBezTo>
                  <a:cubicBezTo>
                    <a:pt x="63" y="1375"/>
                    <a:pt x="0" y="1970"/>
                    <a:pt x="218" y="2432"/>
                  </a:cubicBezTo>
                  <a:cubicBezTo>
                    <a:pt x="421" y="2861"/>
                    <a:pt x="869" y="3136"/>
                    <a:pt x="1309" y="3136"/>
                  </a:cubicBezTo>
                  <a:cubicBezTo>
                    <a:pt x="1416" y="3136"/>
                    <a:pt x="1529" y="3116"/>
                    <a:pt x="1634" y="3083"/>
                  </a:cubicBezTo>
                  <a:cubicBezTo>
                    <a:pt x="1756" y="3042"/>
                    <a:pt x="1823" y="2904"/>
                    <a:pt x="1780" y="2782"/>
                  </a:cubicBezTo>
                  <a:cubicBezTo>
                    <a:pt x="1746" y="2682"/>
                    <a:pt x="1652" y="2620"/>
                    <a:pt x="1553" y="2620"/>
                  </a:cubicBezTo>
                  <a:cubicBezTo>
                    <a:pt x="1530" y="2620"/>
                    <a:pt x="1506" y="2623"/>
                    <a:pt x="1483" y="2630"/>
                  </a:cubicBezTo>
                  <a:cubicBezTo>
                    <a:pt x="1427" y="2650"/>
                    <a:pt x="1368" y="2659"/>
                    <a:pt x="1308" y="2659"/>
                  </a:cubicBezTo>
                  <a:cubicBezTo>
                    <a:pt x="1047" y="2659"/>
                    <a:pt x="766" y="2486"/>
                    <a:pt x="647" y="2229"/>
                  </a:cubicBezTo>
                  <a:cubicBezTo>
                    <a:pt x="501" y="1918"/>
                    <a:pt x="549" y="1502"/>
                    <a:pt x="771" y="1168"/>
                  </a:cubicBezTo>
                  <a:cubicBezTo>
                    <a:pt x="1025" y="794"/>
                    <a:pt x="1435" y="574"/>
                    <a:pt x="1738" y="460"/>
                  </a:cubicBezTo>
                  <a:cubicBezTo>
                    <a:pt x="1860" y="413"/>
                    <a:pt x="1921" y="271"/>
                    <a:pt x="1869" y="153"/>
                  </a:cubicBezTo>
                  <a:cubicBezTo>
                    <a:pt x="1833" y="58"/>
                    <a:pt x="1744" y="0"/>
                    <a:pt x="1649"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64" name="Google Shape;1864;p41"/>
            <p:cNvSpPr/>
            <p:nvPr/>
          </p:nvSpPr>
          <p:spPr>
            <a:xfrm>
              <a:off x="5815000" y="4098725"/>
              <a:ext cx="49350" cy="80050"/>
            </a:xfrm>
            <a:custGeom>
              <a:avLst/>
              <a:gdLst/>
              <a:ahLst/>
              <a:cxnLst/>
              <a:rect l="l" t="t" r="r" b="b"/>
              <a:pathLst>
                <a:path w="1974" h="3202" extrusionOk="0">
                  <a:moveTo>
                    <a:pt x="1726" y="1"/>
                  </a:moveTo>
                  <a:cubicBezTo>
                    <a:pt x="1721" y="1"/>
                    <a:pt x="1716" y="1"/>
                    <a:pt x="1710" y="1"/>
                  </a:cubicBezTo>
                  <a:cubicBezTo>
                    <a:pt x="992" y="54"/>
                    <a:pt x="341" y="601"/>
                    <a:pt x="171" y="1299"/>
                  </a:cubicBezTo>
                  <a:cubicBezTo>
                    <a:pt x="1" y="2003"/>
                    <a:pt x="323" y="2785"/>
                    <a:pt x="935" y="3164"/>
                  </a:cubicBezTo>
                  <a:cubicBezTo>
                    <a:pt x="974" y="3188"/>
                    <a:pt x="1016" y="3201"/>
                    <a:pt x="1059" y="3201"/>
                  </a:cubicBezTo>
                  <a:cubicBezTo>
                    <a:pt x="1138" y="3201"/>
                    <a:pt x="1219" y="3159"/>
                    <a:pt x="1262" y="3088"/>
                  </a:cubicBezTo>
                  <a:cubicBezTo>
                    <a:pt x="1332" y="2975"/>
                    <a:pt x="1294" y="2828"/>
                    <a:pt x="1186" y="2757"/>
                  </a:cubicBezTo>
                  <a:cubicBezTo>
                    <a:pt x="747" y="2489"/>
                    <a:pt x="511" y="1913"/>
                    <a:pt x="634" y="1413"/>
                  </a:cubicBezTo>
                  <a:cubicBezTo>
                    <a:pt x="752" y="917"/>
                    <a:pt x="1233" y="511"/>
                    <a:pt x="1743" y="478"/>
                  </a:cubicBezTo>
                  <a:cubicBezTo>
                    <a:pt x="1874" y="469"/>
                    <a:pt x="1974" y="356"/>
                    <a:pt x="1965" y="223"/>
                  </a:cubicBezTo>
                  <a:cubicBezTo>
                    <a:pt x="1955" y="97"/>
                    <a:pt x="1847" y="1"/>
                    <a:pt x="1726"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65" name="Google Shape;1865;p41"/>
            <p:cNvSpPr/>
            <p:nvPr/>
          </p:nvSpPr>
          <p:spPr>
            <a:xfrm>
              <a:off x="5836725" y="4154025"/>
              <a:ext cx="46050" cy="65800"/>
            </a:xfrm>
            <a:custGeom>
              <a:avLst/>
              <a:gdLst/>
              <a:ahLst/>
              <a:cxnLst/>
              <a:rect l="l" t="t" r="r" b="b"/>
              <a:pathLst>
                <a:path w="1842" h="2632" extrusionOk="0">
                  <a:moveTo>
                    <a:pt x="1583" y="0"/>
                  </a:moveTo>
                  <a:cubicBezTo>
                    <a:pt x="1572" y="0"/>
                    <a:pt x="1560" y="1"/>
                    <a:pt x="1549" y="3"/>
                  </a:cubicBezTo>
                  <a:cubicBezTo>
                    <a:pt x="841" y="116"/>
                    <a:pt x="275" y="560"/>
                    <a:pt x="105" y="1135"/>
                  </a:cubicBezTo>
                  <a:cubicBezTo>
                    <a:pt x="1" y="1494"/>
                    <a:pt x="86" y="1910"/>
                    <a:pt x="326" y="2221"/>
                  </a:cubicBezTo>
                  <a:cubicBezTo>
                    <a:pt x="530" y="2481"/>
                    <a:pt x="813" y="2631"/>
                    <a:pt x="1110" y="2631"/>
                  </a:cubicBezTo>
                  <a:lnTo>
                    <a:pt x="1138" y="2631"/>
                  </a:lnTo>
                  <a:cubicBezTo>
                    <a:pt x="1270" y="2627"/>
                    <a:pt x="1373" y="2518"/>
                    <a:pt x="1369" y="2386"/>
                  </a:cubicBezTo>
                  <a:cubicBezTo>
                    <a:pt x="1364" y="2254"/>
                    <a:pt x="1251" y="2165"/>
                    <a:pt x="1124" y="2155"/>
                  </a:cubicBezTo>
                  <a:cubicBezTo>
                    <a:pt x="1121" y="2155"/>
                    <a:pt x="1117" y="2155"/>
                    <a:pt x="1114" y="2155"/>
                  </a:cubicBezTo>
                  <a:cubicBezTo>
                    <a:pt x="894" y="2155"/>
                    <a:pt x="769" y="2016"/>
                    <a:pt x="704" y="1933"/>
                  </a:cubicBezTo>
                  <a:cubicBezTo>
                    <a:pt x="552" y="1740"/>
                    <a:pt x="501" y="1480"/>
                    <a:pt x="562" y="1272"/>
                  </a:cubicBezTo>
                  <a:cubicBezTo>
                    <a:pt x="694" y="815"/>
                    <a:pt x="1190" y="541"/>
                    <a:pt x="1624" y="475"/>
                  </a:cubicBezTo>
                  <a:cubicBezTo>
                    <a:pt x="1752" y="451"/>
                    <a:pt x="1841" y="333"/>
                    <a:pt x="1822" y="201"/>
                  </a:cubicBezTo>
                  <a:cubicBezTo>
                    <a:pt x="1805" y="85"/>
                    <a:pt x="1701" y="0"/>
                    <a:pt x="1583"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66" name="Google Shape;1866;p41"/>
            <p:cNvSpPr/>
            <p:nvPr/>
          </p:nvSpPr>
          <p:spPr>
            <a:xfrm>
              <a:off x="5818675" y="3509425"/>
              <a:ext cx="286975" cy="112350"/>
            </a:xfrm>
            <a:custGeom>
              <a:avLst/>
              <a:gdLst/>
              <a:ahLst/>
              <a:cxnLst/>
              <a:rect l="l" t="t" r="r" b="b"/>
              <a:pathLst>
                <a:path w="11479" h="4494" extrusionOk="0">
                  <a:moveTo>
                    <a:pt x="11207" y="1"/>
                  </a:moveTo>
                  <a:cubicBezTo>
                    <a:pt x="11178" y="1"/>
                    <a:pt x="11148" y="7"/>
                    <a:pt x="11119" y="19"/>
                  </a:cubicBezTo>
                  <a:cubicBezTo>
                    <a:pt x="7542" y="1468"/>
                    <a:pt x="3866" y="2818"/>
                    <a:pt x="189" y="4031"/>
                  </a:cubicBezTo>
                  <a:cubicBezTo>
                    <a:pt x="67" y="4073"/>
                    <a:pt x="0" y="4206"/>
                    <a:pt x="39" y="4334"/>
                  </a:cubicBezTo>
                  <a:cubicBezTo>
                    <a:pt x="71" y="4432"/>
                    <a:pt x="165" y="4493"/>
                    <a:pt x="265" y="4493"/>
                  </a:cubicBezTo>
                  <a:cubicBezTo>
                    <a:pt x="289" y="4493"/>
                    <a:pt x="312" y="4489"/>
                    <a:pt x="340" y="4484"/>
                  </a:cubicBezTo>
                  <a:cubicBezTo>
                    <a:pt x="4021" y="3267"/>
                    <a:pt x="7708" y="1912"/>
                    <a:pt x="11294" y="459"/>
                  </a:cubicBezTo>
                  <a:cubicBezTo>
                    <a:pt x="11417" y="411"/>
                    <a:pt x="11478" y="270"/>
                    <a:pt x="11426" y="147"/>
                  </a:cubicBezTo>
                  <a:cubicBezTo>
                    <a:pt x="11390" y="58"/>
                    <a:pt x="11300" y="1"/>
                    <a:pt x="11207"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67" name="Google Shape;1867;p41"/>
            <p:cNvSpPr/>
            <p:nvPr/>
          </p:nvSpPr>
          <p:spPr>
            <a:xfrm>
              <a:off x="5836500" y="3559475"/>
              <a:ext cx="275750" cy="110100"/>
            </a:xfrm>
            <a:custGeom>
              <a:avLst/>
              <a:gdLst/>
              <a:ahLst/>
              <a:cxnLst/>
              <a:rect l="l" t="t" r="r" b="b"/>
              <a:pathLst>
                <a:path w="11030" h="4404" extrusionOk="0">
                  <a:moveTo>
                    <a:pt x="10759" y="0"/>
                  </a:moveTo>
                  <a:cubicBezTo>
                    <a:pt x="10729" y="0"/>
                    <a:pt x="10699" y="6"/>
                    <a:pt x="10670" y="19"/>
                  </a:cubicBezTo>
                  <a:cubicBezTo>
                    <a:pt x="7226" y="1406"/>
                    <a:pt x="3700" y="2728"/>
                    <a:pt x="189" y="3940"/>
                  </a:cubicBezTo>
                  <a:cubicBezTo>
                    <a:pt x="66" y="3983"/>
                    <a:pt x="1" y="4120"/>
                    <a:pt x="43" y="4242"/>
                  </a:cubicBezTo>
                  <a:cubicBezTo>
                    <a:pt x="80" y="4342"/>
                    <a:pt x="171" y="4403"/>
                    <a:pt x="269" y="4403"/>
                  </a:cubicBezTo>
                  <a:cubicBezTo>
                    <a:pt x="293" y="4403"/>
                    <a:pt x="321" y="4399"/>
                    <a:pt x="345" y="4388"/>
                  </a:cubicBezTo>
                  <a:cubicBezTo>
                    <a:pt x="3865" y="3175"/>
                    <a:pt x="7396" y="1850"/>
                    <a:pt x="10850" y="457"/>
                  </a:cubicBezTo>
                  <a:cubicBezTo>
                    <a:pt x="10968" y="411"/>
                    <a:pt x="11029" y="269"/>
                    <a:pt x="10977" y="151"/>
                  </a:cubicBezTo>
                  <a:cubicBezTo>
                    <a:pt x="10942" y="58"/>
                    <a:pt x="10852" y="0"/>
                    <a:pt x="10759"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68" name="Google Shape;1868;p41"/>
            <p:cNvSpPr/>
            <p:nvPr/>
          </p:nvSpPr>
          <p:spPr>
            <a:xfrm>
              <a:off x="5861975" y="3649675"/>
              <a:ext cx="173800" cy="68725"/>
            </a:xfrm>
            <a:custGeom>
              <a:avLst/>
              <a:gdLst/>
              <a:ahLst/>
              <a:cxnLst/>
              <a:rect l="l" t="t" r="r" b="b"/>
              <a:pathLst>
                <a:path w="6952" h="2749" extrusionOk="0">
                  <a:moveTo>
                    <a:pt x="6683" y="0"/>
                  </a:moveTo>
                  <a:cubicBezTo>
                    <a:pt x="6655" y="0"/>
                    <a:pt x="6626" y="5"/>
                    <a:pt x="6599" y="16"/>
                  </a:cubicBezTo>
                  <a:cubicBezTo>
                    <a:pt x="4488" y="809"/>
                    <a:pt x="2332" y="1573"/>
                    <a:pt x="189" y="2286"/>
                  </a:cubicBezTo>
                  <a:cubicBezTo>
                    <a:pt x="67" y="2329"/>
                    <a:pt x="1" y="2466"/>
                    <a:pt x="43" y="2588"/>
                  </a:cubicBezTo>
                  <a:cubicBezTo>
                    <a:pt x="76" y="2688"/>
                    <a:pt x="165" y="2749"/>
                    <a:pt x="265" y="2749"/>
                  </a:cubicBezTo>
                  <a:cubicBezTo>
                    <a:pt x="293" y="2749"/>
                    <a:pt x="317" y="2744"/>
                    <a:pt x="341" y="2739"/>
                  </a:cubicBezTo>
                  <a:cubicBezTo>
                    <a:pt x="2487" y="2022"/>
                    <a:pt x="4649" y="1253"/>
                    <a:pt x="6768" y="460"/>
                  </a:cubicBezTo>
                  <a:cubicBezTo>
                    <a:pt x="6891" y="412"/>
                    <a:pt x="6952" y="275"/>
                    <a:pt x="6904" y="153"/>
                  </a:cubicBezTo>
                  <a:cubicBezTo>
                    <a:pt x="6868" y="58"/>
                    <a:pt x="6778" y="0"/>
                    <a:pt x="6683"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69" name="Google Shape;1869;p41"/>
            <p:cNvSpPr/>
            <p:nvPr/>
          </p:nvSpPr>
          <p:spPr>
            <a:xfrm>
              <a:off x="5955550" y="3812325"/>
              <a:ext cx="38250" cy="33350"/>
            </a:xfrm>
            <a:custGeom>
              <a:avLst/>
              <a:gdLst/>
              <a:ahLst/>
              <a:cxnLst/>
              <a:rect l="l" t="t" r="r" b="b"/>
              <a:pathLst>
                <a:path w="1530" h="1334" extrusionOk="0">
                  <a:moveTo>
                    <a:pt x="780" y="0"/>
                  </a:moveTo>
                  <a:cubicBezTo>
                    <a:pt x="567" y="0"/>
                    <a:pt x="355" y="85"/>
                    <a:pt x="184" y="216"/>
                  </a:cubicBezTo>
                  <a:lnTo>
                    <a:pt x="175" y="282"/>
                  </a:lnTo>
                  <a:cubicBezTo>
                    <a:pt x="0" y="599"/>
                    <a:pt x="109" y="1042"/>
                    <a:pt x="415" y="1235"/>
                  </a:cubicBezTo>
                  <a:cubicBezTo>
                    <a:pt x="523" y="1302"/>
                    <a:pt x="648" y="1333"/>
                    <a:pt x="774" y="1333"/>
                  </a:cubicBezTo>
                  <a:cubicBezTo>
                    <a:pt x="1007" y="1333"/>
                    <a:pt x="1241" y="1227"/>
                    <a:pt x="1373" y="1037"/>
                  </a:cubicBezTo>
                  <a:cubicBezTo>
                    <a:pt x="1491" y="867"/>
                    <a:pt x="1529" y="645"/>
                    <a:pt x="1462" y="452"/>
                  </a:cubicBezTo>
                  <a:cubicBezTo>
                    <a:pt x="1377" y="216"/>
                    <a:pt x="1146" y="42"/>
                    <a:pt x="896" y="9"/>
                  </a:cubicBezTo>
                  <a:cubicBezTo>
                    <a:pt x="857" y="3"/>
                    <a:pt x="819" y="0"/>
                    <a:pt x="780"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70" name="Google Shape;1870;p41"/>
            <p:cNvSpPr/>
            <p:nvPr/>
          </p:nvSpPr>
          <p:spPr>
            <a:xfrm>
              <a:off x="6090375" y="3768100"/>
              <a:ext cx="38250" cy="33400"/>
            </a:xfrm>
            <a:custGeom>
              <a:avLst/>
              <a:gdLst/>
              <a:ahLst/>
              <a:cxnLst/>
              <a:rect l="l" t="t" r="r" b="b"/>
              <a:pathLst>
                <a:path w="1530" h="1336" extrusionOk="0">
                  <a:moveTo>
                    <a:pt x="790" y="1"/>
                  </a:moveTo>
                  <a:cubicBezTo>
                    <a:pt x="574" y="1"/>
                    <a:pt x="360" y="82"/>
                    <a:pt x="190" y="216"/>
                  </a:cubicBezTo>
                  <a:lnTo>
                    <a:pt x="181" y="286"/>
                  </a:lnTo>
                  <a:cubicBezTo>
                    <a:pt x="1" y="598"/>
                    <a:pt x="114" y="1042"/>
                    <a:pt x="421" y="1235"/>
                  </a:cubicBezTo>
                  <a:cubicBezTo>
                    <a:pt x="530" y="1304"/>
                    <a:pt x="656" y="1336"/>
                    <a:pt x="783" y="1336"/>
                  </a:cubicBezTo>
                  <a:cubicBezTo>
                    <a:pt x="1015" y="1336"/>
                    <a:pt x="1248" y="1229"/>
                    <a:pt x="1379" y="1037"/>
                  </a:cubicBezTo>
                  <a:cubicBezTo>
                    <a:pt x="1492" y="867"/>
                    <a:pt x="1530" y="645"/>
                    <a:pt x="1464" y="456"/>
                  </a:cubicBezTo>
                  <a:cubicBezTo>
                    <a:pt x="1384" y="216"/>
                    <a:pt x="1148" y="46"/>
                    <a:pt x="898" y="8"/>
                  </a:cubicBezTo>
                  <a:cubicBezTo>
                    <a:pt x="862" y="3"/>
                    <a:pt x="826" y="1"/>
                    <a:pt x="790" y="1"/>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71" name="Google Shape;1871;p41"/>
            <p:cNvSpPr/>
            <p:nvPr/>
          </p:nvSpPr>
          <p:spPr>
            <a:xfrm>
              <a:off x="6017950" y="3794200"/>
              <a:ext cx="54425" cy="49950"/>
            </a:xfrm>
            <a:custGeom>
              <a:avLst/>
              <a:gdLst/>
              <a:ahLst/>
              <a:cxnLst/>
              <a:rect l="l" t="t" r="r" b="b"/>
              <a:pathLst>
                <a:path w="2177" h="1998" extrusionOk="0">
                  <a:moveTo>
                    <a:pt x="1666" y="0"/>
                  </a:moveTo>
                  <a:cubicBezTo>
                    <a:pt x="1633" y="0"/>
                    <a:pt x="1599" y="7"/>
                    <a:pt x="1567" y="21"/>
                  </a:cubicBezTo>
                  <a:cubicBezTo>
                    <a:pt x="1449" y="78"/>
                    <a:pt x="1397" y="220"/>
                    <a:pt x="1454" y="337"/>
                  </a:cubicBezTo>
                  <a:cubicBezTo>
                    <a:pt x="1553" y="554"/>
                    <a:pt x="1662" y="780"/>
                    <a:pt x="1676" y="1002"/>
                  </a:cubicBezTo>
                  <a:cubicBezTo>
                    <a:pt x="1690" y="1172"/>
                    <a:pt x="1634" y="1385"/>
                    <a:pt x="1487" y="1475"/>
                  </a:cubicBezTo>
                  <a:cubicBezTo>
                    <a:pt x="1430" y="1510"/>
                    <a:pt x="1366" y="1525"/>
                    <a:pt x="1300" y="1525"/>
                  </a:cubicBezTo>
                  <a:cubicBezTo>
                    <a:pt x="1173" y="1525"/>
                    <a:pt x="1040" y="1470"/>
                    <a:pt x="944" y="1399"/>
                  </a:cubicBezTo>
                  <a:cubicBezTo>
                    <a:pt x="746" y="1253"/>
                    <a:pt x="609" y="1017"/>
                    <a:pt x="477" y="795"/>
                  </a:cubicBezTo>
                  <a:cubicBezTo>
                    <a:pt x="433" y="719"/>
                    <a:pt x="353" y="678"/>
                    <a:pt x="271" y="678"/>
                  </a:cubicBezTo>
                  <a:cubicBezTo>
                    <a:pt x="230" y="678"/>
                    <a:pt x="189" y="688"/>
                    <a:pt x="151" y="710"/>
                  </a:cubicBezTo>
                  <a:cubicBezTo>
                    <a:pt x="38" y="776"/>
                    <a:pt x="1" y="922"/>
                    <a:pt x="66" y="1035"/>
                  </a:cubicBezTo>
                  <a:cubicBezTo>
                    <a:pt x="218" y="1290"/>
                    <a:pt x="388" y="1573"/>
                    <a:pt x="661" y="1777"/>
                  </a:cubicBezTo>
                  <a:cubicBezTo>
                    <a:pt x="835" y="1904"/>
                    <a:pt x="1067" y="1998"/>
                    <a:pt x="1308" y="1998"/>
                  </a:cubicBezTo>
                  <a:cubicBezTo>
                    <a:pt x="1454" y="1998"/>
                    <a:pt x="1600" y="1965"/>
                    <a:pt x="1737" y="1880"/>
                  </a:cubicBezTo>
                  <a:cubicBezTo>
                    <a:pt x="2015" y="1710"/>
                    <a:pt x="2176" y="1352"/>
                    <a:pt x="2148" y="969"/>
                  </a:cubicBezTo>
                  <a:cubicBezTo>
                    <a:pt x="2129" y="658"/>
                    <a:pt x="1996" y="384"/>
                    <a:pt x="1883" y="139"/>
                  </a:cubicBezTo>
                  <a:cubicBezTo>
                    <a:pt x="1842" y="49"/>
                    <a:pt x="1756" y="0"/>
                    <a:pt x="1666" y="0"/>
                  </a:cubicBezTo>
                  <a:close/>
                </a:path>
              </a:pathLst>
            </a:custGeom>
            <a:solidFill>
              <a:srgbClr val="193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72" name="Google Shape;1872;p41"/>
            <p:cNvSpPr/>
            <p:nvPr/>
          </p:nvSpPr>
          <p:spPr>
            <a:xfrm>
              <a:off x="5893900" y="3862175"/>
              <a:ext cx="68125" cy="65525"/>
            </a:xfrm>
            <a:custGeom>
              <a:avLst/>
              <a:gdLst/>
              <a:ahLst/>
              <a:cxnLst/>
              <a:rect l="l" t="t" r="r" b="b"/>
              <a:pathLst>
                <a:path w="2725" h="2621" extrusionOk="0">
                  <a:moveTo>
                    <a:pt x="1327" y="1"/>
                  </a:moveTo>
                  <a:cubicBezTo>
                    <a:pt x="660" y="1"/>
                    <a:pt x="1" y="445"/>
                    <a:pt x="40" y="1361"/>
                  </a:cubicBezTo>
                  <a:cubicBezTo>
                    <a:pt x="64" y="2021"/>
                    <a:pt x="663" y="2607"/>
                    <a:pt x="1323" y="2620"/>
                  </a:cubicBezTo>
                  <a:cubicBezTo>
                    <a:pt x="1332" y="2620"/>
                    <a:pt x="1340" y="2620"/>
                    <a:pt x="1349" y="2620"/>
                  </a:cubicBezTo>
                  <a:cubicBezTo>
                    <a:pt x="2001" y="2620"/>
                    <a:pt x="2604" y="2065"/>
                    <a:pt x="2654" y="1417"/>
                  </a:cubicBezTo>
                  <a:cubicBezTo>
                    <a:pt x="2724" y="483"/>
                    <a:pt x="2021" y="1"/>
                    <a:pt x="1327" y="1"/>
                  </a:cubicBezTo>
                  <a:close/>
                </a:path>
              </a:pathLst>
            </a:custGeom>
            <a:solidFill>
              <a:srgbClr val="E81B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73" name="Google Shape;1873;p41"/>
            <p:cNvSpPr/>
            <p:nvPr/>
          </p:nvSpPr>
          <p:spPr>
            <a:xfrm>
              <a:off x="6147750" y="3787625"/>
              <a:ext cx="68175" cy="65625"/>
            </a:xfrm>
            <a:custGeom>
              <a:avLst/>
              <a:gdLst/>
              <a:ahLst/>
              <a:cxnLst/>
              <a:rect l="l" t="t" r="r" b="b"/>
              <a:pathLst>
                <a:path w="2727" h="2625" extrusionOk="0">
                  <a:moveTo>
                    <a:pt x="1329" y="1"/>
                  </a:moveTo>
                  <a:cubicBezTo>
                    <a:pt x="661" y="1"/>
                    <a:pt x="1" y="445"/>
                    <a:pt x="38" y="1360"/>
                  </a:cubicBezTo>
                  <a:cubicBezTo>
                    <a:pt x="66" y="2021"/>
                    <a:pt x="661" y="2611"/>
                    <a:pt x="1321" y="2624"/>
                  </a:cubicBezTo>
                  <a:cubicBezTo>
                    <a:pt x="1330" y="2625"/>
                    <a:pt x="1338" y="2625"/>
                    <a:pt x="1347" y="2625"/>
                  </a:cubicBezTo>
                  <a:cubicBezTo>
                    <a:pt x="1997" y="2625"/>
                    <a:pt x="2605" y="2069"/>
                    <a:pt x="2656" y="1417"/>
                  </a:cubicBezTo>
                  <a:cubicBezTo>
                    <a:pt x="2726" y="483"/>
                    <a:pt x="2024" y="1"/>
                    <a:pt x="1329" y="1"/>
                  </a:cubicBezTo>
                  <a:close/>
                </a:path>
              </a:pathLst>
            </a:custGeom>
            <a:solidFill>
              <a:srgbClr val="E81B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874" name="Google Shape;1874;p41"/>
          <p:cNvSpPr/>
          <p:nvPr/>
        </p:nvSpPr>
        <p:spPr>
          <a:xfrm rot="1624412">
            <a:off x="304338" y="5433073"/>
            <a:ext cx="506540" cy="368263"/>
          </a:xfrm>
          <a:custGeom>
            <a:avLst/>
            <a:gdLst/>
            <a:ahLst/>
            <a:cxnLst/>
            <a:rect l="l" t="t" r="r" b="b"/>
            <a:pathLst>
              <a:path w="10257" h="7457" fill="none" extrusionOk="0">
                <a:moveTo>
                  <a:pt x="1" y="1081"/>
                </a:moveTo>
                <a:cubicBezTo>
                  <a:pt x="898" y="383"/>
                  <a:pt x="2073" y="0"/>
                  <a:pt x="3187" y="222"/>
                </a:cubicBezTo>
                <a:cubicBezTo>
                  <a:pt x="4296" y="440"/>
                  <a:pt x="5291" y="1331"/>
                  <a:pt x="5471" y="2450"/>
                </a:cubicBezTo>
                <a:cubicBezTo>
                  <a:pt x="5650" y="3568"/>
                  <a:pt x="4866" y="4805"/>
                  <a:pt x="3749" y="4975"/>
                </a:cubicBezTo>
                <a:cubicBezTo>
                  <a:pt x="3409" y="4744"/>
                  <a:pt x="3361" y="4224"/>
                  <a:pt x="3540" y="3851"/>
                </a:cubicBezTo>
                <a:cubicBezTo>
                  <a:pt x="3725" y="3479"/>
                  <a:pt x="4069" y="3215"/>
                  <a:pt x="4409" y="2974"/>
                </a:cubicBezTo>
                <a:cubicBezTo>
                  <a:pt x="4923" y="2610"/>
                  <a:pt x="5489" y="2257"/>
                  <a:pt x="6123" y="2252"/>
                </a:cubicBezTo>
                <a:cubicBezTo>
                  <a:pt x="6972" y="2242"/>
                  <a:pt x="7713" y="2898"/>
                  <a:pt x="8066" y="3668"/>
                </a:cubicBezTo>
                <a:cubicBezTo>
                  <a:pt x="8421" y="4442"/>
                  <a:pt x="8463" y="5310"/>
                  <a:pt x="8501" y="6160"/>
                </a:cubicBezTo>
                <a:cubicBezTo>
                  <a:pt x="8510" y="6447"/>
                  <a:pt x="8515" y="6759"/>
                  <a:pt x="8354" y="6994"/>
                </a:cubicBezTo>
                <a:cubicBezTo>
                  <a:pt x="8033" y="7457"/>
                  <a:pt x="7208" y="7282"/>
                  <a:pt x="6972" y="6768"/>
                </a:cubicBezTo>
                <a:cubicBezTo>
                  <a:pt x="6735" y="6254"/>
                  <a:pt x="6986" y="5622"/>
                  <a:pt x="7406" y="5243"/>
                </a:cubicBezTo>
                <a:cubicBezTo>
                  <a:pt x="8194" y="4531"/>
                  <a:pt x="9558" y="4616"/>
                  <a:pt x="10257" y="5413"/>
                </a:cubicBezTo>
              </a:path>
            </a:pathLst>
          </a:custGeom>
          <a:noFill/>
          <a:ln w="19050" cap="rnd" cmpd="sng">
            <a:solidFill>
              <a:srgbClr val="193E43"/>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1875" name="Google Shape;1875;p41"/>
          <p:cNvGrpSpPr/>
          <p:nvPr/>
        </p:nvGrpSpPr>
        <p:grpSpPr>
          <a:xfrm>
            <a:off x="606372" y="6144249"/>
            <a:ext cx="260557" cy="306524"/>
            <a:chOff x="5803200" y="3023808"/>
            <a:chExt cx="96775" cy="117900"/>
          </a:xfrm>
        </p:grpSpPr>
        <p:sp>
          <p:nvSpPr>
            <p:cNvPr id="1876" name="Google Shape;1876;p41"/>
            <p:cNvSpPr/>
            <p:nvPr/>
          </p:nvSpPr>
          <p:spPr>
            <a:xfrm>
              <a:off x="5803200" y="3050713"/>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77" name="Google Shape;1877;p41"/>
            <p:cNvSpPr/>
            <p:nvPr/>
          </p:nvSpPr>
          <p:spPr>
            <a:xfrm>
              <a:off x="5805425" y="3040463"/>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78" name="Google Shape;1878;p41"/>
            <p:cNvSpPr/>
            <p:nvPr/>
          </p:nvSpPr>
          <p:spPr>
            <a:xfrm>
              <a:off x="5841524" y="3023808"/>
              <a:ext cx="8456"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rgbClr val="193E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1879" name="Google Shape;1879;p41"/>
          <p:cNvSpPr/>
          <p:nvPr/>
        </p:nvSpPr>
        <p:spPr>
          <a:xfrm rot="-1624412" flipH="1">
            <a:off x="11619489" y="3721773"/>
            <a:ext cx="506540" cy="368263"/>
          </a:xfrm>
          <a:custGeom>
            <a:avLst/>
            <a:gdLst/>
            <a:ahLst/>
            <a:cxnLst/>
            <a:rect l="l" t="t" r="r" b="b"/>
            <a:pathLst>
              <a:path w="10257" h="7457" fill="none" extrusionOk="0">
                <a:moveTo>
                  <a:pt x="1" y="1081"/>
                </a:moveTo>
                <a:cubicBezTo>
                  <a:pt x="898" y="383"/>
                  <a:pt x="2073" y="0"/>
                  <a:pt x="3187" y="222"/>
                </a:cubicBezTo>
                <a:cubicBezTo>
                  <a:pt x="4296" y="440"/>
                  <a:pt x="5291" y="1331"/>
                  <a:pt x="5471" y="2450"/>
                </a:cubicBezTo>
                <a:cubicBezTo>
                  <a:pt x="5650" y="3568"/>
                  <a:pt x="4866" y="4805"/>
                  <a:pt x="3749" y="4975"/>
                </a:cubicBezTo>
                <a:cubicBezTo>
                  <a:pt x="3409" y="4744"/>
                  <a:pt x="3361" y="4224"/>
                  <a:pt x="3540" y="3851"/>
                </a:cubicBezTo>
                <a:cubicBezTo>
                  <a:pt x="3725" y="3479"/>
                  <a:pt x="4069" y="3215"/>
                  <a:pt x="4409" y="2974"/>
                </a:cubicBezTo>
                <a:cubicBezTo>
                  <a:pt x="4923" y="2610"/>
                  <a:pt x="5489" y="2257"/>
                  <a:pt x="6123" y="2252"/>
                </a:cubicBezTo>
                <a:cubicBezTo>
                  <a:pt x="6972" y="2242"/>
                  <a:pt x="7713" y="2898"/>
                  <a:pt x="8066" y="3668"/>
                </a:cubicBezTo>
                <a:cubicBezTo>
                  <a:pt x="8421" y="4442"/>
                  <a:pt x="8463" y="5310"/>
                  <a:pt x="8501" y="6160"/>
                </a:cubicBezTo>
                <a:cubicBezTo>
                  <a:pt x="8510" y="6447"/>
                  <a:pt x="8515" y="6759"/>
                  <a:pt x="8354" y="6994"/>
                </a:cubicBezTo>
                <a:cubicBezTo>
                  <a:pt x="8033" y="7457"/>
                  <a:pt x="7208" y="7282"/>
                  <a:pt x="6972" y="6768"/>
                </a:cubicBezTo>
                <a:cubicBezTo>
                  <a:pt x="6735" y="6254"/>
                  <a:pt x="6986" y="5622"/>
                  <a:pt x="7406" y="5243"/>
                </a:cubicBezTo>
                <a:cubicBezTo>
                  <a:pt x="8194" y="4531"/>
                  <a:pt x="9558" y="4616"/>
                  <a:pt x="10257" y="5413"/>
                </a:cubicBezTo>
              </a:path>
            </a:pathLst>
          </a:custGeom>
          <a:noFill/>
          <a:ln w="19050" cap="rnd" cmpd="sng">
            <a:solidFill>
              <a:srgbClr val="193E43"/>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80" name="Google Shape;1880;p41"/>
          <p:cNvSpPr/>
          <p:nvPr/>
        </p:nvSpPr>
        <p:spPr>
          <a:xfrm rot="1261609">
            <a:off x="11390436" y="421925"/>
            <a:ext cx="451393" cy="439428"/>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35810525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09"/>
        <p:cNvGrpSpPr/>
        <p:nvPr/>
      </p:nvGrpSpPr>
      <p:grpSpPr>
        <a:xfrm>
          <a:off x="0" y="0"/>
          <a:ext cx="0" cy="0"/>
          <a:chOff x="0" y="0"/>
          <a:chExt cx="0" cy="0"/>
        </a:xfrm>
      </p:grpSpPr>
      <p:grpSp>
        <p:nvGrpSpPr>
          <p:cNvPr id="410" name="Google Shape;410;p11"/>
          <p:cNvGrpSpPr/>
          <p:nvPr/>
        </p:nvGrpSpPr>
        <p:grpSpPr>
          <a:xfrm>
            <a:off x="800" y="0"/>
            <a:ext cx="12190400" cy="6858000"/>
            <a:chOff x="10900" y="0"/>
            <a:chExt cx="9142800" cy="5143500"/>
          </a:xfrm>
        </p:grpSpPr>
        <p:cxnSp>
          <p:nvCxnSpPr>
            <p:cNvPr id="411" name="Google Shape;411;p11"/>
            <p:cNvCxnSpPr/>
            <p:nvPr/>
          </p:nvCxnSpPr>
          <p:spPr>
            <a:xfrm>
              <a:off x="45767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12" name="Google Shape;412;p11"/>
            <p:cNvCxnSpPr/>
            <p:nvPr/>
          </p:nvCxnSpPr>
          <p:spPr>
            <a:xfrm>
              <a:off x="578761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13" name="Google Shape;413;p11"/>
            <p:cNvCxnSpPr/>
            <p:nvPr/>
          </p:nvCxnSpPr>
          <p:spPr>
            <a:xfrm>
              <a:off x="627215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14" name="Google Shape;414;p11"/>
            <p:cNvCxnSpPr/>
            <p:nvPr/>
          </p:nvCxnSpPr>
          <p:spPr>
            <a:xfrm>
              <a:off x="675669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15" name="Google Shape;415;p11"/>
            <p:cNvCxnSpPr/>
            <p:nvPr/>
          </p:nvCxnSpPr>
          <p:spPr>
            <a:xfrm>
              <a:off x="724123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16" name="Google Shape;416;p11"/>
            <p:cNvCxnSpPr/>
            <p:nvPr/>
          </p:nvCxnSpPr>
          <p:spPr>
            <a:xfrm>
              <a:off x="7725771"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17" name="Google Shape;417;p11"/>
            <p:cNvCxnSpPr/>
            <p:nvPr/>
          </p:nvCxnSpPr>
          <p:spPr>
            <a:xfrm>
              <a:off x="821031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18" name="Google Shape;418;p11"/>
            <p:cNvCxnSpPr/>
            <p:nvPr/>
          </p:nvCxnSpPr>
          <p:spPr>
            <a:xfrm>
              <a:off x="8694850"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19" name="Google Shape;419;p11"/>
            <p:cNvCxnSpPr/>
            <p:nvPr/>
          </p:nvCxnSpPr>
          <p:spPr>
            <a:xfrm>
              <a:off x="942215"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20" name="Google Shape;420;p11"/>
            <p:cNvCxnSpPr/>
            <p:nvPr/>
          </p:nvCxnSpPr>
          <p:spPr>
            <a:xfrm>
              <a:off x="142675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21" name="Google Shape;421;p11"/>
            <p:cNvCxnSpPr/>
            <p:nvPr/>
          </p:nvCxnSpPr>
          <p:spPr>
            <a:xfrm>
              <a:off x="191129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22" name="Google Shape;422;p11"/>
            <p:cNvCxnSpPr/>
            <p:nvPr/>
          </p:nvCxnSpPr>
          <p:spPr>
            <a:xfrm>
              <a:off x="239583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23" name="Google Shape;423;p11"/>
            <p:cNvCxnSpPr/>
            <p:nvPr/>
          </p:nvCxnSpPr>
          <p:spPr>
            <a:xfrm>
              <a:off x="2880374"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24" name="Google Shape;424;p11"/>
            <p:cNvCxnSpPr/>
            <p:nvPr/>
          </p:nvCxnSpPr>
          <p:spPr>
            <a:xfrm>
              <a:off x="336491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25" name="Google Shape;425;p11"/>
            <p:cNvCxnSpPr/>
            <p:nvPr/>
          </p:nvCxnSpPr>
          <p:spPr>
            <a:xfrm>
              <a:off x="384945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26" name="Google Shape;426;p11"/>
            <p:cNvCxnSpPr/>
            <p:nvPr/>
          </p:nvCxnSpPr>
          <p:spPr>
            <a:xfrm>
              <a:off x="4333993"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27" name="Google Shape;427;p11"/>
            <p:cNvCxnSpPr/>
            <p:nvPr/>
          </p:nvCxnSpPr>
          <p:spPr>
            <a:xfrm>
              <a:off x="481853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28" name="Google Shape;428;p11"/>
            <p:cNvCxnSpPr/>
            <p:nvPr/>
          </p:nvCxnSpPr>
          <p:spPr>
            <a:xfrm>
              <a:off x="5303072" y="0"/>
              <a:ext cx="0" cy="5143500"/>
            </a:xfrm>
            <a:prstGeom prst="straightConnector1">
              <a:avLst/>
            </a:prstGeom>
            <a:noFill/>
            <a:ln w="9525" cap="flat" cmpd="sng">
              <a:solidFill>
                <a:srgbClr val="EFEFEF"/>
              </a:solidFill>
              <a:prstDash val="solid"/>
              <a:round/>
              <a:headEnd type="none" w="med" len="med"/>
              <a:tailEnd type="none" w="med" len="med"/>
            </a:ln>
          </p:spPr>
        </p:cxnSp>
        <p:cxnSp>
          <p:nvCxnSpPr>
            <p:cNvPr id="429" name="Google Shape;429;p11"/>
            <p:cNvCxnSpPr/>
            <p:nvPr/>
          </p:nvCxnSpPr>
          <p:spPr>
            <a:xfrm>
              <a:off x="10900" y="4685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30" name="Google Shape;430;p11"/>
            <p:cNvCxnSpPr/>
            <p:nvPr/>
          </p:nvCxnSpPr>
          <p:spPr>
            <a:xfrm>
              <a:off x="10900" y="46965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31" name="Google Shape;431;p11"/>
            <p:cNvCxnSpPr/>
            <p:nvPr/>
          </p:nvCxnSpPr>
          <p:spPr>
            <a:xfrm>
              <a:off x="10900" y="9383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32" name="Google Shape;432;p11"/>
            <p:cNvCxnSpPr/>
            <p:nvPr/>
          </p:nvCxnSpPr>
          <p:spPr>
            <a:xfrm>
              <a:off x="10900" y="14081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33" name="Google Shape;433;p11"/>
            <p:cNvCxnSpPr/>
            <p:nvPr/>
          </p:nvCxnSpPr>
          <p:spPr>
            <a:xfrm>
              <a:off x="10900" y="18779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34" name="Google Shape;434;p11"/>
            <p:cNvCxnSpPr/>
            <p:nvPr/>
          </p:nvCxnSpPr>
          <p:spPr>
            <a:xfrm>
              <a:off x="10900" y="234767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35" name="Google Shape;435;p11"/>
            <p:cNvCxnSpPr/>
            <p:nvPr/>
          </p:nvCxnSpPr>
          <p:spPr>
            <a:xfrm>
              <a:off x="10900" y="281745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36" name="Google Shape;436;p11"/>
            <p:cNvCxnSpPr/>
            <p:nvPr/>
          </p:nvCxnSpPr>
          <p:spPr>
            <a:xfrm>
              <a:off x="10900" y="3287225"/>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37" name="Google Shape;437;p11"/>
            <p:cNvCxnSpPr/>
            <p:nvPr/>
          </p:nvCxnSpPr>
          <p:spPr>
            <a:xfrm>
              <a:off x="10900" y="3757000"/>
              <a:ext cx="9142800" cy="0"/>
            </a:xfrm>
            <a:prstGeom prst="straightConnector1">
              <a:avLst/>
            </a:prstGeom>
            <a:noFill/>
            <a:ln w="9525" cap="flat" cmpd="sng">
              <a:solidFill>
                <a:srgbClr val="EFEFEF"/>
              </a:solidFill>
              <a:prstDash val="solid"/>
              <a:round/>
              <a:headEnd type="none" w="med" len="med"/>
              <a:tailEnd type="none" w="med" len="med"/>
            </a:ln>
          </p:spPr>
        </p:cxnSp>
        <p:cxnSp>
          <p:nvCxnSpPr>
            <p:cNvPr id="438" name="Google Shape;438;p11"/>
            <p:cNvCxnSpPr/>
            <p:nvPr/>
          </p:nvCxnSpPr>
          <p:spPr>
            <a:xfrm>
              <a:off x="10900" y="4226775"/>
              <a:ext cx="9142800" cy="0"/>
            </a:xfrm>
            <a:prstGeom prst="straightConnector1">
              <a:avLst/>
            </a:prstGeom>
            <a:noFill/>
            <a:ln w="9525" cap="flat" cmpd="sng">
              <a:solidFill>
                <a:srgbClr val="EFEFEF"/>
              </a:solidFill>
              <a:prstDash val="solid"/>
              <a:round/>
              <a:headEnd type="none" w="med" len="med"/>
              <a:tailEnd type="none" w="med" len="med"/>
            </a:ln>
          </p:spPr>
        </p:cxnSp>
      </p:grpSp>
      <p:sp>
        <p:nvSpPr>
          <p:cNvPr id="439" name="Google Shape;439;p11"/>
          <p:cNvSpPr txBox="1">
            <a:spLocks noGrp="1"/>
          </p:cNvSpPr>
          <p:nvPr>
            <p:ph type="title" hasCustomPrompt="1"/>
          </p:nvPr>
        </p:nvSpPr>
        <p:spPr>
          <a:xfrm>
            <a:off x="1748000" y="2175500"/>
            <a:ext cx="8696000" cy="18500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9600"/>
              <a:buNone/>
              <a:defRPr sz="14666" b="1">
                <a:latin typeface="Arial" panose="020B0604020202020204" pitchFamily="34" charset="0"/>
                <a:cs typeface="Arial" panose="020B0604020202020204" pitchFamily="34" charset="0"/>
              </a:defRPr>
            </a:lvl1pPr>
            <a:lvl2pPr lvl="1" algn="ctr" rtl="0">
              <a:spcBef>
                <a:spcPts val="0"/>
              </a:spcBef>
              <a:spcAft>
                <a:spcPts val="0"/>
              </a:spcAft>
              <a:buSzPts val="9600"/>
              <a:buFont typeface="Coiny"/>
              <a:buNone/>
              <a:defRPr sz="12800">
                <a:latin typeface="Coiny"/>
                <a:ea typeface="Coiny"/>
                <a:cs typeface="Coiny"/>
                <a:sym typeface="Coiny"/>
              </a:defRPr>
            </a:lvl2pPr>
            <a:lvl3pPr lvl="2" algn="ctr" rtl="0">
              <a:spcBef>
                <a:spcPts val="0"/>
              </a:spcBef>
              <a:spcAft>
                <a:spcPts val="0"/>
              </a:spcAft>
              <a:buSzPts val="9600"/>
              <a:buFont typeface="Coiny"/>
              <a:buNone/>
              <a:defRPr sz="12800">
                <a:latin typeface="Coiny"/>
                <a:ea typeface="Coiny"/>
                <a:cs typeface="Coiny"/>
                <a:sym typeface="Coiny"/>
              </a:defRPr>
            </a:lvl3pPr>
            <a:lvl4pPr lvl="3" algn="ctr" rtl="0">
              <a:spcBef>
                <a:spcPts val="0"/>
              </a:spcBef>
              <a:spcAft>
                <a:spcPts val="0"/>
              </a:spcAft>
              <a:buSzPts val="9600"/>
              <a:buFont typeface="Coiny"/>
              <a:buNone/>
              <a:defRPr sz="12800">
                <a:latin typeface="Coiny"/>
                <a:ea typeface="Coiny"/>
                <a:cs typeface="Coiny"/>
                <a:sym typeface="Coiny"/>
              </a:defRPr>
            </a:lvl4pPr>
            <a:lvl5pPr lvl="4" algn="ctr" rtl="0">
              <a:spcBef>
                <a:spcPts val="0"/>
              </a:spcBef>
              <a:spcAft>
                <a:spcPts val="0"/>
              </a:spcAft>
              <a:buSzPts val="9600"/>
              <a:buFont typeface="Coiny"/>
              <a:buNone/>
              <a:defRPr sz="12800">
                <a:latin typeface="Coiny"/>
                <a:ea typeface="Coiny"/>
                <a:cs typeface="Coiny"/>
                <a:sym typeface="Coiny"/>
              </a:defRPr>
            </a:lvl5pPr>
            <a:lvl6pPr lvl="5" algn="ctr" rtl="0">
              <a:spcBef>
                <a:spcPts val="0"/>
              </a:spcBef>
              <a:spcAft>
                <a:spcPts val="0"/>
              </a:spcAft>
              <a:buSzPts val="9600"/>
              <a:buFont typeface="Coiny"/>
              <a:buNone/>
              <a:defRPr sz="12800">
                <a:latin typeface="Coiny"/>
                <a:ea typeface="Coiny"/>
                <a:cs typeface="Coiny"/>
                <a:sym typeface="Coiny"/>
              </a:defRPr>
            </a:lvl6pPr>
            <a:lvl7pPr lvl="6" algn="ctr" rtl="0">
              <a:spcBef>
                <a:spcPts val="0"/>
              </a:spcBef>
              <a:spcAft>
                <a:spcPts val="0"/>
              </a:spcAft>
              <a:buSzPts val="9600"/>
              <a:buFont typeface="Coiny"/>
              <a:buNone/>
              <a:defRPr sz="12800">
                <a:latin typeface="Coiny"/>
                <a:ea typeface="Coiny"/>
                <a:cs typeface="Coiny"/>
                <a:sym typeface="Coiny"/>
              </a:defRPr>
            </a:lvl7pPr>
            <a:lvl8pPr lvl="7" algn="ctr" rtl="0">
              <a:spcBef>
                <a:spcPts val="0"/>
              </a:spcBef>
              <a:spcAft>
                <a:spcPts val="0"/>
              </a:spcAft>
              <a:buSzPts val="9600"/>
              <a:buFont typeface="Coiny"/>
              <a:buNone/>
              <a:defRPr sz="12800">
                <a:latin typeface="Coiny"/>
                <a:ea typeface="Coiny"/>
                <a:cs typeface="Coiny"/>
                <a:sym typeface="Coiny"/>
              </a:defRPr>
            </a:lvl8pPr>
            <a:lvl9pPr lvl="8" algn="ctr" rtl="0">
              <a:spcBef>
                <a:spcPts val="0"/>
              </a:spcBef>
              <a:spcAft>
                <a:spcPts val="0"/>
              </a:spcAft>
              <a:buSzPts val="9600"/>
              <a:buFont typeface="Coiny"/>
              <a:buNone/>
              <a:defRPr sz="12800">
                <a:latin typeface="Coiny"/>
                <a:ea typeface="Coiny"/>
                <a:cs typeface="Coiny"/>
                <a:sym typeface="Coiny"/>
              </a:defRPr>
            </a:lvl9pPr>
          </a:lstStyle>
          <a:p>
            <a:r>
              <a:rPr dirty="0"/>
              <a:t>xx%</a:t>
            </a:r>
          </a:p>
        </p:txBody>
      </p:sp>
      <p:sp>
        <p:nvSpPr>
          <p:cNvPr id="440" name="Google Shape;440;p11"/>
          <p:cNvSpPr txBox="1">
            <a:spLocks noGrp="1"/>
          </p:cNvSpPr>
          <p:nvPr>
            <p:ph type="subTitle" idx="1"/>
          </p:nvPr>
        </p:nvSpPr>
        <p:spPr>
          <a:xfrm>
            <a:off x="3016600" y="4160100"/>
            <a:ext cx="6158800" cy="522400"/>
          </a:xfrm>
          <a:prstGeom prst="rect">
            <a:avLst/>
          </a:prstGeom>
        </p:spPr>
        <p:txBody>
          <a:bodyPr spcFirstLastPara="1" wrap="square" lIns="91425" tIns="91425" rIns="91425" bIns="91425" anchor="ctr" anchorCtr="0">
            <a:normAutofit/>
          </a:bodyPr>
          <a:lstStyle>
            <a:lvl1pPr lvl="0" algn="ctr" rtl="0">
              <a:lnSpc>
                <a:spcPct val="100000"/>
              </a:lnSpc>
              <a:spcBef>
                <a:spcPts val="0"/>
              </a:spcBef>
              <a:spcAft>
                <a:spcPts val="0"/>
              </a:spcAft>
              <a:buSzPts val="1500"/>
              <a:buNone/>
              <a:defRPr sz="2133"/>
            </a:lvl1pPr>
            <a:lvl2pPr lvl="1" algn="ctr" rtl="0">
              <a:lnSpc>
                <a:spcPct val="100000"/>
              </a:lnSpc>
              <a:spcBef>
                <a:spcPts val="0"/>
              </a:spcBef>
              <a:spcAft>
                <a:spcPts val="0"/>
              </a:spcAft>
              <a:buSzPts val="1600"/>
              <a:buNone/>
              <a:defRPr sz="2133"/>
            </a:lvl2pPr>
            <a:lvl3pPr lvl="2" algn="ctr" rtl="0">
              <a:lnSpc>
                <a:spcPct val="100000"/>
              </a:lnSpc>
              <a:spcBef>
                <a:spcPts val="0"/>
              </a:spcBef>
              <a:spcAft>
                <a:spcPts val="0"/>
              </a:spcAft>
              <a:buSzPts val="1600"/>
              <a:buNone/>
              <a:defRPr sz="2133"/>
            </a:lvl3pPr>
            <a:lvl4pPr lvl="3" algn="ctr" rtl="0">
              <a:lnSpc>
                <a:spcPct val="100000"/>
              </a:lnSpc>
              <a:spcBef>
                <a:spcPts val="0"/>
              </a:spcBef>
              <a:spcAft>
                <a:spcPts val="0"/>
              </a:spcAft>
              <a:buSzPts val="1600"/>
              <a:buNone/>
              <a:defRPr sz="2133"/>
            </a:lvl4pPr>
            <a:lvl5pPr lvl="4" algn="ctr" rtl="0">
              <a:lnSpc>
                <a:spcPct val="100000"/>
              </a:lnSpc>
              <a:spcBef>
                <a:spcPts val="0"/>
              </a:spcBef>
              <a:spcAft>
                <a:spcPts val="0"/>
              </a:spcAft>
              <a:buSzPts val="1600"/>
              <a:buNone/>
              <a:defRPr sz="2133"/>
            </a:lvl5pPr>
            <a:lvl6pPr lvl="5" algn="ctr" rtl="0">
              <a:lnSpc>
                <a:spcPct val="100000"/>
              </a:lnSpc>
              <a:spcBef>
                <a:spcPts val="0"/>
              </a:spcBef>
              <a:spcAft>
                <a:spcPts val="0"/>
              </a:spcAft>
              <a:buSzPts val="1600"/>
              <a:buNone/>
              <a:defRPr sz="2133"/>
            </a:lvl6pPr>
            <a:lvl7pPr lvl="6" algn="ctr" rtl="0">
              <a:lnSpc>
                <a:spcPct val="100000"/>
              </a:lnSpc>
              <a:spcBef>
                <a:spcPts val="0"/>
              </a:spcBef>
              <a:spcAft>
                <a:spcPts val="0"/>
              </a:spcAft>
              <a:buSzPts val="1600"/>
              <a:buNone/>
              <a:defRPr sz="2133"/>
            </a:lvl7pPr>
            <a:lvl8pPr lvl="7" algn="ctr" rtl="0">
              <a:lnSpc>
                <a:spcPct val="100000"/>
              </a:lnSpc>
              <a:spcBef>
                <a:spcPts val="0"/>
              </a:spcBef>
              <a:spcAft>
                <a:spcPts val="0"/>
              </a:spcAft>
              <a:buSzPts val="1600"/>
              <a:buNone/>
              <a:defRPr sz="2133"/>
            </a:lvl8pPr>
            <a:lvl9pPr lvl="8" algn="ctr" rtl="0">
              <a:lnSpc>
                <a:spcPct val="100000"/>
              </a:lnSpc>
              <a:spcBef>
                <a:spcPts val="0"/>
              </a:spcBef>
              <a:spcAft>
                <a:spcPts val="0"/>
              </a:spcAft>
              <a:buSzPts val="1600"/>
              <a:buNone/>
              <a:defRPr sz="2133"/>
            </a:lvl9pPr>
          </a:lstStyle>
          <a:p>
            <a:endParaRPr/>
          </a:p>
        </p:txBody>
      </p:sp>
      <p:sp>
        <p:nvSpPr>
          <p:cNvPr id="441" name="Google Shape;441;p11"/>
          <p:cNvSpPr/>
          <p:nvPr/>
        </p:nvSpPr>
        <p:spPr>
          <a:xfrm rot="-1087941">
            <a:off x="725266" y="499601"/>
            <a:ext cx="451381" cy="439415"/>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rgbClr val="193E4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442" name="Google Shape;442;p11"/>
          <p:cNvGrpSpPr/>
          <p:nvPr/>
        </p:nvGrpSpPr>
        <p:grpSpPr>
          <a:xfrm>
            <a:off x="11534499" y="1430488"/>
            <a:ext cx="282867" cy="344613"/>
            <a:chOff x="7298913" y="453525"/>
            <a:chExt cx="96775" cy="117900"/>
          </a:xfrm>
        </p:grpSpPr>
        <p:sp>
          <p:nvSpPr>
            <p:cNvPr id="443" name="Google Shape;443;p11"/>
            <p:cNvSpPr/>
            <p:nvPr/>
          </p:nvSpPr>
          <p:spPr>
            <a:xfrm>
              <a:off x="7298913" y="480425"/>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4" name="Google Shape;444;p11"/>
            <p:cNvSpPr/>
            <p:nvPr/>
          </p:nvSpPr>
          <p:spPr>
            <a:xfrm>
              <a:off x="7301138" y="470175"/>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45" name="Google Shape;445;p11"/>
            <p:cNvSpPr/>
            <p:nvPr/>
          </p:nvSpPr>
          <p:spPr>
            <a:xfrm>
              <a:off x="7337238" y="453525"/>
              <a:ext cx="15375"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46" name="Google Shape;446;p11"/>
          <p:cNvSpPr/>
          <p:nvPr/>
        </p:nvSpPr>
        <p:spPr>
          <a:xfrm>
            <a:off x="-476652" y="5847734"/>
            <a:ext cx="8696111" cy="1881829"/>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accen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7" name="Google Shape;447;p11"/>
          <p:cNvSpPr/>
          <p:nvPr/>
        </p:nvSpPr>
        <p:spPr>
          <a:xfrm rot="-10644218">
            <a:off x="3890915" y="-716433"/>
            <a:ext cx="8696053" cy="1881817"/>
          </a:xfrm>
          <a:custGeom>
            <a:avLst/>
            <a:gdLst/>
            <a:ahLst/>
            <a:cxnLst/>
            <a:rect l="l" t="t" r="r" b="b"/>
            <a:pathLst>
              <a:path w="103665" h="22433" extrusionOk="0">
                <a:moveTo>
                  <a:pt x="71204" y="0"/>
                </a:moveTo>
                <a:cubicBezTo>
                  <a:pt x="70230" y="0"/>
                  <a:pt x="69241" y="199"/>
                  <a:pt x="68355" y="572"/>
                </a:cubicBezTo>
                <a:cubicBezTo>
                  <a:pt x="65920" y="1591"/>
                  <a:pt x="64069" y="3611"/>
                  <a:pt x="62267" y="5541"/>
                </a:cubicBezTo>
                <a:cubicBezTo>
                  <a:pt x="60464" y="7466"/>
                  <a:pt x="58530" y="9435"/>
                  <a:pt x="56032" y="10293"/>
                </a:cubicBezTo>
                <a:cubicBezTo>
                  <a:pt x="55019" y="10641"/>
                  <a:pt x="53970" y="10786"/>
                  <a:pt x="52910" y="10786"/>
                </a:cubicBezTo>
                <a:cubicBezTo>
                  <a:pt x="50858" y="10786"/>
                  <a:pt x="48763" y="10240"/>
                  <a:pt x="46807" y="9553"/>
                </a:cubicBezTo>
                <a:cubicBezTo>
                  <a:pt x="43843" y="8510"/>
                  <a:pt x="40935" y="7131"/>
                  <a:pt x="37807" y="6820"/>
                </a:cubicBezTo>
                <a:cubicBezTo>
                  <a:pt x="37310" y="6769"/>
                  <a:pt x="36812" y="6747"/>
                  <a:pt x="36314" y="6747"/>
                </a:cubicBezTo>
                <a:cubicBezTo>
                  <a:pt x="31031" y="6747"/>
                  <a:pt x="25698" y="9321"/>
                  <a:pt x="20562" y="9321"/>
                </a:cubicBezTo>
                <a:cubicBezTo>
                  <a:pt x="19211" y="9321"/>
                  <a:pt x="17874" y="9143"/>
                  <a:pt x="16556" y="8693"/>
                </a:cubicBezTo>
                <a:cubicBezTo>
                  <a:pt x="13559" y="7674"/>
                  <a:pt x="11020" y="5314"/>
                  <a:pt x="7873" y="4989"/>
                </a:cubicBezTo>
                <a:cubicBezTo>
                  <a:pt x="7592" y="4960"/>
                  <a:pt x="7319" y="4946"/>
                  <a:pt x="7053" y="4946"/>
                </a:cubicBezTo>
                <a:cubicBezTo>
                  <a:pt x="2419" y="4946"/>
                  <a:pt x="1" y="9220"/>
                  <a:pt x="95" y="13541"/>
                </a:cubicBezTo>
                <a:cubicBezTo>
                  <a:pt x="174" y="17141"/>
                  <a:pt x="1724" y="18377"/>
                  <a:pt x="4844" y="18377"/>
                </a:cubicBezTo>
                <a:cubicBezTo>
                  <a:pt x="5237" y="18377"/>
                  <a:pt x="5655" y="18357"/>
                  <a:pt x="6098" y="18320"/>
                </a:cubicBezTo>
                <a:cubicBezTo>
                  <a:pt x="11356" y="17882"/>
                  <a:pt x="16546" y="17131"/>
                  <a:pt x="21827" y="16900"/>
                </a:cubicBezTo>
                <a:cubicBezTo>
                  <a:pt x="24207" y="16798"/>
                  <a:pt x="26588" y="16747"/>
                  <a:pt x="28970" y="16747"/>
                </a:cubicBezTo>
                <a:cubicBezTo>
                  <a:pt x="37306" y="16747"/>
                  <a:pt x="45639" y="17371"/>
                  <a:pt x="53876" y="18623"/>
                </a:cubicBezTo>
                <a:cubicBezTo>
                  <a:pt x="61266" y="19742"/>
                  <a:pt x="68582" y="21365"/>
                  <a:pt x="76019" y="22077"/>
                </a:cubicBezTo>
                <a:cubicBezTo>
                  <a:pt x="78341" y="22301"/>
                  <a:pt x="80685" y="22433"/>
                  <a:pt x="83026" y="22433"/>
                </a:cubicBezTo>
                <a:cubicBezTo>
                  <a:pt x="88182" y="22433"/>
                  <a:pt x="93321" y="21793"/>
                  <a:pt x="98166" y="20086"/>
                </a:cubicBezTo>
                <a:cubicBezTo>
                  <a:pt x="99738" y="19529"/>
                  <a:pt x="101337" y="18816"/>
                  <a:pt x="102371" y="17509"/>
                </a:cubicBezTo>
                <a:cubicBezTo>
                  <a:pt x="103404" y="16202"/>
                  <a:pt x="103665" y="14153"/>
                  <a:pt x="102541" y="12922"/>
                </a:cubicBezTo>
                <a:cubicBezTo>
                  <a:pt x="100965" y="11199"/>
                  <a:pt x="97671" y="11879"/>
                  <a:pt x="96364" y="9945"/>
                </a:cubicBezTo>
                <a:cubicBezTo>
                  <a:pt x="95576" y="8784"/>
                  <a:pt x="95906" y="7164"/>
                  <a:pt x="95297" y="5900"/>
                </a:cubicBezTo>
                <a:cubicBezTo>
                  <a:pt x="94672" y="4592"/>
                  <a:pt x="93222" y="4013"/>
                  <a:pt x="91734" y="4013"/>
                </a:cubicBezTo>
                <a:cubicBezTo>
                  <a:pt x="91063" y="4013"/>
                  <a:pt x="90385" y="4130"/>
                  <a:pt x="89771" y="4352"/>
                </a:cubicBezTo>
                <a:cubicBezTo>
                  <a:pt x="87798" y="5064"/>
                  <a:pt x="86199" y="6536"/>
                  <a:pt x="84339" y="7514"/>
                </a:cubicBezTo>
                <a:cubicBezTo>
                  <a:pt x="83332" y="8042"/>
                  <a:pt x="82144" y="8401"/>
                  <a:pt x="81015" y="8401"/>
                </a:cubicBezTo>
                <a:cubicBezTo>
                  <a:pt x="80059" y="8401"/>
                  <a:pt x="79144" y="8144"/>
                  <a:pt x="78416" y="7514"/>
                </a:cubicBezTo>
                <a:cubicBezTo>
                  <a:pt x="76826" y="6140"/>
                  <a:pt x="76816" y="3648"/>
                  <a:pt x="75570" y="1960"/>
                </a:cubicBezTo>
                <a:cubicBezTo>
                  <a:pt x="74571" y="609"/>
                  <a:pt x="72908" y="0"/>
                  <a:pt x="71204"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48" name="Google Shape;448;p11"/>
          <p:cNvSpPr/>
          <p:nvPr/>
        </p:nvSpPr>
        <p:spPr>
          <a:xfrm>
            <a:off x="385249" y="5105117"/>
            <a:ext cx="282864" cy="280912"/>
          </a:xfrm>
          <a:custGeom>
            <a:avLst/>
            <a:gdLst/>
            <a:ahLst/>
            <a:cxnLst/>
            <a:rect l="l" t="t" r="r" b="b"/>
            <a:pathLst>
              <a:path w="4202" h="4173" fill="none" extrusionOk="0">
                <a:moveTo>
                  <a:pt x="0" y="2063"/>
                </a:moveTo>
                <a:cubicBezTo>
                  <a:pt x="449" y="1558"/>
                  <a:pt x="897" y="1048"/>
                  <a:pt x="1346" y="543"/>
                </a:cubicBezTo>
                <a:cubicBezTo>
                  <a:pt x="1478" y="392"/>
                  <a:pt x="1497" y="242"/>
                  <a:pt x="1629" y="90"/>
                </a:cubicBezTo>
                <a:cubicBezTo>
                  <a:pt x="1657" y="52"/>
                  <a:pt x="1695" y="15"/>
                  <a:pt x="1742" y="5"/>
                </a:cubicBezTo>
                <a:cubicBezTo>
                  <a:pt x="1784" y="0"/>
                  <a:pt x="1827" y="24"/>
                  <a:pt x="1869" y="52"/>
                </a:cubicBezTo>
                <a:cubicBezTo>
                  <a:pt x="2596" y="520"/>
                  <a:pt x="3304" y="1034"/>
                  <a:pt x="3979" y="1581"/>
                </a:cubicBezTo>
                <a:cubicBezTo>
                  <a:pt x="4083" y="1666"/>
                  <a:pt x="4201" y="1775"/>
                  <a:pt x="4197" y="1912"/>
                </a:cubicBezTo>
                <a:cubicBezTo>
                  <a:pt x="4197" y="2015"/>
                  <a:pt x="4125" y="2106"/>
                  <a:pt x="4060" y="2185"/>
                </a:cubicBezTo>
                <a:cubicBezTo>
                  <a:pt x="3498" y="2847"/>
                  <a:pt x="2941" y="3511"/>
                  <a:pt x="2385" y="4173"/>
                </a:cubicBezTo>
                <a:cubicBezTo>
                  <a:pt x="1695" y="3516"/>
                  <a:pt x="742" y="2662"/>
                  <a:pt x="0" y="2063"/>
                </a:cubicBezTo>
                <a:close/>
              </a:path>
            </a:pathLst>
          </a:custGeom>
          <a:solidFill>
            <a:schemeClr val="dk1"/>
          </a:solidFill>
          <a:ln w="19050" cap="rnd"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281513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7972B-1871-AAAC-0FD2-620075F950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3F672B-619B-6CE9-49B1-977FC3E034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E393F1-773B-23BF-A089-103F680A9C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3EB7CA-1878-36F2-2A22-2DB882BC27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3A3E42-2A8F-313D-7405-AD935688DD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2A05A5-41DF-5107-1B91-C5CDBE01F7C0}"/>
              </a:ext>
            </a:extLst>
          </p:cNvPr>
          <p:cNvSpPr>
            <a:spLocks noGrp="1"/>
          </p:cNvSpPr>
          <p:nvPr>
            <p:ph type="dt" sz="half" idx="10"/>
          </p:nvPr>
        </p:nvSpPr>
        <p:spPr/>
        <p:txBody>
          <a:bodyPr/>
          <a:lstStyle/>
          <a:p>
            <a:fld id="{8861CEA9-5BDC-4166-A019-5A3556EEC933}" type="datetimeFigureOut">
              <a:rPr lang="en-US" smtClean="0"/>
              <a:t>2/27/2025</a:t>
            </a:fld>
            <a:endParaRPr lang="en-US"/>
          </a:p>
        </p:txBody>
      </p:sp>
      <p:sp>
        <p:nvSpPr>
          <p:cNvPr id="8" name="Footer Placeholder 7">
            <a:extLst>
              <a:ext uri="{FF2B5EF4-FFF2-40B4-BE49-F238E27FC236}">
                <a16:creationId xmlns:a16="http://schemas.microsoft.com/office/drawing/2014/main" id="{CC30CA3B-D337-8449-EC83-97BCD98CE7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5D429D-9DA5-CC18-BC6B-20103F5DFC12}"/>
              </a:ext>
            </a:extLst>
          </p:cNvPr>
          <p:cNvSpPr>
            <a:spLocks noGrp="1"/>
          </p:cNvSpPr>
          <p:nvPr>
            <p:ph type="sldNum" sz="quarter" idx="12"/>
          </p:nvPr>
        </p:nvSpPr>
        <p:spPr/>
        <p:txBody>
          <a:bodyPr/>
          <a:lstStyle/>
          <a:p>
            <a:fld id="{9181CEEE-4537-4C1B-A62A-9C96E4C7A1AC}" type="slidenum">
              <a:rPr lang="en-US" smtClean="0"/>
              <a:t>‹#›</a:t>
            </a:fld>
            <a:endParaRPr lang="en-US"/>
          </a:p>
        </p:txBody>
      </p:sp>
    </p:spTree>
    <p:extLst>
      <p:ext uri="{BB962C8B-B14F-4D97-AF65-F5344CB8AC3E}">
        <p14:creationId xmlns:p14="http://schemas.microsoft.com/office/powerpoint/2010/main" val="1468830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2972B-299A-BB08-46FA-C6B58608DFC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1F3AFF7-8E0F-D731-3EC7-1BB83744F71F}"/>
              </a:ext>
            </a:extLst>
          </p:cNvPr>
          <p:cNvSpPr>
            <a:spLocks noGrp="1"/>
          </p:cNvSpPr>
          <p:nvPr>
            <p:ph type="dt" sz="half" idx="10"/>
          </p:nvPr>
        </p:nvSpPr>
        <p:spPr/>
        <p:txBody>
          <a:bodyPr/>
          <a:lstStyle/>
          <a:p>
            <a:fld id="{8861CEA9-5BDC-4166-A019-5A3556EEC933}" type="datetimeFigureOut">
              <a:rPr lang="en-US" smtClean="0"/>
              <a:t>2/27/2025</a:t>
            </a:fld>
            <a:endParaRPr lang="en-US"/>
          </a:p>
        </p:txBody>
      </p:sp>
      <p:sp>
        <p:nvSpPr>
          <p:cNvPr id="4" name="Footer Placeholder 3">
            <a:extLst>
              <a:ext uri="{FF2B5EF4-FFF2-40B4-BE49-F238E27FC236}">
                <a16:creationId xmlns:a16="http://schemas.microsoft.com/office/drawing/2014/main" id="{A90EDEBE-7221-6FC0-22A1-B0C3E567E3D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3A2436-E834-3D23-17CC-8B6D6DE08CE3}"/>
              </a:ext>
            </a:extLst>
          </p:cNvPr>
          <p:cNvSpPr>
            <a:spLocks noGrp="1"/>
          </p:cNvSpPr>
          <p:nvPr>
            <p:ph type="sldNum" sz="quarter" idx="12"/>
          </p:nvPr>
        </p:nvSpPr>
        <p:spPr/>
        <p:txBody>
          <a:bodyPr/>
          <a:lstStyle/>
          <a:p>
            <a:fld id="{9181CEEE-4537-4C1B-A62A-9C96E4C7A1AC}" type="slidenum">
              <a:rPr lang="en-US" smtClean="0"/>
              <a:t>‹#›</a:t>
            </a:fld>
            <a:endParaRPr lang="en-US"/>
          </a:p>
        </p:txBody>
      </p:sp>
    </p:spTree>
    <p:extLst>
      <p:ext uri="{BB962C8B-B14F-4D97-AF65-F5344CB8AC3E}">
        <p14:creationId xmlns:p14="http://schemas.microsoft.com/office/powerpoint/2010/main" val="3080557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5CBBE5-2C9C-FB7B-6E00-8585CD10E9F7}"/>
              </a:ext>
            </a:extLst>
          </p:cNvPr>
          <p:cNvSpPr>
            <a:spLocks noGrp="1"/>
          </p:cNvSpPr>
          <p:nvPr>
            <p:ph type="dt" sz="half" idx="10"/>
          </p:nvPr>
        </p:nvSpPr>
        <p:spPr/>
        <p:txBody>
          <a:bodyPr/>
          <a:lstStyle/>
          <a:p>
            <a:fld id="{8861CEA9-5BDC-4166-A019-5A3556EEC933}" type="datetimeFigureOut">
              <a:rPr lang="en-US" smtClean="0"/>
              <a:t>2/27/2025</a:t>
            </a:fld>
            <a:endParaRPr lang="en-US"/>
          </a:p>
        </p:txBody>
      </p:sp>
      <p:sp>
        <p:nvSpPr>
          <p:cNvPr id="3" name="Footer Placeholder 2">
            <a:extLst>
              <a:ext uri="{FF2B5EF4-FFF2-40B4-BE49-F238E27FC236}">
                <a16:creationId xmlns:a16="http://schemas.microsoft.com/office/drawing/2014/main" id="{3E493C12-31A0-22BD-6AA7-A26F506651C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7DA4C27-3C90-02D8-287A-F2851372FEF9}"/>
              </a:ext>
            </a:extLst>
          </p:cNvPr>
          <p:cNvSpPr>
            <a:spLocks noGrp="1"/>
          </p:cNvSpPr>
          <p:nvPr>
            <p:ph type="sldNum" sz="quarter" idx="12"/>
          </p:nvPr>
        </p:nvSpPr>
        <p:spPr/>
        <p:txBody>
          <a:bodyPr/>
          <a:lstStyle/>
          <a:p>
            <a:fld id="{9181CEEE-4537-4C1B-A62A-9C96E4C7A1AC}" type="slidenum">
              <a:rPr lang="en-US" smtClean="0"/>
              <a:t>‹#›</a:t>
            </a:fld>
            <a:endParaRPr lang="en-US"/>
          </a:p>
        </p:txBody>
      </p:sp>
    </p:spTree>
    <p:extLst>
      <p:ext uri="{BB962C8B-B14F-4D97-AF65-F5344CB8AC3E}">
        <p14:creationId xmlns:p14="http://schemas.microsoft.com/office/powerpoint/2010/main" val="2345841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931BD-C638-AC66-4990-948559746E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495472E-F5D3-95AE-76AD-DE19484BAB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852422-1DBA-F2D2-2787-A1BEBC7133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93DFDA-DD73-3F47-D86A-4A6FEF8B2F34}"/>
              </a:ext>
            </a:extLst>
          </p:cNvPr>
          <p:cNvSpPr>
            <a:spLocks noGrp="1"/>
          </p:cNvSpPr>
          <p:nvPr>
            <p:ph type="dt" sz="half" idx="10"/>
          </p:nvPr>
        </p:nvSpPr>
        <p:spPr/>
        <p:txBody>
          <a:bodyPr/>
          <a:lstStyle/>
          <a:p>
            <a:fld id="{8861CEA9-5BDC-4166-A019-5A3556EEC933}" type="datetimeFigureOut">
              <a:rPr lang="en-US" smtClean="0"/>
              <a:t>2/27/2025</a:t>
            </a:fld>
            <a:endParaRPr lang="en-US"/>
          </a:p>
        </p:txBody>
      </p:sp>
      <p:sp>
        <p:nvSpPr>
          <p:cNvPr id="6" name="Footer Placeholder 5">
            <a:extLst>
              <a:ext uri="{FF2B5EF4-FFF2-40B4-BE49-F238E27FC236}">
                <a16:creationId xmlns:a16="http://schemas.microsoft.com/office/drawing/2014/main" id="{8AE6D368-D61D-91DE-0F43-EFE0A2B7F0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FAB735-27FC-CDB8-6D51-703CA25E0AA7}"/>
              </a:ext>
            </a:extLst>
          </p:cNvPr>
          <p:cNvSpPr>
            <a:spLocks noGrp="1"/>
          </p:cNvSpPr>
          <p:nvPr>
            <p:ph type="sldNum" sz="quarter" idx="12"/>
          </p:nvPr>
        </p:nvSpPr>
        <p:spPr/>
        <p:txBody>
          <a:bodyPr/>
          <a:lstStyle/>
          <a:p>
            <a:fld id="{9181CEEE-4537-4C1B-A62A-9C96E4C7A1AC}" type="slidenum">
              <a:rPr lang="en-US" smtClean="0"/>
              <a:t>‹#›</a:t>
            </a:fld>
            <a:endParaRPr lang="en-US"/>
          </a:p>
        </p:txBody>
      </p:sp>
    </p:spTree>
    <p:extLst>
      <p:ext uri="{BB962C8B-B14F-4D97-AF65-F5344CB8AC3E}">
        <p14:creationId xmlns:p14="http://schemas.microsoft.com/office/powerpoint/2010/main" val="2213004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4C98-046C-B5AA-83D2-DF34C8B647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2270A35-9A0C-5DA3-217A-76BB1B39B1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E7732B6-4F08-7732-4645-72347F77E7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5079FC-B780-8797-8E8F-C869A9390F01}"/>
              </a:ext>
            </a:extLst>
          </p:cNvPr>
          <p:cNvSpPr>
            <a:spLocks noGrp="1"/>
          </p:cNvSpPr>
          <p:nvPr>
            <p:ph type="dt" sz="half" idx="10"/>
          </p:nvPr>
        </p:nvSpPr>
        <p:spPr/>
        <p:txBody>
          <a:bodyPr/>
          <a:lstStyle/>
          <a:p>
            <a:fld id="{8861CEA9-5BDC-4166-A019-5A3556EEC933}" type="datetimeFigureOut">
              <a:rPr lang="en-US" smtClean="0"/>
              <a:t>2/27/2025</a:t>
            </a:fld>
            <a:endParaRPr lang="en-US"/>
          </a:p>
        </p:txBody>
      </p:sp>
      <p:sp>
        <p:nvSpPr>
          <p:cNvPr id="6" name="Footer Placeholder 5">
            <a:extLst>
              <a:ext uri="{FF2B5EF4-FFF2-40B4-BE49-F238E27FC236}">
                <a16:creationId xmlns:a16="http://schemas.microsoft.com/office/drawing/2014/main" id="{A2F06ACD-00E7-5710-D269-6F0B40F426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3684EA-1567-6BAE-8CCC-50A68F161C9E}"/>
              </a:ext>
            </a:extLst>
          </p:cNvPr>
          <p:cNvSpPr>
            <a:spLocks noGrp="1"/>
          </p:cNvSpPr>
          <p:nvPr>
            <p:ph type="sldNum" sz="quarter" idx="12"/>
          </p:nvPr>
        </p:nvSpPr>
        <p:spPr/>
        <p:txBody>
          <a:bodyPr/>
          <a:lstStyle/>
          <a:p>
            <a:fld id="{9181CEEE-4537-4C1B-A62A-9C96E4C7A1AC}" type="slidenum">
              <a:rPr lang="en-US" smtClean="0"/>
              <a:t>‹#›</a:t>
            </a:fld>
            <a:endParaRPr lang="en-US"/>
          </a:p>
        </p:txBody>
      </p:sp>
    </p:spTree>
    <p:extLst>
      <p:ext uri="{BB962C8B-B14F-4D97-AF65-F5344CB8AC3E}">
        <p14:creationId xmlns:p14="http://schemas.microsoft.com/office/powerpoint/2010/main" val="2535228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3" Type="http://schemas.openxmlformats.org/officeDocument/2006/relationships/slideLayout" Target="../slideLayouts/slideLayout15.xml"/><Relationship Id="rId21" Type="http://schemas.openxmlformats.org/officeDocument/2006/relationships/slideLayout" Target="../slideLayouts/slideLayout33.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ECA3ED-720E-6B83-FD7D-3288A52D94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D7980E-0625-71AF-2E8A-EE2612BD54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2CEFBE-BE40-952A-3904-1DC7BC6F2D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61CEA9-5BDC-4166-A019-5A3556EEC933}" type="datetimeFigureOut">
              <a:rPr lang="en-US" smtClean="0"/>
              <a:t>2/27/2025</a:t>
            </a:fld>
            <a:endParaRPr lang="en-US"/>
          </a:p>
        </p:txBody>
      </p:sp>
      <p:sp>
        <p:nvSpPr>
          <p:cNvPr id="5" name="Footer Placeholder 4">
            <a:extLst>
              <a:ext uri="{FF2B5EF4-FFF2-40B4-BE49-F238E27FC236}">
                <a16:creationId xmlns:a16="http://schemas.microsoft.com/office/drawing/2014/main" id="{F9201CF4-B9FB-BFCA-E37C-6EB54DA8AD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D757EE3-052D-1918-0FE9-5D70CE355D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81CEEE-4537-4C1B-A62A-9C96E4C7A1AC}" type="slidenum">
              <a:rPr lang="en-US" smtClean="0"/>
              <a:t>‹#›</a:t>
            </a:fld>
            <a:endParaRPr lang="en-US"/>
          </a:p>
        </p:txBody>
      </p:sp>
    </p:spTree>
    <p:extLst>
      <p:ext uri="{BB962C8B-B14F-4D97-AF65-F5344CB8AC3E}">
        <p14:creationId xmlns:p14="http://schemas.microsoft.com/office/powerpoint/2010/main" val="2831280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3600"/>
              <a:buFont typeface="Coiny"/>
              <a:buNone/>
              <a:defRPr sz="3600">
                <a:solidFill>
                  <a:schemeClr val="dk1"/>
                </a:solidFill>
                <a:latin typeface="Coiny"/>
                <a:ea typeface="Coiny"/>
                <a:cs typeface="Coiny"/>
                <a:sym typeface="Coiny"/>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rmAutofit/>
          </a:bodyPr>
          <a:lstStyle>
            <a:lvl1pPr marL="457200" lvl="0" indent="-317500" rtl="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1pPr>
            <a:lvl2pPr marL="914400" lvl="1" indent="-317500" rtl="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2pPr>
            <a:lvl3pPr marL="1371600" lvl="2" indent="-317500" rtl="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3pPr>
            <a:lvl4pPr marL="1828800" lvl="3" indent="-317500" rtl="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4pPr>
            <a:lvl5pPr marL="2286000" lvl="4" indent="-317500" rtl="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5pPr>
            <a:lvl6pPr marL="2743200" lvl="5" indent="-317500" rtl="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6pPr>
            <a:lvl7pPr marL="3200400" lvl="6" indent="-317500" rtl="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7pPr>
            <a:lvl8pPr marL="3657600" lvl="7" indent="-317500" rtl="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8pPr>
            <a:lvl9pPr marL="4114800" lvl="8" indent="-317500" rtl="0">
              <a:lnSpc>
                <a:spcPct val="115000"/>
              </a:lnSpc>
              <a:spcBef>
                <a:spcPts val="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9pPr>
          </a:lstStyle>
          <a:p>
            <a:endParaRPr/>
          </a:p>
        </p:txBody>
      </p:sp>
    </p:spTree>
    <p:extLst>
      <p:ext uri="{BB962C8B-B14F-4D97-AF65-F5344CB8AC3E}">
        <p14:creationId xmlns:p14="http://schemas.microsoft.com/office/powerpoint/2010/main" val="165084874"/>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 id="2147483686" r:id="rId25"/>
    <p:sldLayoutId id="2147483687" r:id="rId26"/>
    <p:sldLayoutId id="2147483688" r:id="rId27"/>
    <p:sldLayoutId id="2147483689" r:id="rId28"/>
    <p:sldLayoutId id="2147483690" r:id="rId2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90"/>
        <p:cNvGrpSpPr/>
        <p:nvPr/>
      </p:nvGrpSpPr>
      <p:grpSpPr>
        <a:xfrm>
          <a:off x="0" y="0"/>
          <a:ext cx="0" cy="0"/>
          <a:chOff x="0" y="0"/>
          <a:chExt cx="0" cy="0"/>
        </a:xfrm>
      </p:grpSpPr>
      <p:grpSp>
        <p:nvGrpSpPr>
          <p:cNvPr id="1892" name="Google Shape;1892;p45"/>
          <p:cNvGrpSpPr/>
          <p:nvPr/>
        </p:nvGrpSpPr>
        <p:grpSpPr>
          <a:xfrm>
            <a:off x="9036233" y="4108225"/>
            <a:ext cx="2364495" cy="2345001"/>
            <a:chOff x="6974624" y="3249293"/>
            <a:chExt cx="1773371" cy="1758751"/>
          </a:xfrm>
        </p:grpSpPr>
        <p:grpSp>
          <p:nvGrpSpPr>
            <p:cNvPr id="1893" name="Google Shape;1893;p45"/>
            <p:cNvGrpSpPr/>
            <p:nvPr/>
          </p:nvGrpSpPr>
          <p:grpSpPr>
            <a:xfrm>
              <a:off x="7771559" y="3249293"/>
              <a:ext cx="976436" cy="1568474"/>
              <a:chOff x="2207125" y="4466025"/>
              <a:chExt cx="340875" cy="547575"/>
            </a:xfrm>
          </p:grpSpPr>
          <p:sp>
            <p:nvSpPr>
              <p:cNvPr id="1894" name="Google Shape;1894;p45"/>
              <p:cNvSpPr/>
              <p:nvPr/>
            </p:nvSpPr>
            <p:spPr>
              <a:xfrm>
                <a:off x="2207125" y="4466025"/>
                <a:ext cx="340875" cy="547575"/>
              </a:xfrm>
              <a:custGeom>
                <a:avLst/>
                <a:gdLst/>
                <a:ahLst/>
                <a:cxnLst/>
                <a:rect l="l" t="t" r="r" b="b"/>
                <a:pathLst>
                  <a:path w="13635" h="21903" extrusionOk="0">
                    <a:moveTo>
                      <a:pt x="9328" y="0"/>
                    </a:moveTo>
                    <a:cubicBezTo>
                      <a:pt x="9224" y="0"/>
                      <a:pt x="9141" y="14"/>
                      <a:pt x="9080" y="43"/>
                    </a:cubicBezTo>
                    <a:cubicBezTo>
                      <a:pt x="8759" y="199"/>
                      <a:pt x="6570" y="4370"/>
                      <a:pt x="5847" y="5768"/>
                    </a:cubicBezTo>
                    <a:cubicBezTo>
                      <a:pt x="3894" y="9528"/>
                      <a:pt x="2034" y="13333"/>
                      <a:pt x="265" y="17184"/>
                    </a:cubicBezTo>
                    <a:cubicBezTo>
                      <a:pt x="265" y="17184"/>
                      <a:pt x="1" y="21629"/>
                      <a:pt x="128" y="21902"/>
                    </a:cubicBezTo>
                    <a:cubicBezTo>
                      <a:pt x="1293" y="21558"/>
                      <a:pt x="4526" y="19992"/>
                      <a:pt x="4526" y="19992"/>
                    </a:cubicBezTo>
                    <a:cubicBezTo>
                      <a:pt x="7651" y="14381"/>
                      <a:pt x="10591" y="8670"/>
                      <a:pt x="13338" y="2865"/>
                    </a:cubicBezTo>
                    <a:cubicBezTo>
                      <a:pt x="13484" y="2554"/>
                      <a:pt x="13634" y="2186"/>
                      <a:pt x="13488" y="1870"/>
                    </a:cubicBezTo>
                    <a:cubicBezTo>
                      <a:pt x="13388" y="1648"/>
                      <a:pt x="13168" y="1515"/>
                      <a:pt x="12955" y="1393"/>
                    </a:cubicBezTo>
                    <a:cubicBezTo>
                      <a:pt x="11591" y="612"/>
                      <a:pt x="10021" y="0"/>
                      <a:pt x="9328"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1895" name="Google Shape;1895;p45"/>
              <p:cNvSpPr/>
              <p:nvPr/>
            </p:nvSpPr>
            <p:spPr>
              <a:xfrm>
                <a:off x="2409000" y="4492425"/>
                <a:ext cx="119650" cy="70250"/>
              </a:xfrm>
              <a:custGeom>
                <a:avLst/>
                <a:gdLst/>
                <a:ahLst/>
                <a:cxnLst/>
                <a:rect l="l" t="t" r="r" b="b"/>
                <a:pathLst>
                  <a:path w="4786" h="2810" extrusionOk="0">
                    <a:moveTo>
                      <a:pt x="272" y="1"/>
                    </a:moveTo>
                    <a:cubicBezTo>
                      <a:pt x="189" y="1"/>
                      <a:pt x="108" y="44"/>
                      <a:pt x="66" y="125"/>
                    </a:cubicBezTo>
                    <a:cubicBezTo>
                      <a:pt x="0" y="238"/>
                      <a:pt x="42" y="384"/>
                      <a:pt x="155" y="445"/>
                    </a:cubicBezTo>
                    <a:lnTo>
                      <a:pt x="4398" y="2781"/>
                    </a:lnTo>
                    <a:cubicBezTo>
                      <a:pt x="4436" y="2800"/>
                      <a:pt x="4474" y="2809"/>
                      <a:pt x="4512" y="2809"/>
                    </a:cubicBezTo>
                    <a:cubicBezTo>
                      <a:pt x="4597" y="2809"/>
                      <a:pt x="4677" y="2767"/>
                      <a:pt x="4725" y="2687"/>
                    </a:cubicBezTo>
                    <a:cubicBezTo>
                      <a:pt x="4786" y="2574"/>
                      <a:pt x="4743" y="2428"/>
                      <a:pt x="4629" y="2366"/>
                    </a:cubicBezTo>
                    <a:lnTo>
                      <a:pt x="387" y="30"/>
                    </a:lnTo>
                    <a:cubicBezTo>
                      <a:pt x="350" y="10"/>
                      <a:pt x="311" y="1"/>
                      <a:pt x="272" y="1"/>
                    </a:cubicBezTo>
                    <a:close/>
                  </a:path>
                </a:pathLst>
              </a:custGeom>
              <a:solidFill>
                <a:srgbClr val="193E43"/>
              </a:solidFill>
              <a:ln>
                <a:noFill/>
              </a:ln>
            </p:spPr>
            <p:txBody>
              <a:bodyPr spcFirstLastPara="1" wrap="square" lIns="121900" tIns="121900" rIns="121900" bIns="121900" anchor="ctr" anchorCtr="0">
                <a:noAutofit/>
              </a:bodyPr>
              <a:lstStyle/>
              <a:p>
                <a:endParaRPr sz="2400"/>
              </a:p>
            </p:txBody>
          </p:sp>
          <p:sp>
            <p:nvSpPr>
              <p:cNvPr id="1896" name="Google Shape;1896;p45"/>
              <p:cNvSpPr/>
              <p:nvPr/>
            </p:nvSpPr>
            <p:spPr>
              <a:xfrm>
                <a:off x="2210525" y="4883000"/>
                <a:ext cx="116825" cy="72925"/>
              </a:xfrm>
              <a:custGeom>
                <a:avLst/>
                <a:gdLst/>
                <a:ahLst/>
                <a:cxnLst/>
                <a:rect l="l" t="t" r="r" b="b"/>
                <a:pathLst>
                  <a:path w="4673" h="2917" extrusionOk="0">
                    <a:moveTo>
                      <a:pt x="276" y="0"/>
                    </a:moveTo>
                    <a:cubicBezTo>
                      <a:pt x="195" y="0"/>
                      <a:pt x="114" y="42"/>
                      <a:pt x="68" y="117"/>
                    </a:cubicBezTo>
                    <a:cubicBezTo>
                      <a:pt x="1" y="231"/>
                      <a:pt x="39" y="377"/>
                      <a:pt x="152" y="444"/>
                    </a:cubicBezTo>
                    <a:lnTo>
                      <a:pt x="4282" y="2883"/>
                    </a:lnTo>
                    <a:cubicBezTo>
                      <a:pt x="4319" y="2907"/>
                      <a:pt x="4361" y="2916"/>
                      <a:pt x="4404" y="2916"/>
                    </a:cubicBezTo>
                    <a:cubicBezTo>
                      <a:pt x="4485" y="2916"/>
                      <a:pt x="4565" y="2879"/>
                      <a:pt x="4607" y="2803"/>
                    </a:cubicBezTo>
                    <a:cubicBezTo>
                      <a:pt x="4673" y="2690"/>
                      <a:pt x="4635" y="2544"/>
                      <a:pt x="4522" y="2477"/>
                    </a:cubicBezTo>
                    <a:lnTo>
                      <a:pt x="393" y="32"/>
                    </a:lnTo>
                    <a:cubicBezTo>
                      <a:pt x="356" y="11"/>
                      <a:pt x="316" y="0"/>
                      <a:pt x="276" y="0"/>
                    </a:cubicBezTo>
                    <a:close/>
                  </a:path>
                </a:pathLst>
              </a:custGeom>
              <a:solidFill>
                <a:srgbClr val="193E43"/>
              </a:solidFill>
              <a:ln>
                <a:noFill/>
              </a:ln>
            </p:spPr>
            <p:txBody>
              <a:bodyPr spcFirstLastPara="1" wrap="square" lIns="121900" tIns="121900" rIns="121900" bIns="121900" anchor="ctr" anchorCtr="0">
                <a:noAutofit/>
              </a:bodyPr>
              <a:lstStyle/>
              <a:p>
                <a:endParaRPr sz="2400"/>
              </a:p>
            </p:txBody>
          </p:sp>
          <p:sp>
            <p:nvSpPr>
              <p:cNvPr id="1897" name="Google Shape;1897;p45"/>
              <p:cNvSpPr/>
              <p:nvPr/>
            </p:nvSpPr>
            <p:spPr>
              <a:xfrm>
                <a:off x="2313050" y="4765850"/>
                <a:ext cx="45825" cy="41300"/>
              </a:xfrm>
              <a:custGeom>
                <a:avLst/>
                <a:gdLst/>
                <a:ahLst/>
                <a:cxnLst/>
                <a:rect l="l" t="t" r="r" b="b"/>
                <a:pathLst>
                  <a:path w="1833" h="1652" extrusionOk="0">
                    <a:moveTo>
                      <a:pt x="923" y="0"/>
                    </a:moveTo>
                    <a:cubicBezTo>
                      <a:pt x="689" y="0"/>
                      <a:pt x="455" y="90"/>
                      <a:pt x="299" y="264"/>
                    </a:cubicBezTo>
                    <a:cubicBezTo>
                      <a:pt x="1" y="589"/>
                      <a:pt x="29" y="1151"/>
                      <a:pt x="355" y="1449"/>
                    </a:cubicBezTo>
                    <a:cubicBezTo>
                      <a:pt x="507" y="1585"/>
                      <a:pt x="709" y="1651"/>
                      <a:pt x="913" y="1651"/>
                    </a:cubicBezTo>
                    <a:cubicBezTo>
                      <a:pt x="1146" y="1651"/>
                      <a:pt x="1381" y="1563"/>
                      <a:pt x="1540" y="1392"/>
                    </a:cubicBezTo>
                    <a:cubicBezTo>
                      <a:pt x="1832" y="1066"/>
                      <a:pt x="1804" y="499"/>
                      <a:pt x="1484" y="207"/>
                    </a:cubicBezTo>
                    <a:cubicBezTo>
                      <a:pt x="1332" y="68"/>
                      <a:pt x="1127" y="0"/>
                      <a:pt x="923" y="0"/>
                    </a:cubicBezTo>
                    <a:close/>
                  </a:path>
                </a:pathLst>
              </a:custGeom>
              <a:solidFill>
                <a:srgbClr val="193E43"/>
              </a:solidFill>
              <a:ln>
                <a:noFill/>
              </a:ln>
            </p:spPr>
            <p:txBody>
              <a:bodyPr spcFirstLastPara="1" wrap="square" lIns="121900" tIns="121900" rIns="121900" bIns="121900" anchor="ctr" anchorCtr="0">
                <a:noAutofit/>
              </a:bodyPr>
              <a:lstStyle/>
              <a:p>
                <a:endParaRPr sz="2400"/>
              </a:p>
            </p:txBody>
          </p:sp>
          <p:sp>
            <p:nvSpPr>
              <p:cNvPr id="1898" name="Google Shape;1898;p45"/>
              <p:cNvSpPr/>
              <p:nvPr/>
            </p:nvSpPr>
            <p:spPr>
              <a:xfrm>
                <a:off x="2386100" y="4630575"/>
                <a:ext cx="45675" cy="41275"/>
              </a:xfrm>
              <a:custGeom>
                <a:avLst/>
                <a:gdLst/>
                <a:ahLst/>
                <a:cxnLst/>
                <a:rect l="l" t="t" r="r" b="b"/>
                <a:pathLst>
                  <a:path w="1827" h="1651" extrusionOk="0">
                    <a:moveTo>
                      <a:pt x="917" y="0"/>
                    </a:moveTo>
                    <a:cubicBezTo>
                      <a:pt x="684" y="0"/>
                      <a:pt x="451" y="88"/>
                      <a:pt x="293" y="262"/>
                    </a:cubicBezTo>
                    <a:cubicBezTo>
                      <a:pt x="0" y="587"/>
                      <a:pt x="24" y="1149"/>
                      <a:pt x="350" y="1446"/>
                    </a:cubicBezTo>
                    <a:cubicBezTo>
                      <a:pt x="502" y="1583"/>
                      <a:pt x="706" y="1651"/>
                      <a:pt x="910" y="1651"/>
                    </a:cubicBezTo>
                    <a:cubicBezTo>
                      <a:pt x="1143" y="1651"/>
                      <a:pt x="1376" y="1563"/>
                      <a:pt x="1535" y="1389"/>
                    </a:cubicBezTo>
                    <a:cubicBezTo>
                      <a:pt x="1827" y="1064"/>
                      <a:pt x="1803" y="502"/>
                      <a:pt x="1478" y="205"/>
                    </a:cubicBezTo>
                    <a:cubicBezTo>
                      <a:pt x="1326" y="68"/>
                      <a:pt x="1122" y="0"/>
                      <a:pt x="917" y="0"/>
                    </a:cubicBezTo>
                    <a:close/>
                  </a:path>
                </a:pathLst>
              </a:custGeom>
              <a:solidFill>
                <a:srgbClr val="193E43"/>
              </a:solidFill>
              <a:ln>
                <a:noFill/>
              </a:ln>
            </p:spPr>
            <p:txBody>
              <a:bodyPr spcFirstLastPara="1" wrap="square" lIns="121900" tIns="121900" rIns="121900" bIns="121900" anchor="ctr" anchorCtr="0">
                <a:noAutofit/>
              </a:bodyPr>
              <a:lstStyle/>
              <a:p>
                <a:endParaRPr sz="2400"/>
              </a:p>
            </p:txBody>
          </p:sp>
          <p:sp>
            <p:nvSpPr>
              <p:cNvPr id="1899" name="Google Shape;1899;p45"/>
              <p:cNvSpPr/>
              <p:nvPr/>
            </p:nvSpPr>
            <p:spPr>
              <a:xfrm>
                <a:off x="2361575" y="4692075"/>
                <a:ext cx="52025" cy="51825"/>
              </a:xfrm>
              <a:custGeom>
                <a:avLst/>
                <a:gdLst/>
                <a:ahLst/>
                <a:cxnLst/>
                <a:rect l="l" t="t" r="r" b="b"/>
                <a:pathLst>
                  <a:path w="2081" h="2073" extrusionOk="0">
                    <a:moveTo>
                      <a:pt x="1006" y="0"/>
                    </a:moveTo>
                    <a:cubicBezTo>
                      <a:pt x="919" y="0"/>
                      <a:pt x="833" y="48"/>
                      <a:pt x="793" y="128"/>
                    </a:cubicBezTo>
                    <a:cubicBezTo>
                      <a:pt x="732" y="246"/>
                      <a:pt x="778" y="388"/>
                      <a:pt x="896" y="449"/>
                    </a:cubicBezTo>
                    <a:cubicBezTo>
                      <a:pt x="1377" y="695"/>
                      <a:pt x="1595" y="917"/>
                      <a:pt x="1590" y="1157"/>
                    </a:cubicBezTo>
                    <a:cubicBezTo>
                      <a:pt x="1581" y="1370"/>
                      <a:pt x="1364" y="1540"/>
                      <a:pt x="1161" y="1582"/>
                    </a:cubicBezTo>
                    <a:cubicBezTo>
                      <a:pt x="1108" y="1593"/>
                      <a:pt x="1052" y="1599"/>
                      <a:pt x="994" y="1599"/>
                    </a:cubicBezTo>
                    <a:cubicBezTo>
                      <a:pt x="810" y="1599"/>
                      <a:pt x="603" y="1542"/>
                      <a:pt x="373" y="1431"/>
                    </a:cubicBezTo>
                    <a:cubicBezTo>
                      <a:pt x="338" y="1413"/>
                      <a:pt x="302" y="1405"/>
                      <a:pt x="266" y="1405"/>
                    </a:cubicBezTo>
                    <a:cubicBezTo>
                      <a:pt x="180" y="1405"/>
                      <a:pt x="97" y="1454"/>
                      <a:pt x="57" y="1534"/>
                    </a:cubicBezTo>
                    <a:cubicBezTo>
                      <a:pt x="0" y="1653"/>
                      <a:pt x="47" y="1795"/>
                      <a:pt x="166" y="1856"/>
                    </a:cubicBezTo>
                    <a:cubicBezTo>
                      <a:pt x="462" y="2002"/>
                      <a:pt x="741" y="2072"/>
                      <a:pt x="1000" y="2072"/>
                    </a:cubicBezTo>
                    <a:cubicBezTo>
                      <a:pt x="1085" y="2072"/>
                      <a:pt x="1170" y="2063"/>
                      <a:pt x="1255" y="2049"/>
                    </a:cubicBezTo>
                    <a:cubicBezTo>
                      <a:pt x="1704" y="1954"/>
                      <a:pt x="2048" y="1577"/>
                      <a:pt x="2063" y="1172"/>
                    </a:cubicBezTo>
                    <a:cubicBezTo>
                      <a:pt x="2081" y="520"/>
                      <a:pt x="1377" y="161"/>
                      <a:pt x="1109" y="24"/>
                    </a:cubicBezTo>
                    <a:cubicBezTo>
                      <a:pt x="1077" y="8"/>
                      <a:pt x="1041" y="0"/>
                      <a:pt x="1006" y="0"/>
                    </a:cubicBezTo>
                    <a:close/>
                  </a:path>
                </a:pathLst>
              </a:custGeom>
              <a:solidFill>
                <a:srgbClr val="193E43"/>
              </a:solidFill>
              <a:ln>
                <a:noFill/>
              </a:ln>
            </p:spPr>
            <p:txBody>
              <a:bodyPr spcFirstLastPara="1" wrap="square" lIns="121900" tIns="121900" rIns="121900" bIns="121900" anchor="ctr" anchorCtr="0">
                <a:noAutofit/>
              </a:bodyPr>
              <a:lstStyle/>
              <a:p>
                <a:endParaRPr sz="2400"/>
              </a:p>
            </p:txBody>
          </p:sp>
        </p:grpSp>
        <p:sp>
          <p:nvSpPr>
            <p:cNvPr id="1900" name="Google Shape;1900;p45"/>
            <p:cNvSpPr/>
            <p:nvPr/>
          </p:nvSpPr>
          <p:spPr>
            <a:xfrm rot="-469139">
              <a:off x="7004756" y="4475655"/>
              <a:ext cx="672522" cy="488915"/>
            </a:xfrm>
            <a:custGeom>
              <a:avLst/>
              <a:gdLst/>
              <a:ahLst/>
              <a:cxnLst/>
              <a:rect l="l" t="t" r="r" b="b"/>
              <a:pathLst>
                <a:path w="10257" h="7457" fill="none" extrusionOk="0">
                  <a:moveTo>
                    <a:pt x="1" y="1081"/>
                  </a:moveTo>
                  <a:cubicBezTo>
                    <a:pt x="898" y="383"/>
                    <a:pt x="2073" y="0"/>
                    <a:pt x="3187" y="222"/>
                  </a:cubicBezTo>
                  <a:cubicBezTo>
                    <a:pt x="4296" y="440"/>
                    <a:pt x="5291" y="1331"/>
                    <a:pt x="5471" y="2450"/>
                  </a:cubicBezTo>
                  <a:cubicBezTo>
                    <a:pt x="5650" y="3568"/>
                    <a:pt x="4866" y="4805"/>
                    <a:pt x="3749" y="4975"/>
                  </a:cubicBezTo>
                  <a:cubicBezTo>
                    <a:pt x="3409" y="4744"/>
                    <a:pt x="3361" y="4224"/>
                    <a:pt x="3540" y="3851"/>
                  </a:cubicBezTo>
                  <a:cubicBezTo>
                    <a:pt x="3725" y="3479"/>
                    <a:pt x="4069" y="3215"/>
                    <a:pt x="4409" y="2974"/>
                  </a:cubicBezTo>
                  <a:cubicBezTo>
                    <a:pt x="4923" y="2610"/>
                    <a:pt x="5489" y="2257"/>
                    <a:pt x="6123" y="2252"/>
                  </a:cubicBezTo>
                  <a:cubicBezTo>
                    <a:pt x="6972" y="2242"/>
                    <a:pt x="7713" y="2898"/>
                    <a:pt x="8066" y="3668"/>
                  </a:cubicBezTo>
                  <a:cubicBezTo>
                    <a:pt x="8421" y="4442"/>
                    <a:pt x="8463" y="5310"/>
                    <a:pt x="8501" y="6160"/>
                  </a:cubicBezTo>
                  <a:cubicBezTo>
                    <a:pt x="8510" y="6447"/>
                    <a:pt x="8515" y="6759"/>
                    <a:pt x="8354" y="6994"/>
                  </a:cubicBezTo>
                  <a:cubicBezTo>
                    <a:pt x="8033" y="7457"/>
                    <a:pt x="7208" y="7282"/>
                    <a:pt x="6972" y="6768"/>
                  </a:cubicBezTo>
                  <a:cubicBezTo>
                    <a:pt x="6735" y="6254"/>
                    <a:pt x="6986" y="5622"/>
                    <a:pt x="7406" y="5243"/>
                  </a:cubicBezTo>
                  <a:cubicBezTo>
                    <a:pt x="8194" y="4531"/>
                    <a:pt x="9558" y="4616"/>
                    <a:pt x="10257" y="5413"/>
                  </a:cubicBezTo>
                </a:path>
              </a:pathLst>
            </a:custGeom>
            <a:noFill/>
            <a:ln w="19050" cap="rnd" cmpd="sng">
              <a:solidFill>
                <a:srgbClr val="193E43"/>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grpSp>
      <p:sp>
        <p:nvSpPr>
          <p:cNvPr id="1901" name="Google Shape;1901;p45"/>
          <p:cNvSpPr txBox="1">
            <a:spLocks noGrp="1"/>
          </p:cNvSpPr>
          <p:nvPr>
            <p:ph type="ctrTitle"/>
          </p:nvPr>
        </p:nvSpPr>
        <p:spPr>
          <a:xfrm>
            <a:off x="960000" y="2093767"/>
            <a:ext cx="10272000" cy="2520000"/>
          </a:xfrm>
          <a:prstGeom prst="rect">
            <a:avLst/>
          </a:prstGeom>
        </p:spPr>
        <p:txBody>
          <a:bodyPr spcFirstLastPara="1" vert="horz" wrap="square" lIns="121900" tIns="121900" rIns="121900" bIns="121900" rtlCol="0" anchor="ctr" anchorCtr="0">
            <a:noAutofit/>
          </a:bodyPr>
          <a:lstStyle/>
          <a:p>
            <a:pPr>
              <a:lnSpc>
                <a:spcPct val="150000"/>
              </a:lnSpc>
              <a:spcBef>
                <a:spcPts val="0"/>
              </a:spcBef>
              <a:spcAft>
                <a:spcPts val="267"/>
              </a:spcAft>
            </a:pPr>
            <a:r>
              <a:rPr lang="en" sz="4800" b="1" dirty="0">
                <a:solidFill>
                  <a:srgbClr val="C00000"/>
                </a:solidFill>
              </a:rPr>
              <a:t>CHÀO MỪNG CÁC EM </a:t>
            </a:r>
            <a:br>
              <a:rPr lang="en" sz="4800" b="1" dirty="0">
                <a:solidFill>
                  <a:srgbClr val="C00000"/>
                </a:solidFill>
              </a:rPr>
            </a:br>
            <a:r>
              <a:rPr lang="en" sz="4800" b="1" dirty="0">
                <a:solidFill>
                  <a:srgbClr val="C00000"/>
                </a:solidFill>
              </a:rPr>
              <a:t>ĐẾN VỚI BUỔI HỌC HÔM NAY</a:t>
            </a:r>
            <a:endParaRPr sz="4267" b="1" dirty="0">
              <a:solidFill>
                <a:srgbClr val="C00000"/>
              </a:solidFill>
            </a:endParaRPr>
          </a:p>
        </p:txBody>
      </p:sp>
      <p:sp>
        <p:nvSpPr>
          <p:cNvPr id="1903" name="Google Shape;1903;p45"/>
          <p:cNvSpPr/>
          <p:nvPr/>
        </p:nvSpPr>
        <p:spPr>
          <a:xfrm rot="1079393">
            <a:off x="907032" y="5221895"/>
            <a:ext cx="1194937" cy="566019"/>
          </a:xfrm>
          <a:prstGeom prst="rect">
            <a:avLst/>
          </a:prstGeom>
        </p:spPr>
        <p:txBody>
          <a:bodyPr>
            <a:prstTxWarp prst="textPlain">
              <a:avLst/>
            </a:prstTxWarp>
          </a:bodyPr>
          <a:lstStyle/>
          <a:p>
            <a:pPr lvl="0" algn="ctr"/>
            <a:r>
              <a:rPr sz="2400">
                <a:ln w="19050" cap="flat" cmpd="sng">
                  <a:solidFill>
                    <a:schemeClr val="dk1"/>
                  </a:solidFill>
                  <a:prstDash val="solid"/>
                  <a:round/>
                  <a:headEnd type="none" w="sm" len="sm"/>
                  <a:tailEnd type="none" w="sm" len="sm"/>
                </a:ln>
                <a:noFill/>
                <a:latin typeface="Varela Round"/>
              </a:rPr>
              <a:t>3-1</a:t>
            </a:r>
          </a:p>
        </p:txBody>
      </p:sp>
      <p:sp>
        <p:nvSpPr>
          <p:cNvPr id="1904" name="Google Shape;1904;p45"/>
          <p:cNvSpPr/>
          <p:nvPr/>
        </p:nvSpPr>
        <p:spPr>
          <a:xfrm rot="-455413">
            <a:off x="10636989" y="968245"/>
            <a:ext cx="719288" cy="720808"/>
          </a:xfrm>
          <a:prstGeom prst="rect">
            <a:avLst/>
          </a:prstGeom>
        </p:spPr>
        <p:txBody>
          <a:bodyPr>
            <a:prstTxWarp prst="textPlain">
              <a:avLst/>
            </a:prstTxWarp>
          </a:bodyPr>
          <a:lstStyle/>
          <a:p>
            <a:pPr lvl="0" algn="ctr"/>
            <a:r>
              <a:rPr sz="2400">
                <a:ln w="19050" cap="flat" cmpd="sng">
                  <a:solidFill>
                    <a:schemeClr val="dk1"/>
                  </a:solidFill>
                  <a:prstDash val="solid"/>
                  <a:round/>
                  <a:headEnd type="none" w="sm" len="sm"/>
                  <a:tailEnd type="none" w="sm" len="sm"/>
                </a:ln>
                <a:noFill/>
                <a:latin typeface="Varela Round"/>
              </a:rPr>
              <a:t>+</a:t>
            </a:r>
          </a:p>
        </p:txBody>
      </p:sp>
    </p:spTree>
  </p:cSld>
  <p:clrMapOvr>
    <a:masterClrMapping/>
  </p:clrMapOvr>
  <p:transition spd="med">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19D2DE8-8318-44FC-A9F6-B34D5A498249}"/>
              </a:ext>
            </a:extLst>
          </p:cNvPr>
          <p:cNvPicPr>
            <a:picLocks noChangeAspect="1"/>
          </p:cNvPicPr>
          <p:nvPr/>
        </p:nvPicPr>
        <p:blipFill>
          <a:blip r:embed="rId2"/>
          <a:stretch>
            <a:fillRect/>
          </a:stretch>
        </p:blipFill>
        <p:spPr>
          <a:xfrm>
            <a:off x="7340600" y="818768"/>
            <a:ext cx="4851400" cy="4470400"/>
          </a:xfrm>
          <a:prstGeom prst="rect">
            <a:avLst/>
          </a:prstGeom>
        </p:spPr>
      </p:pic>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59092E8F-CC06-4B46-B7AC-0699DB6A1EED}"/>
                  </a:ext>
                </a:extLst>
              </p:cNvPr>
              <p:cNvSpPr txBox="1"/>
              <p:nvPr/>
            </p:nvSpPr>
            <p:spPr>
              <a:xfrm>
                <a:off x="260685" y="822377"/>
                <a:ext cx="7079915" cy="4335289"/>
              </a:xfrm>
              <a:prstGeom prst="rect">
                <a:avLst/>
              </a:prstGeom>
              <a:noFill/>
            </p:spPr>
            <p:txBody>
              <a:bodyPr wrap="square">
                <a:spAutoFit/>
              </a:bodyPr>
              <a:lstStyle/>
              <a:p>
                <a:pPr algn="just" defTabSz="1219170">
                  <a:lnSpc>
                    <a:spcPct val="130000"/>
                  </a:lnSpc>
                  <a:spcAft>
                    <a:spcPts val="800"/>
                  </a:spcAft>
                  <a:buClr>
                    <a:srgbClr val="000000"/>
                  </a:buClr>
                </a:pP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a)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Tỉ</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số</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phần</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trăm</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của</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kim</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ngạch</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xuất</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khẩu</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năm</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2019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và</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kim</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ngạch</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xuất</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khẩu</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năm</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2018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là</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a:t>
                </a:r>
                <a:endParaRPr lang="en-US" sz="2933" kern="0" dirty="0">
                  <a:solidFill>
                    <a:srgbClr val="000000"/>
                  </a:solidFill>
                  <a:latin typeface="Arial"/>
                  <a:ea typeface="Calibri" panose="020F0502020204030204" pitchFamily="34" charset="0"/>
                  <a:cs typeface="Times New Roman" panose="02020603050405020304" pitchFamily="18" charset="0"/>
                  <a:sym typeface="Arial"/>
                </a:endParaRPr>
              </a:p>
              <a:p>
                <a:pPr algn="just" defTabSz="1219170">
                  <a:lnSpc>
                    <a:spcPct val="130000"/>
                  </a:lnSpc>
                  <a:spcAft>
                    <a:spcPts val="800"/>
                  </a:spcAft>
                  <a:buClr>
                    <a:srgbClr val="000000"/>
                  </a:buClr>
                </a:pPr>
                <a14:m>
                  <m:oMathPara xmlns:m="http://schemas.openxmlformats.org/officeDocument/2006/math">
                    <m:oMathParaPr>
                      <m:jc m:val="centerGroup"/>
                    </m:oMathParaPr>
                    <m:oMath xmlns:m="http://schemas.openxmlformats.org/officeDocument/2006/math">
                      <m:f>
                        <m:fPr>
                          <m:ctrlPr>
                            <a:rPr lang="en-US" sz="2933" i="1" kern="0">
                              <a:solidFill>
                                <a:srgbClr val="000000"/>
                              </a:solidFill>
                              <a:latin typeface="Cambria Math" panose="02040503050406030204" pitchFamily="18" charset="0"/>
                              <a:ea typeface="Times New Roman" panose="02020603050405020304" pitchFamily="18" charset="0"/>
                              <a:cs typeface="Times New Roman" panose="02020603050405020304" pitchFamily="18" charset="0"/>
                              <a:sym typeface="Arial"/>
                            </a:rPr>
                          </m:ctrlPr>
                        </m:fPr>
                        <m:num>
                          <m:r>
                            <a:rPr lang="en-US" sz="2933" i="1" kern="0">
                              <a:solidFill>
                                <a:srgbClr val="000000"/>
                              </a:solidFill>
                              <a:latin typeface="Cambria Math" panose="02040503050406030204" pitchFamily="18" charset="0"/>
                              <a:ea typeface="Times New Roman" panose="02020603050405020304" pitchFamily="18" charset="0"/>
                              <a:cs typeface="Times New Roman" panose="02020603050405020304" pitchFamily="18" charset="0"/>
                              <a:sym typeface="Arial"/>
                            </a:rPr>
                            <m:t>264,2.100</m:t>
                          </m:r>
                        </m:num>
                        <m:den>
                          <m:r>
                            <a:rPr lang="en-US" sz="2933" i="1" kern="0">
                              <a:solidFill>
                                <a:srgbClr val="000000"/>
                              </a:solidFill>
                              <a:latin typeface="Cambria Math" panose="02040503050406030204" pitchFamily="18" charset="0"/>
                              <a:ea typeface="Times New Roman" panose="02020603050405020304" pitchFamily="18" charset="0"/>
                              <a:cs typeface="Times New Roman" panose="02020603050405020304" pitchFamily="18" charset="0"/>
                              <a:sym typeface="Arial"/>
                            </a:rPr>
                            <m:t>243,5</m:t>
                          </m:r>
                        </m:den>
                      </m:f>
                      <m:r>
                        <a:rPr lang="en-US" sz="2933" i="1" kern="0">
                          <a:solidFill>
                            <a:srgbClr val="000000"/>
                          </a:solidFill>
                          <a:latin typeface="Cambria Math" panose="02040503050406030204" pitchFamily="18" charset="0"/>
                          <a:ea typeface="Times New Roman" panose="02020603050405020304" pitchFamily="18" charset="0"/>
                          <a:cs typeface="Times New Roman" panose="02020603050405020304" pitchFamily="18" charset="0"/>
                          <a:sym typeface="Arial"/>
                        </a:rPr>
                        <m:t>%=108,5%</m:t>
                      </m:r>
                    </m:oMath>
                  </m:oMathPara>
                </a14:m>
                <a:endParaRPr lang="en-US" sz="2933" kern="0" dirty="0">
                  <a:solidFill>
                    <a:srgbClr val="000000"/>
                  </a:solidFill>
                  <a:latin typeface="Arial"/>
                  <a:ea typeface="Calibri" panose="020F0502020204030204" pitchFamily="34" charset="0"/>
                  <a:cs typeface="Times New Roman" panose="02020603050405020304" pitchFamily="18" charset="0"/>
                  <a:sym typeface="Arial"/>
                </a:endParaRPr>
              </a:p>
              <a:p>
                <a:pPr algn="just" defTabSz="1219170">
                  <a:lnSpc>
                    <a:spcPct val="130000"/>
                  </a:lnSpc>
                  <a:spcAft>
                    <a:spcPts val="800"/>
                  </a:spcAft>
                  <a:buClr>
                    <a:srgbClr val="000000"/>
                  </a:buClr>
                </a:pP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Vậy</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kim</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ngạch</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xuất</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khẩu</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hàng</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hóa</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năm</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2019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tăng</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8,5% so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với</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năm</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2018.</a:t>
                </a:r>
                <a:endParaRPr lang="en-US" sz="2933" kern="0" dirty="0">
                  <a:solidFill>
                    <a:srgbClr val="000000"/>
                  </a:solidFill>
                  <a:latin typeface="Arial"/>
                  <a:ea typeface="Calibri" panose="020F0502020204030204" pitchFamily="34" charset="0"/>
                  <a:cs typeface="Times New Roman" panose="02020603050405020304" pitchFamily="18" charset="0"/>
                  <a:sym typeface="Arial"/>
                </a:endParaRPr>
              </a:p>
            </p:txBody>
          </p:sp>
        </mc:Choice>
        <mc:Fallback xmlns="">
          <p:sp>
            <p:nvSpPr>
              <p:cNvPr id="4" name="TextBox 3">
                <a:extLst>
                  <a:ext uri="{FF2B5EF4-FFF2-40B4-BE49-F238E27FC236}">
                    <a16:creationId xmlns:a16="http://schemas.microsoft.com/office/drawing/2014/main" id="{59092E8F-CC06-4B46-B7AC-0699DB6A1EED}"/>
                  </a:ext>
                </a:extLst>
              </p:cNvPr>
              <p:cNvSpPr txBox="1">
                <a:spLocks noRot="1" noChangeAspect="1" noMove="1" noResize="1" noEditPoints="1" noAdjustHandles="1" noChangeArrowheads="1" noChangeShapeType="1" noTextEdit="1"/>
              </p:cNvSpPr>
              <p:nvPr/>
            </p:nvSpPr>
            <p:spPr>
              <a:xfrm>
                <a:off x="260685" y="822377"/>
                <a:ext cx="7079915" cy="4335289"/>
              </a:xfrm>
              <a:prstGeom prst="rect">
                <a:avLst/>
              </a:prstGeom>
              <a:blipFill>
                <a:blip r:embed="rId3"/>
                <a:stretch>
                  <a:fillRect l="-1895" r="-1895" b="-3094"/>
                </a:stretch>
              </a:blipFill>
            </p:spPr>
            <p:txBody>
              <a:bodyPr/>
              <a:lstStyle/>
              <a:p>
                <a:r>
                  <a:rPr lang="en-US">
                    <a:noFill/>
                  </a:rPr>
                  <a:t> </a:t>
                </a:r>
              </a:p>
            </p:txBody>
          </p:sp>
        </mc:Fallback>
      </mc:AlternateContent>
    </p:spTree>
    <p:extLst>
      <p:ext uri="{BB962C8B-B14F-4D97-AF65-F5344CB8AC3E}">
        <p14:creationId xmlns:p14="http://schemas.microsoft.com/office/powerpoint/2010/main" val="362174798"/>
      </p:ext>
    </p:extLst>
  </p:cSld>
  <p:clrMapOvr>
    <a:masterClrMapping/>
  </p:clrMapOvr>
  <mc:AlternateContent xmlns:mc="http://schemas.openxmlformats.org/markup-compatibility/2006" xmlns:p159="http://schemas.microsoft.com/office/powerpoint/2015/09/main">
    <mc:Choice Requires="p159">
      <p:transition spd="med">
        <p159:morph option="byChar"/>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889D64D-1F91-46B2-8C28-F6F43E40566B}"/>
              </a:ext>
            </a:extLst>
          </p:cNvPr>
          <p:cNvPicPr>
            <a:picLocks noChangeAspect="1"/>
          </p:cNvPicPr>
          <p:nvPr/>
        </p:nvPicPr>
        <p:blipFill>
          <a:blip r:embed="rId2"/>
          <a:stretch>
            <a:fillRect/>
          </a:stretch>
        </p:blipFill>
        <p:spPr>
          <a:xfrm>
            <a:off x="7596458" y="1226911"/>
            <a:ext cx="4595543" cy="4234636"/>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2257FA8-9517-41C0-8AE9-D4E82762C4EC}"/>
                  </a:ext>
                </a:extLst>
              </p:cNvPr>
              <p:cNvSpPr txBox="1"/>
              <p:nvPr/>
            </p:nvSpPr>
            <p:spPr>
              <a:xfrm>
                <a:off x="925655" y="1095736"/>
                <a:ext cx="6670803" cy="4335289"/>
              </a:xfrm>
              <a:prstGeom prst="rect">
                <a:avLst/>
              </a:prstGeom>
              <a:noFill/>
            </p:spPr>
            <p:txBody>
              <a:bodyPr wrap="square">
                <a:spAutoFit/>
              </a:bodyPr>
              <a:lstStyle/>
              <a:p>
                <a:pPr algn="just" defTabSz="1219170">
                  <a:lnSpc>
                    <a:spcPct val="130000"/>
                  </a:lnSpc>
                  <a:spcAft>
                    <a:spcPts val="800"/>
                  </a:spcAft>
                  <a:buClr>
                    <a:srgbClr val="000000"/>
                  </a:buClr>
                </a:pP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b)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Tỉ</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số</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phần</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trăm</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của</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kim</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ngạch</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xuất</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khẩu</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năm</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2020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và</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kim</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ngạch</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xuất</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khẩu</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năm</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2019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là</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a:t>
                </a:r>
                <a:endParaRPr lang="en-US" sz="2933" kern="0" dirty="0">
                  <a:solidFill>
                    <a:srgbClr val="000000"/>
                  </a:solidFill>
                  <a:latin typeface="Arial"/>
                  <a:ea typeface="Calibri" panose="020F0502020204030204" pitchFamily="34" charset="0"/>
                  <a:cs typeface="Times New Roman" panose="02020603050405020304" pitchFamily="18" charset="0"/>
                  <a:sym typeface="Arial"/>
                </a:endParaRPr>
              </a:p>
              <a:p>
                <a:pPr algn="just" defTabSz="1219170">
                  <a:lnSpc>
                    <a:spcPct val="130000"/>
                  </a:lnSpc>
                  <a:spcAft>
                    <a:spcPts val="800"/>
                  </a:spcAft>
                  <a:buClr>
                    <a:srgbClr val="000000"/>
                  </a:buClr>
                </a:pPr>
                <a14:m>
                  <m:oMathPara xmlns:m="http://schemas.openxmlformats.org/officeDocument/2006/math">
                    <m:oMathParaPr>
                      <m:jc m:val="centerGroup"/>
                    </m:oMathParaPr>
                    <m:oMath xmlns:m="http://schemas.openxmlformats.org/officeDocument/2006/math">
                      <m:f>
                        <m:fPr>
                          <m:ctrlPr>
                            <a:rPr lang="en-US" sz="2933" i="1" kern="0">
                              <a:solidFill>
                                <a:srgbClr val="000000"/>
                              </a:solidFill>
                              <a:latin typeface="Cambria Math" panose="02040503050406030204" pitchFamily="18" charset="0"/>
                              <a:ea typeface="Times New Roman" panose="02020603050405020304" pitchFamily="18" charset="0"/>
                              <a:cs typeface="Times New Roman" panose="02020603050405020304" pitchFamily="18" charset="0"/>
                              <a:sym typeface="Arial"/>
                            </a:rPr>
                          </m:ctrlPr>
                        </m:fPr>
                        <m:num>
                          <m:r>
                            <a:rPr lang="en-US" sz="2933" i="1" kern="0">
                              <a:solidFill>
                                <a:srgbClr val="000000"/>
                              </a:solidFill>
                              <a:latin typeface="Cambria Math" panose="02040503050406030204" pitchFamily="18" charset="0"/>
                              <a:ea typeface="Times New Roman" panose="02020603050405020304" pitchFamily="18" charset="0"/>
                              <a:cs typeface="Times New Roman" panose="02020603050405020304" pitchFamily="18" charset="0"/>
                              <a:sym typeface="Arial"/>
                            </a:rPr>
                            <m:t>282,7.100</m:t>
                          </m:r>
                        </m:num>
                        <m:den>
                          <m:r>
                            <a:rPr lang="en-US" sz="2933" i="1" kern="0">
                              <a:solidFill>
                                <a:srgbClr val="000000"/>
                              </a:solidFill>
                              <a:latin typeface="Cambria Math" panose="02040503050406030204" pitchFamily="18" charset="0"/>
                              <a:ea typeface="Times New Roman" panose="02020603050405020304" pitchFamily="18" charset="0"/>
                              <a:cs typeface="Times New Roman" panose="02020603050405020304" pitchFamily="18" charset="0"/>
                              <a:sym typeface="Arial"/>
                            </a:rPr>
                            <m:t>264,2</m:t>
                          </m:r>
                        </m:den>
                      </m:f>
                      <m:r>
                        <a:rPr lang="en-US" sz="2933" i="1" kern="0">
                          <a:solidFill>
                            <a:srgbClr val="000000"/>
                          </a:solidFill>
                          <a:latin typeface="Cambria Math" panose="02040503050406030204" pitchFamily="18" charset="0"/>
                          <a:ea typeface="Times New Roman" panose="02020603050405020304" pitchFamily="18" charset="0"/>
                          <a:cs typeface="Times New Roman" panose="02020603050405020304" pitchFamily="18" charset="0"/>
                          <a:sym typeface="Arial"/>
                        </a:rPr>
                        <m:t>%=107,0%</m:t>
                      </m:r>
                    </m:oMath>
                  </m:oMathPara>
                </a14:m>
                <a:endParaRPr lang="en-US" sz="2933" kern="0" dirty="0">
                  <a:solidFill>
                    <a:srgbClr val="000000"/>
                  </a:solidFill>
                  <a:latin typeface="Arial"/>
                  <a:ea typeface="Calibri" panose="020F0502020204030204" pitchFamily="34" charset="0"/>
                  <a:cs typeface="Times New Roman" panose="02020603050405020304" pitchFamily="18" charset="0"/>
                  <a:sym typeface="Arial"/>
                </a:endParaRPr>
              </a:p>
              <a:p>
                <a:pPr algn="just" defTabSz="1219170">
                  <a:lnSpc>
                    <a:spcPct val="130000"/>
                  </a:lnSpc>
                  <a:spcAft>
                    <a:spcPts val="800"/>
                  </a:spcAft>
                  <a:buClr>
                    <a:srgbClr val="000000"/>
                  </a:buClr>
                </a:pP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Vậy</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kim</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ngạch</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xuất</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khẩu</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hàng</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hóa</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năm</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2020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tăng</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7,0% so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với</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933" kern="0" dirty="0" err="1">
                    <a:solidFill>
                      <a:srgbClr val="000000"/>
                    </a:solidFill>
                    <a:latin typeface="Arial"/>
                    <a:ea typeface="Times New Roman" panose="02020603050405020304" pitchFamily="18" charset="0"/>
                    <a:cs typeface="Times New Roman" panose="02020603050405020304" pitchFamily="18" charset="0"/>
                    <a:sym typeface="Arial"/>
                  </a:rPr>
                  <a:t>năm</a:t>
                </a:r>
                <a:r>
                  <a:rPr lang="en-US" sz="2933" kern="0" dirty="0">
                    <a:solidFill>
                      <a:srgbClr val="000000"/>
                    </a:solidFill>
                    <a:latin typeface="Arial"/>
                    <a:ea typeface="Times New Roman" panose="02020603050405020304" pitchFamily="18" charset="0"/>
                    <a:cs typeface="Times New Roman" panose="02020603050405020304" pitchFamily="18" charset="0"/>
                    <a:sym typeface="Arial"/>
                  </a:rPr>
                  <a:t> 2019.</a:t>
                </a:r>
                <a:endParaRPr lang="en-US" sz="2933" kern="0" dirty="0">
                  <a:solidFill>
                    <a:srgbClr val="000000"/>
                  </a:solidFill>
                  <a:latin typeface="Arial"/>
                  <a:ea typeface="Calibri" panose="020F0502020204030204" pitchFamily="34" charset="0"/>
                  <a:cs typeface="Times New Roman" panose="02020603050405020304" pitchFamily="18" charset="0"/>
                  <a:sym typeface="Arial"/>
                </a:endParaRPr>
              </a:p>
            </p:txBody>
          </p:sp>
        </mc:Choice>
        <mc:Fallback xmlns="">
          <p:sp>
            <p:nvSpPr>
              <p:cNvPr id="9" name="TextBox 8">
                <a:extLst>
                  <a:ext uri="{FF2B5EF4-FFF2-40B4-BE49-F238E27FC236}">
                    <a16:creationId xmlns:a16="http://schemas.microsoft.com/office/drawing/2014/main" id="{82257FA8-9517-41C0-8AE9-D4E82762C4EC}"/>
                  </a:ext>
                </a:extLst>
              </p:cNvPr>
              <p:cNvSpPr txBox="1">
                <a:spLocks noRot="1" noChangeAspect="1" noMove="1" noResize="1" noEditPoints="1" noAdjustHandles="1" noChangeArrowheads="1" noChangeShapeType="1" noTextEdit="1"/>
              </p:cNvSpPr>
              <p:nvPr/>
            </p:nvSpPr>
            <p:spPr>
              <a:xfrm>
                <a:off x="925655" y="1095736"/>
                <a:ext cx="6670803" cy="4335289"/>
              </a:xfrm>
              <a:prstGeom prst="rect">
                <a:avLst/>
              </a:prstGeom>
              <a:blipFill>
                <a:blip r:embed="rId3"/>
                <a:stretch>
                  <a:fillRect l="-2011" r="-2011" b="-3094"/>
                </a:stretch>
              </a:blipFill>
            </p:spPr>
            <p:txBody>
              <a:bodyPr/>
              <a:lstStyle/>
              <a:p>
                <a:r>
                  <a:rPr lang="en-US">
                    <a:noFill/>
                  </a:rPr>
                  <a:t> </a:t>
                </a:r>
              </a:p>
            </p:txBody>
          </p:sp>
        </mc:Fallback>
      </mc:AlternateContent>
    </p:spTree>
    <p:extLst>
      <p:ext uri="{BB962C8B-B14F-4D97-AF65-F5344CB8AC3E}">
        <p14:creationId xmlns:p14="http://schemas.microsoft.com/office/powerpoint/2010/main" val="326883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8D3DB78-1563-4A68-8684-93C3D8D35A3E}"/>
              </a:ext>
            </a:extLst>
          </p:cNvPr>
          <p:cNvSpPr txBox="1"/>
          <p:nvPr/>
        </p:nvSpPr>
        <p:spPr>
          <a:xfrm>
            <a:off x="212877" y="125997"/>
            <a:ext cx="11766247" cy="913199"/>
          </a:xfrm>
          <a:prstGeom prst="rect">
            <a:avLst/>
          </a:prstGeom>
          <a:noFill/>
        </p:spPr>
        <p:txBody>
          <a:bodyPr wrap="square" rtlCol="0">
            <a:spAutoFit/>
          </a:bodyPr>
          <a:lstStyle/>
          <a:p>
            <a:pPr defTabSz="1219170">
              <a:buClr>
                <a:srgbClr val="000000"/>
              </a:buClr>
            </a:pPr>
            <a:r>
              <a:rPr lang="en-US" sz="2667" b="1" kern="0" dirty="0" err="1">
                <a:solidFill>
                  <a:srgbClr val="000000"/>
                </a:solidFill>
                <a:latin typeface="Arial"/>
                <a:cs typeface="Arial"/>
                <a:sym typeface="Arial"/>
              </a:rPr>
              <a:t>Bài</a:t>
            </a:r>
            <a:r>
              <a:rPr lang="en-US" sz="2667" b="1" kern="0" dirty="0">
                <a:solidFill>
                  <a:srgbClr val="000000"/>
                </a:solidFill>
                <a:latin typeface="Arial"/>
                <a:cs typeface="Arial"/>
                <a:sym typeface="Arial"/>
              </a:rPr>
              <a:t> 4. </a:t>
            </a:r>
            <a:r>
              <a:rPr lang="vi-VN" sz="2667" kern="0" dirty="0">
                <a:solidFill>
                  <a:srgbClr val="000000"/>
                </a:solidFill>
                <a:latin typeface="Arial"/>
                <a:cs typeface="Arial"/>
                <a:sym typeface="Arial"/>
              </a:rPr>
              <a:t>Biểu đồ cột kép ở hình 10 biểu diễn số lượng học sinh lớp 7A và 7B có nhà nằm ở 4 hướng Đông, Tây, Nam, Bắc của trường học</a:t>
            </a:r>
            <a:r>
              <a:rPr lang="en-US" sz="2667" kern="0" dirty="0">
                <a:solidFill>
                  <a:srgbClr val="000000"/>
                </a:solidFill>
                <a:latin typeface="Arial"/>
                <a:cs typeface="Arial"/>
                <a:sym typeface="Arial"/>
              </a:rPr>
              <a:t>.</a:t>
            </a:r>
            <a:endParaRPr lang="vi-VN" sz="2667" kern="0" dirty="0">
              <a:solidFill>
                <a:srgbClr val="000000"/>
              </a:solidFill>
              <a:latin typeface="Arial"/>
              <a:cs typeface="Arial"/>
              <a:sym typeface="Arial"/>
            </a:endParaRPr>
          </a:p>
        </p:txBody>
      </p:sp>
      <p:sp>
        <p:nvSpPr>
          <p:cNvPr id="3" name="TextBox 2">
            <a:extLst>
              <a:ext uri="{FF2B5EF4-FFF2-40B4-BE49-F238E27FC236}">
                <a16:creationId xmlns:a16="http://schemas.microsoft.com/office/drawing/2014/main" id="{C84CD878-9516-4D9D-A357-AEF7B3642136}"/>
              </a:ext>
            </a:extLst>
          </p:cNvPr>
          <p:cNvSpPr txBox="1"/>
          <p:nvPr/>
        </p:nvSpPr>
        <p:spPr>
          <a:xfrm>
            <a:off x="212874" y="984489"/>
            <a:ext cx="7633545" cy="1637436"/>
          </a:xfrm>
          <a:prstGeom prst="rect">
            <a:avLst/>
          </a:prstGeom>
          <a:noFill/>
        </p:spPr>
        <p:txBody>
          <a:bodyPr wrap="square" rtlCol="0">
            <a:spAutoFit/>
          </a:bodyPr>
          <a:lstStyle/>
          <a:p>
            <a:pPr algn="just" defTabSz="1219170">
              <a:lnSpc>
                <a:spcPct val="130000"/>
              </a:lnSpc>
              <a:buClr>
                <a:srgbClr val="000000"/>
              </a:buClr>
            </a:pPr>
            <a:r>
              <a:rPr lang="vi-VN" sz="2667" kern="0" dirty="0">
                <a:solidFill>
                  <a:srgbClr val="000000"/>
                </a:solidFill>
                <a:latin typeface="Arial"/>
                <a:cs typeface="Arial"/>
                <a:sym typeface="Arial"/>
              </a:rPr>
              <a:t>a</a:t>
            </a:r>
            <a:r>
              <a:rPr lang="en-US" sz="2667" kern="0" dirty="0">
                <a:solidFill>
                  <a:srgbClr val="000000"/>
                </a:solidFill>
                <a:latin typeface="Arial"/>
                <a:cs typeface="Arial"/>
                <a:sym typeface="Arial"/>
              </a:rPr>
              <a:t>)</a:t>
            </a:r>
            <a:r>
              <a:rPr lang="vi-VN" sz="2667" kern="0" dirty="0">
                <a:solidFill>
                  <a:srgbClr val="000000"/>
                </a:solidFill>
                <a:latin typeface="Arial"/>
                <a:cs typeface="Arial"/>
                <a:sym typeface="Arial"/>
              </a:rPr>
              <a:t> Lập bảng số liệu thống kê số lượng học sinh lớp 7A và 7B có nhà nằm ở 4 hướng Đông, Tây, Nam, Bắc của trường học theo mẫu sau:</a:t>
            </a:r>
          </a:p>
        </p:txBody>
      </p:sp>
      <p:pic>
        <p:nvPicPr>
          <p:cNvPr id="4" name="Picture 3">
            <a:extLst>
              <a:ext uri="{FF2B5EF4-FFF2-40B4-BE49-F238E27FC236}">
                <a16:creationId xmlns:a16="http://schemas.microsoft.com/office/drawing/2014/main" id="{CBEBD842-ACE5-464C-AD2B-727729FD1B17}"/>
              </a:ext>
            </a:extLst>
          </p:cNvPr>
          <p:cNvPicPr>
            <a:picLocks noChangeAspect="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7994648" y="984489"/>
            <a:ext cx="3984475" cy="4342527"/>
          </a:xfrm>
          <a:prstGeom prst="rect">
            <a:avLst/>
          </a:prstGeom>
        </p:spPr>
      </p:pic>
      <p:sp>
        <p:nvSpPr>
          <p:cNvPr id="5" name="TextBox 4">
            <a:extLst>
              <a:ext uri="{FF2B5EF4-FFF2-40B4-BE49-F238E27FC236}">
                <a16:creationId xmlns:a16="http://schemas.microsoft.com/office/drawing/2014/main" id="{FC8CF574-B3DB-4640-9D9A-7DD766692824}"/>
              </a:ext>
            </a:extLst>
          </p:cNvPr>
          <p:cNvSpPr txBox="1"/>
          <p:nvPr/>
        </p:nvSpPr>
        <p:spPr>
          <a:xfrm>
            <a:off x="286990" y="5039481"/>
            <a:ext cx="11979125" cy="1637436"/>
          </a:xfrm>
          <a:prstGeom prst="rect">
            <a:avLst/>
          </a:prstGeom>
          <a:noFill/>
        </p:spPr>
        <p:txBody>
          <a:bodyPr wrap="square">
            <a:spAutoFit/>
          </a:bodyPr>
          <a:lstStyle/>
          <a:p>
            <a:pPr algn="just" defTabSz="1219170">
              <a:lnSpc>
                <a:spcPct val="130000"/>
              </a:lnSpc>
              <a:buClr>
                <a:srgbClr val="000000"/>
              </a:buClr>
            </a:pPr>
            <a:r>
              <a:rPr lang="vi-VN" sz="2667" kern="0" dirty="0">
                <a:solidFill>
                  <a:srgbClr val="000000"/>
                </a:solidFill>
                <a:latin typeface="Arial"/>
                <a:cs typeface="Arial"/>
                <a:sym typeface="Arial"/>
              </a:rPr>
              <a:t>b</a:t>
            </a:r>
            <a:r>
              <a:rPr lang="en-US" sz="2667" kern="0" dirty="0">
                <a:solidFill>
                  <a:srgbClr val="000000"/>
                </a:solidFill>
                <a:latin typeface="Arial"/>
                <a:cs typeface="Arial"/>
                <a:sym typeface="Arial"/>
              </a:rPr>
              <a:t>)</a:t>
            </a:r>
            <a:r>
              <a:rPr lang="vi-VN" sz="2667" kern="0" dirty="0">
                <a:solidFill>
                  <a:srgbClr val="000000"/>
                </a:solidFill>
                <a:latin typeface="Arial"/>
                <a:cs typeface="Arial"/>
                <a:sym typeface="Arial"/>
              </a:rPr>
              <a:t> Có 15 bạn trong 2 lớp 7A và 7B thường nói rằng: Trong những ngày nắng, mỗi lần đi thẳng từ nhà đến trường vào buổi sáng hay bị chói mắt vì mặt trời chiếu thẳng vào mắt. Em có biết vì sao các bạn nói như vậy không?</a:t>
            </a:r>
          </a:p>
        </p:txBody>
      </p:sp>
      <p:graphicFrame>
        <p:nvGraphicFramePr>
          <p:cNvPr id="6" name="Table 5">
            <a:extLst>
              <a:ext uri="{FF2B5EF4-FFF2-40B4-BE49-F238E27FC236}">
                <a16:creationId xmlns:a16="http://schemas.microsoft.com/office/drawing/2014/main" id="{D46C3389-FA61-4CD4-A3B6-BE68043BC60A}"/>
              </a:ext>
            </a:extLst>
          </p:cNvPr>
          <p:cNvGraphicFramePr>
            <a:graphicFrameLocks noGrp="1"/>
          </p:cNvGraphicFramePr>
          <p:nvPr/>
        </p:nvGraphicFramePr>
        <p:xfrm>
          <a:off x="286989" y="2855094"/>
          <a:ext cx="7633547" cy="1447611"/>
        </p:xfrm>
        <a:graphic>
          <a:graphicData uri="http://schemas.openxmlformats.org/drawingml/2006/table">
            <a:tbl>
              <a:tblPr firstRow="1" firstCol="1" bandRow="1"/>
              <a:tblGrid>
                <a:gridCol w="1526540">
                  <a:extLst>
                    <a:ext uri="{9D8B030D-6E8A-4147-A177-3AD203B41FA5}">
                      <a16:colId xmlns:a16="http://schemas.microsoft.com/office/drawing/2014/main" val="3173329339"/>
                    </a:ext>
                  </a:extLst>
                </a:gridCol>
                <a:gridCol w="1526540">
                  <a:extLst>
                    <a:ext uri="{9D8B030D-6E8A-4147-A177-3AD203B41FA5}">
                      <a16:colId xmlns:a16="http://schemas.microsoft.com/office/drawing/2014/main" val="3979367310"/>
                    </a:ext>
                  </a:extLst>
                </a:gridCol>
                <a:gridCol w="1526540">
                  <a:extLst>
                    <a:ext uri="{9D8B030D-6E8A-4147-A177-3AD203B41FA5}">
                      <a16:colId xmlns:a16="http://schemas.microsoft.com/office/drawing/2014/main" val="4236231607"/>
                    </a:ext>
                  </a:extLst>
                </a:gridCol>
                <a:gridCol w="1526540">
                  <a:extLst>
                    <a:ext uri="{9D8B030D-6E8A-4147-A177-3AD203B41FA5}">
                      <a16:colId xmlns:a16="http://schemas.microsoft.com/office/drawing/2014/main" val="2648524659"/>
                    </a:ext>
                  </a:extLst>
                </a:gridCol>
                <a:gridCol w="1527387">
                  <a:extLst>
                    <a:ext uri="{9D8B030D-6E8A-4147-A177-3AD203B41FA5}">
                      <a16:colId xmlns:a16="http://schemas.microsoft.com/office/drawing/2014/main" val="1728384153"/>
                    </a:ext>
                  </a:extLst>
                </a:gridCol>
              </a:tblGrid>
              <a:tr h="482516">
                <a:tc>
                  <a:txBody>
                    <a:bodyPr/>
                    <a:lstStyle/>
                    <a:p>
                      <a:pPr marL="0" marR="0" algn="ctr" fontAlgn="base">
                        <a:lnSpc>
                          <a:spcPct val="150000"/>
                        </a:lnSpc>
                        <a:spcBef>
                          <a:spcPts val="1200"/>
                        </a:spcBef>
                        <a:spcAft>
                          <a:spcPts val="1200"/>
                        </a:spcAft>
                      </a:pPr>
                      <a:r>
                        <a:rPr lang="en-US" sz="2400" b="1" dirty="0" err="1">
                          <a:solidFill>
                            <a:srgbClr val="00B050"/>
                          </a:solidFill>
                          <a:effectLst/>
                        </a:rPr>
                        <a:t>Hướng</a:t>
                      </a:r>
                      <a:endParaRPr lang="en-US" sz="24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solidFill>
                      <a:srgbClr val="D9E7DA"/>
                    </a:solidFill>
                  </a:tcPr>
                </a:tc>
                <a:tc>
                  <a:txBody>
                    <a:bodyPr/>
                    <a:lstStyle/>
                    <a:p>
                      <a:pPr marL="0" marR="0" algn="ctr" fontAlgn="base">
                        <a:lnSpc>
                          <a:spcPct val="150000"/>
                        </a:lnSpc>
                        <a:spcBef>
                          <a:spcPts val="1200"/>
                        </a:spcBef>
                        <a:spcAft>
                          <a:spcPts val="1200"/>
                        </a:spcAft>
                      </a:pPr>
                      <a:r>
                        <a:rPr lang="en-US" sz="2400" b="1" dirty="0" err="1">
                          <a:solidFill>
                            <a:srgbClr val="00B050"/>
                          </a:solidFill>
                          <a:effectLst/>
                        </a:rPr>
                        <a:t>Đông</a:t>
                      </a:r>
                      <a:endParaRPr lang="en-US" sz="24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solidFill>
                      <a:srgbClr val="D9E7DA"/>
                    </a:solidFill>
                  </a:tcPr>
                </a:tc>
                <a:tc>
                  <a:txBody>
                    <a:bodyPr/>
                    <a:lstStyle/>
                    <a:p>
                      <a:pPr marL="0" marR="0" algn="ctr" fontAlgn="base">
                        <a:lnSpc>
                          <a:spcPct val="150000"/>
                        </a:lnSpc>
                        <a:spcBef>
                          <a:spcPts val="1200"/>
                        </a:spcBef>
                        <a:spcAft>
                          <a:spcPts val="1200"/>
                        </a:spcAft>
                      </a:pPr>
                      <a:r>
                        <a:rPr lang="en-US" sz="2400" b="1" dirty="0" err="1">
                          <a:solidFill>
                            <a:srgbClr val="00B050"/>
                          </a:solidFill>
                          <a:effectLst/>
                        </a:rPr>
                        <a:t>Tây</a:t>
                      </a:r>
                      <a:endParaRPr lang="en-US" sz="24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solidFill>
                      <a:srgbClr val="D9E7DA"/>
                    </a:solidFill>
                  </a:tcPr>
                </a:tc>
                <a:tc>
                  <a:txBody>
                    <a:bodyPr/>
                    <a:lstStyle/>
                    <a:p>
                      <a:pPr marL="0" marR="0" algn="ctr" fontAlgn="base">
                        <a:lnSpc>
                          <a:spcPct val="150000"/>
                        </a:lnSpc>
                        <a:spcBef>
                          <a:spcPts val="1200"/>
                        </a:spcBef>
                        <a:spcAft>
                          <a:spcPts val="1200"/>
                        </a:spcAft>
                      </a:pPr>
                      <a:r>
                        <a:rPr lang="en-US" sz="2400" b="1" dirty="0">
                          <a:solidFill>
                            <a:srgbClr val="00B050"/>
                          </a:solidFill>
                          <a:effectLst/>
                        </a:rPr>
                        <a:t>Nam</a:t>
                      </a:r>
                      <a:endParaRPr lang="en-US" sz="24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solidFill>
                      <a:srgbClr val="D9E7DA"/>
                    </a:solidFill>
                  </a:tcPr>
                </a:tc>
                <a:tc>
                  <a:txBody>
                    <a:bodyPr/>
                    <a:lstStyle/>
                    <a:p>
                      <a:pPr marL="0" marR="0" algn="ctr" fontAlgn="base">
                        <a:lnSpc>
                          <a:spcPct val="150000"/>
                        </a:lnSpc>
                        <a:spcBef>
                          <a:spcPts val="1200"/>
                        </a:spcBef>
                        <a:spcAft>
                          <a:spcPts val="1200"/>
                        </a:spcAft>
                      </a:pPr>
                      <a:r>
                        <a:rPr lang="en-US" sz="2400" b="1" dirty="0" err="1">
                          <a:solidFill>
                            <a:srgbClr val="00B050"/>
                          </a:solidFill>
                          <a:effectLst/>
                        </a:rPr>
                        <a:t>Bắc</a:t>
                      </a:r>
                      <a:endParaRPr lang="en-US" sz="24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solidFill>
                      <a:srgbClr val="D9E7DA"/>
                    </a:solidFill>
                  </a:tcPr>
                </a:tc>
                <a:extLst>
                  <a:ext uri="{0D108BD9-81ED-4DB2-BD59-A6C34878D82A}">
                    <a16:rowId xmlns:a16="http://schemas.microsoft.com/office/drawing/2014/main" val="533569267"/>
                  </a:ext>
                </a:extLst>
              </a:tr>
              <a:tr h="482516">
                <a:tc>
                  <a:txBody>
                    <a:bodyPr/>
                    <a:lstStyle/>
                    <a:p>
                      <a:pPr marL="0" marR="0" algn="ctr" fontAlgn="base">
                        <a:lnSpc>
                          <a:spcPct val="150000"/>
                        </a:lnSpc>
                        <a:spcBef>
                          <a:spcPts val="1200"/>
                        </a:spcBef>
                        <a:spcAft>
                          <a:spcPts val="1200"/>
                        </a:spcAft>
                      </a:pPr>
                      <a:r>
                        <a:rPr lang="en-US" sz="2400">
                          <a:effectLst/>
                        </a:rPr>
                        <a:t>Lớp 7A</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tc>
                  <a:txBody>
                    <a:bodyPr/>
                    <a:lstStyle/>
                    <a:p>
                      <a:pPr marL="0" marR="0" algn="ctr" fontAlgn="base">
                        <a:lnSpc>
                          <a:spcPct val="150000"/>
                        </a:lnSpc>
                        <a:spcBef>
                          <a:spcPts val="1200"/>
                        </a:spcBef>
                        <a:spcAft>
                          <a:spcPts val="1200"/>
                        </a:spcAft>
                      </a:pPr>
                      <a:r>
                        <a:rPr lang="en-US" sz="2400" dirty="0">
                          <a:effectLst/>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tc>
                  <a:txBody>
                    <a:bodyPr/>
                    <a:lstStyle/>
                    <a:p>
                      <a:pPr marL="0" marR="0" algn="ctr" fontAlgn="base">
                        <a:lnSpc>
                          <a:spcPct val="150000"/>
                        </a:lnSpc>
                        <a:spcBef>
                          <a:spcPts val="1200"/>
                        </a:spcBef>
                        <a:spcAft>
                          <a:spcPts val="1200"/>
                        </a:spcAft>
                      </a:pPr>
                      <a:r>
                        <a:rPr lang="en-US" sz="2400" dirty="0">
                          <a:effectLst/>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tc>
                  <a:txBody>
                    <a:bodyPr/>
                    <a:lstStyle/>
                    <a:p>
                      <a:pPr marL="0" marR="0" algn="ctr" fontAlgn="base">
                        <a:lnSpc>
                          <a:spcPct val="150000"/>
                        </a:lnSpc>
                        <a:spcBef>
                          <a:spcPts val="1200"/>
                        </a:spcBef>
                        <a:spcAft>
                          <a:spcPts val="1200"/>
                        </a:spcAft>
                      </a:pPr>
                      <a:r>
                        <a:rPr lang="en-US" sz="2400" dirty="0">
                          <a:effectLst/>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tc>
                  <a:txBody>
                    <a:bodyPr/>
                    <a:lstStyle/>
                    <a:p>
                      <a:pPr marL="0" marR="0" algn="ctr" fontAlgn="base">
                        <a:lnSpc>
                          <a:spcPct val="150000"/>
                        </a:lnSpc>
                        <a:spcBef>
                          <a:spcPts val="1200"/>
                        </a:spcBef>
                        <a:spcAft>
                          <a:spcPts val="1200"/>
                        </a:spcAft>
                      </a:pPr>
                      <a:r>
                        <a:rPr lang="en-US" sz="2400" dirty="0">
                          <a:effectLst/>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extLst>
                  <a:ext uri="{0D108BD9-81ED-4DB2-BD59-A6C34878D82A}">
                    <a16:rowId xmlns:a16="http://schemas.microsoft.com/office/drawing/2014/main" val="2685804648"/>
                  </a:ext>
                </a:extLst>
              </a:tr>
              <a:tr h="482516">
                <a:tc>
                  <a:txBody>
                    <a:bodyPr/>
                    <a:lstStyle/>
                    <a:p>
                      <a:pPr marL="0" marR="0" algn="ctr" fontAlgn="base">
                        <a:lnSpc>
                          <a:spcPct val="150000"/>
                        </a:lnSpc>
                        <a:spcBef>
                          <a:spcPts val="1200"/>
                        </a:spcBef>
                        <a:spcAft>
                          <a:spcPts val="1200"/>
                        </a:spcAft>
                      </a:pPr>
                      <a:r>
                        <a:rPr lang="en-US" sz="2400">
                          <a:effectLst/>
                        </a:rPr>
                        <a:t>Lớp 7B</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tc>
                  <a:txBody>
                    <a:bodyPr/>
                    <a:lstStyle/>
                    <a:p>
                      <a:pPr marL="0" marR="0" algn="ctr" fontAlgn="base">
                        <a:lnSpc>
                          <a:spcPct val="150000"/>
                        </a:lnSpc>
                        <a:spcBef>
                          <a:spcPts val="1200"/>
                        </a:spcBef>
                        <a:spcAft>
                          <a:spcPts val="1200"/>
                        </a:spcAft>
                      </a:pPr>
                      <a:r>
                        <a:rPr lang="en-US" sz="2400" dirty="0">
                          <a:effectLst/>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tc>
                  <a:txBody>
                    <a:bodyPr/>
                    <a:lstStyle/>
                    <a:p>
                      <a:pPr marL="0" marR="0" algn="ctr" fontAlgn="base">
                        <a:lnSpc>
                          <a:spcPct val="150000"/>
                        </a:lnSpc>
                        <a:spcBef>
                          <a:spcPts val="1200"/>
                        </a:spcBef>
                        <a:spcAft>
                          <a:spcPts val="1200"/>
                        </a:spcAft>
                      </a:pPr>
                      <a:r>
                        <a:rPr lang="en-US" sz="2400" dirty="0">
                          <a:effectLst/>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tc>
                  <a:txBody>
                    <a:bodyPr/>
                    <a:lstStyle/>
                    <a:p>
                      <a:pPr marL="0" marR="0" algn="ctr" fontAlgn="base">
                        <a:lnSpc>
                          <a:spcPct val="150000"/>
                        </a:lnSpc>
                        <a:spcBef>
                          <a:spcPts val="1200"/>
                        </a:spcBef>
                        <a:spcAft>
                          <a:spcPts val="1200"/>
                        </a:spcAft>
                      </a:pPr>
                      <a:r>
                        <a:rPr lang="en-US" sz="2400" dirty="0">
                          <a:effectLst/>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tc>
                  <a:txBody>
                    <a:bodyPr/>
                    <a:lstStyle/>
                    <a:p>
                      <a:pPr marL="0" marR="0" algn="ctr" fontAlgn="base">
                        <a:lnSpc>
                          <a:spcPct val="150000"/>
                        </a:lnSpc>
                        <a:spcBef>
                          <a:spcPts val="1200"/>
                        </a:spcBef>
                        <a:spcAft>
                          <a:spcPts val="1200"/>
                        </a:spcAft>
                      </a:pPr>
                      <a:r>
                        <a:rPr lang="en-US" sz="2400" dirty="0">
                          <a:effectLst/>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extLst>
                  <a:ext uri="{0D108BD9-81ED-4DB2-BD59-A6C34878D82A}">
                    <a16:rowId xmlns:a16="http://schemas.microsoft.com/office/drawing/2014/main" val="4102992310"/>
                  </a:ext>
                </a:extLst>
              </a:tr>
            </a:tbl>
          </a:graphicData>
        </a:graphic>
      </p:graphicFrame>
    </p:spTree>
    <p:extLst>
      <p:ext uri="{BB962C8B-B14F-4D97-AF65-F5344CB8AC3E}">
        <p14:creationId xmlns:p14="http://schemas.microsoft.com/office/powerpoint/2010/main" val="1622303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14" presetClass="entr" presetSubtype="10" fill="hold"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randombar(horizont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98743CBF-767E-4F7B-A642-AD743A64C5F0}"/>
              </a:ext>
            </a:extLst>
          </p:cNvPr>
          <p:cNvPicPr>
            <a:picLocks noChangeAspect="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8259953" y="1023786"/>
            <a:ext cx="3984475" cy="4342527"/>
          </a:xfrm>
          <a:prstGeom prst="rect">
            <a:avLst/>
          </a:prstGeom>
        </p:spPr>
      </p:pic>
      <p:sp>
        <p:nvSpPr>
          <p:cNvPr id="11" name="TextBox 10">
            <a:extLst>
              <a:ext uri="{FF2B5EF4-FFF2-40B4-BE49-F238E27FC236}">
                <a16:creationId xmlns:a16="http://schemas.microsoft.com/office/drawing/2014/main" id="{7D6AE56E-0334-4D27-9C4C-4EC7D291B346}"/>
              </a:ext>
            </a:extLst>
          </p:cNvPr>
          <p:cNvSpPr txBox="1"/>
          <p:nvPr/>
        </p:nvSpPr>
        <p:spPr>
          <a:xfrm>
            <a:off x="448309" y="917931"/>
            <a:ext cx="7633545" cy="1637436"/>
          </a:xfrm>
          <a:prstGeom prst="rect">
            <a:avLst/>
          </a:prstGeom>
          <a:noFill/>
        </p:spPr>
        <p:txBody>
          <a:bodyPr wrap="square" rtlCol="0">
            <a:spAutoFit/>
          </a:bodyPr>
          <a:lstStyle/>
          <a:p>
            <a:pPr algn="just" defTabSz="1219170">
              <a:lnSpc>
                <a:spcPct val="130000"/>
              </a:lnSpc>
              <a:buClr>
                <a:srgbClr val="000000"/>
              </a:buClr>
            </a:pPr>
            <a:r>
              <a:rPr lang="vi-VN" sz="2667" kern="0" dirty="0">
                <a:solidFill>
                  <a:srgbClr val="000000"/>
                </a:solidFill>
                <a:latin typeface="Arial"/>
                <a:cs typeface="Arial"/>
                <a:sym typeface="Arial"/>
              </a:rPr>
              <a:t>a</a:t>
            </a:r>
            <a:r>
              <a:rPr lang="en-US" sz="2667" kern="0" dirty="0">
                <a:solidFill>
                  <a:srgbClr val="000000"/>
                </a:solidFill>
                <a:latin typeface="Arial"/>
                <a:cs typeface="Arial"/>
                <a:sym typeface="Arial"/>
              </a:rPr>
              <a:t>)</a:t>
            </a:r>
            <a:r>
              <a:rPr lang="vi-VN" sz="2667" kern="0" dirty="0">
                <a:solidFill>
                  <a:srgbClr val="000000"/>
                </a:solidFill>
                <a:latin typeface="Arial"/>
                <a:cs typeface="Arial"/>
                <a:sym typeface="Arial"/>
              </a:rPr>
              <a:t> Lập bảng số liệu thống kê số lượng học sinh lớp 7A và 7B có nhà nằm ở 4 hướng Đông, Tây, Nam, Bắc của trường học theo mẫu sau:</a:t>
            </a:r>
          </a:p>
        </p:txBody>
      </p:sp>
      <p:graphicFrame>
        <p:nvGraphicFramePr>
          <p:cNvPr id="12" name="Table 11">
            <a:extLst>
              <a:ext uri="{FF2B5EF4-FFF2-40B4-BE49-F238E27FC236}">
                <a16:creationId xmlns:a16="http://schemas.microsoft.com/office/drawing/2014/main" id="{833A3FD9-911B-4A8F-B6F2-05E88D721E2F}"/>
              </a:ext>
            </a:extLst>
          </p:cNvPr>
          <p:cNvGraphicFramePr>
            <a:graphicFrameLocks noGrp="1"/>
          </p:cNvGraphicFramePr>
          <p:nvPr/>
        </p:nvGraphicFramePr>
        <p:xfrm>
          <a:off x="665571" y="3047147"/>
          <a:ext cx="7633547" cy="2257443"/>
        </p:xfrm>
        <a:graphic>
          <a:graphicData uri="http://schemas.openxmlformats.org/drawingml/2006/table">
            <a:tbl>
              <a:tblPr firstRow="1" firstCol="1" bandRow="1"/>
              <a:tblGrid>
                <a:gridCol w="1526540">
                  <a:extLst>
                    <a:ext uri="{9D8B030D-6E8A-4147-A177-3AD203B41FA5}">
                      <a16:colId xmlns:a16="http://schemas.microsoft.com/office/drawing/2014/main" val="3173329339"/>
                    </a:ext>
                  </a:extLst>
                </a:gridCol>
                <a:gridCol w="1526540">
                  <a:extLst>
                    <a:ext uri="{9D8B030D-6E8A-4147-A177-3AD203B41FA5}">
                      <a16:colId xmlns:a16="http://schemas.microsoft.com/office/drawing/2014/main" val="3979367310"/>
                    </a:ext>
                  </a:extLst>
                </a:gridCol>
                <a:gridCol w="1526540">
                  <a:extLst>
                    <a:ext uri="{9D8B030D-6E8A-4147-A177-3AD203B41FA5}">
                      <a16:colId xmlns:a16="http://schemas.microsoft.com/office/drawing/2014/main" val="4236231607"/>
                    </a:ext>
                  </a:extLst>
                </a:gridCol>
                <a:gridCol w="1526540">
                  <a:extLst>
                    <a:ext uri="{9D8B030D-6E8A-4147-A177-3AD203B41FA5}">
                      <a16:colId xmlns:a16="http://schemas.microsoft.com/office/drawing/2014/main" val="2648524659"/>
                    </a:ext>
                  </a:extLst>
                </a:gridCol>
                <a:gridCol w="1527387">
                  <a:extLst>
                    <a:ext uri="{9D8B030D-6E8A-4147-A177-3AD203B41FA5}">
                      <a16:colId xmlns:a16="http://schemas.microsoft.com/office/drawing/2014/main" val="1728384153"/>
                    </a:ext>
                  </a:extLst>
                </a:gridCol>
              </a:tblGrid>
              <a:tr h="752481">
                <a:tc>
                  <a:txBody>
                    <a:bodyPr/>
                    <a:lstStyle/>
                    <a:p>
                      <a:pPr marL="0" marR="0" algn="ctr" fontAlgn="base">
                        <a:lnSpc>
                          <a:spcPct val="150000"/>
                        </a:lnSpc>
                        <a:spcBef>
                          <a:spcPts val="1200"/>
                        </a:spcBef>
                        <a:spcAft>
                          <a:spcPts val="1200"/>
                        </a:spcAft>
                      </a:pPr>
                      <a:r>
                        <a:rPr lang="en-US" sz="2400" b="1" dirty="0" err="1">
                          <a:solidFill>
                            <a:srgbClr val="00B050"/>
                          </a:solidFill>
                          <a:effectLst/>
                        </a:rPr>
                        <a:t>Hướng</a:t>
                      </a:r>
                      <a:endParaRPr lang="en-US" sz="24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solidFill>
                      <a:srgbClr val="D9E7DA"/>
                    </a:solidFill>
                  </a:tcPr>
                </a:tc>
                <a:tc>
                  <a:txBody>
                    <a:bodyPr/>
                    <a:lstStyle/>
                    <a:p>
                      <a:pPr marL="0" marR="0" algn="ctr" fontAlgn="base">
                        <a:lnSpc>
                          <a:spcPct val="150000"/>
                        </a:lnSpc>
                        <a:spcBef>
                          <a:spcPts val="1200"/>
                        </a:spcBef>
                        <a:spcAft>
                          <a:spcPts val="1200"/>
                        </a:spcAft>
                      </a:pPr>
                      <a:r>
                        <a:rPr lang="en-US" sz="2400" b="1" dirty="0" err="1">
                          <a:solidFill>
                            <a:srgbClr val="00B050"/>
                          </a:solidFill>
                          <a:effectLst/>
                        </a:rPr>
                        <a:t>Đông</a:t>
                      </a:r>
                      <a:endParaRPr lang="en-US" sz="24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solidFill>
                      <a:srgbClr val="D9E7DA"/>
                    </a:solidFill>
                  </a:tcPr>
                </a:tc>
                <a:tc>
                  <a:txBody>
                    <a:bodyPr/>
                    <a:lstStyle/>
                    <a:p>
                      <a:pPr marL="0" marR="0" algn="ctr" fontAlgn="base">
                        <a:lnSpc>
                          <a:spcPct val="150000"/>
                        </a:lnSpc>
                        <a:spcBef>
                          <a:spcPts val="1200"/>
                        </a:spcBef>
                        <a:spcAft>
                          <a:spcPts val="1200"/>
                        </a:spcAft>
                      </a:pPr>
                      <a:r>
                        <a:rPr lang="en-US" sz="2400" b="1" dirty="0" err="1">
                          <a:solidFill>
                            <a:srgbClr val="00B050"/>
                          </a:solidFill>
                          <a:effectLst/>
                        </a:rPr>
                        <a:t>Tây</a:t>
                      </a:r>
                      <a:endParaRPr lang="en-US" sz="24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solidFill>
                      <a:srgbClr val="D9E7DA"/>
                    </a:solidFill>
                  </a:tcPr>
                </a:tc>
                <a:tc>
                  <a:txBody>
                    <a:bodyPr/>
                    <a:lstStyle/>
                    <a:p>
                      <a:pPr marL="0" marR="0" algn="ctr" fontAlgn="base">
                        <a:lnSpc>
                          <a:spcPct val="150000"/>
                        </a:lnSpc>
                        <a:spcBef>
                          <a:spcPts val="1200"/>
                        </a:spcBef>
                        <a:spcAft>
                          <a:spcPts val="1200"/>
                        </a:spcAft>
                      </a:pPr>
                      <a:r>
                        <a:rPr lang="en-US" sz="2400" b="1" dirty="0">
                          <a:solidFill>
                            <a:srgbClr val="00B050"/>
                          </a:solidFill>
                          <a:effectLst/>
                        </a:rPr>
                        <a:t>Nam</a:t>
                      </a:r>
                      <a:endParaRPr lang="en-US" sz="24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solidFill>
                      <a:srgbClr val="D9E7DA"/>
                    </a:solidFill>
                  </a:tcPr>
                </a:tc>
                <a:tc>
                  <a:txBody>
                    <a:bodyPr/>
                    <a:lstStyle/>
                    <a:p>
                      <a:pPr marL="0" marR="0" algn="ctr" fontAlgn="base">
                        <a:lnSpc>
                          <a:spcPct val="150000"/>
                        </a:lnSpc>
                        <a:spcBef>
                          <a:spcPts val="1200"/>
                        </a:spcBef>
                        <a:spcAft>
                          <a:spcPts val="1200"/>
                        </a:spcAft>
                      </a:pPr>
                      <a:r>
                        <a:rPr lang="en-US" sz="2400" b="1" dirty="0" err="1">
                          <a:solidFill>
                            <a:srgbClr val="00B050"/>
                          </a:solidFill>
                          <a:effectLst/>
                        </a:rPr>
                        <a:t>Bắc</a:t>
                      </a:r>
                      <a:endParaRPr lang="en-US" sz="24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solidFill>
                      <a:srgbClr val="D9E7DA"/>
                    </a:solidFill>
                  </a:tcPr>
                </a:tc>
                <a:extLst>
                  <a:ext uri="{0D108BD9-81ED-4DB2-BD59-A6C34878D82A}">
                    <a16:rowId xmlns:a16="http://schemas.microsoft.com/office/drawing/2014/main" val="533569267"/>
                  </a:ext>
                </a:extLst>
              </a:tr>
              <a:tr h="752481">
                <a:tc>
                  <a:txBody>
                    <a:bodyPr/>
                    <a:lstStyle/>
                    <a:p>
                      <a:pPr marL="0" marR="0" algn="ctr" fontAlgn="base">
                        <a:lnSpc>
                          <a:spcPct val="150000"/>
                        </a:lnSpc>
                        <a:spcBef>
                          <a:spcPts val="1200"/>
                        </a:spcBef>
                        <a:spcAft>
                          <a:spcPts val="1200"/>
                        </a:spcAft>
                      </a:pPr>
                      <a:r>
                        <a:rPr lang="en-US" sz="2400">
                          <a:effectLst/>
                        </a:rPr>
                        <a:t>Lớp 7A</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tc>
                  <a:txBody>
                    <a:bodyPr/>
                    <a:lstStyle/>
                    <a:p>
                      <a:pPr marL="0" marR="0" algn="ctr" fontAlgn="base">
                        <a:lnSpc>
                          <a:spcPct val="150000"/>
                        </a:lnSpc>
                        <a:spcBef>
                          <a:spcPts val="1200"/>
                        </a:spcBef>
                        <a:spcAft>
                          <a:spcPts val="1200"/>
                        </a:spcAft>
                      </a:pPr>
                      <a:r>
                        <a:rPr lang="en-US" sz="2400" dirty="0">
                          <a:effectLst/>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tc>
                  <a:txBody>
                    <a:bodyPr/>
                    <a:lstStyle/>
                    <a:p>
                      <a:pPr marL="0" marR="0" algn="ctr" fontAlgn="base">
                        <a:lnSpc>
                          <a:spcPct val="150000"/>
                        </a:lnSpc>
                        <a:spcBef>
                          <a:spcPts val="1200"/>
                        </a:spcBef>
                        <a:spcAft>
                          <a:spcPts val="1200"/>
                        </a:spcAft>
                      </a:pPr>
                      <a:r>
                        <a:rPr lang="en-US" sz="2400" dirty="0">
                          <a:effectLst/>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tc>
                  <a:txBody>
                    <a:bodyPr/>
                    <a:lstStyle/>
                    <a:p>
                      <a:pPr marL="0" marR="0" algn="ctr" fontAlgn="base">
                        <a:lnSpc>
                          <a:spcPct val="150000"/>
                        </a:lnSpc>
                        <a:spcBef>
                          <a:spcPts val="1200"/>
                        </a:spcBef>
                        <a:spcAft>
                          <a:spcPts val="1200"/>
                        </a:spcAft>
                      </a:pPr>
                      <a:r>
                        <a:rPr lang="en-US" sz="2400" dirty="0">
                          <a:effectLst/>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tc>
                  <a:txBody>
                    <a:bodyPr/>
                    <a:lstStyle/>
                    <a:p>
                      <a:pPr marL="0" marR="0" algn="ctr" fontAlgn="base">
                        <a:lnSpc>
                          <a:spcPct val="150000"/>
                        </a:lnSpc>
                        <a:spcBef>
                          <a:spcPts val="1200"/>
                        </a:spcBef>
                        <a:spcAft>
                          <a:spcPts val="1200"/>
                        </a:spcAft>
                      </a:pPr>
                      <a:r>
                        <a:rPr lang="en-US" sz="2400" dirty="0">
                          <a:effectLst/>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extLst>
                  <a:ext uri="{0D108BD9-81ED-4DB2-BD59-A6C34878D82A}">
                    <a16:rowId xmlns:a16="http://schemas.microsoft.com/office/drawing/2014/main" val="2685804648"/>
                  </a:ext>
                </a:extLst>
              </a:tr>
              <a:tr h="752481">
                <a:tc>
                  <a:txBody>
                    <a:bodyPr/>
                    <a:lstStyle/>
                    <a:p>
                      <a:pPr marL="0" marR="0" algn="ctr" fontAlgn="base">
                        <a:lnSpc>
                          <a:spcPct val="150000"/>
                        </a:lnSpc>
                        <a:spcBef>
                          <a:spcPts val="1200"/>
                        </a:spcBef>
                        <a:spcAft>
                          <a:spcPts val="1200"/>
                        </a:spcAft>
                      </a:pPr>
                      <a:r>
                        <a:rPr lang="en-US" sz="2400">
                          <a:effectLst/>
                        </a:rPr>
                        <a:t>Lớp 7B</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tc>
                  <a:txBody>
                    <a:bodyPr/>
                    <a:lstStyle/>
                    <a:p>
                      <a:pPr marL="0" marR="0" algn="ctr" fontAlgn="base">
                        <a:lnSpc>
                          <a:spcPct val="150000"/>
                        </a:lnSpc>
                        <a:spcBef>
                          <a:spcPts val="1200"/>
                        </a:spcBef>
                        <a:spcAft>
                          <a:spcPts val="1200"/>
                        </a:spcAft>
                      </a:pPr>
                      <a:r>
                        <a:rPr lang="en-US" sz="2400" dirty="0">
                          <a:effectLst/>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tc>
                  <a:txBody>
                    <a:bodyPr/>
                    <a:lstStyle/>
                    <a:p>
                      <a:pPr marL="0" marR="0" algn="ctr" fontAlgn="base">
                        <a:lnSpc>
                          <a:spcPct val="150000"/>
                        </a:lnSpc>
                        <a:spcBef>
                          <a:spcPts val="1200"/>
                        </a:spcBef>
                        <a:spcAft>
                          <a:spcPts val="1200"/>
                        </a:spcAft>
                      </a:pPr>
                      <a:r>
                        <a:rPr lang="en-US" sz="2400" dirty="0">
                          <a:effectLst/>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tc>
                  <a:txBody>
                    <a:bodyPr/>
                    <a:lstStyle/>
                    <a:p>
                      <a:pPr marL="0" marR="0" algn="ctr" fontAlgn="base">
                        <a:lnSpc>
                          <a:spcPct val="150000"/>
                        </a:lnSpc>
                        <a:spcBef>
                          <a:spcPts val="1200"/>
                        </a:spcBef>
                        <a:spcAft>
                          <a:spcPts val="1200"/>
                        </a:spcAft>
                      </a:pPr>
                      <a:r>
                        <a:rPr lang="en-US" sz="2400" dirty="0">
                          <a:effectLst/>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tc>
                  <a:txBody>
                    <a:bodyPr/>
                    <a:lstStyle/>
                    <a:p>
                      <a:pPr marL="0" marR="0" algn="ctr" fontAlgn="base">
                        <a:lnSpc>
                          <a:spcPct val="150000"/>
                        </a:lnSpc>
                        <a:spcBef>
                          <a:spcPts val="1200"/>
                        </a:spcBef>
                        <a:spcAft>
                          <a:spcPts val="1200"/>
                        </a:spcAft>
                      </a:pPr>
                      <a:r>
                        <a:rPr lang="en-US" sz="2400" dirty="0">
                          <a:effectLst/>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tc>
                <a:extLst>
                  <a:ext uri="{0D108BD9-81ED-4DB2-BD59-A6C34878D82A}">
                    <a16:rowId xmlns:a16="http://schemas.microsoft.com/office/drawing/2014/main" val="4102992310"/>
                  </a:ext>
                </a:extLst>
              </a:tr>
            </a:tbl>
          </a:graphicData>
        </a:graphic>
      </p:graphicFrame>
      <p:sp>
        <p:nvSpPr>
          <p:cNvPr id="13" name="TextBox 12">
            <a:extLst>
              <a:ext uri="{FF2B5EF4-FFF2-40B4-BE49-F238E27FC236}">
                <a16:creationId xmlns:a16="http://schemas.microsoft.com/office/drawing/2014/main" id="{D3081E10-21EA-432C-B258-73C64DADE08B}"/>
              </a:ext>
            </a:extLst>
          </p:cNvPr>
          <p:cNvSpPr txBox="1"/>
          <p:nvPr/>
        </p:nvSpPr>
        <p:spPr>
          <a:xfrm>
            <a:off x="2582955" y="3963253"/>
            <a:ext cx="909563" cy="461665"/>
          </a:xfrm>
          <a:prstGeom prst="rect">
            <a:avLst/>
          </a:prstGeom>
          <a:solidFill>
            <a:schemeClr val="accent5"/>
          </a:solidFill>
        </p:spPr>
        <p:txBody>
          <a:bodyPr wrap="square" rtlCol="0">
            <a:spAutoFit/>
          </a:bodyPr>
          <a:lstStyle/>
          <a:p>
            <a:pPr algn="ctr" defTabSz="1219170">
              <a:buClr>
                <a:srgbClr val="000000"/>
              </a:buClr>
            </a:pPr>
            <a:r>
              <a:rPr lang="en-US" sz="2400" kern="0" dirty="0">
                <a:solidFill>
                  <a:srgbClr val="000000"/>
                </a:solidFill>
                <a:latin typeface="Arial"/>
                <a:cs typeface="Arial"/>
                <a:sym typeface="Arial"/>
              </a:rPr>
              <a:t>6</a:t>
            </a:r>
            <a:endParaRPr lang="en-US" sz="24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14" name="TextBox 13">
            <a:extLst>
              <a:ext uri="{FF2B5EF4-FFF2-40B4-BE49-F238E27FC236}">
                <a16:creationId xmlns:a16="http://schemas.microsoft.com/office/drawing/2014/main" id="{EE8FBEC4-1C85-4E16-AB80-A68EBB7E679B}"/>
              </a:ext>
            </a:extLst>
          </p:cNvPr>
          <p:cNvSpPr txBox="1"/>
          <p:nvPr/>
        </p:nvSpPr>
        <p:spPr>
          <a:xfrm>
            <a:off x="4076068" y="3963253"/>
            <a:ext cx="909563" cy="461665"/>
          </a:xfrm>
          <a:prstGeom prst="rect">
            <a:avLst/>
          </a:prstGeom>
          <a:solidFill>
            <a:schemeClr val="accent5"/>
          </a:solidFill>
        </p:spPr>
        <p:txBody>
          <a:bodyPr wrap="square" rtlCol="0">
            <a:spAutoFit/>
          </a:bodyPr>
          <a:lstStyle/>
          <a:p>
            <a:pPr algn="ctr" defTabSz="1219170">
              <a:buClr>
                <a:srgbClr val="000000"/>
              </a:buClr>
            </a:pPr>
            <a:r>
              <a:rPr lang="en-US" sz="2400" kern="0" dirty="0">
                <a:solidFill>
                  <a:srgbClr val="000000"/>
                </a:solidFill>
                <a:latin typeface="Arial"/>
                <a:cs typeface="Arial"/>
                <a:sym typeface="Arial"/>
              </a:rPr>
              <a:t>9</a:t>
            </a:r>
            <a:endParaRPr lang="en-US" sz="24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15" name="TextBox 14">
            <a:extLst>
              <a:ext uri="{FF2B5EF4-FFF2-40B4-BE49-F238E27FC236}">
                <a16:creationId xmlns:a16="http://schemas.microsoft.com/office/drawing/2014/main" id="{EBE2C498-A212-4CB7-9629-9398A171C050}"/>
              </a:ext>
            </a:extLst>
          </p:cNvPr>
          <p:cNvSpPr txBox="1"/>
          <p:nvPr/>
        </p:nvSpPr>
        <p:spPr>
          <a:xfrm>
            <a:off x="5509163" y="3969453"/>
            <a:ext cx="909563" cy="461665"/>
          </a:xfrm>
          <a:prstGeom prst="rect">
            <a:avLst/>
          </a:prstGeom>
          <a:solidFill>
            <a:schemeClr val="accent5"/>
          </a:solidFill>
        </p:spPr>
        <p:txBody>
          <a:bodyPr wrap="square" rtlCol="0">
            <a:spAutoFit/>
          </a:bodyPr>
          <a:lstStyle/>
          <a:p>
            <a:pPr algn="ctr" defTabSz="1219170">
              <a:buClr>
                <a:srgbClr val="000000"/>
              </a:buClr>
            </a:pPr>
            <a:r>
              <a:rPr lang="en-US" sz="2400" kern="0" dirty="0">
                <a:solidFill>
                  <a:srgbClr val="000000"/>
                </a:solidFill>
                <a:latin typeface="Arial"/>
                <a:cs typeface="Arial"/>
                <a:sym typeface="Arial"/>
              </a:rPr>
              <a:t>10</a:t>
            </a:r>
            <a:endParaRPr lang="en-US" sz="24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16" name="TextBox 15">
            <a:extLst>
              <a:ext uri="{FF2B5EF4-FFF2-40B4-BE49-F238E27FC236}">
                <a16:creationId xmlns:a16="http://schemas.microsoft.com/office/drawing/2014/main" id="{79CF65DD-EEFF-47E5-B913-2A52D20907FB}"/>
              </a:ext>
            </a:extLst>
          </p:cNvPr>
          <p:cNvSpPr txBox="1"/>
          <p:nvPr/>
        </p:nvSpPr>
        <p:spPr>
          <a:xfrm>
            <a:off x="7046619" y="3963253"/>
            <a:ext cx="909563" cy="461665"/>
          </a:xfrm>
          <a:prstGeom prst="rect">
            <a:avLst/>
          </a:prstGeom>
          <a:solidFill>
            <a:schemeClr val="accent5"/>
          </a:solidFill>
        </p:spPr>
        <p:txBody>
          <a:bodyPr wrap="square" rtlCol="0">
            <a:spAutoFit/>
          </a:bodyPr>
          <a:lstStyle/>
          <a:p>
            <a:pPr algn="ctr" defTabSz="1219170">
              <a:buClr>
                <a:srgbClr val="000000"/>
              </a:buClr>
            </a:pPr>
            <a:r>
              <a:rPr lang="en-US" sz="2400" kern="0" dirty="0">
                <a:solidFill>
                  <a:srgbClr val="000000"/>
                </a:solidFill>
                <a:latin typeface="Arial"/>
                <a:cs typeface="Arial"/>
                <a:sym typeface="Arial"/>
              </a:rPr>
              <a:t>11</a:t>
            </a:r>
            <a:endParaRPr lang="en-US" sz="24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17" name="TextBox 16">
            <a:extLst>
              <a:ext uri="{FF2B5EF4-FFF2-40B4-BE49-F238E27FC236}">
                <a16:creationId xmlns:a16="http://schemas.microsoft.com/office/drawing/2014/main" id="{58D420C8-7663-4126-B5D3-D57E5FF0956F}"/>
              </a:ext>
            </a:extLst>
          </p:cNvPr>
          <p:cNvSpPr txBox="1"/>
          <p:nvPr/>
        </p:nvSpPr>
        <p:spPr>
          <a:xfrm>
            <a:off x="2506799" y="4719361"/>
            <a:ext cx="909563" cy="461665"/>
          </a:xfrm>
          <a:prstGeom prst="rect">
            <a:avLst/>
          </a:prstGeom>
          <a:solidFill>
            <a:schemeClr val="accent5"/>
          </a:solidFill>
        </p:spPr>
        <p:txBody>
          <a:bodyPr wrap="square" rtlCol="0">
            <a:spAutoFit/>
          </a:bodyPr>
          <a:lstStyle/>
          <a:p>
            <a:pPr algn="ctr" defTabSz="1219170">
              <a:buClr>
                <a:srgbClr val="000000"/>
              </a:buClr>
            </a:pPr>
            <a:r>
              <a:rPr lang="en-US" sz="2400" kern="0" dirty="0">
                <a:solidFill>
                  <a:srgbClr val="000000"/>
                </a:solidFill>
                <a:latin typeface="Arial"/>
                <a:cs typeface="Arial"/>
                <a:sym typeface="Arial"/>
              </a:rPr>
              <a:t>7</a:t>
            </a:r>
            <a:endParaRPr lang="en-US" sz="24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19" name="TextBox 18">
            <a:extLst>
              <a:ext uri="{FF2B5EF4-FFF2-40B4-BE49-F238E27FC236}">
                <a16:creationId xmlns:a16="http://schemas.microsoft.com/office/drawing/2014/main" id="{11ACFC3F-ABA3-4330-94E7-6E16CAE5888F}"/>
              </a:ext>
            </a:extLst>
          </p:cNvPr>
          <p:cNvSpPr txBox="1"/>
          <p:nvPr/>
        </p:nvSpPr>
        <p:spPr>
          <a:xfrm>
            <a:off x="4027561" y="4688788"/>
            <a:ext cx="909563" cy="461665"/>
          </a:xfrm>
          <a:prstGeom prst="rect">
            <a:avLst/>
          </a:prstGeom>
          <a:solidFill>
            <a:schemeClr val="accent5"/>
          </a:solidFill>
        </p:spPr>
        <p:txBody>
          <a:bodyPr wrap="square" rtlCol="0">
            <a:spAutoFit/>
          </a:bodyPr>
          <a:lstStyle/>
          <a:p>
            <a:pPr algn="ctr" defTabSz="1219170">
              <a:buClr>
                <a:srgbClr val="000000"/>
              </a:buClr>
            </a:pPr>
            <a:r>
              <a:rPr lang="en-US" sz="2400" kern="0" dirty="0">
                <a:solidFill>
                  <a:srgbClr val="000000"/>
                </a:solidFill>
                <a:latin typeface="Arial"/>
                <a:cs typeface="Arial"/>
                <a:sym typeface="Arial"/>
              </a:rPr>
              <a:t>6</a:t>
            </a:r>
            <a:endParaRPr lang="en-US" sz="24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20" name="TextBox 19">
            <a:extLst>
              <a:ext uri="{FF2B5EF4-FFF2-40B4-BE49-F238E27FC236}">
                <a16:creationId xmlns:a16="http://schemas.microsoft.com/office/drawing/2014/main" id="{519E1C54-1EAF-4441-AD6C-C7DC080B186E}"/>
              </a:ext>
            </a:extLst>
          </p:cNvPr>
          <p:cNvSpPr txBox="1"/>
          <p:nvPr/>
        </p:nvSpPr>
        <p:spPr>
          <a:xfrm>
            <a:off x="5548324" y="4688788"/>
            <a:ext cx="909563" cy="461665"/>
          </a:xfrm>
          <a:prstGeom prst="rect">
            <a:avLst/>
          </a:prstGeom>
          <a:solidFill>
            <a:schemeClr val="accent5"/>
          </a:solidFill>
        </p:spPr>
        <p:txBody>
          <a:bodyPr wrap="square" rtlCol="0">
            <a:spAutoFit/>
          </a:bodyPr>
          <a:lstStyle/>
          <a:p>
            <a:pPr algn="ctr" defTabSz="1219170">
              <a:buClr>
                <a:srgbClr val="000000"/>
              </a:buClr>
            </a:pPr>
            <a:r>
              <a:rPr lang="en-US" sz="2400" kern="0" dirty="0">
                <a:solidFill>
                  <a:srgbClr val="000000"/>
                </a:solidFill>
                <a:latin typeface="Arial"/>
                <a:cs typeface="Arial"/>
                <a:sym typeface="Arial"/>
              </a:rPr>
              <a:t>13</a:t>
            </a:r>
            <a:endParaRPr lang="en-US" sz="24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21" name="TextBox 20">
            <a:extLst>
              <a:ext uri="{FF2B5EF4-FFF2-40B4-BE49-F238E27FC236}">
                <a16:creationId xmlns:a16="http://schemas.microsoft.com/office/drawing/2014/main" id="{0B6D79A7-F4E3-4705-BEC0-FCF06D04DBA1}"/>
              </a:ext>
            </a:extLst>
          </p:cNvPr>
          <p:cNvSpPr txBox="1"/>
          <p:nvPr/>
        </p:nvSpPr>
        <p:spPr>
          <a:xfrm>
            <a:off x="7046619" y="4734552"/>
            <a:ext cx="909563" cy="461665"/>
          </a:xfrm>
          <a:prstGeom prst="rect">
            <a:avLst/>
          </a:prstGeom>
          <a:solidFill>
            <a:schemeClr val="accent5"/>
          </a:solidFill>
        </p:spPr>
        <p:txBody>
          <a:bodyPr wrap="square" rtlCol="0">
            <a:spAutoFit/>
          </a:bodyPr>
          <a:lstStyle/>
          <a:p>
            <a:pPr algn="ctr" defTabSz="1219170">
              <a:buClr>
                <a:srgbClr val="000000"/>
              </a:buClr>
            </a:pPr>
            <a:r>
              <a:rPr lang="en-US" sz="2400" kern="0" dirty="0">
                <a:solidFill>
                  <a:srgbClr val="000000"/>
                </a:solidFill>
                <a:latin typeface="Arial"/>
                <a:cs typeface="Arial"/>
                <a:sym typeface="Arial"/>
              </a:rPr>
              <a:t>10</a:t>
            </a:r>
            <a:endParaRPr lang="en-US" sz="24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Tree>
    <p:extLst>
      <p:ext uri="{BB962C8B-B14F-4D97-AF65-F5344CB8AC3E}">
        <p14:creationId xmlns:p14="http://schemas.microsoft.com/office/powerpoint/2010/main" val="1593807285"/>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4" presetClass="entr" presetSubtype="10" fill="hold" nodeType="after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fill="hold"/>
                                        <p:tgtEl>
                                          <p:spTgt spid="15"/>
                                        </p:tgtEl>
                                        <p:attrNameLst>
                                          <p:attrName>ppt_x</p:attrName>
                                        </p:attrNameLst>
                                      </p:cBhvr>
                                      <p:tavLst>
                                        <p:tav tm="0">
                                          <p:val>
                                            <p:strVal val="#ppt_x"/>
                                          </p:val>
                                        </p:tav>
                                        <p:tav tm="100000">
                                          <p:val>
                                            <p:strVal val="#ppt_x"/>
                                          </p:val>
                                        </p:tav>
                                      </p:tavLst>
                                    </p:anim>
                                    <p:anim calcmode="lin" valueType="num">
                                      <p:cBhvr additive="base">
                                        <p:cTn id="3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ppt_x"/>
                                          </p:val>
                                        </p:tav>
                                        <p:tav tm="100000">
                                          <p:val>
                                            <p:strVal val="#ppt_x"/>
                                          </p:val>
                                        </p:tav>
                                      </p:tavLst>
                                    </p:anim>
                                    <p:anim calcmode="lin" valueType="num">
                                      <p:cBhvr additive="base">
                                        <p:cTn id="3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500" fill="hold"/>
                                        <p:tgtEl>
                                          <p:spTgt spid="17"/>
                                        </p:tgtEl>
                                        <p:attrNameLst>
                                          <p:attrName>ppt_x</p:attrName>
                                        </p:attrNameLst>
                                      </p:cBhvr>
                                      <p:tavLst>
                                        <p:tav tm="0">
                                          <p:val>
                                            <p:strVal val="#ppt_x"/>
                                          </p:val>
                                        </p:tav>
                                        <p:tav tm="100000">
                                          <p:val>
                                            <p:strVal val="#ppt_x"/>
                                          </p:val>
                                        </p:tav>
                                      </p:tavLst>
                                    </p:anim>
                                    <p:anim calcmode="lin" valueType="num">
                                      <p:cBhvr additive="base">
                                        <p:cTn id="4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additive="base">
                                        <p:cTn id="47" dur="500" fill="hold"/>
                                        <p:tgtEl>
                                          <p:spTgt spid="19"/>
                                        </p:tgtEl>
                                        <p:attrNameLst>
                                          <p:attrName>ppt_x</p:attrName>
                                        </p:attrNameLst>
                                      </p:cBhvr>
                                      <p:tavLst>
                                        <p:tav tm="0">
                                          <p:val>
                                            <p:strVal val="#ppt_x"/>
                                          </p:val>
                                        </p:tav>
                                        <p:tav tm="100000">
                                          <p:val>
                                            <p:strVal val="#ppt_x"/>
                                          </p:val>
                                        </p:tav>
                                      </p:tavLst>
                                    </p:anim>
                                    <p:anim calcmode="lin" valueType="num">
                                      <p:cBhvr additive="base">
                                        <p:cTn id="4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additive="base">
                                        <p:cTn id="53" dur="500" fill="hold"/>
                                        <p:tgtEl>
                                          <p:spTgt spid="20"/>
                                        </p:tgtEl>
                                        <p:attrNameLst>
                                          <p:attrName>ppt_x</p:attrName>
                                        </p:attrNameLst>
                                      </p:cBhvr>
                                      <p:tavLst>
                                        <p:tav tm="0">
                                          <p:val>
                                            <p:strVal val="#ppt_x"/>
                                          </p:val>
                                        </p:tav>
                                        <p:tav tm="100000">
                                          <p:val>
                                            <p:strVal val="#ppt_x"/>
                                          </p:val>
                                        </p:tav>
                                      </p:tavLst>
                                    </p:anim>
                                    <p:anim calcmode="lin" valueType="num">
                                      <p:cBhvr additive="base">
                                        <p:cTn id="5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additive="base">
                                        <p:cTn id="59" dur="500" fill="hold"/>
                                        <p:tgtEl>
                                          <p:spTgt spid="21"/>
                                        </p:tgtEl>
                                        <p:attrNameLst>
                                          <p:attrName>ppt_x</p:attrName>
                                        </p:attrNameLst>
                                      </p:cBhvr>
                                      <p:tavLst>
                                        <p:tav tm="0">
                                          <p:val>
                                            <p:strVal val="#ppt_x"/>
                                          </p:val>
                                        </p:tav>
                                        <p:tav tm="100000">
                                          <p:val>
                                            <p:strVal val="#ppt_x"/>
                                          </p:val>
                                        </p:tav>
                                      </p:tavLst>
                                    </p:anim>
                                    <p:anim calcmode="lin" valueType="num">
                                      <p:cBhvr additive="base">
                                        <p:cTn id="6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animBg="1"/>
      <p:bldP spid="14" grpId="0" animBg="1"/>
      <p:bldP spid="15" grpId="0" animBg="1"/>
      <p:bldP spid="16" grpId="0" animBg="1"/>
      <p:bldP spid="17" grpId="0" animBg="1"/>
      <p:bldP spid="19" grpId="0" animBg="1"/>
      <p:bldP spid="20" grpId="0" animBg="1"/>
      <p:bldP spid="2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98743CBF-767E-4F7B-A642-AD743A64C5F0}"/>
              </a:ext>
            </a:extLst>
          </p:cNvPr>
          <p:cNvPicPr>
            <a:picLocks noChangeAspect="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8259953" y="1023786"/>
            <a:ext cx="3984475" cy="4342527"/>
          </a:xfrm>
          <a:prstGeom prst="rect">
            <a:avLst/>
          </a:prstGeom>
        </p:spPr>
      </p:pic>
      <p:sp>
        <p:nvSpPr>
          <p:cNvPr id="11" name="TextBox 10">
            <a:extLst>
              <a:ext uri="{FF2B5EF4-FFF2-40B4-BE49-F238E27FC236}">
                <a16:creationId xmlns:a16="http://schemas.microsoft.com/office/drawing/2014/main" id="{7D6AE56E-0334-4D27-9C4C-4EC7D291B346}"/>
              </a:ext>
            </a:extLst>
          </p:cNvPr>
          <p:cNvSpPr txBox="1"/>
          <p:nvPr/>
        </p:nvSpPr>
        <p:spPr>
          <a:xfrm>
            <a:off x="384140" y="661256"/>
            <a:ext cx="7633545" cy="5905784"/>
          </a:xfrm>
          <a:prstGeom prst="rect">
            <a:avLst/>
          </a:prstGeom>
          <a:noFill/>
        </p:spPr>
        <p:txBody>
          <a:bodyPr wrap="square" rtlCol="0">
            <a:spAutoFit/>
          </a:bodyPr>
          <a:lstStyle/>
          <a:p>
            <a:pPr algn="just" defTabSz="1219170">
              <a:lnSpc>
                <a:spcPct val="130000"/>
              </a:lnSpc>
              <a:buClr>
                <a:srgbClr val="000000"/>
              </a:buClr>
            </a:pPr>
            <a:r>
              <a:rPr lang="en-US" sz="2667" kern="0" dirty="0">
                <a:solidFill>
                  <a:srgbClr val="000000"/>
                </a:solidFill>
                <a:latin typeface="Arial"/>
                <a:cs typeface="Arial"/>
                <a:sym typeface="Arial"/>
              </a:rPr>
              <a:t>b) Theo </a:t>
            </a:r>
            <a:r>
              <a:rPr lang="en-US" sz="2667" kern="0" dirty="0" err="1">
                <a:solidFill>
                  <a:srgbClr val="000000"/>
                </a:solidFill>
                <a:latin typeface="Arial"/>
                <a:cs typeface="Arial"/>
                <a:sym typeface="Arial"/>
              </a:rPr>
              <a:t>bảng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số</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liệu</a:t>
            </a:r>
            <a:r>
              <a:rPr lang="en-US" sz="2667" kern="0" dirty="0">
                <a:solidFill>
                  <a:srgbClr val="000000"/>
                </a:solidFill>
                <a:latin typeface="Arial"/>
                <a:cs typeface="Arial"/>
                <a:sym typeface="Arial"/>
              </a:rPr>
              <a:t>, 15 </a:t>
            </a:r>
            <a:r>
              <a:rPr lang="en-US" sz="2667" kern="0" dirty="0" err="1">
                <a:solidFill>
                  <a:srgbClr val="000000"/>
                </a:solidFill>
                <a:latin typeface="Arial"/>
                <a:cs typeface="Arial"/>
                <a:sym typeface="Arial"/>
              </a:rPr>
              <a:t>bạn</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trong</a:t>
            </a:r>
            <a:r>
              <a:rPr lang="en-US" sz="2667" kern="0" dirty="0">
                <a:solidFill>
                  <a:srgbClr val="000000"/>
                </a:solidFill>
                <a:latin typeface="Arial"/>
                <a:cs typeface="Arial"/>
                <a:sym typeface="Arial"/>
              </a:rPr>
              <a:t> 2 </a:t>
            </a:r>
            <a:r>
              <a:rPr lang="en-US" sz="2667" kern="0" dirty="0" err="1">
                <a:solidFill>
                  <a:srgbClr val="000000"/>
                </a:solidFill>
                <a:latin typeface="Arial"/>
                <a:cs typeface="Arial"/>
                <a:sym typeface="Arial"/>
              </a:rPr>
              <a:t>lớp</a:t>
            </a:r>
            <a:r>
              <a:rPr lang="en-US" sz="2667" kern="0" dirty="0">
                <a:solidFill>
                  <a:srgbClr val="000000"/>
                </a:solidFill>
                <a:latin typeface="Arial"/>
                <a:cs typeface="Arial"/>
                <a:sym typeface="Arial"/>
              </a:rPr>
              <a:t> 7A </a:t>
            </a:r>
            <a:r>
              <a:rPr lang="en-US" sz="2667" kern="0" dirty="0" err="1">
                <a:solidFill>
                  <a:srgbClr val="000000"/>
                </a:solidFill>
                <a:latin typeface="Arial"/>
                <a:cs typeface="Arial"/>
                <a:sym typeface="Arial"/>
              </a:rPr>
              <a:t>và</a:t>
            </a:r>
            <a:r>
              <a:rPr lang="en-US" sz="2667" kern="0" dirty="0">
                <a:solidFill>
                  <a:srgbClr val="000000"/>
                </a:solidFill>
                <a:latin typeface="Arial"/>
                <a:cs typeface="Arial"/>
                <a:sym typeface="Arial"/>
              </a:rPr>
              <a:t> 7B </a:t>
            </a:r>
            <a:r>
              <a:rPr lang="en-US" sz="2667" kern="0" dirty="0" err="1">
                <a:solidFill>
                  <a:srgbClr val="000000"/>
                </a:solidFill>
                <a:latin typeface="Arial"/>
                <a:cs typeface="Arial"/>
                <a:sym typeface="Arial"/>
              </a:rPr>
              <a:t>có</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nhà</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nằm</a:t>
            </a:r>
            <a:r>
              <a:rPr lang="en-US" sz="2667" kern="0" dirty="0">
                <a:solidFill>
                  <a:srgbClr val="000000"/>
                </a:solidFill>
                <a:latin typeface="Arial"/>
                <a:cs typeface="Arial"/>
                <a:sym typeface="Arial"/>
              </a:rPr>
              <a:t> ở </a:t>
            </a:r>
            <a:r>
              <a:rPr lang="en-US" sz="2667" kern="0" dirty="0" err="1">
                <a:solidFill>
                  <a:srgbClr val="000000"/>
                </a:solidFill>
                <a:latin typeface="Arial"/>
                <a:cs typeface="Arial"/>
                <a:sym typeface="Arial"/>
              </a:rPr>
              <a:t>hướng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Tây</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của</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trường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học</a:t>
            </a:r>
            <a:r>
              <a:rPr lang="en-US" sz="2667" kern="0" dirty="0">
                <a:solidFill>
                  <a:srgbClr val="000000"/>
                </a:solidFill>
                <a:latin typeface="Arial"/>
                <a:cs typeface="Arial"/>
                <a:sym typeface="Arial"/>
              </a:rPr>
              <a:t>.</a:t>
            </a:r>
          </a:p>
          <a:p>
            <a:pPr algn="just" defTabSz="1219170">
              <a:lnSpc>
                <a:spcPct val="130000"/>
              </a:lnSpc>
              <a:buClr>
                <a:srgbClr val="000000"/>
              </a:buClr>
            </a:pPr>
            <a:r>
              <a:rPr lang="en-US" sz="2667" kern="0" dirty="0" err="1">
                <a:solidFill>
                  <a:srgbClr val="000000"/>
                </a:solidFill>
                <a:latin typeface="Arial"/>
                <a:cs typeface="Arial"/>
                <a:sym typeface="Arial"/>
              </a:rPr>
              <a:t>Và</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các</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bạn</a:t>
            </a:r>
            <a:r>
              <a:rPr lang="en-US" sz="2667" kern="0" dirty="0">
                <a:solidFill>
                  <a:srgbClr val="000000"/>
                </a:solidFill>
                <a:latin typeface="Arial"/>
                <a:cs typeface="Arial"/>
                <a:sym typeface="Arial"/>
              </a:rPr>
              <a:t> hay </a:t>
            </a:r>
            <a:r>
              <a:rPr lang="en-US" sz="2667" kern="0" dirty="0" err="1">
                <a:solidFill>
                  <a:srgbClr val="000000"/>
                </a:solidFill>
                <a:latin typeface="Arial"/>
                <a:cs typeface="Arial"/>
                <a:sym typeface="Arial"/>
              </a:rPr>
              <a:t>nói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Trong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những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ngày</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nắng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mỗi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lần</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đi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thẳng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từ</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nhà</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đến</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trường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vào</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buổi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sáng</a:t>
            </a:r>
            <a:r>
              <a:rPr lang="en-US" sz="2667" kern="0" dirty="0">
                <a:solidFill>
                  <a:srgbClr val="000000"/>
                </a:solidFill>
                <a:latin typeface="Arial"/>
                <a:cs typeface="Arial"/>
                <a:sym typeface="Arial"/>
              </a:rPr>
              <a:t> hay </a:t>
            </a:r>
            <a:r>
              <a:rPr lang="en-US" sz="2667" kern="0" dirty="0" err="1">
                <a:solidFill>
                  <a:srgbClr val="000000"/>
                </a:solidFill>
                <a:latin typeface="Arial"/>
                <a:cs typeface="Arial"/>
                <a:sym typeface="Arial"/>
              </a:rPr>
              <a:t>bị</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chói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mắt</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vì</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Mặt</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Trời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chiếu</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thẳng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vào</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mặt</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Vì</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trong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những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ngày</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nắng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Mặt</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Trời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mọc</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và</a:t>
            </a:r>
            <a:r>
              <a:rPr lang="en-US" sz="2667" kern="0" dirty="0">
                <a:solidFill>
                  <a:srgbClr val="000000"/>
                </a:solidFill>
                <a:latin typeface="Arial"/>
                <a:cs typeface="Arial"/>
                <a:sym typeface="Arial"/>
              </a:rPr>
              <a:t> di </a:t>
            </a:r>
            <a:r>
              <a:rPr lang="en-US" sz="2667" kern="0" dirty="0" err="1">
                <a:solidFill>
                  <a:srgbClr val="000000"/>
                </a:solidFill>
                <a:latin typeface="Arial"/>
                <a:cs typeface="Arial"/>
                <a:sym typeface="Arial"/>
              </a:rPr>
              <a:t>chuyển</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từ</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Đông</a:t>
            </a:r>
            <a:r>
              <a:rPr lang="en-US" sz="2667" kern="0" dirty="0">
                <a:solidFill>
                  <a:srgbClr val="000000"/>
                </a:solidFill>
                <a:latin typeface="Arial"/>
                <a:cs typeface="Arial"/>
                <a:sym typeface="Arial"/>
              </a:rPr>
              <a:t> sang </a:t>
            </a:r>
            <a:r>
              <a:rPr lang="en-US" sz="2667" kern="0" dirty="0" err="1">
                <a:solidFill>
                  <a:srgbClr val="000000"/>
                </a:solidFill>
                <a:latin typeface="Arial"/>
                <a:cs typeface="Arial"/>
                <a:sym typeface="Arial"/>
              </a:rPr>
              <a:t>Tây</a:t>
            </a:r>
            <a:r>
              <a:rPr lang="en-US" sz="2667" kern="0" dirty="0">
                <a:solidFill>
                  <a:srgbClr val="000000"/>
                </a:solidFill>
                <a:latin typeface="Arial"/>
                <a:cs typeface="Arial"/>
                <a:sym typeface="Arial"/>
              </a:rPr>
              <a:t>.</a:t>
            </a:r>
          </a:p>
          <a:p>
            <a:pPr algn="just" defTabSz="1219170">
              <a:lnSpc>
                <a:spcPct val="130000"/>
              </a:lnSpc>
              <a:buClr>
                <a:srgbClr val="000000"/>
              </a:buClr>
            </a:pPr>
            <a:r>
              <a:rPr lang="en-US" sz="2667" kern="0" dirty="0" err="1">
                <a:solidFill>
                  <a:srgbClr val="000000"/>
                </a:solidFill>
                <a:latin typeface="Arial"/>
                <a:cs typeface="Arial"/>
                <a:sym typeface="Arial"/>
              </a:rPr>
              <a:t>Vậy</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nên</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khi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các</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bạn</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đi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từ</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hướng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Tây</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tức</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đang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đi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ngược</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chiều</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với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hướng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Mặt</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Trời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mọc</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và</a:t>
            </a:r>
            <a:r>
              <a:rPr lang="en-US" sz="2667" kern="0" dirty="0">
                <a:solidFill>
                  <a:srgbClr val="000000"/>
                </a:solidFill>
                <a:latin typeface="Arial"/>
                <a:cs typeface="Arial"/>
                <a:sym typeface="Arial"/>
              </a:rPr>
              <a:t> di </a:t>
            </a:r>
            <a:r>
              <a:rPr lang="en-US" sz="2667" kern="0" dirty="0" err="1">
                <a:solidFill>
                  <a:srgbClr val="000000"/>
                </a:solidFill>
                <a:latin typeface="Arial"/>
                <a:cs typeface="Arial"/>
                <a:sym typeface="Arial"/>
              </a:rPr>
              <a:t>chuyển</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nên</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các</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bạn</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sẽ</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bị</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Mặt</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Trời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chiếu</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thẳng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vào</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mặt</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và</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gây</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chói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mắt</a:t>
            </a:r>
            <a:r>
              <a:rPr lang="en-US" sz="2667" kern="0" dirty="0">
                <a:solidFill>
                  <a:srgbClr val="000000"/>
                </a:solidFill>
                <a:latin typeface="Arial"/>
                <a:cs typeface="Arial"/>
                <a:sym typeface="Arial"/>
              </a:rPr>
              <a:t>.</a:t>
            </a:r>
          </a:p>
        </p:txBody>
      </p:sp>
    </p:spTree>
    <p:extLst>
      <p:ext uri="{BB962C8B-B14F-4D97-AF65-F5344CB8AC3E}">
        <p14:creationId xmlns:p14="http://schemas.microsoft.com/office/powerpoint/2010/main" val="2395600896"/>
      </p:ext>
    </p:extLst>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 calcmode="lin" valueType="num">
                                      <p:cBhvr additive="base">
                                        <p:cTn id="19"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47"/>
        <p:cNvGrpSpPr/>
        <p:nvPr/>
      </p:nvGrpSpPr>
      <p:grpSpPr>
        <a:xfrm>
          <a:off x="0" y="0"/>
          <a:ext cx="0" cy="0"/>
          <a:chOff x="0" y="0"/>
          <a:chExt cx="0" cy="0"/>
        </a:xfrm>
      </p:grpSpPr>
      <p:cxnSp>
        <p:nvCxnSpPr>
          <p:cNvPr id="2348" name="Google Shape;2348;p63"/>
          <p:cNvCxnSpPr>
            <a:cxnSpLocks/>
            <a:endCxn id="2350" idx="2"/>
          </p:cNvCxnSpPr>
          <p:nvPr/>
        </p:nvCxnSpPr>
        <p:spPr>
          <a:xfrm rot="10800000" flipH="1">
            <a:off x="2918408" y="2849792"/>
            <a:ext cx="1354800" cy="400"/>
          </a:xfrm>
          <a:prstGeom prst="straightConnector1">
            <a:avLst/>
          </a:prstGeom>
          <a:noFill/>
          <a:ln w="19050" cap="flat" cmpd="sng">
            <a:solidFill>
              <a:schemeClr val="dk1"/>
            </a:solidFill>
            <a:prstDash val="solid"/>
            <a:round/>
            <a:headEnd type="none" w="med" len="med"/>
            <a:tailEnd type="none" w="med" len="med"/>
          </a:ln>
        </p:spPr>
      </p:cxnSp>
      <p:cxnSp>
        <p:nvCxnSpPr>
          <p:cNvPr id="2354" name="Google Shape;2354;p63"/>
          <p:cNvCxnSpPr>
            <a:cxnSpLocks/>
            <a:stCxn id="2350" idx="4"/>
          </p:cNvCxnSpPr>
          <p:nvPr/>
        </p:nvCxnSpPr>
        <p:spPr>
          <a:xfrm flipH="1">
            <a:off x="4813243" y="3391947"/>
            <a:ext cx="2021" cy="517271"/>
          </a:xfrm>
          <a:prstGeom prst="straightConnector1">
            <a:avLst/>
          </a:prstGeom>
          <a:noFill/>
          <a:ln w="19050" cap="flat" cmpd="sng">
            <a:solidFill>
              <a:schemeClr val="dk1"/>
            </a:solidFill>
            <a:prstDash val="solid"/>
            <a:round/>
            <a:headEnd type="none" w="med" len="med"/>
            <a:tailEnd type="none" w="med" len="med"/>
          </a:ln>
        </p:spPr>
      </p:cxnSp>
      <p:sp>
        <p:nvSpPr>
          <p:cNvPr id="2350" name="Google Shape;2350;p63"/>
          <p:cNvSpPr/>
          <p:nvPr/>
        </p:nvSpPr>
        <p:spPr>
          <a:xfrm>
            <a:off x="4273264" y="2307947"/>
            <a:ext cx="1084000" cy="1084000"/>
          </a:xfrm>
          <a:prstGeom prst="ellipse">
            <a:avLst/>
          </a:prstGeom>
          <a:solidFill>
            <a:schemeClr val="accent6"/>
          </a:solidFill>
          <a:ln w="1905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56" name="Google Shape;2356;p63"/>
          <p:cNvSpPr/>
          <p:nvPr/>
        </p:nvSpPr>
        <p:spPr>
          <a:xfrm>
            <a:off x="4411632" y="2446329"/>
            <a:ext cx="807600" cy="807600"/>
          </a:xfrm>
          <a:prstGeom prst="ellipse">
            <a:avLst/>
          </a:prstGeom>
          <a:solidFill>
            <a:schemeClr val="l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2361" name="Google Shape;2361;p63"/>
          <p:cNvCxnSpPr>
            <a:cxnSpLocks/>
            <a:stCxn id="2362" idx="4"/>
          </p:cNvCxnSpPr>
          <p:nvPr/>
        </p:nvCxnSpPr>
        <p:spPr>
          <a:xfrm>
            <a:off x="8590023" y="3470292"/>
            <a:ext cx="3200" cy="390000"/>
          </a:xfrm>
          <a:prstGeom prst="straightConnector1">
            <a:avLst/>
          </a:prstGeom>
          <a:noFill/>
          <a:ln w="19050" cap="flat" cmpd="sng">
            <a:solidFill>
              <a:schemeClr val="dk1"/>
            </a:solidFill>
            <a:prstDash val="solid"/>
            <a:round/>
            <a:headEnd type="none" w="med" len="med"/>
            <a:tailEnd type="none" w="med" len="med"/>
          </a:ln>
        </p:spPr>
      </p:cxnSp>
      <p:sp>
        <p:nvSpPr>
          <p:cNvPr id="2362" name="Google Shape;2362;p63"/>
          <p:cNvSpPr/>
          <p:nvPr/>
        </p:nvSpPr>
        <p:spPr>
          <a:xfrm>
            <a:off x="8048423" y="2386692"/>
            <a:ext cx="1083200" cy="1083600"/>
          </a:xfrm>
          <a:prstGeom prst="ellipse">
            <a:avLst/>
          </a:prstGeom>
          <a:solidFill>
            <a:schemeClr val="accent6"/>
          </a:solidFill>
          <a:ln w="1905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64" name="Google Shape;2364;p63"/>
          <p:cNvSpPr/>
          <p:nvPr/>
        </p:nvSpPr>
        <p:spPr>
          <a:xfrm>
            <a:off x="8186815" y="2525097"/>
            <a:ext cx="806800" cy="806800"/>
          </a:xfrm>
          <a:prstGeom prst="ellipse">
            <a:avLst/>
          </a:pr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65" name="Google Shape;2365;p63"/>
          <p:cNvSpPr txBox="1">
            <a:spLocks noGrp="1"/>
          </p:cNvSpPr>
          <p:nvPr>
            <p:ph type="title"/>
          </p:nvPr>
        </p:nvSpPr>
        <p:spPr>
          <a:xfrm>
            <a:off x="2918407" y="962627"/>
            <a:ext cx="7487648" cy="643600"/>
          </a:xfrm>
          <a:prstGeom prst="rect">
            <a:avLst/>
          </a:prstGeom>
          <a:solidFill>
            <a:schemeClr val="accent3">
              <a:lumMod val="40000"/>
              <a:lumOff val="60000"/>
            </a:schemeClr>
          </a:solidFill>
        </p:spPr>
        <p:txBody>
          <a:bodyPr spcFirstLastPara="1" wrap="square" lIns="121900" tIns="121900" rIns="121900" bIns="121900" anchor="ctr" anchorCtr="0">
            <a:noAutofit/>
          </a:bodyPr>
          <a:lstStyle/>
          <a:p>
            <a:r>
              <a:rPr lang="en" dirty="0">
                <a:solidFill>
                  <a:srgbClr val="C00000"/>
                </a:solidFill>
              </a:rPr>
              <a:t>HƯỚNG DẪN VỀ NHÀ</a:t>
            </a:r>
            <a:endParaRPr dirty="0">
              <a:solidFill>
                <a:srgbClr val="C00000"/>
              </a:solidFill>
            </a:endParaRPr>
          </a:p>
        </p:txBody>
      </p:sp>
      <p:sp>
        <p:nvSpPr>
          <p:cNvPr id="2366" name="Google Shape;2366;p63"/>
          <p:cNvSpPr txBox="1"/>
          <p:nvPr/>
        </p:nvSpPr>
        <p:spPr>
          <a:xfrm>
            <a:off x="3684443" y="4215943"/>
            <a:ext cx="2257600" cy="684000"/>
          </a:xfrm>
          <a:prstGeom prst="rect">
            <a:avLst/>
          </a:prstGeom>
          <a:noFill/>
          <a:ln>
            <a:noFill/>
          </a:ln>
        </p:spPr>
        <p:txBody>
          <a:bodyPr spcFirstLastPara="1" wrap="square" lIns="121900" tIns="121900" rIns="121900" bIns="121900" anchor="ctr" anchorCtr="0">
            <a:noAutofit/>
          </a:bodyPr>
          <a:lstStyle/>
          <a:p>
            <a:pPr algn="ctr" defTabSz="1219170">
              <a:buClr>
                <a:srgbClr val="000000"/>
              </a:buClr>
            </a:pPr>
            <a:endParaRPr sz="1867" kern="0" dirty="0">
              <a:solidFill>
                <a:srgbClr val="193E43"/>
              </a:solidFill>
              <a:latin typeface="Varela Round"/>
              <a:ea typeface="Varela Round"/>
              <a:cs typeface="Varela Round"/>
              <a:sym typeface="Varela Round"/>
            </a:endParaRPr>
          </a:p>
        </p:txBody>
      </p:sp>
      <p:sp>
        <p:nvSpPr>
          <p:cNvPr id="2355" name="Google Shape;2355;p63"/>
          <p:cNvSpPr txBox="1"/>
          <p:nvPr/>
        </p:nvSpPr>
        <p:spPr>
          <a:xfrm>
            <a:off x="3751909" y="4211789"/>
            <a:ext cx="2096383" cy="1117607"/>
          </a:xfrm>
          <a:prstGeom prst="rect">
            <a:avLst/>
          </a:prstGeom>
          <a:noFill/>
          <a:ln>
            <a:noFill/>
          </a:ln>
        </p:spPr>
        <p:txBody>
          <a:bodyPr spcFirstLastPara="1" wrap="square" lIns="121900" tIns="121900" rIns="121900" bIns="121900" anchor="ctr" anchorCtr="0">
            <a:noAutofit/>
          </a:bodyPr>
          <a:lstStyle/>
          <a:p>
            <a:pPr algn="ctr" defTabSz="1219170">
              <a:lnSpc>
                <a:spcPct val="130000"/>
              </a:lnSpc>
              <a:buClr>
                <a:srgbClr val="000000"/>
              </a:buClr>
            </a:pPr>
            <a:r>
              <a:rPr lang="pt-BR" sz="3200" kern="0" dirty="0">
                <a:solidFill>
                  <a:srgbClr val="000000"/>
                </a:solidFill>
                <a:latin typeface="Arial"/>
                <a:ea typeface="Calibri" panose="020F0502020204030204" pitchFamily="34" charset="0"/>
                <a:cs typeface="Arial"/>
                <a:sym typeface="Arial"/>
              </a:rPr>
              <a:t>Ghi nhớ kiến thức trong bài. </a:t>
            </a:r>
            <a:endParaRPr sz="3733" b="1" kern="0" dirty="0">
              <a:solidFill>
                <a:srgbClr val="193E43"/>
              </a:solidFill>
              <a:latin typeface="Arial"/>
              <a:ea typeface="Coiny"/>
              <a:cs typeface="Arial" panose="020B0604020202020204" pitchFamily="34" charset="0"/>
              <a:sym typeface="Coiny"/>
            </a:endParaRPr>
          </a:p>
        </p:txBody>
      </p:sp>
      <p:sp>
        <p:nvSpPr>
          <p:cNvPr id="2363" name="Google Shape;2363;p63"/>
          <p:cNvSpPr txBox="1"/>
          <p:nvPr/>
        </p:nvSpPr>
        <p:spPr>
          <a:xfrm>
            <a:off x="6793716" y="4250757"/>
            <a:ext cx="3753469" cy="888696"/>
          </a:xfrm>
          <a:prstGeom prst="rect">
            <a:avLst/>
          </a:prstGeom>
          <a:noFill/>
          <a:ln>
            <a:noFill/>
          </a:ln>
        </p:spPr>
        <p:txBody>
          <a:bodyPr spcFirstLastPara="1" wrap="square" lIns="121900" tIns="121900" rIns="121900" bIns="121900" anchor="ctr" anchorCtr="0">
            <a:noAutofit/>
          </a:bodyPr>
          <a:lstStyle/>
          <a:p>
            <a:pPr algn="ctr" defTabSz="1219170">
              <a:lnSpc>
                <a:spcPct val="130000"/>
              </a:lnSpc>
              <a:buClr>
                <a:srgbClr val="000000"/>
              </a:buClr>
            </a:pPr>
            <a:r>
              <a:rPr lang="en-US" sz="3200" kern="0" dirty="0" err="1">
                <a:solidFill>
                  <a:srgbClr val="000000"/>
                </a:solidFill>
                <a:latin typeface="Arial"/>
                <a:ea typeface="Calibri" panose="020F0502020204030204" pitchFamily="34" charset="0"/>
                <a:cs typeface="Arial"/>
                <a:sym typeface="Arial"/>
              </a:rPr>
              <a:t>Chuẩn</a:t>
            </a:r>
            <a:r>
              <a:rPr lang="en-US" sz="3200" kern="0" dirty="0">
                <a:solidFill>
                  <a:srgbClr val="000000"/>
                </a:solidFill>
                <a:latin typeface="Arial"/>
                <a:ea typeface="Calibri" panose="020F0502020204030204" pitchFamily="34" charset="0"/>
                <a:cs typeface="Arial"/>
                <a:sym typeface="Arial"/>
              </a:rPr>
              <a:t> </a:t>
            </a:r>
            <a:r>
              <a:rPr lang="en-US" sz="3200" kern="0" dirty="0" err="1">
                <a:solidFill>
                  <a:srgbClr val="000000"/>
                </a:solidFill>
                <a:latin typeface="Arial"/>
                <a:ea typeface="Calibri" panose="020F0502020204030204" pitchFamily="34" charset="0"/>
                <a:cs typeface="Arial"/>
                <a:sym typeface="Arial"/>
              </a:rPr>
              <a:t>bị</a:t>
            </a:r>
            <a:r>
              <a:rPr lang="en-US" sz="3200" kern="0" dirty="0">
                <a:solidFill>
                  <a:srgbClr val="000000"/>
                </a:solidFill>
                <a:latin typeface="Arial"/>
                <a:ea typeface="Calibri" panose="020F0502020204030204" pitchFamily="34" charset="0"/>
                <a:cs typeface="Arial"/>
                <a:sym typeface="Arial"/>
              </a:rPr>
              <a:t> </a:t>
            </a:r>
            <a:r>
              <a:rPr lang="en-US" sz="3200" kern="0" dirty="0" err="1">
                <a:solidFill>
                  <a:srgbClr val="000000"/>
                </a:solidFill>
                <a:latin typeface="Arial"/>
                <a:ea typeface="Calibri" panose="020F0502020204030204" pitchFamily="34" charset="0"/>
                <a:cs typeface="Arial"/>
                <a:sym typeface="Arial"/>
              </a:rPr>
              <a:t>bài</a:t>
            </a:r>
            <a:r>
              <a:rPr lang="en-US" sz="3200" kern="0" dirty="0">
                <a:solidFill>
                  <a:srgbClr val="000000"/>
                </a:solidFill>
                <a:latin typeface="Arial"/>
                <a:ea typeface="Calibri" panose="020F0502020204030204" pitchFamily="34" charset="0"/>
                <a:cs typeface="Arial"/>
                <a:sym typeface="Arial"/>
              </a:rPr>
              <a:t> </a:t>
            </a:r>
            <a:r>
              <a:rPr lang="en-US" sz="3200" kern="0" dirty="0" err="1">
                <a:solidFill>
                  <a:srgbClr val="000000"/>
                </a:solidFill>
                <a:latin typeface="Arial"/>
                <a:ea typeface="Calibri" panose="020F0502020204030204" pitchFamily="34" charset="0"/>
                <a:cs typeface="Arial"/>
                <a:sym typeface="Arial"/>
              </a:rPr>
              <a:t>mới</a:t>
            </a:r>
            <a:r>
              <a:rPr lang="en-US" sz="3200" kern="0" dirty="0">
                <a:solidFill>
                  <a:srgbClr val="000000"/>
                </a:solidFill>
                <a:latin typeface="Arial"/>
                <a:ea typeface="Calibri" panose="020F0502020204030204" pitchFamily="34" charset="0"/>
                <a:cs typeface="Arial"/>
                <a:sym typeface="Arial"/>
              </a:rPr>
              <a:t> </a:t>
            </a:r>
          </a:p>
          <a:p>
            <a:pPr algn="ctr" defTabSz="1219170">
              <a:lnSpc>
                <a:spcPct val="130000"/>
              </a:lnSpc>
              <a:buClr>
                <a:srgbClr val="000000"/>
              </a:buClr>
            </a:pPr>
            <a:r>
              <a:rPr lang="en-US" sz="3200" kern="0" dirty="0">
                <a:solidFill>
                  <a:srgbClr val="000000"/>
                </a:solidFill>
                <a:latin typeface="Arial"/>
                <a:ea typeface="Calibri" panose="020F0502020204030204" pitchFamily="34" charset="0"/>
                <a:cs typeface="Arial"/>
                <a:sym typeface="Arial"/>
              </a:rPr>
              <a:t>“ </a:t>
            </a:r>
            <a:r>
              <a:rPr lang="en-US" sz="3200" b="1" kern="0" dirty="0" err="1">
                <a:solidFill>
                  <a:srgbClr val="000000"/>
                </a:solidFill>
                <a:latin typeface="Arial"/>
                <a:ea typeface="Calibri" panose="020F0502020204030204" pitchFamily="34" charset="0"/>
                <a:cs typeface="Arial"/>
                <a:sym typeface="Arial"/>
              </a:rPr>
              <a:t>Bài</a:t>
            </a:r>
            <a:r>
              <a:rPr lang="en-US" sz="3200" b="1" kern="0" dirty="0">
                <a:solidFill>
                  <a:srgbClr val="000000"/>
                </a:solidFill>
                <a:latin typeface="Arial"/>
                <a:ea typeface="Calibri" panose="020F0502020204030204" pitchFamily="34" charset="0"/>
                <a:cs typeface="Arial"/>
                <a:sym typeface="Arial"/>
              </a:rPr>
              <a:t> 3. </a:t>
            </a:r>
            <a:r>
              <a:rPr lang="nl-NL" sz="3200" b="1" kern="0" dirty="0">
                <a:solidFill>
                  <a:srgbClr val="000000"/>
                </a:solidFill>
                <a:latin typeface="Arial"/>
                <a:ea typeface="Calibri" panose="020F0502020204030204" pitchFamily="34" charset="0"/>
                <a:cs typeface="Arial"/>
                <a:sym typeface="Arial"/>
              </a:rPr>
              <a:t>Biểu đồ đoạn thẳng”</a:t>
            </a:r>
            <a:endParaRPr sz="3733" b="1" kern="0" dirty="0">
              <a:solidFill>
                <a:srgbClr val="193E43"/>
              </a:solidFill>
              <a:latin typeface="Arial"/>
              <a:ea typeface="Coiny"/>
              <a:cs typeface="Arial" panose="020B0604020202020204" pitchFamily="34" charset="0"/>
              <a:sym typeface="Coiny"/>
            </a:endParaRPr>
          </a:p>
        </p:txBody>
      </p:sp>
      <p:grpSp>
        <p:nvGrpSpPr>
          <p:cNvPr id="2374" name="Google Shape;2374;p63"/>
          <p:cNvGrpSpPr/>
          <p:nvPr/>
        </p:nvGrpSpPr>
        <p:grpSpPr>
          <a:xfrm>
            <a:off x="4576243" y="2606512"/>
            <a:ext cx="491347" cy="490333"/>
            <a:chOff x="6192470" y="3360516"/>
            <a:chExt cx="368510" cy="367750"/>
          </a:xfrm>
        </p:grpSpPr>
        <p:sp>
          <p:nvSpPr>
            <p:cNvPr id="2375" name="Google Shape;2375;p63"/>
            <p:cNvSpPr/>
            <p:nvPr/>
          </p:nvSpPr>
          <p:spPr>
            <a:xfrm>
              <a:off x="6200141" y="3365543"/>
              <a:ext cx="353561" cy="357121"/>
            </a:xfrm>
            <a:custGeom>
              <a:avLst/>
              <a:gdLst/>
              <a:ahLst/>
              <a:cxnLst/>
              <a:rect l="l" t="t" r="r" b="b"/>
              <a:pathLst>
                <a:path w="13505" h="13641" extrusionOk="0">
                  <a:moveTo>
                    <a:pt x="6074" y="1"/>
                  </a:moveTo>
                  <a:cubicBezTo>
                    <a:pt x="5973" y="1"/>
                    <a:pt x="5869" y="12"/>
                    <a:pt x="5765" y="35"/>
                  </a:cubicBezTo>
                  <a:cubicBezTo>
                    <a:pt x="5477" y="97"/>
                    <a:pt x="5212" y="256"/>
                    <a:pt x="5025" y="477"/>
                  </a:cubicBezTo>
                  <a:cubicBezTo>
                    <a:pt x="4850" y="355"/>
                    <a:pt x="4625" y="288"/>
                    <a:pt x="4383" y="288"/>
                  </a:cubicBezTo>
                  <a:cubicBezTo>
                    <a:pt x="4214" y="288"/>
                    <a:pt x="4037" y="321"/>
                    <a:pt x="3863" y="390"/>
                  </a:cubicBezTo>
                  <a:cubicBezTo>
                    <a:pt x="3598" y="496"/>
                    <a:pt x="3368" y="683"/>
                    <a:pt x="3214" y="928"/>
                  </a:cubicBezTo>
                  <a:cubicBezTo>
                    <a:pt x="3137" y="906"/>
                    <a:pt x="3055" y="895"/>
                    <a:pt x="2971" y="895"/>
                  </a:cubicBezTo>
                  <a:cubicBezTo>
                    <a:pt x="2639" y="895"/>
                    <a:pt x="2274" y="1067"/>
                    <a:pt x="2013" y="1389"/>
                  </a:cubicBezTo>
                  <a:cubicBezTo>
                    <a:pt x="1845" y="1596"/>
                    <a:pt x="1739" y="1846"/>
                    <a:pt x="1715" y="2110"/>
                  </a:cubicBezTo>
                  <a:cubicBezTo>
                    <a:pt x="1268" y="2129"/>
                    <a:pt x="850" y="2523"/>
                    <a:pt x="730" y="3080"/>
                  </a:cubicBezTo>
                  <a:cubicBezTo>
                    <a:pt x="673" y="3335"/>
                    <a:pt x="687" y="3604"/>
                    <a:pt x="778" y="3844"/>
                  </a:cubicBezTo>
                  <a:cubicBezTo>
                    <a:pt x="269" y="3988"/>
                    <a:pt x="0" y="4613"/>
                    <a:pt x="173" y="5237"/>
                  </a:cubicBezTo>
                  <a:cubicBezTo>
                    <a:pt x="235" y="5463"/>
                    <a:pt x="351" y="5665"/>
                    <a:pt x="514" y="5833"/>
                  </a:cubicBezTo>
                  <a:cubicBezTo>
                    <a:pt x="461" y="6059"/>
                    <a:pt x="466" y="6294"/>
                    <a:pt x="529" y="6515"/>
                  </a:cubicBezTo>
                  <a:cubicBezTo>
                    <a:pt x="682" y="7057"/>
                    <a:pt x="1116" y="7424"/>
                    <a:pt x="1555" y="7424"/>
                  </a:cubicBezTo>
                  <a:cubicBezTo>
                    <a:pt x="1626" y="7424"/>
                    <a:pt x="1698" y="7415"/>
                    <a:pt x="1768" y="7394"/>
                  </a:cubicBezTo>
                  <a:cubicBezTo>
                    <a:pt x="1821" y="7380"/>
                    <a:pt x="1874" y="7361"/>
                    <a:pt x="1927" y="7337"/>
                  </a:cubicBezTo>
                  <a:cubicBezTo>
                    <a:pt x="2024" y="7600"/>
                    <a:pt x="2432" y="7811"/>
                    <a:pt x="2803" y="7811"/>
                  </a:cubicBezTo>
                  <a:cubicBezTo>
                    <a:pt x="2905" y="7811"/>
                    <a:pt x="3005" y="7795"/>
                    <a:pt x="3094" y="7760"/>
                  </a:cubicBezTo>
                  <a:cubicBezTo>
                    <a:pt x="3599" y="8916"/>
                    <a:pt x="4369" y="9502"/>
                    <a:pt x="5566" y="9502"/>
                  </a:cubicBezTo>
                  <a:cubicBezTo>
                    <a:pt x="5895" y="9502"/>
                    <a:pt x="6257" y="9458"/>
                    <a:pt x="6654" y="9369"/>
                  </a:cubicBezTo>
                  <a:cubicBezTo>
                    <a:pt x="6750" y="9878"/>
                    <a:pt x="7072" y="10498"/>
                    <a:pt x="7941" y="11002"/>
                  </a:cubicBezTo>
                  <a:cubicBezTo>
                    <a:pt x="9397" y="11838"/>
                    <a:pt x="10041" y="12487"/>
                    <a:pt x="10141" y="13145"/>
                  </a:cubicBezTo>
                  <a:cubicBezTo>
                    <a:pt x="10184" y="13434"/>
                    <a:pt x="10430" y="13641"/>
                    <a:pt x="10713" y="13641"/>
                  </a:cubicBezTo>
                  <a:cubicBezTo>
                    <a:pt x="10749" y="13641"/>
                    <a:pt x="10786" y="13637"/>
                    <a:pt x="10824" y="13630"/>
                  </a:cubicBezTo>
                  <a:cubicBezTo>
                    <a:pt x="11146" y="13572"/>
                    <a:pt x="11357" y="13255"/>
                    <a:pt x="11285" y="12933"/>
                  </a:cubicBezTo>
                  <a:lnTo>
                    <a:pt x="10718" y="10330"/>
                  </a:lnTo>
                  <a:lnTo>
                    <a:pt x="10622" y="8658"/>
                  </a:lnTo>
                  <a:lnTo>
                    <a:pt x="11563" y="8298"/>
                  </a:lnTo>
                  <a:cubicBezTo>
                    <a:pt x="11669" y="8346"/>
                    <a:pt x="11781" y="8369"/>
                    <a:pt x="11895" y="8369"/>
                  </a:cubicBezTo>
                  <a:cubicBezTo>
                    <a:pt x="12296" y="8369"/>
                    <a:pt x="12713" y="8080"/>
                    <a:pt x="12923" y="7615"/>
                  </a:cubicBezTo>
                  <a:cubicBezTo>
                    <a:pt x="13058" y="7318"/>
                    <a:pt x="13082" y="6981"/>
                    <a:pt x="12981" y="6664"/>
                  </a:cubicBezTo>
                  <a:cubicBezTo>
                    <a:pt x="13192" y="6472"/>
                    <a:pt x="13336" y="6217"/>
                    <a:pt x="13394" y="5939"/>
                  </a:cubicBezTo>
                  <a:cubicBezTo>
                    <a:pt x="13504" y="5415"/>
                    <a:pt x="13317" y="4916"/>
                    <a:pt x="12961" y="4690"/>
                  </a:cubicBezTo>
                  <a:cubicBezTo>
                    <a:pt x="13048" y="4363"/>
                    <a:pt x="12976" y="3960"/>
                    <a:pt x="12721" y="3623"/>
                  </a:cubicBezTo>
                  <a:cubicBezTo>
                    <a:pt x="12543" y="3378"/>
                    <a:pt x="12284" y="3201"/>
                    <a:pt x="11986" y="3119"/>
                  </a:cubicBezTo>
                  <a:cubicBezTo>
                    <a:pt x="12068" y="2835"/>
                    <a:pt x="12001" y="2504"/>
                    <a:pt x="11799" y="2221"/>
                  </a:cubicBezTo>
                  <a:cubicBezTo>
                    <a:pt x="11799" y="2221"/>
                    <a:pt x="11439" y="1793"/>
                    <a:pt x="11203" y="1740"/>
                  </a:cubicBezTo>
                  <a:cubicBezTo>
                    <a:pt x="11011" y="1694"/>
                    <a:pt x="10829" y="1630"/>
                    <a:pt x="10656" y="1630"/>
                  </a:cubicBezTo>
                  <a:cubicBezTo>
                    <a:pt x="10630" y="1630"/>
                    <a:pt x="10604" y="1631"/>
                    <a:pt x="10579" y="1634"/>
                  </a:cubicBezTo>
                  <a:cubicBezTo>
                    <a:pt x="10492" y="1308"/>
                    <a:pt x="10233" y="995"/>
                    <a:pt x="9853" y="827"/>
                  </a:cubicBezTo>
                  <a:cubicBezTo>
                    <a:pt x="9677" y="744"/>
                    <a:pt x="9485" y="702"/>
                    <a:pt x="9293" y="702"/>
                  </a:cubicBezTo>
                  <a:cubicBezTo>
                    <a:pt x="9186" y="702"/>
                    <a:pt x="9079" y="715"/>
                    <a:pt x="8974" y="741"/>
                  </a:cubicBezTo>
                  <a:cubicBezTo>
                    <a:pt x="8811" y="400"/>
                    <a:pt x="8412" y="150"/>
                    <a:pt x="7932" y="121"/>
                  </a:cubicBezTo>
                  <a:cubicBezTo>
                    <a:pt x="7901" y="119"/>
                    <a:pt x="7870" y="118"/>
                    <a:pt x="7840" y="118"/>
                  </a:cubicBezTo>
                  <a:cubicBezTo>
                    <a:pt x="7531" y="118"/>
                    <a:pt x="7231" y="228"/>
                    <a:pt x="6995" y="429"/>
                  </a:cubicBezTo>
                  <a:cubicBezTo>
                    <a:pt x="6808" y="162"/>
                    <a:pt x="6461" y="1"/>
                    <a:pt x="6074" y="1"/>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76" name="Google Shape;2376;p63"/>
            <p:cNvSpPr/>
            <p:nvPr/>
          </p:nvSpPr>
          <p:spPr>
            <a:xfrm>
              <a:off x="6247920" y="3365674"/>
              <a:ext cx="305782" cy="218498"/>
            </a:xfrm>
            <a:custGeom>
              <a:avLst/>
              <a:gdLst/>
              <a:ahLst/>
              <a:cxnLst/>
              <a:rect l="l" t="t" r="r" b="b"/>
              <a:pathLst>
                <a:path w="11680" h="8346" extrusionOk="0">
                  <a:moveTo>
                    <a:pt x="4251" y="1"/>
                  </a:moveTo>
                  <a:cubicBezTo>
                    <a:pt x="4150" y="1"/>
                    <a:pt x="4045" y="12"/>
                    <a:pt x="3940" y="34"/>
                  </a:cubicBezTo>
                  <a:cubicBezTo>
                    <a:pt x="3652" y="97"/>
                    <a:pt x="3392" y="251"/>
                    <a:pt x="3200" y="476"/>
                  </a:cubicBezTo>
                  <a:cubicBezTo>
                    <a:pt x="3028" y="355"/>
                    <a:pt x="2802" y="288"/>
                    <a:pt x="2560" y="288"/>
                  </a:cubicBezTo>
                  <a:cubicBezTo>
                    <a:pt x="2391" y="288"/>
                    <a:pt x="2214" y="321"/>
                    <a:pt x="2042" y="390"/>
                  </a:cubicBezTo>
                  <a:cubicBezTo>
                    <a:pt x="1773" y="496"/>
                    <a:pt x="1548" y="683"/>
                    <a:pt x="1394" y="928"/>
                  </a:cubicBezTo>
                  <a:cubicBezTo>
                    <a:pt x="1314" y="904"/>
                    <a:pt x="1231" y="893"/>
                    <a:pt x="1145" y="893"/>
                  </a:cubicBezTo>
                  <a:cubicBezTo>
                    <a:pt x="812" y="893"/>
                    <a:pt x="449" y="1068"/>
                    <a:pt x="193" y="1389"/>
                  </a:cubicBezTo>
                  <a:cubicBezTo>
                    <a:pt x="116" y="1480"/>
                    <a:pt x="53" y="1581"/>
                    <a:pt x="1" y="1687"/>
                  </a:cubicBezTo>
                  <a:cubicBezTo>
                    <a:pt x="63" y="1673"/>
                    <a:pt x="121" y="1658"/>
                    <a:pt x="178" y="1649"/>
                  </a:cubicBezTo>
                  <a:cubicBezTo>
                    <a:pt x="414" y="1620"/>
                    <a:pt x="635" y="1524"/>
                    <a:pt x="817" y="1370"/>
                  </a:cubicBezTo>
                  <a:cubicBezTo>
                    <a:pt x="933" y="1274"/>
                    <a:pt x="1058" y="1197"/>
                    <a:pt x="1197" y="1144"/>
                  </a:cubicBezTo>
                  <a:cubicBezTo>
                    <a:pt x="1358" y="1074"/>
                    <a:pt x="1531" y="1038"/>
                    <a:pt x="1707" y="1038"/>
                  </a:cubicBezTo>
                  <a:cubicBezTo>
                    <a:pt x="1782" y="1038"/>
                    <a:pt x="1857" y="1045"/>
                    <a:pt x="1932" y="1058"/>
                  </a:cubicBezTo>
                  <a:cubicBezTo>
                    <a:pt x="2003" y="1070"/>
                    <a:pt x="2075" y="1077"/>
                    <a:pt x="2146" y="1077"/>
                  </a:cubicBezTo>
                  <a:cubicBezTo>
                    <a:pt x="2344" y="1077"/>
                    <a:pt x="2538" y="1028"/>
                    <a:pt x="2715" y="933"/>
                  </a:cubicBezTo>
                  <a:cubicBezTo>
                    <a:pt x="2835" y="866"/>
                    <a:pt x="2965" y="818"/>
                    <a:pt x="3099" y="784"/>
                  </a:cubicBezTo>
                  <a:cubicBezTo>
                    <a:pt x="3198" y="761"/>
                    <a:pt x="3298" y="750"/>
                    <a:pt x="3398" y="750"/>
                  </a:cubicBezTo>
                  <a:cubicBezTo>
                    <a:pt x="3590" y="750"/>
                    <a:pt x="3782" y="791"/>
                    <a:pt x="3959" y="870"/>
                  </a:cubicBezTo>
                  <a:cubicBezTo>
                    <a:pt x="4111" y="941"/>
                    <a:pt x="4275" y="977"/>
                    <a:pt x="4440" y="977"/>
                  </a:cubicBezTo>
                  <a:cubicBezTo>
                    <a:pt x="4556" y="977"/>
                    <a:pt x="4672" y="959"/>
                    <a:pt x="4785" y="923"/>
                  </a:cubicBezTo>
                  <a:cubicBezTo>
                    <a:pt x="4913" y="887"/>
                    <a:pt x="5048" y="868"/>
                    <a:pt x="5183" y="868"/>
                  </a:cubicBezTo>
                  <a:cubicBezTo>
                    <a:pt x="5211" y="868"/>
                    <a:pt x="5238" y="869"/>
                    <a:pt x="5266" y="870"/>
                  </a:cubicBezTo>
                  <a:cubicBezTo>
                    <a:pt x="5559" y="885"/>
                    <a:pt x="5838" y="990"/>
                    <a:pt x="6063" y="1178"/>
                  </a:cubicBezTo>
                  <a:cubicBezTo>
                    <a:pt x="6251" y="1341"/>
                    <a:pt x="6486" y="1437"/>
                    <a:pt x="6736" y="1456"/>
                  </a:cubicBezTo>
                  <a:cubicBezTo>
                    <a:pt x="6894" y="1471"/>
                    <a:pt x="7043" y="1514"/>
                    <a:pt x="7188" y="1577"/>
                  </a:cubicBezTo>
                  <a:cubicBezTo>
                    <a:pt x="7399" y="1673"/>
                    <a:pt x="7586" y="1817"/>
                    <a:pt x="7726" y="2004"/>
                  </a:cubicBezTo>
                  <a:cubicBezTo>
                    <a:pt x="7889" y="2225"/>
                    <a:pt x="8124" y="2384"/>
                    <a:pt x="8389" y="2451"/>
                  </a:cubicBezTo>
                  <a:lnTo>
                    <a:pt x="8537" y="2489"/>
                  </a:lnTo>
                  <a:cubicBezTo>
                    <a:pt x="8773" y="2542"/>
                    <a:pt x="9128" y="2970"/>
                    <a:pt x="9128" y="2970"/>
                  </a:cubicBezTo>
                  <a:cubicBezTo>
                    <a:pt x="9224" y="3109"/>
                    <a:pt x="9292" y="3258"/>
                    <a:pt x="9330" y="3421"/>
                  </a:cubicBezTo>
                  <a:cubicBezTo>
                    <a:pt x="9388" y="3690"/>
                    <a:pt x="9541" y="3926"/>
                    <a:pt x="9762" y="4084"/>
                  </a:cubicBezTo>
                  <a:cubicBezTo>
                    <a:pt x="9873" y="4171"/>
                    <a:pt x="9969" y="4267"/>
                    <a:pt x="10056" y="4377"/>
                  </a:cubicBezTo>
                  <a:cubicBezTo>
                    <a:pt x="10209" y="4589"/>
                    <a:pt x="10305" y="4834"/>
                    <a:pt x="10325" y="5093"/>
                  </a:cubicBezTo>
                  <a:cubicBezTo>
                    <a:pt x="10344" y="5309"/>
                    <a:pt x="10421" y="5521"/>
                    <a:pt x="10546" y="5694"/>
                  </a:cubicBezTo>
                  <a:cubicBezTo>
                    <a:pt x="10738" y="5991"/>
                    <a:pt x="10800" y="6352"/>
                    <a:pt x="10718" y="6693"/>
                  </a:cubicBezTo>
                  <a:cubicBezTo>
                    <a:pt x="10680" y="6899"/>
                    <a:pt x="10589" y="7092"/>
                    <a:pt x="10459" y="7255"/>
                  </a:cubicBezTo>
                  <a:cubicBezTo>
                    <a:pt x="10377" y="7361"/>
                    <a:pt x="10339" y="7495"/>
                    <a:pt x="10358" y="7630"/>
                  </a:cubicBezTo>
                  <a:cubicBezTo>
                    <a:pt x="10387" y="7875"/>
                    <a:pt x="10353" y="8120"/>
                    <a:pt x="10252" y="8345"/>
                  </a:cubicBezTo>
                  <a:cubicBezTo>
                    <a:pt x="10589" y="8269"/>
                    <a:pt x="10911" y="8004"/>
                    <a:pt x="11088" y="7615"/>
                  </a:cubicBezTo>
                  <a:cubicBezTo>
                    <a:pt x="11228" y="7317"/>
                    <a:pt x="11252" y="6976"/>
                    <a:pt x="11151" y="6664"/>
                  </a:cubicBezTo>
                  <a:cubicBezTo>
                    <a:pt x="11362" y="6472"/>
                    <a:pt x="11506" y="6217"/>
                    <a:pt x="11564" y="5939"/>
                  </a:cubicBezTo>
                  <a:cubicBezTo>
                    <a:pt x="11679" y="5415"/>
                    <a:pt x="11497" y="4915"/>
                    <a:pt x="11141" y="4694"/>
                  </a:cubicBezTo>
                  <a:cubicBezTo>
                    <a:pt x="11233" y="4368"/>
                    <a:pt x="11151" y="3964"/>
                    <a:pt x="10901" y="3623"/>
                  </a:cubicBezTo>
                  <a:cubicBezTo>
                    <a:pt x="10718" y="3378"/>
                    <a:pt x="10459" y="3200"/>
                    <a:pt x="10161" y="3123"/>
                  </a:cubicBezTo>
                  <a:cubicBezTo>
                    <a:pt x="10248" y="2835"/>
                    <a:pt x="10176" y="2499"/>
                    <a:pt x="9974" y="2220"/>
                  </a:cubicBezTo>
                  <a:cubicBezTo>
                    <a:pt x="9974" y="2220"/>
                    <a:pt x="9618" y="1793"/>
                    <a:pt x="9383" y="1740"/>
                  </a:cubicBezTo>
                  <a:cubicBezTo>
                    <a:pt x="9186" y="1697"/>
                    <a:pt x="9000" y="1631"/>
                    <a:pt x="8819" y="1631"/>
                  </a:cubicBezTo>
                  <a:cubicBezTo>
                    <a:pt x="8797" y="1631"/>
                    <a:pt x="8775" y="1632"/>
                    <a:pt x="8754" y="1634"/>
                  </a:cubicBezTo>
                  <a:cubicBezTo>
                    <a:pt x="8672" y="1308"/>
                    <a:pt x="8413" y="995"/>
                    <a:pt x="8033" y="827"/>
                  </a:cubicBezTo>
                  <a:cubicBezTo>
                    <a:pt x="7857" y="744"/>
                    <a:pt x="7665" y="702"/>
                    <a:pt x="7473" y="702"/>
                  </a:cubicBezTo>
                  <a:cubicBezTo>
                    <a:pt x="7366" y="702"/>
                    <a:pt x="7259" y="715"/>
                    <a:pt x="7154" y="741"/>
                  </a:cubicBezTo>
                  <a:cubicBezTo>
                    <a:pt x="6986" y="400"/>
                    <a:pt x="6587" y="145"/>
                    <a:pt x="6111" y="121"/>
                  </a:cubicBezTo>
                  <a:cubicBezTo>
                    <a:pt x="6081" y="119"/>
                    <a:pt x="6050" y="118"/>
                    <a:pt x="6019" y="118"/>
                  </a:cubicBezTo>
                  <a:cubicBezTo>
                    <a:pt x="5710" y="118"/>
                    <a:pt x="5410" y="227"/>
                    <a:pt x="5170" y="428"/>
                  </a:cubicBezTo>
                  <a:cubicBezTo>
                    <a:pt x="4983" y="162"/>
                    <a:pt x="4639" y="1"/>
                    <a:pt x="4251" y="1"/>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77" name="Google Shape;2377;p63"/>
            <p:cNvSpPr/>
            <p:nvPr/>
          </p:nvSpPr>
          <p:spPr>
            <a:xfrm>
              <a:off x="6221007" y="3434108"/>
              <a:ext cx="3299" cy="6571"/>
            </a:xfrm>
            <a:custGeom>
              <a:avLst/>
              <a:gdLst/>
              <a:ahLst/>
              <a:cxnLst/>
              <a:rect l="l" t="t" r="r" b="b"/>
              <a:pathLst>
                <a:path w="126" h="251" extrusionOk="0">
                  <a:moveTo>
                    <a:pt x="125" y="0"/>
                  </a:moveTo>
                  <a:lnTo>
                    <a:pt x="125" y="0"/>
                  </a:lnTo>
                  <a:cubicBezTo>
                    <a:pt x="73" y="82"/>
                    <a:pt x="34" y="164"/>
                    <a:pt x="1" y="250"/>
                  </a:cubicBezTo>
                  <a:cubicBezTo>
                    <a:pt x="25" y="250"/>
                    <a:pt x="49" y="245"/>
                    <a:pt x="77" y="245"/>
                  </a:cubicBezTo>
                  <a:cubicBezTo>
                    <a:pt x="82" y="164"/>
                    <a:pt x="101" y="82"/>
                    <a:pt x="125" y="0"/>
                  </a:cubicBezTo>
                  <a:close/>
                </a:path>
              </a:pathLst>
            </a:custGeom>
            <a:solidFill>
              <a:srgbClr val="9EAEB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78" name="Google Shape;2378;p63"/>
            <p:cNvSpPr/>
            <p:nvPr/>
          </p:nvSpPr>
          <p:spPr>
            <a:xfrm>
              <a:off x="6360363" y="3584905"/>
              <a:ext cx="137105" cy="137759"/>
            </a:xfrm>
            <a:custGeom>
              <a:avLst/>
              <a:gdLst/>
              <a:ahLst/>
              <a:cxnLst/>
              <a:rect l="l" t="t" r="r" b="b"/>
              <a:pathLst>
                <a:path w="5237" h="5262" extrusionOk="0">
                  <a:moveTo>
                    <a:pt x="587" y="0"/>
                  </a:moveTo>
                  <a:cubicBezTo>
                    <a:pt x="587" y="0"/>
                    <a:pt x="1" y="1576"/>
                    <a:pt x="1821" y="2623"/>
                  </a:cubicBezTo>
                  <a:cubicBezTo>
                    <a:pt x="3277" y="3459"/>
                    <a:pt x="3921" y="4108"/>
                    <a:pt x="4021" y="4766"/>
                  </a:cubicBezTo>
                  <a:cubicBezTo>
                    <a:pt x="4064" y="5055"/>
                    <a:pt x="4310" y="5262"/>
                    <a:pt x="4593" y="5262"/>
                  </a:cubicBezTo>
                  <a:cubicBezTo>
                    <a:pt x="4629" y="5262"/>
                    <a:pt x="4666" y="5258"/>
                    <a:pt x="4704" y="5251"/>
                  </a:cubicBezTo>
                  <a:cubicBezTo>
                    <a:pt x="5026" y="5193"/>
                    <a:pt x="5237" y="4876"/>
                    <a:pt x="5165" y="4554"/>
                  </a:cubicBezTo>
                  <a:lnTo>
                    <a:pt x="4598" y="1951"/>
                  </a:lnTo>
                  <a:lnTo>
                    <a:pt x="4084" y="658"/>
                  </a:lnTo>
                  <a:cubicBezTo>
                    <a:pt x="4084" y="658"/>
                    <a:pt x="3518" y="696"/>
                    <a:pt x="2889" y="696"/>
                  </a:cubicBezTo>
                  <a:cubicBezTo>
                    <a:pt x="2172" y="696"/>
                    <a:pt x="1373" y="647"/>
                    <a:pt x="1235" y="437"/>
                  </a:cubicBezTo>
                  <a:cubicBezTo>
                    <a:pt x="1091" y="207"/>
                    <a:pt x="856" y="48"/>
                    <a:pt x="587" y="0"/>
                  </a:cubicBezTo>
                  <a:close/>
                </a:path>
              </a:pathLst>
            </a:custGeom>
            <a:solidFill>
              <a:srgbClr val="F5F7F9"/>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79" name="Google Shape;2379;p63"/>
            <p:cNvSpPr/>
            <p:nvPr/>
          </p:nvSpPr>
          <p:spPr>
            <a:xfrm>
              <a:off x="6451810" y="3602001"/>
              <a:ext cx="46208" cy="120768"/>
            </a:xfrm>
            <a:custGeom>
              <a:avLst/>
              <a:gdLst/>
              <a:ahLst/>
              <a:cxnLst/>
              <a:rect l="l" t="t" r="r" b="b"/>
              <a:pathLst>
                <a:path w="1765" h="4613" extrusionOk="0">
                  <a:moveTo>
                    <a:pt x="596" y="1"/>
                  </a:moveTo>
                  <a:cubicBezTo>
                    <a:pt x="596" y="1"/>
                    <a:pt x="351" y="20"/>
                    <a:pt x="0" y="29"/>
                  </a:cubicBezTo>
                  <a:lnTo>
                    <a:pt x="495" y="1278"/>
                  </a:lnTo>
                  <a:lnTo>
                    <a:pt x="1062" y="3882"/>
                  </a:lnTo>
                  <a:cubicBezTo>
                    <a:pt x="1115" y="4127"/>
                    <a:pt x="1004" y="4382"/>
                    <a:pt x="783" y="4512"/>
                  </a:cubicBezTo>
                  <a:cubicBezTo>
                    <a:pt x="886" y="4581"/>
                    <a:pt x="997" y="4612"/>
                    <a:pt x="1105" y="4612"/>
                  </a:cubicBezTo>
                  <a:cubicBezTo>
                    <a:pt x="1451" y="4612"/>
                    <a:pt x="1764" y="4293"/>
                    <a:pt x="1677" y="3901"/>
                  </a:cubicBezTo>
                  <a:lnTo>
                    <a:pt x="1681" y="3901"/>
                  </a:lnTo>
                  <a:lnTo>
                    <a:pt x="1115" y="1298"/>
                  </a:lnTo>
                  <a:lnTo>
                    <a:pt x="596" y="1"/>
                  </a:lnTo>
                  <a:close/>
                </a:path>
              </a:pathLst>
            </a:custGeom>
            <a:solidFill>
              <a:srgbClr val="EBEFF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80" name="Google Shape;2380;p63"/>
            <p:cNvSpPr/>
            <p:nvPr/>
          </p:nvSpPr>
          <p:spPr>
            <a:xfrm>
              <a:off x="6412330" y="3579486"/>
              <a:ext cx="100714" cy="55737"/>
            </a:xfrm>
            <a:custGeom>
              <a:avLst/>
              <a:gdLst/>
              <a:ahLst/>
              <a:cxnLst/>
              <a:rect l="l" t="t" r="r" b="b"/>
              <a:pathLst>
                <a:path w="3847" h="2129" extrusionOk="0">
                  <a:moveTo>
                    <a:pt x="804" y="1"/>
                  </a:moveTo>
                  <a:cubicBezTo>
                    <a:pt x="337" y="1"/>
                    <a:pt x="0" y="440"/>
                    <a:pt x="115" y="894"/>
                  </a:cubicBezTo>
                  <a:lnTo>
                    <a:pt x="192" y="1288"/>
                  </a:lnTo>
                  <a:cubicBezTo>
                    <a:pt x="317" y="1783"/>
                    <a:pt x="763" y="2129"/>
                    <a:pt x="1273" y="2129"/>
                  </a:cubicBezTo>
                  <a:lnTo>
                    <a:pt x="2575" y="2129"/>
                  </a:lnTo>
                  <a:cubicBezTo>
                    <a:pt x="3084" y="2129"/>
                    <a:pt x="3531" y="1783"/>
                    <a:pt x="3655" y="1288"/>
                  </a:cubicBezTo>
                  <a:lnTo>
                    <a:pt x="3732" y="894"/>
                  </a:lnTo>
                  <a:cubicBezTo>
                    <a:pt x="3847" y="440"/>
                    <a:pt x="3510" y="1"/>
                    <a:pt x="3043" y="1"/>
                  </a:cubicBezTo>
                  <a:cubicBezTo>
                    <a:pt x="3041" y="1"/>
                    <a:pt x="3038" y="1"/>
                    <a:pt x="3036" y="1"/>
                  </a:cubicBezTo>
                  <a:lnTo>
                    <a:pt x="811" y="1"/>
                  </a:lnTo>
                  <a:cubicBezTo>
                    <a:pt x="809" y="1"/>
                    <a:pt x="806" y="1"/>
                    <a:pt x="804" y="1"/>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81" name="Google Shape;2381;p63"/>
            <p:cNvSpPr/>
            <p:nvPr/>
          </p:nvSpPr>
          <p:spPr>
            <a:xfrm>
              <a:off x="6418587" y="3579748"/>
              <a:ext cx="94117" cy="55475"/>
            </a:xfrm>
            <a:custGeom>
              <a:avLst/>
              <a:gdLst/>
              <a:ahLst/>
              <a:cxnLst/>
              <a:rect l="l" t="t" r="r" b="b"/>
              <a:pathLst>
                <a:path w="3595" h="2119" extrusionOk="0">
                  <a:moveTo>
                    <a:pt x="2898" y="0"/>
                  </a:moveTo>
                  <a:lnTo>
                    <a:pt x="2898" y="0"/>
                  </a:lnTo>
                  <a:cubicBezTo>
                    <a:pt x="2912" y="92"/>
                    <a:pt x="2907" y="188"/>
                    <a:pt x="2883" y="284"/>
                  </a:cubicBezTo>
                  <a:lnTo>
                    <a:pt x="2806" y="678"/>
                  </a:lnTo>
                  <a:cubicBezTo>
                    <a:pt x="2681" y="1172"/>
                    <a:pt x="2235" y="1518"/>
                    <a:pt x="1725" y="1518"/>
                  </a:cubicBezTo>
                  <a:lnTo>
                    <a:pt x="428" y="1518"/>
                  </a:lnTo>
                  <a:cubicBezTo>
                    <a:pt x="279" y="1518"/>
                    <a:pt x="135" y="1490"/>
                    <a:pt x="1" y="1432"/>
                  </a:cubicBezTo>
                  <a:lnTo>
                    <a:pt x="1" y="1432"/>
                  </a:lnTo>
                  <a:cubicBezTo>
                    <a:pt x="174" y="1850"/>
                    <a:pt x="577" y="2119"/>
                    <a:pt x="1029" y="2119"/>
                  </a:cubicBezTo>
                  <a:lnTo>
                    <a:pt x="2336" y="2119"/>
                  </a:lnTo>
                  <a:cubicBezTo>
                    <a:pt x="2845" y="2119"/>
                    <a:pt x="3287" y="1778"/>
                    <a:pt x="3416" y="1283"/>
                  </a:cubicBezTo>
                  <a:lnTo>
                    <a:pt x="3493" y="884"/>
                  </a:lnTo>
                  <a:cubicBezTo>
                    <a:pt x="3594" y="471"/>
                    <a:pt x="3320" y="63"/>
                    <a:pt x="2898" y="0"/>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82" name="Google Shape;2382;p63"/>
            <p:cNvSpPr/>
            <p:nvPr/>
          </p:nvSpPr>
          <p:spPr>
            <a:xfrm>
              <a:off x="6373374" y="3416227"/>
              <a:ext cx="99955" cy="61261"/>
            </a:xfrm>
            <a:custGeom>
              <a:avLst/>
              <a:gdLst/>
              <a:ahLst/>
              <a:cxnLst/>
              <a:rect l="l" t="t" r="r" b="b"/>
              <a:pathLst>
                <a:path w="3818" h="2340" extrusionOk="0">
                  <a:moveTo>
                    <a:pt x="900" y="0"/>
                  </a:moveTo>
                  <a:cubicBezTo>
                    <a:pt x="674" y="0"/>
                    <a:pt x="446" y="49"/>
                    <a:pt x="229" y="150"/>
                  </a:cubicBezTo>
                  <a:cubicBezTo>
                    <a:pt x="1" y="241"/>
                    <a:pt x="105" y="550"/>
                    <a:pt x="302" y="550"/>
                  </a:cubicBezTo>
                  <a:cubicBezTo>
                    <a:pt x="333" y="550"/>
                    <a:pt x="367" y="543"/>
                    <a:pt x="402" y="525"/>
                  </a:cubicBezTo>
                  <a:cubicBezTo>
                    <a:pt x="561" y="452"/>
                    <a:pt x="729" y="417"/>
                    <a:pt x="895" y="417"/>
                  </a:cubicBezTo>
                  <a:cubicBezTo>
                    <a:pt x="1307" y="417"/>
                    <a:pt x="1704" y="633"/>
                    <a:pt x="1920" y="1010"/>
                  </a:cubicBezTo>
                  <a:cubicBezTo>
                    <a:pt x="1622" y="1346"/>
                    <a:pt x="1550" y="1822"/>
                    <a:pt x="1737" y="2225"/>
                  </a:cubicBezTo>
                  <a:cubicBezTo>
                    <a:pt x="1778" y="2306"/>
                    <a:pt x="1847" y="2340"/>
                    <a:pt x="1915" y="2340"/>
                  </a:cubicBezTo>
                  <a:cubicBezTo>
                    <a:pt x="2047" y="2340"/>
                    <a:pt x="2178" y="2214"/>
                    <a:pt x="2112" y="2052"/>
                  </a:cubicBezTo>
                  <a:cubicBezTo>
                    <a:pt x="1949" y="1697"/>
                    <a:pt x="2098" y="1279"/>
                    <a:pt x="2453" y="1111"/>
                  </a:cubicBezTo>
                  <a:cubicBezTo>
                    <a:pt x="2551" y="1066"/>
                    <a:pt x="2653" y="1045"/>
                    <a:pt x="2754" y="1045"/>
                  </a:cubicBezTo>
                  <a:cubicBezTo>
                    <a:pt x="3021" y="1045"/>
                    <a:pt x="3276" y="1194"/>
                    <a:pt x="3395" y="1452"/>
                  </a:cubicBezTo>
                  <a:cubicBezTo>
                    <a:pt x="3433" y="1525"/>
                    <a:pt x="3506" y="1568"/>
                    <a:pt x="3582" y="1568"/>
                  </a:cubicBezTo>
                  <a:cubicBezTo>
                    <a:pt x="3611" y="1568"/>
                    <a:pt x="3641" y="1561"/>
                    <a:pt x="3669" y="1548"/>
                  </a:cubicBezTo>
                  <a:cubicBezTo>
                    <a:pt x="3769" y="1500"/>
                    <a:pt x="3818" y="1380"/>
                    <a:pt x="3769" y="1274"/>
                  </a:cubicBezTo>
                  <a:cubicBezTo>
                    <a:pt x="3582" y="869"/>
                    <a:pt x="3182" y="630"/>
                    <a:pt x="2765" y="630"/>
                  </a:cubicBezTo>
                  <a:cubicBezTo>
                    <a:pt x="2594" y="630"/>
                    <a:pt x="2420" y="670"/>
                    <a:pt x="2256" y="755"/>
                  </a:cubicBezTo>
                  <a:cubicBezTo>
                    <a:pt x="1955" y="272"/>
                    <a:pt x="1436" y="0"/>
                    <a:pt x="900" y="0"/>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83" name="Google Shape;2383;p63"/>
            <p:cNvSpPr/>
            <p:nvPr/>
          </p:nvSpPr>
          <p:spPr>
            <a:xfrm>
              <a:off x="6249517" y="3463456"/>
              <a:ext cx="84771" cy="48093"/>
            </a:xfrm>
            <a:custGeom>
              <a:avLst/>
              <a:gdLst/>
              <a:ahLst/>
              <a:cxnLst/>
              <a:rect l="l" t="t" r="r" b="b"/>
              <a:pathLst>
                <a:path w="3238" h="1837" extrusionOk="0">
                  <a:moveTo>
                    <a:pt x="2481" y="0"/>
                  </a:moveTo>
                  <a:cubicBezTo>
                    <a:pt x="2023" y="0"/>
                    <a:pt x="1585" y="255"/>
                    <a:pt x="1366" y="695"/>
                  </a:cubicBezTo>
                  <a:cubicBezTo>
                    <a:pt x="1212" y="646"/>
                    <a:pt x="1053" y="622"/>
                    <a:pt x="895" y="622"/>
                  </a:cubicBezTo>
                  <a:cubicBezTo>
                    <a:pt x="668" y="622"/>
                    <a:pt x="442" y="671"/>
                    <a:pt x="233" y="767"/>
                  </a:cubicBezTo>
                  <a:cubicBezTo>
                    <a:pt x="1" y="858"/>
                    <a:pt x="105" y="1168"/>
                    <a:pt x="304" y="1168"/>
                  </a:cubicBezTo>
                  <a:cubicBezTo>
                    <a:pt x="336" y="1168"/>
                    <a:pt x="370" y="1160"/>
                    <a:pt x="406" y="1142"/>
                  </a:cubicBezTo>
                  <a:cubicBezTo>
                    <a:pt x="568" y="1066"/>
                    <a:pt x="739" y="1030"/>
                    <a:pt x="907" y="1030"/>
                  </a:cubicBezTo>
                  <a:cubicBezTo>
                    <a:pt x="1355" y="1030"/>
                    <a:pt x="1784" y="1285"/>
                    <a:pt x="1986" y="1718"/>
                  </a:cubicBezTo>
                  <a:cubicBezTo>
                    <a:pt x="2026" y="1802"/>
                    <a:pt x="2095" y="1837"/>
                    <a:pt x="2164" y="1837"/>
                  </a:cubicBezTo>
                  <a:cubicBezTo>
                    <a:pt x="2297" y="1837"/>
                    <a:pt x="2432" y="1707"/>
                    <a:pt x="2356" y="1545"/>
                  </a:cubicBezTo>
                  <a:cubicBezTo>
                    <a:pt x="2226" y="1262"/>
                    <a:pt x="2010" y="1022"/>
                    <a:pt x="1746" y="858"/>
                  </a:cubicBezTo>
                  <a:cubicBezTo>
                    <a:pt x="1894" y="577"/>
                    <a:pt x="2182" y="413"/>
                    <a:pt x="2481" y="413"/>
                  </a:cubicBezTo>
                  <a:cubicBezTo>
                    <a:pt x="2601" y="413"/>
                    <a:pt x="2722" y="439"/>
                    <a:pt x="2836" y="493"/>
                  </a:cubicBezTo>
                  <a:cubicBezTo>
                    <a:pt x="2871" y="511"/>
                    <a:pt x="2905" y="519"/>
                    <a:pt x="2936" y="519"/>
                  </a:cubicBezTo>
                  <a:cubicBezTo>
                    <a:pt x="3133" y="519"/>
                    <a:pt x="3237" y="210"/>
                    <a:pt x="3009" y="119"/>
                  </a:cubicBezTo>
                  <a:cubicBezTo>
                    <a:pt x="2838" y="38"/>
                    <a:pt x="2658" y="0"/>
                    <a:pt x="2481" y="0"/>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84" name="Google Shape;2384;p63"/>
            <p:cNvSpPr/>
            <p:nvPr/>
          </p:nvSpPr>
          <p:spPr>
            <a:xfrm>
              <a:off x="6412618" y="3514821"/>
              <a:ext cx="53407" cy="22305"/>
            </a:xfrm>
            <a:custGeom>
              <a:avLst/>
              <a:gdLst/>
              <a:ahLst/>
              <a:cxnLst/>
              <a:rect l="l" t="t" r="r" b="b"/>
              <a:pathLst>
                <a:path w="2040" h="852" extrusionOk="0">
                  <a:moveTo>
                    <a:pt x="918" y="1"/>
                  </a:moveTo>
                  <a:cubicBezTo>
                    <a:pt x="662" y="1"/>
                    <a:pt x="404" y="78"/>
                    <a:pt x="181" y="237"/>
                  </a:cubicBezTo>
                  <a:cubicBezTo>
                    <a:pt x="1" y="370"/>
                    <a:pt x="127" y="615"/>
                    <a:pt x="300" y="615"/>
                  </a:cubicBezTo>
                  <a:cubicBezTo>
                    <a:pt x="339" y="615"/>
                    <a:pt x="380" y="602"/>
                    <a:pt x="421" y="573"/>
                  </a:cubicBezTo>
                  <a:cubicBezTo>
                    <a:pt x="572" y="465"/>
                    <a:pt x="746" y="413"/>
                    <a:pt x="917" y="413"/>
                  </a:cubicBezTo>
                  <a:cubicBezTo>
                    <a:pt x="1182" y="413"/>
                    <a:pt x="1443" y="537"/>
                    <a:pt x="1612" y="770"/>
                  </a:cubicBezTo>
                  <a:cubicBezTo>
                    <a:pt x="1651" y="823"/>
                    <a:pt x="1708" y="852"/>
                    <a:pt x="1776" y="852"/>
                  </a:cubicBezTo>
                  <a:cubicBezTo>
                    <a:pt x="1944" y="852"/>
                    <a:pt x="2040" y="664"/>
                    <a:pt x="1944" y="525"/>
                  </a:cubicBezTo>
                  <a:cubicBezTo>
                    <a:pt x="1697" y="182"/>
                    <a:pt x="1310" y="1"/>
                    <a:pt x="918"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85" name="Google Shape;2385;p63"/>
            <p:cNvSpPr/>
            <p:nvPr/>
          </p:nvSpPr>
          <p:spPr>
            <a:xfrm>
              <a:off x="6337848" y="3489086"/>
              <a:ext cx="45475" cy="33720"/>
            </a:xfrm>
            <a:custGeom>
              <a:avLst/>
              <a:gdLst/>
              <a:ahLst/>
              <a:cxnLst/>
              <a:rect l="l" t="t" r="r" b="b"/>
              <a:pathLst>
                <a:path w="1737" h="1288" extrusionOk="0">
                  <a:moveTo>
                    <a:pt x="1513" y="0"/>
                  </a:moveTo>
                  <a:cubicBezTo>
                    <a:pt x="1425" y="0"/>
                    <a:pt x="1337" y="51"/>
                    <a:pt x="1312" y="163"/>
                  </a:cubicBezTo>
                  <a:cubicBezTo>
                    <a:pt x="1247" y="577"/>
                    <a:pt x="884" y="871"/>
                    <a:pt x="477" y="871"/>
                  </a:cubicBezTo>
                  <a:cubicBezTo>
                    <a:pt x="431" y="871"/>
                    <a:pt x="384" y="867"/>
                    <a:pt x="337" y="860"/>
                  </a:cubicBezTo>
                  <a:cubicBezTo>
                    <a:pt x="318" y="855"/>
                    <a:pt x="300" y="853"/>
                    <a:pt x="283" y="853"/>
                  </a:cubicBezTo>
                  <a:cubicBezTo>
                    <a:pt x="45" y="853"/>
                    <a:pt x="0" y="1236"/>
                    <a:pt x="270" y="1268"/>
                  </a:cubicBezTo>
                  <a:cubicBezTo>
                    <a:pt x="342" y="1277"/>
                    <a:pt x="409" y="1287"/>
                    <a:pt x="481" y="1287"/>
                  </a:cubicBezTo>
                  <a:cubicBezTo>
                    <a:pt x="1096" y="1282"/>
                    <a:pt x="1620" y="835"/>
                    <a:pt x="1720" y="225"/>
                  </a:cubicBezTo>
                  <a:cubicBezTo>
                    <a:pt x="1737" y="83"/>
                    <a:pt x="1624" y="0"/>
                    <a:pt x="1513" y="0"/>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86" name="Google Shape;2386;p63"/>
            <p:cNvSpPr/>
            <p:nvPr/>
          </p:nvSpPr>
          <p:spPr>
            <a:xfrm>
              <a:off x="6192470" y="3360516"/>
              <a:ext cx="368510" cy="367750"/>
            </a:xfrm>
            <a:custGeom>
              <a:avLst/>
              <a:gdLst/>
              <a:ahLst/>
              <a:cxnLst/>
              <a:rect l="l" t="t" r="r" b="b"/>
              <a:pathLst>
                <a:path w="14076" h="14047" extrusionOk="0">
                  <a:moveTo>
                    <a:pt x="6375" y="1"/>
                  </a:moveTo>
                  <a:cubicBezTo>
                    <a:pt x="5984" y="1"/>
                    <a:pt x="5582" y="142"/>
                    <a:pt x="5285" y="419"/>
                  </a:cubicBezTo>
                  <a:cubicBezTo>
                    <a:pt x="5101" y="330"/>
                    <a:pt x="4898" y="288"/>
                    <a:pt x="4691" y="288"/>
                  </a:cubicBezTo>
                  <a:cubicBezTo>
                    <a:pt x="4215" y="288"/>
                    <a:pt x="3723" y="511"/>
                    <a:pt x="3425" y="899"/>
                  </a:cubicBezTo>
                  <a:cubicBezTo>
                    <a:pt x="3375" y="893"/>
                    <a:pt x="3325" y="889"/>
                    <a:pt x="3274" y="889"/>
                  </a:cubicBezTo>
                  <a:cubicBezTo>
                    <a:pt x="2625" y="889"/>
                    <a:pt x="1977" y="1421"/>
                    <a:pt x="1826" y="2134"/>
                  </a:cubicBezTo>
                  <a:cubicBezTo>
                    <a:pt x="1119" y="2283"/>
                    <a:pt x="639" y="3138"/>
                    <a:pt x="822" y="3931"/>
                  </a:cubicBezTo>
                  <a:cubicBezTo>
                    <a:pt x="125" y="4300"/>
                    <a:pt x="0" y="5405"/>
                    <a:pt x="581" y="6097"/>
                  </a:cubicBezTo>
                  <a:cubicBezTo>
                    <a:pt x="441" y="6985"/>
                    <a:pt x="1099" y="7830"/>
                    <a:pt x="1847" y="7830"/>
                  </a:cubicBezTo>
                  <a:cubicBezTo>
                    <a:pt x="1942" y="7830"/>
                    <a:pt x="2037" y="7817"/>
                    <a:pt x="2133" y="7788"/>
                  </a:cubicBezTo>
                  <a:cubicBezTo>
                    <a:pt x="2332" y="8037"/>
                    <a:pt x="2719" y="8215"/>
                    <a:pt x="3096" y="8215"/>
                  </a:cubicBezTo>
                  <a:cubicBezTo>
                    <a:pt x="3155" y="8215"/>
                    <a:pt x="3214" y="8210"/>
                    <a:pt x="3272" y="8201"/>
                  </a:cubicBezTo>
                  <a:cubicBezTo>
                    <a:pt x="3850" y="9401"/>
                    <a:pt x="4710" y="9900"/>
                    <a:pt x="5845" y="9900"/>
                  </a:cubicBezTo>
                  <a:cubicBezTo>
                    <a:pt x="6142" y="9900"/>
                    <a:pt x="6458" y="9866"/>
                    <a:pt x="6793" y="9801"/>
                  </a:cubicBezTo>
                  <a:cubicBezTo>
                    <a:pt x="6932" y="10291"/>
                    <a:pt x="7283" y="10887"/>
                    <a:pt x="8129" y="11377"/>
                  </a:cubicBezTo>
                  <a:cubicBezTo>
                    <a:pt x="9493" y="12160"/>
                    <a:pt x="10137" y="12775"/>
                    <a:pt x="10228" y="13375"/>
                  </a:cubicBezTo>
                  <a:cubicBezTo>
                    <a:pt x="10288" y="13768"/>
                    <a:pt x="10624" y="14047"/>
                    <a:pt x="11005" y="14047"/>
                  </a:cubicBezTo>
                  <a:cubicBezTo>
                    <a:pt x="11053" y="14047"/>
                    <a:pt x="11102" y="14043"/>
                    <a:pt x="11150" y="14033"/>
                  </a:cubicBezTo>
                  <a:cubicBezTo>
                    <a:pt x="11592" y="13957"/>
                    <a:pt x="11876" y="13524"/>
                    <a:pt x="11780" y="13092"/>
                  </a:cubicBezTo>
                  <a:lnTo>
                    <a:pt x="11251" y="10661"/>
                  </a:lnTo>
                  <a:cubicBezTo>
                    <a:pt x="11799" y="10541"/>
                    <a:pt x="12174" y="10104"/>
                    <a:pt x="12250" y="9700"/>
                  </a:cubicBezTo>
                  <a:cubicBezTo>
                    <a:pt x="12289" y="9345"/>
                    <a:pt x="12423" y="9177"/>
                    <a:pt x="12270" y="8759"/>
                  </a:cubicBezTo>
                  <a:cubicBezTo>
                    <a:pt x="13101" y="8691"/>
                    <a:pt x="13696" y="7759"/>
                    <a:pt x="13504" y="6933"/>
                  </a:cubicBezTo>
                  <a:cubicBezTo>
                    <a:pt x="14066" y="6328"/>
                    <a:pt x="14076" y="5300"/>
                    <a:pt x="13490" y="4800"/>
                  </a:cubicBezTo>
                  <a:cubicBezTo>
                    <a:pt x="13586" y="4142"/>
                    <a:pt x="13158" y="3431"/>
                    <a:pt x="12519" y="3172"/>
                  </a:cubicBezTo>
                  <a:cubicBezTo>
                    <a:pt x="12539" y="2917"/>
                    <a:pt x="12486" y="2662"/>
                    <a:pt x="12356" y="2441"/>
                  </a:cubicBezTo>
                  <a:cubicBezTo>
                    <a:pt x="12317" y="2350"/>
                    <a:pt x="12246" y="2313"/>
                    <a:pt x="12175" y="2313"/>
                  </a:cubicBezTo>
                  <a:cubicBezTo>
                    <a:pt x="12029" y="2313"/>
                    <a:pt x="11879" y="2472"/>
                    <a:pt x="11996" y="2643"/>
                  </a:cubicBezTo>
                  <a:cubicBezTo>
                    <a:pt x="12106" y="2826"/>
                    <a:pt x="12140" y="3047"/>
                    <a:pt x="12087" y="3258"/>
                  </a:cubicBezTo>
                  <a:cubicBezTo>
                    <a:pt x="12053" y="3373"/>
                    <a:pt x="12121" y="3489"/>
                    <a:pt x="12236" y="3517"/>
                  </a:cubicBezTo>
                  <a:cubicBezTo>
                    <a:pt x="12803" y="3652"/>
                    <a:pt x="13206" y="4315"/>
                    <a:pt x="13062" y="4839"/>
                  </a:cubicBezTo>
                  <a:cubicBezTo>
                    <a:pt x="13038" y="4925"/>
                    <a:pt x="13072" y="5016"/>
                    <a:pt x="13149" y="5069"/>
                  </a:cubicBezTo>
                  <a:cubicBezTo>
                    <a:pt x="13519" y="5305"/>
                    <a:pt x="13644" y="5929"/>
                    <a:pt x="13360" y="6438"/>
                  </a:cubicBezTo>
                  <a:cubicBezTo>
                    <a:pt x="13245" y="6169"/>
                    <a:pt x="13067" y="5929"/>
                    <a:pt x="12841" y="5737"/>
                  </a:cubicBezTo>
                  <a:cubicBezTo>
                    <a:pt x="12795" y="5691"/>
                    <a:pt x="12744" y="5671"/>
                    <a:pt x="12696" y="5671"/>
                  </a:cubicBezTo>
                  <a:cubicBezTo>
                    <a:pt x="12529" y="5671"/>
                    <a:pt x="12392" y="5903"/>
                    <a:pt x="12567" y="6044"/>
                  </a:cubicBezTo>
                  <a:cubicBezTo>
                    <a:pt x="12832" y="6265"/>
                    <a:pt x="13009" y="6568"/>
                    <a:pt x="13077" y="6904"/>
                  </a:cubicBezTo>
                  <a:cubicBezTo>
                    <a:pt x="13081" y="6914"/>
                    <a:pt x="13072" y="6923"/>
                    <a:pt x="13081" y="6933"/>
                  </a:cubicBezTo>
                  <a:cubicBezTo>
                    <a:pt x="13303" y="7586"/>
                    <a:pt x="12760" y="8366"/>
                    <a:pt x="12190" y="8366"/>
                  </a:cubicBezTo>
                  <a:cubicBezTo>
                    <a:pt x="12106" y="8366"/>
                    <a:pt x="12021" y="8349"/>
                    <a:pt x="11938" y="8312"/>
                  </a:cubicBezTo>
                  <a:cubicBezTo>
                    <a:pt x="11935" y="8311"/>
                    <a:pt x="11932" y="8310"/>
                    <a:pt x="11930" y="8310"/>
                  </a:cubicBezTo>
                  <a:cubicBezTo>
                    <a:pt x="11922" y="8310"/>
                    <a:pt x="11916" y="8313"/>
                    <a:pt x="11908" y="8313"/>
                  </a:cubicBezTo>
                  <a:cubicBezTo>
                    <a:pt x="11906" y="8313"/>
                    <a:pt x="11903" y="8313"/>
                    <a:pt x="11900" y="8312"/>
                  </a:cubicBezTo>
                  <a:cubicBezTo>
                    <a:pt x="11760" y="8216"/>
                    <a:pt x="11597" y="8168"/>
                    <a:pt x="11429" y="8163"/>
                  </a:cubicBezTo>
                  <a:lnTo>
                    <a:pt x="10410" y="8163"/>
                  </a:lnTo>
                  <a:cubicBezTo>
                    <a:pt x="10137" y="8163"/>
                    <a:pt x="10137" y="8571"/>
                    <a:pt x="10410" y="8571"/>
                  </a:cubicBezTo>
                  <a:lnTo>
                    <a:pt x="11424" y="8571"/>
                  </a:lnTo>
                  <a:cubicBezTo>
                    <a:pt x="11760" y="8571"/>
                    <a:pt x="12005" y="8888"/>
                    <a:pt x="11924" y="9210"/>
                  </a:cubicBezTo>
                  <a:cubicBezTo>
                    <a:pt x="11919" y="9220"/>
                    <a:pt x="11904" y="9301"/>
                    <a:pt x="11847" y="9614"/>
                  </a:cubicBezTo>
                  <a:cubicBezTo>
                    <a:pt x="11741" y="10012"/>
                    <a:pt x="11381" y="10291"/>
                    <a:pt x="10968" y="10291"/>
                  </a:cubicBezTo>
                  <a:lnTo>
                    <a:pt x="9666" y="10291"/>
                  </a:lnTo>
                  <a:cubicBezTo>
                    <a:pt x="9248" y="10291"/>
                    <a:pt x="8888" y="10012"/>
                    <a:pt x="8787" y="9614"/>
                  </a:cubicBezTo>
                  <a:cubicBezTo>
                    <a:pt x="8724" y="9301"/>
                    <a:pt x="8715" y="9225"/>
                    <a:pt x="8710" y="9210"/>
                  </a:cubicBezTo>
                  <a:cubicBezTo>
                    <a:pt x="8628" y="8888"/>
                    <a:pt x="8873" y="8571"/>
                    <a:pt x="9205" y="8571"/>
                  </a:cubicBezTo>
                  <a:lnTo>
                    <a:pt x="9526" y="8571"/>
                  </a:lnTo>
                  <a:cubicBezTo>
                    <a:pt x="9800" y="8571"/>
                    <a:pt x="9800" y="8163"/>
                    <a:pt x="9526" y="8163"/>
                  </a:cubicBezTo>
                  <a:lnTo>
                    <a:pt x="9205" y="8163"/>
                  </a:lnTo>
                  <a:cubicBezTo>
                    <a:pt x="8604" y="8163"/>
                    <a:pt x="8167" y="8725"/>
                    <a:pt x="8311" y="9306"/>
                  </a:cubicBezTo>
                  <a:cubicBezTo>
                    <a:pt x="8364" y="9609"/>
                    <a:pt x="8383" y="9700"/>
                    <a:pt x="8383" y="9710"/>
                  </a:cubicBezTo>
                  <a:cubicBezTo>
                    <a:pt x="8532" y="10296"/>
                    <a:pt x="9060" y="10704"/>
                    <a:pt x="9666" y="10704"/>
                  </a:cubicBezTo>
                  <a:lnTo>
                    <a:pt x="10843" y="10704"/>
                  </a:lnTo>
                  <a:lnTo>
                    <a:pt x="11381" y="13174"/>
                  </a:lnTo>
                  <a:cubicBezTo>
                    <a:pt x="11429" y="13380"/>
                    <a:pt x="11290" y="13587"/>
                    <a:pt x="11078" y="13625"/>
                  </a:cubicBezTo>
                  <a:cubicBezTo>
                    <a:pt x="11056" y="13629"/>
                    <a:pt x="11033" y="13631"/>
                    <a:pt x="11011" y="13631"/>
                  </a:cubicBezTo>
                  <a:cubicBezTo>
                    <a:pt x="10830" y="13631"/>
                    <a:pt x="10667" y="13496"/>
                    <a:pt x="10641" y="13308"/>
                  </a:cubicBezTo>
                  <a:cubicBezTo>
                    <a:pt x="10521" y="12559"/>
                    <a:pt x="9834" y="11876"/>
                    <a:pt x="8340" y="11017"/>
                  </a:cubicBezTo>
                  <a:cubicBezTo>
                    <a:pt x="7326" y="10430"/>
                    <a:pt x="7019" y="9590"/>
                    <a:pt x="7144" y="8864"/>
                  </a:cubicBezTo>
                  <a:lnTo>
                    <a:pt x="7144" y="8864"/>
                  </a:lnTo>
                  <a:cubicBezTo>
                    <a:pt x="7518" y="9037"/>
                    <a:pt x="7456" y="9215"/>
                    <a:pt x="7653" y="9215"/>
                  </a:cubicBezTo>
                  <a:cubicBezTo>
                    <a:pt x="7816" y="9210"/>
                    <a:pt x="7912" y="9023"/>
                    <a:pt x="7816" y="8888"/>
                  </a:cubicBezTo>
                  <a:cubicBezTo>
                    <a:pt x="7648" y="8663"/>
                    <a:pt x="7408" y="8499"/>
                    <a:pt x="7134" y="8432"/>
                  </a:cubicBezTo>
                  <a:cubicBezTo>
                    <a:pt x="7115" y="8413"/>
                    <a:pt x="7105" y="8389"/>
                    <a:pt x="7076" y="8379"/>
                  </a:cubicBezTo>
                  <a:cubicBezTo>
                    <a:pt x="7051" y="8370"/>
                    <a:pt x="7025" y="8365"/>
                    <a:pt x="7000" y="8365"/>
                  </a:cubicBezTo>
                  <a:cubicBezTo>
                    <a:pt x="6971" y="8365"/>
                    <a:pt x="6943" y="8371"/>
                    <a:pt x="6918" y="8384"/>
                  </a:cubicBezTo>
                  <a:cubicBezTo>
                    <a:pt x="6871" y="8379"/>
                    <a:pt x="6825" y="8376"/>
                    <a:pt x="6778" y="8376"/>
                  </a:cubicBezTo>
                  <a:cubicBezTo>
                    <a:pt x="6522" y="8376"/>
                    <a:pt x="6269" y="8454"/>
                    <a:pt x="6058" y="8600"/>
                  </a:cubicBezTo>
                  <a:cubicBezTo>
                    <a:pt x="5877" y="8730"/>
                    <a:pt x="6005" y="8978"/>
                    <a:pt x="6178" y="8978"/>
                  </a:cubicBezTo>
                  <a:cubicBezTo>
                    <a:pt x="6217" y="8978"/>
                    <a:pt x="6258" y="8965"/>
                    <a:pt x="6298" y="8936"/>
                  </a:cubicBezTo>
                  <a:cubicBezTo>
                    <a:pt x="6428" y="8845"/>
                    <a:pt x="6582" y="8797"/>
                    <a:pt x="6740" y="8792"/>
                  </a:cubicBezTo>
                  <a:lnTo>
                    <a:pt x="6740" y="8792"/>
                  </a:lnTo>
                  <a:cubicBezTo>
                    <a:pt x="6711" y="8989"/>
                    <a:pt x="6707" y="9191"/>
                    <a:pt x="6726" y="9388"/>
                  </a:cubicBezTo>
                  <a:cubicBezTo>
                    <a:pt x="6409" y="9450"/>
                    <a:pt x="6118" y="9482"/>
                    <a:pt x="5850" y="9482"/>
                  </a:cubicBezTo>
                  <a:cubicBezTo>
                    <a:pt x="4775" y="9482"/>
                    <a:pt x="4069" y="8972"/>
                    <a:pt x="3589" y="7884"/>
                  </a:cubicBezTo>
                  <a:cubicBezTo>
                    <a:pt x="3536" y="7678"/>
                    <a:pt x="3488" y="7341"/>
                    <a:pt x="3536" y="7197"/>
                  </a:cubicBezTo>
                  <a:cubicBezTo>
                    <a:pt x="3569" y="7092"/>
                    <a:pt x="3512" y="6976"/>
                    <a:pt x="3406" y="6938"/>
                  </a:cubicBezTo>
                  <a:cubicBezTo>
                    <a:pt x="3385" y="6931"/>
                    <a:pt x="3364" y="6928"/>
                    <a:pt x="3343" y="6928"/>
                  </a:cubicBezTo>
                  <a:cubicBezTo>
                    <a:pt x="3254" y="6928"/>
                    <a:pt x="3173" y="6983"/>
                    <a:pt x="3142" y="7072"/>
                  </a:cubicBezTo>
                  <a:cubicBezTo>
                    <a:pt x="3075" y="7274"/>
                    <a:pt x="3108" y="7572"/>
                    <a:pt x="3147" y="7779"/>
                  </a:cubicBezTo>
                  <a:cubicBezTo>
                    <a:pt x="3122" y="7780"/>
                    <a:pt x="3097" y="7781"/>
                    <a:pt x="3073" y="7781"/>
                  </a:cubicBezTo>
                  <a:cubicBezTo>
                    <a:pt x="2722" y="7781"/>
                    <a:pt x="2466" y="7592"/>
                    <a:pt x="2412" y="7457"/>
                  </a:cubicBezTo>
                  <a:cubicBezTo>
                    <a:pt x="2392" y="7399"/>
                    <a:pt x="2349" y="7356"/>
                    <a:pt x="2292" y="7337"/>
                  </a:cubicBezTo>
                  <a:cubicBezTo>
                    <a:pt x="2264" y="7325"/>
                    <a:pt x="2240" y="7321"/>
                    <a:pt x="2218" y="7321"/>
                  </a:cubicBezTo>
                  <a:cubicBezTo>
                    <a:pt x="2147" y="7321"/>
                    <a:pt x="2095" y="7368"/>
                    <a:pt x="2003" y="7389"/>
                  </a:cubicBezTo>
                  <a:cubicBezTo>
                    <a:pt x="1950" y="7405"/>
                    <a:pt x="1896" y="7412"/>
                    <a:pt x="1843" y="7412"/>
                  </a:cubicBezTo>
                  <a:cubicBezTo>
                    <a:pt x="1320" y="7412"/>
                    <a:pt x="851" y="6719"/>
                    <a:pt x="1004" y="6073"/>
                  </a:cubicBezTo>
                  <a:cubicBezTo>
                    <a:pt x="1057" y="5862"/>
                    <a:pt x="798" y="5862"/>
                    <a:pt x="668" y="5377"/>
                  </a:cubicBezTo>
                  <a:cubicBezTo>
                    <a:pt x="524" y="4863"/>
                    <a:pt x="725" y="4353"/>
                    <a:pt x="1129" y="4243"/>
                  </a:cubicBezTo>
                  <a:cubicBezTo>
                    <a:pt x="1244" y="4209"/>
                    <a:pt x="1312" y="4084"/>
                    <a:pt x="1264" y="3969"/>
                  </a:cubicBezTo>
                  <a:cubicBezTo>
                    <a:pt x="1023" y="3340"/>
                    <a:pt x="1441" y="2537"/>
                    <a:pt x="2013" y="2513"/>
                  </a:cubicBezTo>
                  <a:cubicBezTo>
                    <a:pt x="2119" y="2509"/>
                    <a:pt x="2205" y="2427"/>
                    <a:pt x="2215" y="2326"/>
                  </a:cubicBezTo>
                  <a:cubicBezTo>
                    <a:pt x="2261" y="1771"/>
                    <a:pt x="2775" y="1290"/>
                    <a:pt x="3265" y="1290"/>
                  </a:cubicBezTo>
                  <a:cubicBezTo>
                    <a:pt x="3331" y="1290"/>
                    <a:pt x="3396" y="1299"/>
                    <a:pt x="3459" y="1317"/>
                  </a:cubicBezTo>
                  <a:cubicBezTo>
                    <a:pt x="3479" y="1324"/>
                    <a:pt x="3500" y="1327"/>
                    <a:pt x="3520" y="1327"/>
                  </a:cubicBezTo>
                  <a:cubicBezTo>
                    <a:pt x="3591" y="1327"/>
                    <a:pt x="3657" y="1289"/>
                    <a:pt x="3694" y="1226"/>
                  </a:cubicBezTo>
                  <a:cubicBezTo>
                    <a:pt x="3893" y="896"/>
                    <a:pt x="4299" y="689"/>
                    <a:pt x="4687" y="689"/>
                  </a:cubicBezTo>
                  <a:cubicBezTo>
                    <a:pt x="4796" y="689"/>
                    <a:pt x="4904" y="706"/>
                    <a:pt x="5006" y="741"/>
                  </a:cubicBezTo>
                  <a:cubicBezTo>
                    <a:pt x="4915" y="870"/>
                    <a:pt x="4862" y="1019"/>
                    <a:pt x="4847" y="1173"/>
                  </a:cubicBezTo>
                  <a:cubicBezTo>
                    <a:pt x="4804" y="1183"/>
                    <a:pt x="4761" y="1192"/>
                    <a:pt x="4722" y="1202"/>
                  </a:cubicBezTo>
                  <a:cubicBezTo>
                    <a:pt x="4530" y="1269"/>
                    <a:pt x="4353" y="1375"/>
                    <a:pt x="4204" y="1509"/>
                  </a:cubicBezTo>
                  <a:cubicBezTo>
                    <a:pt x="4127" y="1591"/>
                    <a:pt x="4122" y="1721"/>
                    <a:pt x="4204" y="1802"/>
                  </a:cubicBezTo>
                  <a:cubicBezTo>
                    <a:pt x="4242" y="1843"/>
                    <a:pt x="4295" y="1864"/>
                    <a:pt x="4348" y="1864"/>
                  </a:cubicBezTo>
                  <a:cubicBezTo>
                    <a:pt x="4402" y="1864"/>
                    <a:pt x="4456" y="1843"/>
                    <a:pt x="4497" y="1802"/>
                  </a:cubicBezTo>
                  <a:cubicBezTo>
                    <a:pt x="4509" y="1790"/>
                    <a:pt x="4748" y="1559"/>
                    <a:pt x="5067" y="1559"/>
                  </a:cubicBezTo>
                  <a:cubicBezTo>
                    <a:pt x="5231" y="1559"/>
                    <a:pt x="5416" y="1620"/>
                    <a:pt x="5602" y="1802"/>
                  </a:cubicBezTo>
                  <a:cubicBezTo>
                    <a:pt x="5640" y="1841"/>
                    <a:pt x="5693" y="1865"/>
                    <a:pt x="5746" y="1865"/>
                  </a:cubicBezTo>
                  <a:cubicBezTo>
                    <a:pt x="5928" y="1865"/>
                    <a:pt x="6020" y="1644"/>
                    <a:pt x="5890" y="1514"/>
                  </a:cubicBezTo>
                  <a:cubicBezTo>
                    <a:pt x="5722" y="1336"/>
                    <a:pt x="5505" y="1216"/>
                    <a:pt x="5265" y="1168"/>
                  </a:cubicBezTo>
                  <a:cubicBezTo>
                    <a:pt x="5304" y="1039"/>
                    <a:pt x="5376" y="918"/>
                    <a:pt x="5472" y="822"/>
                  </a:cubicBezTo>
                  <a:cubicBezTo>
                    <a:pt x="5472" y="818"/>
                    <a:pt x="5477" y="818"/>
                    <a:pt x="5477" y="813"/>
                  </a:cubicBezTo>
                  <a:cubicBezTo>
                    <a:pt x="5735" y="530"/>
                    <a:pt x="6073" y="404"/>
                    <a:pt x="6385" y="404"/>
                  </a:cubicBezTo>
                  <a:cubicBezTo>
                    <a:pt x="6694" y="404"/>
                    <a:pt x="6976" y="528"/>
                    <a:pt x="7129" y="746"/>
                  </a:cubicBezTo>
                  <a:cubicBezTo>
                    <a:pt x="7163" y="794"/>
                    <a:pt x="7216" y="822"/>
                    <a:pt x="7273" y="827"/>
                  </a:cubicBezTo>
                  <a:cubicBezTo>
                    <a:pt x="7283" y="829"/>
                    <a:pt x="7293" y="830"/>
                    <a:pt x="7303" y="830"/>
                  </a:cubicBezTo>
                  <a:cubicBezTo>
                    <a:pt x="7352" y="830"/>
                    <a:pt x="7401" y="811"/>
                    <a:pt x="7437" y="779"/>
                  </a:cubicBezTo>
                  <a:cubicBezTo>
                    <a:pt x="7631" y="605"/>
                    <a:pt x="7894" y="523"/>
                    <a:pt x="8157" y="523"/>
                  </a:cubicBezTo>
                  <a:cubicBezTo>
                    <a:pt x="8546" y="523"/>
                    <a:pt x="8934" y="702"/>
                    <a:pt x="9094" y="1029"/>
                  </a:cubicBezTo>
                  <a:cubicBezTo>
                    <a:pt x="9129" y="1102"/>
                    <a:pt x="9201" y="1148"/>
                    <a:pt x="9278" y="1148"/>
                  </a:cubicBezTo>
                  <a:cubicBezTo>
                    <a:pt x="9297" y="1148"/>
                    <a:pt x="9316" y="1145"/>
                    <a:pt x="9334" y="1139"/>
                  </a:cubicBezTo>
                  <a:cubicBezTo>
                    <a:pt x="9419" y="1117"/>
                    <a:pt x="9506" y="1106"/>
                    <a:pt x="9593" y="1106"/>
                  </a:cubicBezTo>
                  <a:cubicBezTo>
                    <a:pt x="10077" y="1106"/>
                    <a:pt x="10570" y="1436"/>
                    <a:pt x="10684" y="1884"/>
                  </a:cubicBezTo>
                  <a:cubicBezTo>
                    <a:pt x="10707" y="1978"/>
                    <a:pt x="10792" y="2039"/>
                    <a:pt x="10885" y="2039"/>
                  </a:cubicBezTo>
                  <a:cubicBezTo>
                    <a:pt x="10892" y="2039"/>
                    <a:pt x="10898" y="2038"/>
                    <a:pt x="10905" y="2038"/>
                  </a:cubicBezTo>
                  <a:cubicBezTo>
                    <a:pt x="10935" y="2035"/>
                    <a:pt x="10965" y="2034"/>
                    <a:pt x="10994" y="2034"/>
                  </a:cubicBezTo>
                  <a:cubicBezTo>
                    <a:pt x="11142" y="2034"/>
                    <a:pt x="11288" y="2064"/>
                    <a:pt x="11424" y="2124"/>
                  </a:cubicBezTo>
                  <a:cubicBezTo>
                    <a:pt x="11458" y="2140"/>
                    <a:pt x="11491" y="2147"/>
                    <a:pt x="11521" y="2147"/>
                  </a:cubicBezTo>
                  <a:cubicBezTo>
                    <a:pt x="11720" y="2147"/>
                    <a:pt x="11817" y="1841"/>
                    <a:pt x="11587" y="1750"/>
                  </a:cubicBezTo>
                  <a:cubicBezTo>
                    <a:pt x="11414" y="1673"/>
                    <a:pt x="11222" y="1629"/>
                    <a:pt x="11030" y="1620"/>
                  </a:cubicBezTo>
                  <a:cubicBezTo>
                    <a:pt x="10801" y="1071"/>
                    <a:pt x="10196" y="697"/>
                    <a:pt x="9587" y="697"/>
                  </a:cubicBezTo>
                  <a:cubicBezTo>
                    <a:pt x="9519" y="697"/>
                    <a:pt x="9450" y="702"/>
                    <a:pt x="9382" y="712"/>
                  </a:cubicBezTo>
                  <a:cubicBezTo>
                    <a:pt x="9118" y="327"/>
                    <a:pt x="8639" y="116"/>
                    <a:pt x="8156" y="116"/>
                  </a:cubicBezTo>
                  <a:cubicBezTo>
                    <a:pt x="7866" y="116"/>
                    <a:pt x="7575" y="191"/>
                    <a:pt x="7326" y="352"/>
                  </a:cubicBezTo>
                  <a:cubicBezTo>
                    <a:pt x="7075" y="116"/>
                    <a:pt x="6729" y="1"/>
                    <a:pt x="6375"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2406" name="Google Shape;2406;p63"/>
          <p:cNvGrpSpPr/>
          <p:nvPr/>
        </p:nvGrpSpPr>
        <p:grpSpPr>
          <a:xfrm>
            <a:off x="8389147" y="2681269"/>
            <a:ext cx="414520" cy="497423"/>
            <a:chOff x="1759349" y="3365144"/>
            <a:chExt cx="304525" cy="365394"/>
          </a:xfrm>
        </p:grpSpPr>
        <p:sp>
          <p:nvSpPr>
            <p:cNvPr id="2407" name="Google Shape;2407;p63"/>
            <p:cNvSpPr/>
            <p:nvPr/>
          </p:nvSpPr>
          <p:spPr>
            <a:xfrm>
              <a:off x="1884125" y="3689584"/>
              <a:ext cx="57121" cy="35504"/>
            </a:xfrm>
            <a:custGeom>
              <a:avLst/>
              <a:gdLst/>
              <a:ahLst/>
              <a:cxnLst/>
              <a:rect l="l" t="t" r="r" b="b"/>
              <a:pathLst>
                <a:path w="2180" h="1355" extrusionOk="0">
                  <a:moveTo>
                    <a:pt x="0" y="1"/>
                  </a:moveTo>
                  <a:lnTo>
                    <a:pt x="0" y="265"/>
                  </a:lnTo>
                  <a:cubicBezTo>
                    <a:pt x="0" y="870"/>
                    <a:pt x="485" y="1354"/>
                    <a:pt x="1090" y="1354"/>
                  </a:cubicBezTo>
                  <a:cubicBezTo>
                    <a:pt x="1690" y="1354"/>
                    <a:pt x="2179" y="870"/>
                    <a:pt x="2179" y="265"/>
                  </a:cubicBezTo>
                  <a:lnTo>
                    <a:pt x="2179" y="1"/>
                  </a:ln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08" name="Google Shape;2408;p63"/>
            <p:cNvSpPr/>
            <p:nvPr/>
          </p:nvSpPr>
          <p:spPr>
            <a:xfrm>
              <a:off x="1912659" y="3689584"/>
              <a:ext cx="28587" cy="31731"/>
            </a:xfrm>
            <a:custGeom>
              <a:avLst/>
              <a:gdLst/>
              <a:ahLst/>
              <a:cxnLst/>
              <a:rect l="l" t="t" r="r" b="b"/>
              <a:pathLst>
                <a:path w="1091" h="1211" extrusionOk="0">
                  <a:moveTo>
                    <a:pt x="1" y="1"/>
                  </a:moveTo>
                  <a:lnTo>
                    <a:pt x="1" y="265"/>
                  </a:lnTo>
                  <a:cubicBezTo>
                    <a:pt x="1" y="654"/>
                    <a:pt x="207" y="1014"/>
                    <a:pt x="548" y="1210"/>
                  </a:cubicBezTo>
                  <a:cubicBezTo>
                    <a:pt x="884" y="1014"/>
                    <a:pt x="1090" y="654"/>
                    <a:pt x="1090" y="265"/>
                  </a:cubicBezTo>
                  <a:lnTo>
                    <a:pt x="1090" y="1"/>
                  </a:ln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09" name="Google Shape;2409;p63"/>
            <p:cNvSpPr/>
            <p:nvPr/>
          </p:nvSpPr>
          <p:spPr>
            <a:xfrm>
              <a:off x="1814688" y="3423786"/>
              <a:ext cx="194475" cy="268733"/>
            </a:xfrm>
            <a:custGeom>
              <a:avLst/>
              <a:gdLst/>
              <a:ahLst/>
              <a:cxnLst/>
              <a:rect l="l" t="t" r="r" b="b"/>
              <a:pathLst>
                <a:path w="7422" h="10256" extrusionOk="0">
                  <a:moveTo>
                    <a:pt x="3729" y="1"/>
                  </a:moveTo>
                  <a:cubicBezTo>
                    <a:pt x="2326" y="1"/>
                    <a:pt x="1059" y="856"/>
                    <a:pt x="538" y="2167"/>
                  </a:cubicBezTo>
                  <a:cubicBezTo>
                    <a:pt x="0" y="3506"/>
                    <a:pt x="356" y="5037"/>
                    <a:pt x="1421" y="6007"/>
                  </a:cubicBezTo>
                  <a:cubicBezTo>
                    <a:pt x="1844" y="6391"/>
                    <a:pt x="2084" y="6938"/>
                    <a:pt x="2079" y="7514"/>
                  </a:cubicBezTo>
                  <a:lnTo>
                    <a:pt x="2079" y="9665"/>
                  </a:lnTo>
                  <a:cubicBezTo>
                    <a:pt x="2079" y="9991"/>
                    <a:pt x="2343" y="10255"/>
                    <a:pt x="2669" y="10255"/>
                  </a:cubicBezTo>
                  <a:lnTo>
                    <a:pt x="4810" y="10255"/>
                  </a:lnTo>
                  <a:cubicBezTo>
                    <a:pt x="5137" y="10255"/>
                    <a:pt x="5401" y="9991"/>
                    <a:pt x="5401" y="9665"/>
                  </a:cubicBezTo>
                  <a:lnTo>
                    <a:pt x="5401" y="7505"/>
                  </a:lnTo>
                  <a:cubicBezTo>
                    <a:pt x="5401" y="6924"/>
                    <a:pt x="5650" y="6372"/>
                    <a:pt x="6078" y="5983"/>
                  </a:cubicBezTo>
                  <a:cubicBezTo>
                    <a:pt x="7052" y="5080"/>
                    <a:pt x="7422" y="3708"/>
                    <a:pt x="7038" y="2440"/>
                  </a:cubicBezTo>
                  <a:cubicBezTo>
                    <a:pt x="6654" y="1178"/>
                    <a:pt x="5578" y="242"/>
                    <a:pt x="4268" y="40"/>
                  </a:cubicBezTo>
                  <a:cubicBezTo>
                    <a:pt x="4124" y="16"/>
                    <a:pt x="3970" y="2"/>
                    <a:pt x="3821" y="2"/>
                  </a:cubicBezTo>
                  <a:cubicBezTo>
                    <a:pt x="3791" y="1"/>
                    <a:pt x="3760" y="1"/>
                    <a:pt x="3729" y="1"/>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10" name="Google Shape;2410;p63"/>
            <p:cNvSpPr/>
            <p:nvPr/>
          </p:nvSpPr>
          <p:spPr>
            <a:xfrm>
              <a:off x="1843878" y="3424834"/>
              <a:ext cx="165154" cy="267685"/>
            </a:xfrm>
            <a:custGeom>
              <a:avLst/>
              <a:gdLst/>
              <a:ahLst/>
              <a:cxnLst/>
              <a:rect l="l" t="t" r="r" b="b"/>
              <a:pathLst>
                <a:path w="6303" h="10216" extrusionOk="0">
                  <a:moveTo>
                    <a:pt x="3149" y="0"/>
                  </a:moveTo>
                  <a:cubicBezTo>
                    <a:pt x="1839" y="207"/>
                    <a:pt x="759" y="1147"/>
                    <a:pt x="379" y="2420"/>
                  </a:cubicBezTo>
                  <a:cubicBezTo>
                    <a:pt x="0" y="3692"/>
                    <a:pt x="384" y="5074"/>
                    <a:pt x="1368" y="5967"/>
                  </a:cubicBezTo>
                  <a:cubicBezTo>
                    <a:pt x="1791" y="6351"/>
                    <a:pt x="2031" y="6898"/>
                    <a:pt x="2026" y="7474"/>
                  </a:cubicBezTo>
                  <a:lnTo>
                    <a:pt x="2026" y="9625"/>
                  </a:lnTo>
                  <a:cubicBezTo>
                    <a:pt x="2026" y="9951"/>
                    <a:pt x="2290" y="10215"/>
                    <a:pt x="2616" y="10215"/>
                  </a:cubicBezTo>
                  <a:lnTo>
                    <a:pt x="3696" y="10215"/>
                  </a:lnTo>
                  <a:cubicBezTo>
                    <a:pt x="4023" y="10215"/>
                    <a:pt x="4287" y="9951"/>
                    <a:pt x="4287" y="9625"/>
                  </a:cubicBezTo>
                  <a:lnTo>
                    <a:pt x="4287" y="7465"/>
                  </a:lnTo>
                  <a:cubicBezTo>
                    <a:pt x="4287" y="6884"/>
                    <a:pt x="4536" y="6332"/>
                    <a:pt x="4964" y="5943"/>
                  </a:cubicBezTo>
                  <a:lnTo>
                    <a:pt x="4964" y="5938"/>
                  </a:lnTo>
                  <a:cubicBezTo>
                    <a:pt x="5933" y="5040"/>
                    <a:pt x="6303" y="3668"/>
                    <a:pt x="5919" y="2400"/>
                  </a:cubicBezTo>
                  <a:cubicBezTo>
                    <a:pt x="5535" y="1138"/>
                    <a:pt x="4460" y="202"/>
                    <a:pt x="3149" y="0"/>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11" name="Google Shape;2411;p63"/>
            <p:cNvSpPr/>
            <p:nvPr/>
          </p:nvSpPr>
          <p:spPr>
            <a:xfrm>
              <a:off x="1869137" y="3623815"/>
              <a:ext cx="87071" cy="34482"/>
            </a:xfrm>
            <a:custGeom>
              <a:avLst/>
              <a:gdLst/>
              <a:ahLst/>
              <a:cxnLst/>
              <a:rect l="l" t="t" r="r" b="b"/>
              <a:pathLst>
                <a:path w="3323" h="1316" extrusionOk="0">
                  <a:moveTo>
                    <a:pt x="1" y="0"/>
                  </a:moveTo>
                  <a:lnTo>
                    <a:pt x="1" y="1315"/>
                  </a:lnTo>
                  <a:lnTo>
                    <a:pt x="3323" y="1315"/>
                  </a:lnTo>
                  <a:lnTo>
                    <a:pt x="3323" y="0"/>
                  </a:ln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12" name="Google Shape;2412;p63"/>
            <p:cNvSpPr/>
            <p:nvPr/>
          </p:nvSpPr>
          <p:spPr>
            <a:xfrm>
              <a:off x="1869137" y="3658272"/>
              <a:ext cx="87071" cy="34247"/>
            </a:xfrm>
            <a:custGeom>
              <a:avLst/>
              <a:gdLst/>
              <a:ahLst/>
              <a:cxnLst/>
              <a:rect l="l" t="t" r="r" b="b"/>
              <a:pathLst>
                <a:path w="3323" h="1307" extrusionOk="0">
                  <a:moveTo>
                    <a:pt x="1" y="0"/>
                  </a:moveTo>
                  <a:lnTo>
                    <a:pt x="1" y="716"/>
                  </a:lnTo>
                  <a:cubicBezTo>
                    <a:pt x="1" y="1042"/>
                    <a:pt x="265" y="1306"/>
                    <a:pt x="591" y="1306"/>
                  </a:cubicBezTo>
                  <a:lnTo>
                    <a:pt x="2732" y="1306"/>
                  </a:lnTo>
                  <a:cubicBezTo>
                    <a:pt x="3059" y="1306"/>
                    <a:pt x="3323" y="1042"/>
                    <a:pt x="3323" y="716"/>
                  </a:cubicBezTo>
                  <a:lnTo>
                    <a:pt x="3323" y="0"/>
                  </a:ln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13" name="Google Shape;2413;p63"/>
            <p:cNvSpPr/>
            <p:nvPr/>
          </p:nvSpPr>
          <p:spPr>
            <a:xfrm>
              <a:off x="1896938" y="3623815"/>
              <a:ext cx="59270" cy="34482"/>
            </a:xfrm>
            <a:custGeom>
              <a:avLst/>
              <a:gdLst/>
              <a:ahLst/>
              <a:cxnLst/>
              <a:rect l="l" t="t" r="r" b="b"/>
              <a:pathLst>
                <a:path w="2262" h="1316" extrusionOk="0">
                  <a:moveTo>
                    <a:pt x="1" y="0"/>
                  </a:moveTo>
                  <a:lnTo>
                    <a:pt x="1" y="1315"/>
                  </a:lnTo>
                  <a:lnTo>
                    <a:pt x="2262" y="1315"/>
                  </a:lnTo>
                  <a:lnTo>
                    <a:pt x="2262" y="0"/>
                  </a:ln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14" name="Google Shape;2414;p63"/>
            <p:cNvSpPr/>
            <p:nvPr/>
          </p:nvSpPr>
          <p:spPr>
            <a:xfrm>
              <a:off x="1896938" y="3658272"/>
              <a:ext cx="59270" cy="34247"/>
            </a:xfrm>
            <a:custGeom>
              <a:avLst/>
              <a:gdLst/>
              <a:ahLst/>
              <a:cxnLst/>
              <a:rect l="l" t="t" r="r" b="b"/>
              <a:pathLst>
                <a:path w="2262" h="1307" extrusionOk="0">
                  <a:moveTo>
                    <a:pt x="1" y="0"/>
                  </a:moveTo>
                  <a:lnTo>
                    <a:pt x="1" y="716"/>
                  </a:lnTo>
                  <a:cubicBezTo>
                    <a:pt x="1" y="1042"/>
                    <a:pt x="265" y="1306"/>
                    <a:pt x="591" y="1306"/>
                  </a:cubicBezTo>
                  <a:lnTo>
                    <a:pt x="1671" y="1306"/>
                  </a:lnTo>
                  <a:cubicBezTo>
                    <a:pt x="1998" y="1306"/>
                    <a:pt x="2262" y="1042"/>
                    <a:pt x="2262" y="716"/>
                  </a:cubicBezTo>
                  <a:lnTo>
                    <a:pt x="2262" y="0"/>
                  </a:ln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15" name="Google Shape;2415;p63"/>
            <p:cNvSpPr/>
            <p:nvPr/>
          </p:nvSpPr>
          <p:spPr>
            <a:xfrm>
              <a:off x="1777061" y="3569524"/>
              <a:ext cx="37155" cy="23215"/>
            </a:xfrm>
            <a:custGeom>
              <a:avLst/>
              <a:gdLst/>
              <a:ahLst/>
              <a:cxnLst/>
              <a:rect l="l" t="t" r="r" b="b"/>
              <a:pathLst>
                <a:path w="1418" h="886" extrusionOk="0">
                  <a:moveTo>
                    <a:pt x="1121" y="0"/>
                  </a:moveTo>
                  <a:cubicBezTo>
                    <a:pt x="1088" y="0"/>
                    <a:pt x="1054" y="9"/>
                    <a:pt x="1019" y="27"/>
                  </a:cubicBezTo>
                  <a:lnTo>
                    <a:pt x="217" y="488"/>
                  </a:lnTo>
                  <a:cubicBezTo>
                    <a:pt x="1" y="600"/>
                    <a:pt x="119" y="886"/>
                    <a:pt x="306" y="886"/>
                  </a:cubicBezTo>
                  <a:cubicBezTo>
                    <a:pt x="343" y="886"/>
                    <a:pt x="383" y="874"/>
                    <a:pt x="424" y="848"/>
                  </a:cubicBezTo>
                  <a:lnTo>
                    <a:pt x="1230" y="387"/>
                  </a:lnTo>
                  <a:cubicBezTo>
                    <a:pt x="1418" y="265"/>
                    <a:pt x="1304" y="0"/>
                    <a:pt x="1121" y="0"/>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16" name="Google Shape;2416;p63"/>
            <p:cNvSpPr/>
            <p:nvPr/>
          </p:nvSpPr>
          <p:spPr>
            <a:xfrm>
              <a:off x="2007015" y="3571201"/>
              <a:ext cx="36998" cy="23320"/>
            </a:xfrm>
            <a:custGeom>
              <a:avLst/>
              <a:gdLst/>
              <a:ahLst/>
              <a:cxnLst/>
              <a:rect l="l" t="t" r="r" b="b"/>
              <a:pathLst>
                <a:path w="1412" h="890" extrusionOk="0">
                  <a:moveTo>
                    <a:pt x="307" y="1"/>
                  </a:moveTo>
                  <a:cubicBezTo>
                    <a:pt x="120" y="1"/>
                    <a:pt x="1" y="288"/>
                    <a:pt x="216" y="400"/>
                  </a:cubicBezTo>
                  <a:cubicBezTo>
                    <a:pt x="1046" y="866"/>
                    <a:pt x="1027" y="890"/>
                    <a:pt x="1128" y="890"/>
                  </a:cubicBezTo>
                  <a:cubicBezTo>
                    <a:pt x="1334" y="885"/>
                    <a:pt x="1411" y="611"/>
                    <a:pt x="1229" y="501"/>
                  </a:cubicBezTo>
                  <a:lnTo>
                    <a:pt x="427" y="40"/>
                  </a:lnTo>
                  <a:cubicBezTo>
                    <a:pt x="386" y="13"/>
                    <a:pt x="345" y="1"/>
                    <a:pt x="307"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17" name="Google Shape;2417;p63"/>
            <p:cNvSpPr/>
            <p:nvPr/>
          </p:nvSpPr>
          <p:spPr>
            <a:xfrm>
              <a:off x="1822601" y="3479911"/>
              <a:ext cx="155171" cy="250627"/>
            </a:xfrm>
            <a:custGeom>
              <a:avLst/>
              <a:gdLst/>
              <a:ahLst/>
              <a:cxnLst/>
              <a:rect l="l" t="t" r="r" b="b"/>
              <a:pathLst>
                <a:path w="5922" h="9565" extrusionOk="0">
                  <a:moveTo>
                    <a:pt x="4691" y="418"/>
                  </a:moveTo>
                  <a:cubicBezTo>
                    <a:pt x="4907" y="418"/>
                    <a:pt x="5084" y="596"/>
                    <a:pt x="5084" y="817"/>
                  </a:cubicBezTo>
                  <a:cubicBezTo>
                    <a:pt x="5084" y="1033"/>
                    <a:pt x="4907" y="1210"/>
                    <a:pt x="4691" y="1210"/>
                  </a:cubicBezTo>
                  <a:lnTo>
                    <a:pt x="4244" y="1210"/>
                  </a:lnTo>
                  <a:lnTo>
                    <a:pt x="4244" y="817"/>
                  </a:lnTo>
                  <a:cubicBezTo>
                    <a:pt x="4244" y="596"/>
                    <a:pt x="4422" y="418"/>
                    <a:pt x="4638" y="418"/>
                  </a:cubicBezTo>
                  <a:close/>
                  <a:moveTo>
                    <a:pt x="2238" y="418"/>
                  </a:moveTo>
                  <a:cubicBezTo>
                    <a:pt x="2459" y="418"/>
                    <a:pt x="2636" y="596"/>
                    <a:pt x="2636" y="817"/>
                  </a:cubicBezTo>
                  <a:lnTo>
                    <a:pt x="2636" y="1215"/>
                  </a:lnTo>
                  <a:lnTo>
                    <a:pt x="2190" y="1215"/>
                  </a:lnTo>
                  <a:cubicBezTo>
                    <a:pt x="1969" y="1215"/>
                    <a:pt x="1791" y="1033"/>
                    <a:pt x="1791" y="817"/>
                  </a:cubicBezTo>
                  <a:cubicBezTo>
                    <a:pt x="1791" y="596"/>
                    <a:pt x="1969" y="418"/>
                    <a:pt x="2190" y="418"/>
                  </a:cubicBezTo>
                  <a:close/>
                  <a:moveTo>
                    <a:pt x="4892" y="5699"/>
                  </a:moveTo>
                  <a:lnTo>
                    <a:pt x="4892" y="6596"/>
                  </a:lnTo>
                  <a:lnTo>
                    <a:pt x="1988" y="6596"/>
                  </a:lnTo>
                  <a:lnTo>
                    <a:pt x="1988" y="5699"/>
                  </a:lnTo>
                  <a:close/>
                  <a:moveTo>
                    <a:pt x="4892" y="7014"/>
                  </a:moveTo>
                  <a:lnTo>
                    <a:pt x="4892" y="7585"/>
                  </a:lnTo>
                  <a:cubicBezTo>
                    <a:pt x="4892" y="7758"/>
                    <a:pt x="4748" y="7902"/>
                    <a:pt x="4571" y="7902"/>
                  </a:cubicBezTo>
                  <a:lnTo>
                    <a:pt x="2305" y="7902"/>
                  </a:lnTo>
                  <a:cubicBezTo>
                    <a:pt x="2132" y="7902"/>
                    <a:pt x="1988" y="7758"/>
                    <a:pt x="1988" y="7585"/>
                  </a:cubicBezTo>
                  <a:lnTo>
                    <a:pt x="1988" y="7014"/>
                  </a:lnTo>
                  <a:close/>
                  <a:moveTo>
                    <a:pt x="2190" y="1"/>
                  </a:moveTo>
                  <a:cubicBezTo>
                    <a:pt x="1743" y="1"/>
                    <a:pt x="1378" y="366"/>
                    <a:pt x="1378" y="812"/>
                  </a:cubicBezTo>
                  <a:cubicBezTo>
                    <a:pt x="1378" y="1263"/>
                    <a:pt x="1743" y="1628"/>
                    <a:pt x="2190" y="1628"/>
                  </a:cubicBezTo>
                  <a:lnTo>
                    <a:pt x="2636" y="1628"/>
                  </a:lnTo>
                  <a:lnTo>
                    <a:pt x="2636" y="3322"/>
                  </a:lnTo>
                  <a:cubicBezTo>
                    <a:pt x="2636" y="3462"/>
                    <a:pt x="2741" y="3531"/>
                    <a:pt x="2845" y="3531"/>
                  </a:cubicBezTo>
                  <a:cubicBezTo>
                    <a:pt x="2949" y="3531"/>
                    <a:pt x="3054" y="3462"/>
                    <a:pt x="3054" y="3322"/>
                  </a:cubicBezTo>
                  <a:lnTo>
                    <a:pt x="3054" y="1628"/>
                  </a:lnTo>
                  <a:lnTo>
                    <a:pt x="3822" y="1628"/>
                  </a:lnTo>
                  <a:lnTo>
                    <a:pt x="3822" y="5281"/>
                  </a:lnTo>
                  <a:lnTo>
                    <a:pt x="3059" y="5281"/>
                  </a:lnTo>
                  <a:lnTo>
                    <a:pt x="3059" y="4158"/>
                  </a:lnTo>
                  <a:cubicBezTo>
                    <a:pt x="3059" y="4019"/>
                    <a:pt x="2954" y="3949"/>
                    <a:pt x="2850" y="3949"/>
                  </a:cubicBezTo>
                  <a:cubicBezTo>
                    <a:pt x="2745" y="3949"/>
                    <a:pt x="2641" y="4019"/>
                    <a:pt x="2641" y="4158"/>
                  </a:cubicBezTo>
                  <a:lnTo>
                    <a:pt x="2641" y="5281"/>
                  </a:lnTo>
                  <a:lnTo>
                    <a:pt x="1988" y="5281"/>
                  </a:lnTo>
                  <a:cubicBezTo>
                    <a:pt x="1969" y="4676"/>
                    <a:pt x="1705" y="4105"/>
                    <a:pt x="1258" y="3697"/>
                  </a:cubicBezTo>
                  <a:cubicBezTo>
                    <a:pt x="913" y="3380"/>
                    <a:pt x="639" y="2996"/>
                    <a:pt x="452" y="2564"/>
                  </a:cubicBezTo>
                  <a:cubicBezTo>
                    <a:pt x="414" y="2472"/>
                    <a:pt x="341" y="2433"/>
                    <a:pt x="268" y="2433"/>
                  </a:cubicBezTo>
                  <a:cubicBezTo>
                    <a:pt x="135" y="2433"/>
                    <a:pt x="0" y="2559"/>
                    <a:pt x="68" y="2722"/>
                  </a:cubicBezTo>
                  <a:cubicBezTo>
                    <a:pt x="274" y="3212"/>
                    <a:pt x="586" y="3649"/>
                    <a:pt x="975" y="4004"/>
                  </a:cubicBezTo>
                  <a:cubicBezTo>
                    <a:pt x="1354" y="4350"/>
                    <a:pt x="1571" y="4835"/>
                    <a:pt x="1575" y="5348"/>
                  </a:cubicBezTo>
                  <a:lnTo>
                    <a:pt x="1575" y="7585"/>
                  </a:lnTo>
                  <a:cubicBezTo>
                    <a:pt x="1575" y="7926"/>
                    <a:pt x="1811" y="8224"/>
                    <a:pt x="2147" y="8300"/>
                  </a:cubicBezTo>
                  <a:cubicBezTo>
                    <a:pt x="2147" y="8483"/>
                    <a:pt x="2190" y="8660"/>
                    <a:pt x="2271" y="8824"/>
                  </a:cubicBezTo>
                  <a:cubicBezTo>
                    <a:pt x="2311" y="8910"/>
                    <a:pt x="2380" y="8946"/>
                    <a:pt x="2451" y="8946"/>
                  </a:cubicBezTo>
                  <a:cubicBezTo>
                    <a:pt x="2587" y="8946"/>
                    <a:pt x="2725" y="8811"/>
                    <a:pt x="2646" y="8646"/>
                  </a:cubicBezTo>
                  <a:cubicBezTo>
                    <a:pt x="2598" y="8545"/>
                    <a:pt x="2569" y="8430"/>
                    <a:pt x="2564" y="8320"/>
                  </a:cubicBezTo>
                  <a:lnTo>
                    <a:pt x="4326" y="8320"/>
                  </a:lnTo>
                  <a:cubicBezTo>
                    <a:pt x="4295" y="8803"/>
                    <a:pt x="3893" y="9150"/>
                    <a:pt x="3444" y="9150"/>
                  </a:cubicBezTo>
                  <a:cubicBezTo>
                    <a:pt x="3341" y="9150"/>
                    <a:pt x="3235" y="9132"/>
                    <a:pt x="3131" y="9092"/>
                  </a:cubicBezTo>
                  <a:cubicBezTo>
                    <a:pt x="3101" y="9081"/>
                    <a:pt x="3073" y="9076"/>
                    <a:pt x="3047" y="9076"/>
                  </a:cubicBezTo>
                  <a:cubicBezTo>
                    <a:pt x="2843" y="9076"/>
                    <a:pt x="2752" y="9392"/>
                    <a:pt x="2982" y="9481"/>
                  </a:cubicBezTo>
                  <a:cubicBezTo>
                    <a:pt x="3133" y="9538"/>
                    <a:pt x="3287" y="9564"/>
                    <a:pt x="3437" y="9564"/>
                  </a:cubicBezTo>
                  <a:cubicBezTo>
                    <a:pt x="4113" y="9564"/>
                    <a:pt x="4715" y="9027"/>
                    <a:pt x="4739" y="8300"/>
                  </a:cubicBezTo>
                  <a:cubicBezTo>
                    <a:pt x="5070" y="8219"/>
                    <a:pt x="5305" y="7921"/>
                    <a:pt x="5305" y="7580"/>
                  </a:cubicBezTo>
                  <a:lnTo>
                    <a:pt x="5305" y="5377"/>
                  </a:lnTo>
                  <a:cubicBezTo>
                    <a:pt x="5305" y="4916"/>
                    <a:pt x="5473" y="4470"/>
                    <a:pt x="5780" y="4124"/>
                  </a:cubicBezTo>
                  <a:cubicBezTo>
                    <a:pt x="5922" y="3968"/>
                    <a:pt x="5781" y="3771"/>
                    <a:pt x="5623" y="3771"/>
                  </a:cubicBezTo>
                  <a:cubicBezTo>
                    <a:pt x="5572" y="3771"/>
                    <a:pt x="5519" y="3792"/>
                    <a:pt x="5473" y="3841"/>
                  </a:cubicBezTo>
                  <a:lnTo>
                    <a:pt x="5478" y="3846"/>
                  </a:lnTo>
                  <a:cubicBezTo>
                    <a:pt x="5118" y="4244"/>
                    <a:pt x="4911" y="4748"/>
                    <a:pt x="4892" y="5281"/>
                  </a:cubicBezTo>
                  <a:lnTo>
                    <a:pt x="4244" y="5281"/>
                  </a:lnTo>
                  <a:lnTo>
                    <a:pt x="4244" y="1628"/>
                  </a:lnTo>
                  <a:lnTo>
                    <a:pt x="4691" y="1628"/>
                  </a:lnTo>
                  <a:cubicBezTo>
                    <a:pt x="5137" y="1628"/>
                    <a:pt x="5502" y="1263"/>
                    <a:pt x="5502" y="812"/>
                  </a:cubicBezTo>
                  <a:cubicBezTo>
                    <a:pt x="5502" y="366"/>
                    <a:pt x="5137" y="1"/>
                    <a:pt x="4691" y="1"/>
                  </a:cubicBezTo>
                  <a:lnTo>
                    <a:pt x="4638" y="1"/>
                  </a:lnTo>
                  <a:cubicBezTo>
                    <a:pt x="4191" y="1"/>
                    <a:pt x="3827" y="366"/>
                    <a:pt x="3827" y="812"/>
                  </a:cubicBezTo>
                  <a:lnTo>
                    <a:pt x="3827" y="1210"/>
                  </a:lnTo>
                  <a:lnTo>
                    <a:pt x="3059" y="1210"/>
                  </a:lnTo>
                  <a:lnTo>
                    <a:pt x="3059" y="812"/>
                  </a:lnTo>
                  <a:cubicBezTo>
                    <a:pt x="3054" y="366"/>
                    <a:pt x="2689" y="1"/>
                    <a:pt x="2243"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18" name="Google Shape;2418;p63"/>
            <p:cNvSpPr/>
            <p:nvPr/>
          </p:nvSpPr>
          <p:spPr>
            <a:xfrm>
              <a:off x="1816837" y="3418152"/>
              <a:ext cx="191829" cy="155721"/>
            </a:xfrm>
            <a:custGeom>
              <a:avLst/>
              <a:gdLst/>
              <a:ahLst/>
              <a:cxnLst/>
              <a:rect l="l" t="t" r="r" b="b"/>
              <a:pathLst>
                <a:path w="7321" h="5943" extrusionOk="0">
                  <a:moveTo>
                    <a:pt x="3691" y="1"/>
                  </a:moveTo>
                  <a:cubicBezTo>
                    <a:pt x="1810" y="1"/>
                    <a:pt x="0" y="1459"/>
                    <a:pt x="0" y="3659"/>
                  </a:cubicBezTo>
                  <a:cubicBezTo>
                    <a:pt x="0" y="3851"/>
                    <a:pt x="14" y="4043"/>
                    <a:pt x="43" y="4230"/>
                  </a:cubicBezTo>
                  <a:cubicBezTo>
                    <a:pt x="58" y="4358"/>
                    <a:pt x="153" y="4416"/>
                    <a:pt x="248" y="4416"/>
                  </a:cubicBezTo>
                  <a:cubicBezTo>
                    <a:pt x="367" y="4416"/>
                    <a:pt x="488" y="4325"/>
                    <a:pt x="456" y="4167"/>
                  </a:cubicBezTo>
                  <a:cubicBezTo>
                    <a:pt x="182" y="2319"/>
                    <a:pt x="1522" y="620"/>
                    <a:pt x="3384" y="457"/>
                  </a:cubicBezTo>
                  <a:cubicBezTo>
                    <a:pt x="3478" y="449"/>
                    <a:pt x="3571" y="445"/>
                    <a:pt x="3663" y="445"/>
                  </a:cubicBezTo>
                  <a:cubicBezTo>
                    <a:pt x="5405" y="445"/>
                    <a:pt x="6862" y="1838"/>
                    <a:pt x="6903" y="3615"/>
                  </a:cubicBezTo>
                  <a:lnTo>
                    <a:pt x="6903" y="3659"/>
                  </a:lnTo>
                  <a:cubicBezTo>
                    <a:pt x="6903" y="4359"/>
                    <a:pt x="6672" y="5046"/>
                    <a:pt x="6250" y="5607"/>
                  </a:cubicBezTo>
                  <a:cubicBezTo>
                    <a:pt x="6128" y="5768"/>
                    <a:pt x="6271" y="5943"/>
                    <a:pt x="6422" y="5943"/>
                  </a:cubicBezTo>
                  <a:cubicBezTo>
                    <a:pt x="6478" y="5943"/>
                    <a:pt x="6536" y="5918"/>
                    <a:pt x="6581" y="5857"/>
                  </a:cubicBezTo>
                  <a:cubicBezTo>
                    <a:pt x="7061" y="5223"/>
                    <a:pt x="7320" y="4451"/>
                    <a:pt x="7316" y="3659"/>
                  </a:cubicBezTo>
                  <a:lnTo>
                    <a:pt x="7316" y="3606"/>
                  </a:lnTo>
                  <a:cubicBezTo>
                    <a:pt x="7306" y="2655"/>
                    <a:pt x="6922" y="1748"/>
                    <a:pt x="6245" y="1076"/>
                  </a:cubicBezTo>
                  <a:cubicBezTo>
                    <a:pt x="5504" y="333"/>
                    <a:pt x="4589" y="1"/>
                    <a:pt x="3691"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19" name="Google Shape;2419;p63"/>
            <p:cNvSpPr/>
            <p:nvPr/>
          </p:nvSpPr>
          <p:spPr>
            <a:xfrm>
              <a:off x="1907262" y="3365144"/>
              <a:ext cx="10979" cy="35295"/>
            </a:xfrm>
            <a:custGeom>
              <a:avLst/>
              <a:gdLst/>
              <a:ahLst/>
              <a:cxnLst/>
              <a:rect l="l" t="t" r="r" b="b"/>
              <a:pathLst>
                <a:path w="419" h="1347" extrusionOk="0">
                  <a:moveTo>
                    <a:pt x="209" y="1"/>
                  </a:moveTo>
                  <a:cubicBezTo>
                    <a:pt x="105" y="1"/>
                    <a:pt x="0" y="70"/>
                    <a:pt x="0" y="209"/>
                  </a:cubicBezTo>
                  <a:lnTo>
                    <a:pt x="0" y="1141"/>
                  </a:lnTo>
                  <a:cubicBezTo>
                    <a:pt x="0" y="1256"/>
                    <a:pt x="92" y="1347"/>
                    <a:pt x="207" y="1347"/>
                  </a:cubicBezTo>
                  <a:cubicBezTo>
                    <a:pt x="322" y="1347"/>
                    <a:pt x="418" y="1256"/>
                    <a:pt x="418" y="1141"/>
                  </a:cubicBezTo>
                  <a:lnTo>
                    <a:pt x="418" y="209"/>
                  </a:lnTo>
                  <a:cubicBezTo>
                    <a:pt x="418" y="70"/>
                    <a:pt x="314" y="1"/>
                    <a:pt x="209"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20" name="Google Shape;2420;p63"/>
            <p:cNvSpPr/>
            <p:nvPr/>
          </p:nvSpPr>
          <p:spPr>
            <a:xfrm>
              <a:off x="1833135" y="3384194"/>
              <a:ext cx="26674" cy="32203"/>
            </a:xfrm>
            <a:custGeom>
              <a:avLst/>
              <a:gdLst/>
              <a:ahLst/>
              <a:cxnLst/>
              <a:rect l="l" t="t" r="r" b="b"/>
              <a:pathLst>
                <a:path w="1018" h="1229" extrusionOk="0">
                  <a:moveTo>
                    <a:pt x="275" y="0"/>
                  </a:moveTo>
                  <a:cubicBezTo>
                    <a:pt x="136" y="0"/>
                    <a:pt x="1" y="145"/>
                    <a:pt x="84" y="308"/>
                  </a:cubicBezTo>
                  <a:lnTo>
                    <a:pt x="549" y="1110"/>
                  </a:lnTo>
                  <a:cubicBezTo>
                    <a:pt x="592" y="1194"/>
                    <a:pt x="660" y="1228"/>
                    <a:pt x="728" y="1228"/>
                  </a:cubicBezTo>
                  <a:cubicBezTo>
                    <a:pt x="873" y="1228"/>
                    <a:pt x="1017" y="1070"/>
                    <a:pt x="909" y="903"/>
                  </a:cubicBezTo>
                  <a:lnTo>
                    <a:pt x="444" y="97"/>
                  </a:lnTo>
                  <a:cubicBezTo>
                    <a:pt x="399" y="29"/>
                    <a:pt x="337" y="0"/>
                    <a:pt x="275" y="0"/>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21" name="Google Shape;2421;p63"/>
            <p:cNvSpPr/>
            <p:nvPr/>
          </p:nvSpPr>
          <p:spPr>
            <a:xfrm>
              <a:off x="1778214" y="3436415"/>
              <a:ext cx="37155" cy="23320"/>
            </a:xfrm>
            <a:custGeom>
              <a:avLst/>
              <a:gdLst/>
              <a:ahLst/>
              <a:cxnLst/>
              <a:rect l="l" t="t" r="r" b="b"/>
              <a:pathLst>
                <a:path w="1418" h="890" extrusionOk="0">
                  <a:moveTo>
                    <a:pt x="305" y="1"/>
                  </a:moveTo>
                  <a:cubicBezTo>
                    <a:pt x="118" y="1"/>
                    <a:pt x="0" y="286"/>
                    <a:pt x="216" y="398"/>
                  </a:cubicBezTo>
                  <a:lnTo>
                    <a:pt x="1023" y="864"/>
                  </a:lnTo>
                  <a:cubicBezTo>
                    <a:pt x="1057" y="882"/>
                    <a:pt x="1091" y="889"/>
                    <a:pt x="1122" y="889"/>
                  </a:cubicBezTo>
                  <a:cubicBezTo>
                    <a:pt x="1306" y="889"/>
                    <a:pt x="1418" y="627"/>
                    <a:pt x="1229" y="504"/>
                  </a:cubicBezTo>
                  <a:lnTo>
                    <a:pt x="423" y="38"/>
                  </a:lnTo>
                  <a:cubicBezTo>
                    <a:pt x="382" y="12"/>
                    <a:pt x="342" y="1"/>
                    <a:pt x="305"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22" name="Google Shape;2422;p63"/>
            <p:cNvSpPr/>
            <p:nvPr/>
          </p:nvSpPr>
          <p:spPr>
            <a:xfrm>
              <a:off x="1759349" y="3508970"/>
              <a:ext cx="37129" cy="10979"/>
            </a:xfrm>
            <a:custGeom>
              <a:avLst/>
              <a:gdLst/>
              <a:ahLst/>
              <a:cxnLst/>
              <a:rect l="l" t="t" r="r" b="b"/>
              <a:pathLst>
                <a:path w="1417" h="419" extrusionOk="0">
                  <a:moveTo>
                    <a:pt x="279" y="1"/>
                  </a:moveTo>
                  <a:cubicBezTo>
                    <a:pt x="0" y="1"/>
                    <a:pt x="0" y="418"/>
                    <a:pt x="279" y="418"/>
                  </a:cubicBezTo>
                  <a:lnTo>
                    <a:pt x="1205" y="418"/>
                  </a:lnTo>
                  <a:cubicBezTo>
                    <a:pt x="1320" y="418"/>
                    <a:pt x="1416" y="327"/>
                    <a:pt x="1416" y="212"/>
                  </a:cubicBezTo>
                  <a:cubicBezTo>
                    <a:pt x="1416" y="97"/>
                    <a:pt x="1320" y="1"/>
                    <a:pt x="1205"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23" name="Google Shape;2423;p63"/>
            <p:cNvSpPr/>
            <p:nvPr/>
          </p:nvSpPr>
          <p:spPr>
            <a:xfrm>
              <a:off x="2024858" y="3511354"/>
              <a:ext cx="39016" cy="10848"/>
            </a:xfrm>
            <a:custGeom>
              <a:avLst/>
              <a:gdLst/>
              <a:ahLst/>
              <a:cxnLst/>
              <a:rect l="l" t="t" r="r" b="b"/>
              <a:pathLst>
                <a:path w="1489" h="414" extrusionOk="0">
                  <a:moveTo>
                    <a:pt x="279" y="1"/>
                  </a:moveTo>
                  <a:cubicBezTo>
                    <a:pt x="1" y="1"/>
                    <a:pt x="1" y="414"/>
                    <a:pt x="279" y="414"/>
                  </a:cubicBezTo>
                  <a:lnTo>
                    <a:pt x="1210" y="414"/>
                  </a:lnTo>
                  <a:cubicBezTo>
                    <a:pt x="1489" y="414"/>
                    <a:pt x="1489" y="1"/>
                    <a:pt x="1210"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24" name="Google Shape;2424;p63"/>
            <p:cNvSpPr/>
            <p:nvPr/>
          </p:nvSpPr>
          <p:spPr>
            <a:xfrm>
              <a:off x="2008875" y="3438826"/>
              <a:ext cx="36526" cy="22927"/>
            </a:xfrm>
            <a:custGeom>
              <a:avLst/>
              <a:gdLst/>
              <a:ahLst/>
              <a:cxnLst/>
              <a:rect l="l" t="t" r="r" b="b"/>
              <a:pathLst>
                <a:path w="1394" h="875" extrusionOk="0">
                  <a:moveTo>
                    <a:pt x="1097" y="1"/>
                  </a:moveTo>
                  <a:cubicBezTo>
                    <a:pt x="1064" y="1"/>
                    <a:pt x="1030" y="9"/>
                    <a:pt x="995" y="28"/>
                  </a:cubicBezTo>
                  <a:lnTo>
                    <a:pt x="193" y="489"/>
                  </a:lnTo>
                  <a:cubicBezTo>
                    <a:pt x="1" y="612"/>
                    <a:pt x="116" y="874"/>
                    <a:pt x="299" y="874"/>
                  </a:cubicBezTo>
                  <a:cubicBezTo>
                    <a:pt x="331" y="874"/>
                    <a:pt x="365" y="866"/>
                    <a:pt x="399" y="849"/>
                  </a:cubicBezTo>
                  <a:lnTo>
                    <a:pt x="1206" y="388"/>
                  </a:lnTo>
                  <a:cubicBezTo>
                    <a:pt x="1394" y="265"/>
                    <a:pt x="1280" y="1"/>
                    <a:pt x="1097"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25" name="Google Shape;2425;p63"/>
            <p:cNvSpPr/>
            <p:nvPr/>
          </p:nvSpPr>
          <p:spPr>
            <a:xfrm>
              <a:off x="1966008" y="3385373"/>
              <a:ext cx="25967" cy="31810"/>
            </a:xfrm>
            <a:custGeom>
              <a:avLst/>
              <a:gdLst/>
              <a:ahLst/>
              <a:cxnLst/>
              <a:rect l="l" t="t" r="r" b="b"/>
              <a:pathLst>
                <a:path w="991" h="1214" extrusionOk="0">
                  <a:moveTo>
                    <a:pt x="718" y="0"/>
                  </a:moveTo>
                  <a:cubicBezTo>
                    <a:pt x="655" y="0"/>
                    <a:pt x="592" y="30"/>
                    <a:pt x="547" y="100"/>
                  </a:cubicBezTo>
                  <a:lnTo>
                    <a:pt x="82" y="901"/>
                  </a:lnTo>
                  <a:cubicBezTo>
                    <a:pt x="0" y="1041"/>
                    <a:pt x="101" y="1213"/>
                    <a:pt x="264" y="1213"/>
                  </a:cubicBezTo>
                  <a:cubicBezTo>
                    <a:pt x="336" y="1213"/>
                    <a:pt x="403" y="1175"/>
                    <a:pt x="442" y="1113"/>
                  </a:cubicBezTo>
                  <a:lnTo>
                    <a:pt x="907" y="306"/>
                  </a:lnTo>
                  <a:cubicBezTo>
                    <a:pt x="990" y="144"/>
                    <a:pt x="856" y="0"/>
                    <a:pt x="718" y="0"/>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2426" name="Google Shape;2426;p63"/>
          <p:cNvSpPr/>
          <p:nvPr/>
        </p:nvSpPr>
        <p:spPr>
          <a:xfrm rot="1153103">
            <a:off x="753109" y="5380626"/>
            <a:ext cx="1321983" cy="554013"/>
          </a:xfrm>
          <a:prstGeom prst="rect">
            <a:avLst/>
          </a:prstGeom>
        </p:spPr>
        <p:txBody>
          <a:bodyPr>
            <a:prstTxWarp prst="textPlain">
              <a:avLst/>
            </a:prstTxWarp>
          </a:bodyPr>
          <a:lstStyle/>
          <a:p>
            <a:pPr algn="ctr" defTabSz="1219170">
              <a:buClr>
                <a:srgbClr val="000000"/>
              </a:buClr>
            </a:pPr>
            <a:r>
              <a:rPr sz="1867" kern="0">
                <a:ln w="19050" cap="flat" cmpd="sng">
                  <a:solidFill>
                    <a:srgbClr val="193E43"/>
                  </a:solidFill>
                  <a:prstDash val="solid"/>
                  <a:round/>
                  <a:headEnd type="none" w="sm" len="sm"/>
                  <a:tailEnd type="none" w="sm" len="sm"/>
                </a:ln>
                <a:noFill/>
                <a:latin typeface="Varela Round"/>
                <a:cs typeface="Arial"/>
                <a:sym typeface="Arial"/>
              </a:rPr>
              <a:t>3+2</a:t>
            </a:r>
          </a:p>
        </p:txBody>
      </p:sp>
      <p:sp>
        <p:nvSpPr>
          <p:cNvPr id="2427" name="Google Shape;2427;p63"/>
          <p:cNvSpPr/>
          <p:nvPr/>
        </p:nvSpPr>
        <p:spPr>
          <a:xfrm rot="376391">
            <a:off x="11055618" y="702108"/>
            <a:ext cx="702399" cy="702421"/>
          </a:xfrm>
          <a:prstGeom prst="rect">
            <a:avLst/>
          </a:prstGeom>
        </p:spPr>
        <p:txBody>
          <a:bodyPr>
            <a:prstTxWarp prst="textPlain">
              <a:avLst/>
            </a:prstTxWarp>
          </a:bodyPr>
          <a:lstStyle/>
          <a:p>
            <a:pPr algn="ctr" defTabSz="1219170">
              <a:buClr>
                <a:srgbClr val="000000"/>
              </a:buClr>
            </a:pPr>
            <a:r>
              <a:rPr sz="1867" kern="0">
                <a:ln w="19050" cap="flat" cmpd="sng">
                  <a:solidFill>
                    <a:srgbClr val="193E43"/>
                  </a:solidFill>
                  <a:prstDash val="solid"/>
                  <a:round/>
                  <a:headEnd type="none" w="sm" len="sm"/>
                  <a:tailEnd type="none" w="sm" len="sm"/>
                </a:ln>
                <a:noFill/>
                <a:latin typeface="Varela Round"/>
                <a:cs typeface="Arial"/>
                <a:sym typeface="Arial"/>
              </a:rPr>
              <a:t>+</a:t>
            </a:r>
          </a:p>
        </p:txBody>
      </p:sp>
      <p:cxnSp>
        <p:nvCxnSpPr>
          <p:cNvPr id="2428" name="Google Shape;2428;p63"/>
          <p:cNvCxnSpPr>
            <a:cxnSpLocks/>
            <a:stCxn id="2350" idx="6"/>
          </p:cNvCxnSpPr>
          <p:nvPr/>
        </p:nvCxnSpPr>
        <p:spPr>
          <a:xfrm>
            <a:off x="5357264" y="2849947"/>
            <a:ext cx="1354800" cy="400"/>
          </a:xfrm>
          <a:prstGeom prst="straightConnector1">
            <a:avLst/>
          </a:prstGeom>
          <a:noFill/>
          <a:ln w="19050" cap="flat" cmpd="sng">
            <a:solidFill>
              <a:schemeClr val="dk1"/>
            </a:solidFill>
            <a:prstDash val="solid"/>
            <a:round/>
            <a:headEnd type="none" w="med" len="med"/>
            <a:tailEnd type="none" w="med" len="med"/>
          </a:ln>
        </p:spPr>
      </p:cxnSp>
      <p:cxnSp>
        <p:nvCxnSpPr>
          <p:cNvPr id="2429" name="Google Shape;2429;p63"/>
          <p:cNvCxnSpPr>
            <a:cxnSpLocks/>
          </p:cNvCxnSpPr>
          <p:nvPr/>
        </p:nvCxnSpPr>
        <p:spPr>
          <a:xfrm>
            <a:off x="6712064" y="2851295"/>
            <a:ext cx="1354800" cy="0"/>
          </a:xfrm>
          <a:prstGeom prst="straightConnector1">
            <a:avLst/>
          </a:prstGeom>
          <a:noFill/>
          <a:ln w="19050" cap="flat" cmpd="sng">
            <a:solidFill>
              <a:schemeClr val="dk1"/>
            </a:solidFill>
            <a:prstDash val="solid"/>
            <a:round/>
            <a:headEnd type="none" w="med" len="med"/>
            <a:tailEnd type="none" w="med" len="med"/>
          </a:ln>
        </p:spPr>
      </p:cxnSp>
    </p:spTree>
  </p:cSld>
  <p:clrMapOvr>
    <a:masterClrMapping/>
  </p:clrMapOvr>
  <p:transition spd="med">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05"/>
        <p:cNvGrpSpPr/>
        <p:nvPr/>
      </p:nvGrpSpPr>
      <p:grpSpPr>
        <a:xfrm>
          <a:off x="0" y="0"/>
          <a:ext cx="0" cy="0"/>
          <a:chOff x="0" y="0"/>
          <a:chExt cx="0" cy="0"/>
        </a:xfrm>
      </p:grpSpPr>
      <p:grpSp>
        <p:nvGrpSpPr>
          <p:cNvPr id="2706" name="Google Shape;2706;p76"/>
          <p:cNvGrpSpPr/>
          <p:nvPr/>
        </p:nvGrpSpPr>
        <p:grpSpPr>
          <a:xfrm rot="-308429">
            <a:off x="458087" y="1606008"/>
            <a:ext cx="4456899" cy="3773995"/>
            <a:chOff x="1641375" y="1321325"/>
            <a:chExt cx="3342600" cy="2830434"/>
          </a:xfrm>
        </p:grpSpPr>
        <p:sp>
          <p:nvSpPr>
            <p:cNvPr id="2707" name="Google Shape;2707;p76"/>
            <p:cNvSpPr/>
            <p:nvPr/>
          </p:nvSpPr>
          <p:spPr>
            <a:xfrm>
              <a:off x="1641375" y="1321325"/>
              <a:ext cx="3342600" cy="2321400"/>
            </a:xfrm>
            <a:prstGeom prst="roundRect">
              <a:avLst>
                <a:gd name="adj" fmla="val 16667"/>
              </a:avLst>
            </a:prstGeom>
            <a:solidFill>
              <a:schemeClr val="accent6"/>
            </a:solidFill>
            <a:ln w="1905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08" name="Google Shape;2708;p76"/>
            <p:cNvSpPr/>
            <p:nvPr/>
          </p:nvSpPr>
          <p:spPr>
            <a:xfrm>
              <a:off x="2762000" y="3642725"/>
              <a:ext cx="1101300" cy="327600"/>
            </a:xfrm>
            <a:prstGeom prst="trapezoid">
              <a:avLst>
                <a:gd name="adj" fmla="val 25000"/>
              </a:avLst>
            </a:prstGeom>
            <a:solidFill>
              <a:schemeClr val="accent6"/>
            </a:solidFill>
            <a:ln w="1905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09" name="Google Shape;2709;p76"/>
            <p:cNvSpPr/>
            <p:nvPr/>
          </p:nvSpPr>
          <p:spPr>
            <a:xfrm>
              <a:off x="2465532" y="3970259"/>
              <a:ext cx="1694100" cy="181500"/>
            </a:xfrm>
            <a:prstGeom prst="roundRect">
              <a:avLst>
                <a:gd name="adj" fmla="val 16667"/>
              </a:avLst>
            </a:prstGeom>
            <a:solidFill>
              <a:schemeClr val="accent6"/>
            </a:solidFill>
            <a:ln w="1905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cxnSp>
          <p:nvCxnSpPr>
            <p:cNvPr id="2710" name="Google Shape;2710;p76"/>
            <p:cNvCxnSpPr/>
            <p:nvPr/>
          </p:nvCxnSpPr>
          <p:spPr>
            <a:xfrm>
              <a:off x="1651850" y="3326450"/>
              <a:ext cx="3330600" cy="0"/>
            </a:xfrm>
            <a:prstGeom prst="straightConnector1">
              <a:avLst/>
            </a:prstGeom>
            <a:noFill/>
            <a:ln w="19050" cap="flat" cmpd="sng">
              <a:solidFill>
                <a:schemeClr val="dk1"/>
              </a:solidFill>
              <a:prstDash val="solid"/>
              <a:round/>
              <a:headEnd type="none" w="med" len="med"/>
              <a:tailEnd type="none" w="med" len="med"/>
            </a:ln>
          </p:spPr>
        </p:cxnSp>
      </p:grpSp>
      <p:grpSp>
        <p:nvGrpSpPr>
          <p:cNvPr id="2713" name="Google Shape;2713;p76"/>
          <p:cNvGrpSpPr/>
          <p:nvPr/>
        </p:nvGrpSpPr>
        <p:grpSpPr>
          <a:xfrm rot="1259562">
            <a:off x="10869068" y="192765"/>
            <a:ext cx="1406056" cy="1610040"/>
            <a:chOff x="1489450" y="4461250"/>
            <a:chExt cx="510525" cy="584600"/>
          </a:xfrm>
        </p:grpSpPr>
        <p:sp>
          <p:nvSpPr>
            <p:cNvPr id="2714" name="Google Shape;2714;p76"/>
            <p:cNvSpPr/>
            <p:nvPr/>
          </p:nvSpPr>
          <p:spPr>
            <a:xfrm rot="-528795">
              <a:off x="1522560" y="4533812"/>
              <a:ext cx="370069" cy="106585"/>
            </a:xfrm>
            <a:prstGeom prst="roundRect">
              <a:avLst>
                <a:gd name="adj" fmla="val 16667"/>
              </a:avLst>
            </a:prstGeom>
            <a:solidFill>
              <a:srgbClr val="FFFFF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15" name="Google Shape;2715;p76"/>
            <p:cNvSpPr/>
            <p:nvPr/>
          </p:nvSpPr>
          <p:spPr>
            <a:xfrm>
              <a:off x="1489450" y="4461250"/>
              <a:ext cx="510525" cy="584600"/>
            </a:xfrm>
            <a:custGeom>
              <a:avLst/>
              <a:gdLst/>
              <a:ahLst/>
              <a:cxnLst/>
              <a:rect l="l" t="t" r="r" b="b"/>
              <a:pathLst>
                <a:path w="20421" h="23384" extrusionOk="0">
                  <a:moveTo>
                    <a:pt x="13300" y="3188"/>
                  </a:moveTo>
                  <a:cubicBezTo>
                    <a:pt x="13937" y="3188"/>
                    <a:pt x="14671" y="3297"/>
                    <a:pt x="14941" y="3882"/>
                  </a:cubicBezTo>
                  <a:cubicBezTo>
                    <a:pt x="15206" y="4444"/>
                    <a:pt x="14851" y="5110"/>
                    <a:pt x="14394" y="5515"/>
                  </a:cubicBezTo>
                  <a:cubicBezTo>
                    <a:pt x="13511" y="6293"/>
                    <a:pt x="12303" y="6511"/>
                    <a:pt x="11152" y="6690"/>
                  </a:cubicBezTo>
                  <a:cubicBezTo>
                    <a:pt x="10393" y="6805"/>
                    <a:pt x="7935" y="7299"/>
                    <a:pt x="5945" y="7299"/>
                  </a:cubicBezTo>
                  <a:cubicBezTo>
                    <a:pt x="4097" y="7299"/>
                    <a:pt x="2653" y="6873"/>
                    <a:pt x="3346" y="5321"/>
                  </a:cubicBezTo>
                  <a:cubicBezTo>
                    <a:pt x="3751" y="4415"/>
                    <a:pt x="5432" y="4254"/>
                    <a:pt x="7046" y="3920"/>
                  </a:cubicBezTo>
                  <a:cubicBezTo>
                    <a:pt x="9009" y="3514"/>
                    <a:pt x="11198" y="3231"/>
                    <a:pt x="13209" y="3189"/>
                  </a:cubicBezTo>
                  <a:cubicBezTo>
                    <a:pt x="13239" y="3188"/>
                    <a:pt x="13270" y="3188"/>
                    <a:pt x="13300" y="3188"/>
                  </a:cubicBezTo>
                  <a:close/>
                  <a:moveTo>
                    <a:pt x="14179" y="1"/>
                  </a:moveTo>
                  <a:cubicBezTo>
                    <a:pt x="14108" y="1"/>
                    <a:pt x="14036" y="3"/>
                    <a:pt x="13964" y="7"/>
                  </a:cubicBezTo>
                  <a:cubicBezTo>
                    <a:pt x="10444" y="225"/>
                    <a:pt x="6583" y="904"/>
                    <a:pt x="3681" y="1848"/>
                  </a:cubicBezTo>
                  <a:cubicBezTo>
                    <a:pt x="3185" y="2008"/>
                    <a:pt x="2686" y="2136"/>
                    <a:pt x="2170" y="2202"/>
                  </a:cubicBezTo>
                  <a:cubicBezTo>
                    <a:pt x="902" y="2363"/>
                    <a:pt x="0" y="3500"/>
                    <a:pt x="137" y="4760"/>
                  </a:cubicBezTo>
                  <a:cubicBezTo>
                    <a:pt x="689" y="9880"/>
                    <a:pt x="1713" y="20938"/>
                    <a:pt x="2581" y="22093"/>
                  </a:cubicBezTo>
                  <a:cubicBezTo>
                    <a:pt x="3379" y="23154"/>
                    <a:pt x="4649" y="23383"/>
                    <a:pt x="5935" y="23383"/>
                  </a:cubicBezTo>
                  <a:cubicBezTo>
                    <a:pt x="6658" y="23383"/>
                    <a:pt x="7386" y="23311"/>
                    <a:pt x="8037" y="23273"/>
                  </a:cubicBezTo>
                  <a:cubicBezTo>
                    <a:pt x="10958" y="23113"/>
                    <a:pt x="14748" y="22287"/>
                    <a:pt x="18023" y="21834"/>
                  </a:cubicBezTo>
                  <a:cubicBezTo>
                    <a:pt x="19429" y="21640"/>
                    <a:pt x="20420" y="20376"/>
                    <a:pt x="20316" y="18965"/>
                  </a:cubicBezTo>
                  <a:cubicBezTo>
                    <a:pt x="19891" y="13391"/>
                    <a:pt x="18900" y="8205"/>
                    <a:pt x="17650" y="2759"/>
                  </a:cubicBezTo>
                  <a:cubicBezTo>
                    <a:pt x="17274" y="1131"/>
                    <a:pt x="15828" y="1"/>
                    <a:pt x="14179" y="1"/>
                  </a:cubicBezTo>
                  <a:close/>
                </a:path>
              </a:pathLst>
            </a:custGeom>
            <a:solidFill>
              <a:srgbClr val="FFD95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16" name="Google Shape;2716;p76"/>
            <p:cNvSpPr/>
            <p:nvPr/>
          </p:nvSpPr>
          <p:spPr>
            <a:xfrm>
              <a:off x="1590900" y="4713425"/>
              <a:ext cx="78475" cy="65400"/>
            </a:xfrm>
            <a:custGeom>
              <a:avLst/>
              <a:gdLst/>
              <a:ahLst/>
              <a:cxnLst/>
              <a:rect l="l" t="t" r="r" b="b"/>
              <a:pathLst>
                <a:path w="3139" h="2616" extrusionOk="0">
                  <a:moveTo>
                    <a:pt x="2364" y="474"/>
                  </a:moveTo>
                  <a:cubicBezTo>
                    <a:pt x="2405" y="474"/>
                    <a:pt x="2449" y="478"/>
                    <a:pt x="2468" y="492"/>
                  </a:cubicBezTo>
                  <a:cubicBezTo>
                    <a:pt x="2492" y="506"/>
                    <a:pt x="2516" y="562"/>
                    <a:pt x="2520" y="742"/>
                  </a:cubicBezTo>
                  <a:cubicBezTo>
                    <a:pt x="2525" y="959"/>
                    <a:pt x="2564" y="1161"/>
                    <a:pt x="2596" y="1355"/>
                  </a:cubicBezTo>
                  <a:cubicBezTo>
                    <a:pt x="2620" y="1497"/>
                    <a:pt x="2643" y="1638"/>
                    <a:pt x="2653" y="1780"/>
                  </a:cubicBezTo>
                  <a:cubicBezTo>
                    <a:pt x="2351" y="1851"/>
                    <a:pt x="2006" y="1893"/>
                    <a:pt x="1666" y="1936"/>
                  </a:cubicBezTo>
                  <a:cubicBezTo>
                    <a:pt x="1346" y="1973"/>
                    <a:pt x="1015" y="2017"/>
                    <a:pt x="708" y="2082"/>
                  </a:cubicBezTo>
                  <a:cubicBezTo>
                    <a:pt x="684" y="1869"/>
                    <a:pt x="647" y="1667"/>
                    <a:pt x="610" y="1459"/>
                  </a:cubicBezTo>
                  <a:cubicBezTo>
                    <a:pt x="567" y="1233"/>
                    <a:pt x="525" y="1006"/>
                    <a:pt x="501" y="760"/>
                  </a:cubicBezTo>
                  <a:cubicBezTo>
                    <a:pt x="765" y="728"/>
                    <a:pt x="1039" y="676"/>
                    <a:pt x="1303" y="623"/>
                  </a:cubicBezTo>
                  <a:cubicBezTo>
                    <a:pt x="1638" y="558"/>
                    <a:pt x="1982" y="492"/>
                    <a:pt x="2289" y="477"/>
                  </a:cubicBezTo>
                  <a:cubicBezTo>
                    <a:pt x="2308" y="475"/>
                    <a:pt x="2336" y="474"/>
                    <a:pt x="2364" y="474"/>
                  </a:cubicBezTo>
                  <a:close/>
                  <a:moveTo>
                    <a:pt x="2378" y="1"/>
                  </a:moveTo>
                  <a:cubicBezTo>
                    <a:pt x="2336" y="1"/>
                    <a:pt x="2298" y="3"/>
                    <a:pt x="2266" y="6"/>
                  </a:cubicBezTo>
                  <a:cubicBezTo>
                    <a:pt x="1926" y="20"/>
                    <a:pt x="1562" y="91"/>
                    <a:pt x="1213" y="157"/>
                  </a:cubicBezTo>
                  <a:cubicBezTo>
                    <a:pt x="883" y="222"/>
                    <a:pt x="538" y="294"/>
                    <a:pt x="231" y="303"/>
                  </a:cubicBezTo>
                  <a:cubicBezTo>
                    <a:pt x="166" y="307"/>
                    <a:pt x="109" y="336"/>
                    <a:pt x="66" y="383"/>
                  </a:cubicBezTo>
                  <a:cubicBezTo>
                    <a:pt x="24" y="431"/>
                    <a:pt x="0" y="492"/>
                    <a:pt x="5" y="558"/>
                  </a:cubicBezTo>
                  <a:cubicBezTo>
                    <a:pt x="29" y="926"/>
                    <a:pt x="85" y="1237"/>
                    <a:pt x="142" y="1544"/>
                  </a:cubicBezTo>
                  <a:cubicBezTo>
                    <a:pt x="194" y="1832"/>
                    <a:pt x="246" y="2101"/>
                    <a:pt x="260" y="2389"/>
                  </a:cubicBezTo>
                  <a:cubicBezTo>
                    <a:pt x="264" y="2464"/>
                    <a:pt x="303" y="2531"/>
                    <a:pt x="359" y="2573"/>
                  </a:cubicBezTo>
                  <a:cubicBezTo>
                    <a:pt x="401" y="2601"/>
                    <a:pt x="449" y="2616"/>
                    <a:pt x="496" y="2616"/>
                  </a:cubicBezTo>
                  <a:cubicBezTo>
                    <a:pt x="519" y="2616"/>
                    <a:pt x="543" y="2616"/>
                    <a:pt x="562" y="2606"/>
                  </a:cubicBezTo>
                  <a:cubicBezTo>
                    <a:pt x="902" y="2511"/>
                    <a:pt x="1322" y="2455"/>
                    <a:pt x="1728" y="2407"/>
                  </a:cubicBezTo>
                  <a:cubicBezTo>
                    <a:pt x="2152" y="2351"/>
                    <a:pt x="2586" y="2300"/>
                    <a:pt x="2964" y="2191"/>
                  </a:cubicBezTo>
                  <a:cubicBezTo>
                    <a:pt x="3063" y="2163"/>
                    <a:pt x="3134" y="2068"/>
                    <a:pt x="3134" y="1964"/>
                  </a:cubicBezTo>
                  <a:cubicBezTo>
                    <a:pt x="3139" y="1719"/>
                    <a:pt x="3102" y="1492"/>
                    <a:pt x="3063" y="1275"/>
                  </a:cubicBezTo>
                  <a:cubicBezTo>
                    <a:pt x="3030" y="1091"/>
                    <a:pt x="3002" y="912"/>
                    <a:pt x="2997" y="728"/>
                  </a:cubicBezTo>
                  <a:cubicBezTo>
                    <a:pt x="2993" y="582"/>
                    <a:pt x="2983" y="270"/>
                    <a:pt x="2738" y="105"/>
                  </a:cubicBezTo>
                  <a:cubicBezTo>
                    <a:pt x="2621" y="19"/>
                    <a:pt x="2488" y="1"/>
                    <a:pt x="2378" y="1"/>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17" name="Google Shape;2717;p76"/>
            <p:cNvSpPr/>
            <p:nvPr/>
          </p:nvSpPr>
          <p:spPr>
            <a:xfrm>
              <a:off x="1705575" y="4699325"/>
              <a:ext cx="78500" cy="65450"/>
            </a:xfrm>
            <a:custGeom>
              <a:avLst/>
              <a:gdLst/>
              <a:ahLst/>
              <a:cxnLst/>
              <a:rect l="l" t="t" r="r" b="b"/>
              <a:pathLst>
                <a:path w="3140" h="2618" extrusionOk="0">
                  <a:moveTo>
                    <a:pt x="2366" y="476"/>
                  </a:moveTo>
                  <a:cubicBezTo>
                    <a:pt x="2407" y="476"/>
                    <a:pt x="2449" y="480"/>
                    <a:pt x="2469" y="494"/>
                  </a:cubicBezTo>
                  <a:cubicBezTo>
                    <a:pt x="2492" y="508"/>
                    <a:pt x="2516" y="564"/>
                    <a:pt x="2521" y="745"/>
                  </a:cubicBezTo>
                  <a:cubicBezTo>
                    <a:pt x="2525" y="961"/>
                    <a:pt x="2558" y="1159"/>
                    <a:pt x="2592" y="1353"/>
                  </a:cubicBezTo>
                  <a:cubicBezTo>
                    <a:pt x="2620" y="1499"/>
                    <a:pt x="2643" y="1640"/>
                    <a:pt x="2653" y="1782"/>
                  </a:cubicBezTo>
                  <a:cubicBezTo>
                    <a:pt x="2351" y="1849"/>
                    <a:pt x="2006" y="1895"/>
                    <a:pt x="1667" y="1938"/>
                  </a:cubicBezTo>
                  <a:cubicBezTo>
                    <a:pt x="1346" y="1976"/>
                    <a:pt x="1015" y="2019"/>
                    <a:pt x="708" y="2084"/>
                  </a:cubicBezTo>
                  <a:cubicBezTo>
                    <a:pt x="685" y="1873"/>
                    <a:pt x="647" y="1669"/>
                    <a:pt x="610" y="1462"/>
                  </a:cubicBezTo>
                  <a:cubicBezTo>
                    <a:pt x="567" y="1235"/>
                    <a:pt x="525" y="1008"/>
                    <a:pt x="501" y="758"/>
                  </a:cubicBezTo>
                  <a:cubicBezTo>
                    <a:pt x="765" y="730"/>
                    <a:pt x="1039" y="678"/>
                    <a:pt x="1308" y="627"/>
                  </a:cubicBezTo>
                  <a:cubicBezTo>
                    <a:pt x="1638" y="560"/>
                    <a:pt x="1983" y="494"/>
                    <a:pt x="2290" y="480"/>
                  </a:cubicBezTo>
                  <a:cubicBezTo>
                    <a:pt x="2310" y="478"/>
                    <a:pt x="2338" y="476"/>
                    <a:pt x="2366" y="476"/>
                  </a:cubicBezTo>
                  <a:close/>
                  <a:moveTo>
                    <a:pt x="2365" y="1"/>
                  </a:moveTo>
                  <a:cubicBezTo>
                    <a:pt x="2329" y="1"/>
                    <a:pt x="2295" y="2"/>
                    <a:pt x="2266" y="4"/>
                  </a:cubicBezTo>
                  <a:cubicBezTo>
                    <a:pt x="1926" y="17"/>
                    <a:pt x="1562" y="93"/>
                    <a:pt x="1214" y="159"/>
                  </a:cubicBezTo>
                  <a:cubicBezTo>
                    <a:pt x="883" y="225"/>
                    <a:pt x="539" y="292"/>
                    <a:pt x="232" y="305"/>
                  </a:cubicBezTo>
                  <a:cubicBezTo>
                    <a:pt x="166" y="310"/>
                    <a:pt x="109" y="338"/>
                    <a:pt x="66" y="386"/>
                  </a:cubicBezTo>
                  <a:cubicBezTo>
                    <a:pt x="24" y="433"/>
                    <a:pt x="1" y="494"/>
                    <a:pt x="5" y="560"/>
                  </a:cubicBezTo>
                  <a:cubicBezTo>
                    <a:pt x="29" y="928"/>
                    <a:pt x="85" y="1240"/>
                    <a:pt x="142" y="1546"/>
                  </a:cubicBezTo>
                  <a:cubicBezTo>
                    <a:pt x="194" y="1834"/>
                    <a:pt x="246" y="2104"/>
                    <a:pt x="260" y="2391"/>
                  </a:cubicBezTo>
                  <a:cubicBezTo>
                    <a:pt x="264" y="2462"/>
                    <a:pt x="303" y="2533"/>
                    <a:pt x="360" y="2570"/>
                  </a:cubicBezTo>
                  <a:cubicBezTo>
                    <a:pt x="401" y="2603"/>
                    <a:pt x="449" y="2618"/>
                    <a:pt x="497" y="2618"/>
                  </a:cubicBezTo>
                  <a:cubicBezTo>
                    <a:pt x="519" y="2618"/>
                    <a:pt x="543" y="2613"/>
                    <a:pt x="562" y="2609"/>
                  </a:cubicBezTo>
                  <a:cubicBezTo>
                    <a:pt x="902" y="2509"/>
                    <a:pt x="1322" y="2457"/>
                    <a:pt x="1728" y="2405"/>
                  </a:cubicBezTo>
                  <a:cubicBezTo>
                    <a:pt x="2153" y="2354"/>
                    <a:pt x="2586" y="2297"/>
                    <a:pt x="2960" y="2193"/>
                  </a:cubicBezTo>
                  <a:cubicBezTo>
                    <a:pt x="3063" y="2165"/>
                    <a:pt x="3135" y="2071"/>
                    <a:pt x="3135" y="1967"/>
                  </a:cubicBezTo>
                  <a:cubicBezTo>
                    <a:pt x="3139" y="1716"/>
                    <a:pt x="3096" y="1494"/>
                    <a:pt x="3063" y="1272"/>
                  </a:cubicBezTo>
                  <a:cubicBezTo>
                    <a:pt x="3030" y="1089"/>
                    <a:pt x="3002" y="914"/>
                    <a:pt x="2997" y="730"/>
                  </a:cubicBezTo>
                  <a:cubicBezTo>
                    <a:pt x="2993" y="584"/>
                    <a:pt x="2983" y="272"/>
                    <a:pt x="2738" y="102"/>
                  </a:cubicBezTo>
                  <a:cubicBezTo>
                    <a:pt x="2616" y="16"/>
                    <a:pt x="2478" y="1"/>
                    <a:pt x="2365" y="1"/>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18" name="Google Shape;2718;p76"/>
            <p:cNvSpPr/>
            <p:nvPr/>
          </p:nvSpPr>
          <p:spPr>
            <a:xfrm>
              <a:off x="1601025" y="4796450"/>
              <a:ext cx="78500" cy="65425"/>
            </a:xfrm>
            <a:custGeom>
              <a:avLst/>
              <a:gdLst/>
              <a:ahLst/>
              <a:cxnLst/>
              <a:rect l="l" t="t" r="r" b="b"/>
              <a:pathLst>
                <a:path w="3140" h="2617" extrusionOk="0">
                  <a:moveTo>
                    <a:pt x="2351" y="473"/>
                  </a:moveTo>
                  <a:cubicBezTo>
                    <a:pt x="2398" y="473"/>
                    <a:pt x="2451" y="475"/>
                    <a:pt x="2470" y="488"/>
                  </a:cubicBezTo>
                  <a:cubicBezTo>
                    <a:pt x="2493" y="508"/>
                    <a:pt x="2516" y="559"/>
                    <a:pt x="2521" y="739"/>
                  </a:cubicBezTo>
                  <a:cubicBezTo>
                    <a:pt x="2531" y="961"/>
                    <a:pt x="2564" y="1159"/>
                    <a:pt x="2597" y="1352"/>
                  </a:cubicBezTo>
                  <a:cubicBezTo>
                    <a:pt x="2621" y="1499"/>
                    <a:pt x="2644" y="1635"/>
                    <a:pt x="2653" y="1776"/>
                  </a:cubicBezTo>
                  <a:cubicBezTo>
                    <a:pt x="2351" y="1848"/>
                    <a:pt x="2007" y="1890"/>
                    <a:pt x="1667" y="1933"/>
                  </a:cubicBezTo>
                  <a:cubicBezTo>
                    <a:pt x="1346" y="1974"/>
                    <a:pt x="1016" y="2018"/>
                    <a:pt x="714" y="2079"/>
                  </a:cubicBezTo>
                  <a:cubicBezTo>
                    <a:pt x="691" y="1871"/>
                    <a:pt x="652" y="1669"/>
                    <a:pt x="610" y="1456"/>
                  </a:cubicBezTo>
                  <a:cubicBezTo>
                    <a:pt x="573" y="1234"/>
                    <a:pt x="530" y="1003"/>
                    <a:pt x="501" y="757"/>
                  </a:cubicBezTo>
                  <a:cubicBezTo>
                    <a:pt x="765" y="729"/>
                    <a:pt x="1039" y="672"/>
                    <a:pt x="1309" y="621"/>
                  </a:cubicBezTo>
                  <a:cubicBezTo>
                    <a:pt x="1639" y="554"/>
                    <a:pt x="1983" y="488"/>
                    <a:pt x="2290" y="474"/>
                  </a:cubicBezTo>
                  <a:cubicBezTo>
                    <a:pt x="2307" y="474"/>
                    <a:pt x="2328" y="473"/>
                    <a:pt x="2351" y="473"/>
                  </a:cubicBezTo>
                  <a:close/>
                  <a:moveTo>
                    <a:pt x="2365" y="0"/>
                  </a:moveTo>
                  <a:cubicBezTo>
                    <a:pt x="2330" y="0"/>
                    <a:pt x="2296" y="2"/>
                    <a:pt x="2266" y="3"/>
                  </a:cubicBezTo>
                  <a:cubicBezTo>
                    <a:pt x="1926" y="16"/>
                    <a:pt x="1568" y="88"/>
                    <a:pt x="1218" y="158"/>
                  </a:cubicBezTo>
                  <a:cubicBezTo>
                    <a:pt x="884" y="225"/>
                    <a:pt x="539" y="290"/>
                    <a:pt x="233" y="304"/>
                  </a:cubicBezTo>
                  <a:cubicBezTo>
                    <a:pt x="171" y="304"/>
                    <a:pt x="110" y="332"/>
                    <a:pt x="68" y="380"/>
                  </a:cubicBezTo>
                  <a:cubicBezTo>
                    <a:pt x="25" y="427"/>
                    <a:pt x="1" y="493"/>
                    <a:pt x="7" y="554"/>
                  </a:cubicBezTo>
                  <a:cubicBezTo>
                    <a:pt x="29" y="922"/>
                    <a:pt x="91" y="1238"/>
                    <a:pt x="142" y="1541"/>
                  </a:cubicBezTo>
                  <a:cubicBezTo>
                    <a:pt x="199" y="1828"/>
                    <a:pt x="247" y="2102"/>
                    <a:pt x="261" y="2390"/>
                  </a:cubicBezTo>
                  <a:cubicBezTo>
                    <a:pt x="266" y="2462"/>
                    <a:pt x="303" y="2527"/>
                    <a:pt x="360" y="2569"/>
                  </a:cubicBezTo>
                  <a:cubicBezTo>
                    <a:pt x="403" y="2597"/>
                    <a:pt x="449" y="2617"/>
                    <a:pt x="501" y="2617"/>
                  </a:cubicBezTo>
                  <a:cubicBezTo>
                    <a:pt x="521" y="2617"/>
                    <a:pt x="545" y="2612"/>
                    <a:pt x="563" y="2608"/>
                  </a:cubicBezTo>
                  <a:cubicBezTo>
                    <a:pt x="902" y="2508"/>
                    <a:pt x="1323" y="2456"/>
                    <a:pt x="1728" y="2405"/>
                  </a:cubicBezTo>
                  <a:cubicBezTo>
                    <a:pt x="2153" y="2353"/>
                    <a:pt x="2592" y="2296"/>
                    <a:pt x="2965" y="2187"/>
                  </a:cubicBezTo>
                  <a:cubicBezTo>
                    <a:pt x="3065" y="2159"/>
                    <a:pt x="3135" y="2070"/>
                    <a:pt x="3135" y="1965"/>
                  </a:cubicBezTo>
                  <a:cubicBezTo>
                    <a:pt x="3139" y="1715"/>
                    <a:pt x="3102" y="1489"/>
                    <a:pt x="3065" y="1272"/>
                  </a:cubicBezTo>
                  <a:cubicBezTo>
                    <a:pt x="3031" y="1088"/>
                    <a:pt x="3002" y="913"/>
                    <a:pt x="2998" y="729"/>
                  </a:cubicBezTo>
                  <a:cubicBezTo>
                    <a:pt x="2993" y="578"/>
                    <a:pt x="2984" y="271"/>
                    <a:pt x="2743" y="101"/>
                  </a:cubicBezTo>
                  <a:cubicBezTo>
                    <a:pt x="2617" y="15"/>
                    <a:pt x="2480" y="0"/>
                    <a:pt x="2365" y="0"/>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19" name="Google Shape;2719;p76"/>
            <p:cNvSpPr/>
            <p:nvPr/>
          </p:nvSpPr>
          <p:spPr>
            <a:xfrm>
              <a:off x="1715725" y="4782350"/>
              <a:ext cx="78475" cy="65375"/>
            </a:xfrm>
            <a:custGeom>
              <a:avLst/>
              <a:gdLst/>
              <a:ahLst/>
              <a:cxnLst/>
              <a:rect l="l" t="t" r="r" b="b"/>
              <a:pathLst>
                <a:path w="3139" h="2615" extrusionOk="0">
                  <a:moveTo>
                    <a:pt x="2360" y="476"/>
                  </a:moveTo>
                  <a:cubicBezTo>
                    <a:pt x="2405" y="476"/>
                    <a:pt x="2451" y="479"/>
                    <a:pt x="2469" y="491"/>
                  </a:cubicBezTo>
                  <a:cubicBezTo>
                    <a:pt x="2492" y="505"/>
                    <a:pt x="2516" y="562"/>
                    <a:pt x="2520" y="741"/>
                  </a:cubicBezTo>
                  <a:cubicBezTo>
                    <a:pt x="2530" y="958"/>
                    <a:pt x="2563" y="1161"/>
                    <a:pt x="2596" y="1355"/>
                  </a:cubicBezTo>
                  <a:cubicBezTo>
                    <a:pt x="2620" y="1496"/>
                    <a:pt x="2644" y="1638"/>
                    <a:pt x="2653" y="1780"/>
                  </a:cubicBezTo>
                  <a:cubicBezTo>
                    <a:pt x="2350" y="1850"/>
                    <a:pt x="2006" y="1893"/>
                    <a:pt x="1666" y="1935"/>
                  </a:cubicBezTo>
                  <a:cubicBezTo>
                    <a:pt x="1346" y="1978"/>
                    <a:pt x="1015" y="2015"/>
                    <a:pt x="714" y="2081"/>
                  </a:cubicBezTo>
                  <a:cubicBezTo>
                    <a:pt x="685" y="1874"/>
                    <a:pt x="651" y="1671"/>
                    <a:pt x="609" y="1458"/>
                  </a:cubicBezTo>
                  <a:cubicBezTo>
                    <a:pt x="572" y="1236"/>
                    <a:pt x="529" y="1005"/>
                    <a:pt x="501" y="760"/>
                  </a:cubicBezTo>
                  <a:cubicBezTo>
                    <a:pt x="765" y="732"/>
                    <a:pt x="1039" y="675"/>
                    <a:pt x="1303" y="623"/>
                  </a:cubicBezTo>
                  <a:cubicBezTo>
                    <a:pt x="1638" y="556"/>
                    <a:pt x="1982" y="491"/>
                    <a:pt x="2289" y="477"/>
                  </a:cubicBezTo>
                  <a:cubicBezTo>
                    <a:pt x="2308" y="477"/>
                    <a:pt x="2334" y="476"/>
                    <a:pt x="2360" y="476"/>
                  </a:cubicBezTo>
                  <a:close/>
                  <a:moveTo>
                    <a:pt x="2372" y="0"/>
                  </a:moveTo>
                  <a:cubicBezTo>
                    <a:pt x="2333" y="0"/>
                    <a:pt x="2298" y="3"/>
                    <a:pt x="2265" y="5"/>
                  </a:cubicBezTo>
                  <a:cubicBezTo>
                    <a:pt x="1925" y="18"/>
                    <a:pt x="1563" y="90"/>
                    <a:pt x="1213" y="160"/>
                  </a:cubicBezTo>
                  <a:cubicBezTo>
                    <a:pt x="883" y="222"/>
                    <a:pt x="538" y="292"/>
                    <a:pt x="232" y="307"/>
                  </a:cubicBezTo>
                  <a:cubicBezTo>
                    <a:pt x="170" y="307"/>
                    <a:pt x="109" y="336"/>
                    <a:pt x="67" y="382"/>
                  </a:cubicBezTo>
                  <a:cubicBezTo>
                    <a:pt x="24" y="430"/>
                    <a:pt x="0" y="495"/>
                    <a:pt x="6" y="556"/>
                  </a:cubicBezTo>
                  <a:cubicBezTo>
                    <a:pt x="28" y="924"/>
                    <a:pt x="91" y="1242"/>
                    <a:pt x="142" y="1543"/>
                  </a:cubicBezTo>
                  <a:cubicBezTo>
                    <a:pt x="198" y="1831"/>
                    <a:pt x="246" y="2105"/>
                    <a:pt x="261" y="2392"/>
                  </a:cubicBezTo>
                  <a:cubicBezTo>
                    <a:pt x="265" y="2464"/>
                    <a:pt x="302" y="2529"/>
                    <a:pt x="359" y="2572"/>
                  </a:cubicBezTo>
                  <a:cubicBezTo>
                    <a:pt x="402" y="2601"/>
                    <a:pt x="449" y="2614"/>
                    <a:pt x="501" y="2614"/>
                  </a:cubicBezTo>
                  <a:cubicBezTo>
                    <a:pt x="520" y="2614"/>
                    <a:pt x="544" y="2614"/>
                    <a:pt x="562" y="2605"/>
                  </a:cubicBezTo>
                  <a:cubicBezTo>
                    <a:pt x="902" y="2510"/>
                    <a:pt x="1322" y="2459"/>
                    <a:pt x="1727" y="2407"/>
                  </a:cubicBezTo>
                  <a:cubicBezTo>
                    <a:pt x="2152" y="2350"/>
                    <a:pt x="2591" y="2298"/>
                    <a:pt x="2964" y="2190"/>
                  </a:cubicBezTo>
                  <a:cubicBezTo>
                    <a:pt x="3064" y="2161"/>
                    <a:pt x="3134" y="2067"/>
                    <a:pt x="3134" y="1963"/>
                  </a:cubicBezTo>
                  <a:cubicBezTo>
                    <a:pt x="3139" y="1717"/>
                    <a:pt x="3101" y="1491"/>
                    <a:pt x="3064" y="1274"/>
                  </a:cubicBezTo>
                  <a:cubicBezTo>
                    <a:pt x="3030" y="1090"/>
                    <a:pt x="3001" y="915"/>
                    <a:pt x="2997" y="726"/>
                  </a:cubicBezTo>
                  <a:cubicBezTo>
                    <a:pt x="2992" y="580"/>
                    <a:pt x="2983" y="273"/>
                    <a:pt x="2742" y="103"/>
                  </a:cubicBezTo>
                  <a:cubicBezTo>
                    <a:pt x="2618" y="19"/>
                    <a:pt x="2485" y="0"/>
                    <a:pt x="2372" y="0"/>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20" name="Google Shape;2720;p76"/>
            <p:cNvSpPr/>
            <p:nvPr/>
          </p:nvSpPr>
          <p:spPr>
            <a:xfrm>
              <a:off x="1611075" y="4877850"/>
              <a:ext cx="78475" cy="65425"/>
            </a:xfrm>
            <a:custGeom>
              <a:avLst/>
              <a:gdLst/>
              <a:ahLst/>
              <a:cxnLst/>
              <a:rect l="l" t="t" r="r" b="b"/>
              <a:pathLst>
                <a:path w="3139" h="2617" extrusionOk="0">
                  <a:moveTo>
                    <a:pt x="2356" y="476"/>
                  </a:moveTo>
                  <a:cubicBezTo>
                    <a:pt x="2402" y="476"/>
                    <a:pt x="2451" y="481"/>
                    <a:pt x="2469" y="493"/>
                  </a:cubicBezTo>
                  <a:cubicBezTo>
                    <a:pt x="2493" y="508"/>
                    <a:pt x="2515" y="565"/>
                    <a:pt x="2521" y="744"/>
                  </a:cubicBezTo>
                  <a:cubicBezTo>
                    <a:pt x="2526" y="961"/>
                    <a:pt x="2563" y="1164"/>
                    <a:pt x="2596" y="1358"/>
                  </a:cubicBezTo>
                  <a:cubicBezTo>
                    <a:pt x="2620" y="1499"/>
                    <a:pt x="2643" y="1641"/>
                    <a:pt x="2652" y="1782"/>
                  </a:cubicBezTo>
                  <a:cubicBezTo>
                    <a:pt x="2351" y="1852"/>
                    <a:pt x="2006" y="1896"/>
                    <a:pt x="1666" y="1937"/>
                  </a:cubicBezTo>
                  <a:cubicBezTo>
                    <a:pt x="1345" y="1975"/>
                    <a:pt x="1015" y="2018"/>
                    <a:pt x="709" y="2084"/>
                  </a:cubicBezTo>
                  <a:cubicBezTo>
                    <a:pt x="685" y="1872"/>
                    <a:pt x="647" y="1669"/>
                    <a:pt x="609" y="1461"/>
                  </a:cubicBezTo>
                  <a:cubicBezTo>
                    <a:pt x="567" y="1239"/>
                    <a:pt x="524" y="1008"/>
                    <a:pt x="500" y="763"/>
                  </a:cubicBezTo>
                  <a:cubicBezTo>
                    <a:pt x="765" y="729"/>
                    <a:pt x="1038" y="678"/>
                    <a:pt x="1303" y="626"/>
                  </a:cubicBezTo>
                  <a:cubicBezTo>
                    <a:pt x="1638" y="559"/>
                    <a:pt x="1983" y="493"/>
                    <a:pt x="2289" y="480"/>
                  </a:cubicBezTo>
                  <a:cubicBezTo>
                    <a:pt x="2307" y="478"/>
                    <a:pt x="2331" y="476"/>
                    <a:pt x="2356" y="476"/>
                  </a:cubicBezTo>
                  <a:close/>
                  <a:moveTo>
                    <a:pt x="2350" y="1"/>
                  </a:moveTo>
                  <a:cubicBezTo>
                    <a:pt x="2320" y="1"/>
                    <a:pt x="2292" y="2"/>
                    <a:pt x="2266" y="3"/>
                  </a:cubicBezTo>
                  <a:cubicBezTo>
                    <a:pt x="1926" y="21"/>
                    <a:pt x="1563" y="92"/>
                    <a:pt x="1213" y="158"/>
                  </a:cubicBezTo>
                  <a:cubicBezTo>
                    <a:pt x="879" y="225"/>
                    <a:pt x="539" y="295"/>
                    <a:pt x="232" y="304"/>
                  </a:cubicBezTo>
                  <a:cubicBezTo>
                    <a:pt x="165" y="310"/>
                    <a:pt x="109" y="338"/>
                    <a:pt x="67" y="385"/>
                  </a:cubicBezTo>
                  <a:cubicBezTo>
                    <a:pt x="24" y="432"/>
                    <a:pt x="1" y="493"/>
                    <a:pt x="5" y="559"/>
                  </a:cubicBezTo>
                  <a:cubicBezTo>
                    <a:pt x="29" y="927"/>
                    <a:pt x="86" y="1244"/>
                    <a:pt x="143" y="1546"/>
                  </a:cubicBezTo>
                  <a:cubicBezTo>
                    <a:pt x="193" y="1833"/>
                    <a:pt x="246" y="2107"/>
                    <a:pt x="260" y="2390"/>
                  </a:cubicBezTo>
                  <a:cubicBezTo>
                    <a:pt x="265" y="2466"/>
                    <a:pt x="302" y="2532"/>
                    <a:pt x="359" y="2575"/>
                  </a:cubicBezTo>
                  <a:cubicBezTo>
                    <a:pt x="402" y="2603"/>
                    <a:pt x="448" y="2617"/>
                    <a:pt x="496" y="2617"/>
                  </a:cubicBezTo>
                  <a:cubicBezTo>
                    <a:pt x="520" y="2617"/>
                    <a:pt x="543" y="2612"/>
                    <a:pt x="562" y="2608"/>
                  </a:cubicBezTo>
                  <a:cubicBezTo>
                    <a:pt x="901" y="2513"/>
                    <a:pt x="1322" y="2456"/>
                    <a:pt x="1728" y="2410"/>
                  </a:cubicBezTo>
                  <a:cubicBezTo>
                    <a:pt x="2153" y="2353"/>
                    <a:pt x="2587" y="2296"/>
                    <a:pt x="2964" y="2192"/>
                  </a:cubicBezTo>
                  <a:cubicBezTo>
                    <a:pt x="3064" y="2164"/>
                    <a:pt x="3134" y="2070"/>
                    <a:pt x="3134" y="1966"/>
                  </a:cubicBezTo>
                  <a:cubicBezTo>
                    <a:pt x="3138" y="1720"/>
                    <a:pt x="3101" y="1493"/>
                    <a:pt x="3064" y="1277"/>
                  </a:cubicBezTo>
                  <a:cubicBezTo>
                    <a:pt x="3031" y="1088"/>
                    <a:pt x="3002" y="914"/>
                    <a:pt x="2997" y="729"/>
                  </a:cubicBezTo>
                  <a:cubicBezTo>
                    <a:pt x="2992" y="583"/>
                    <a:pt x="2983" y="271"/>
                    <a:pt x="2737" y="106"/>
                  </a:cubicBezTo>
                  <a:cubicBezTo>
                    <a:pt x="2610" y="16"/>
                    <a:pt x="2467" y="1"/>
                    <a:pt x="2350" y="1"/>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21" name="Google Shape;2721;p76"/>
            <p:cNvSpPr/>
            <p:nvPr/>
          </p:nvSpPr>
          <p:spPr>
            <a:xfrm>
              <a:off x="1725775" y="4863800"/>
              <a:ext cx="78450" cy="65450"/>
            </a:xfrm>
            <a:custGeom>
              <a:avLst/>
              <a:gdLst/>
              <a:ahLst/>
              <a:cxnLst/>
              <a:rect l="l" t="t" r="r" b="b"/>
              <a:pathLst>
                <a:path w="3138" h="2618" extrusionOk="0">
                  <a:moveTo>
                    <a:pt x="2369" y="476"/>
                  </a:moveTo>
                  <a:cubicBezTo>
                    <a:pt x="2410" y="476"/>
                    <a:pt x="2449" y="480"/>
                    <a:pt x="2468" y="494"/>
                  </a:cubicBezTo>
                  <a:cubicBezTo>
                    <a:pt x="2492" y="508"/>
                    <a:pt x="2515" y="565"/>
                    <a:pt x="2520" y="744"/>
                  </a:cubicBezTo>
                  <a:cubicBezTo>
                    <a:pt x="2525" y="961"/>
                    <a:pt x="2562" y="1160"/>
                    <a:pt x="2595" y="1353"/>
                  </a:cubicBezTo>
                  <a:cubicBezTo>
                    <a:pt x="2619" y="1499"/>
                    <a:pt x="2643" y="1641"/>
                    <a:pt x="2652" y="1782"/>
                  </a:cubicBezTo>
                  <a:cubicBezTo>
                    <a:pt x="2350" y="1848"/>
                    <a:pt x="2005" y="1896"/>
                    <a:pt x="1665" y="1938"/>
                  </a:cubicBezTo>
                  <a:cubicBezTo>
                    <a:pt x="1345" y="1976"/>
                    <a:pt x="1014" y="2018"/>
                    <a:pt x="708" y="2084"/>
                  </a:cubicBezTo>
                  <a:cubicBezTo>
                    <a:pt x="684" y="1872"/>
                    <a:pt x="646" y="1669"/>
                    <a:pt x="608" y="1461"/>
                  </a:cubicBezTo>
                  <a:cubicBezTo>
                    <a:pt x="566" y="1234"/>
                    <a:pt x="523" y="1008"/>
                    <a:pt x="500" y="759"/>
                  </a:cubicBezTo>
                  <a:cubicBezTo>
                    <a:pt x="765" y="730"/>
                    <a:pt x="1038" y="678"/>
                    <a:pt x="1307" y="626"/>
                  </a:cubicBezTo>
                  <a:cubicBezTo>
                    <a:pt x="1637" y="560"/>
                    <a:pt x="1982" y="489"/>
                    <a:pt x="2288" y="480"/>
                  </a:cubicBezTo>
                  <a:cubicBezTo>
                    <a:pt x="2310" y="478"/>
                    <a:pt x="2340" y="476"/>
                    <a:pt x="2369" y="476"/>
                  </a:cubicBezTo>
                  <a:close/>
                  <a:moveTo>
                    <a:pt x="2362" y="1"/>
                  </a:moveTo>
                  <a:cubicBezTo>
                    <a:pt x="2327" y="1"/>
                    <a:pt x="2294" y="2"/>
                    <a:pt x="2265" y="3"/>
                  </a:cubicBezTo>
                  <a:cubicBezTo>
                    <a:pt x="1926" y="17"/>
                    <a:pt x="1562" y="88"/>
                    <a:pt x="1212" y="158"/>
                  </a:cubicBezTo>
                  <a:cubicBezTo>
                    <a:pt x="882" y="225"/>
                    <a:pt x="538" y="291"/>
                    <a:pt x="231" y="306"/>
                  </a:cubicBezTo>
                  <a:cubicBezTo>
                    <a:pt x="164" y="310"/>
                    <a:pt x="108" y="338"/>
                    <a:pt x="66" y="385"/>
                  </a:cubicBezTo>
                  <a:cubicBezTo>
                    <a:pt x="23" y="432"/>
                    <a:pt x="0" y="494"/>
                    <a:pt x="5" y="560"/>
                  </a:cubicBezTo>
                  <a:cubicBezTo>
                    <a:pt x="28" y="928"/>
                    <a:pt x="85" y="1240"/>
                    <a:pt x="142" y="1546"/>
                  </a:cubicBezTo>
                  <a:cubicBezTo>
                    <a:pt x="193" y="1835"/>
                    <a:pt x="245" y="2103"/>
                    <a:pt x="259" y="2391"/>
                  </a:cubicBezTo>
                  <a:cubicBezTo>
                    <a:pt x="264" y="2462"/>
                    <a:pt x="301" y="2532"/>
                    <a:pt x="358" y="2571"/>
                  </a:cubicBezTo>
                  <a:cubicBezTo>
                    <a:pt x="401" y="2604"/>
                    <a:pt x="447" y="2617"/>
                    <a:pt x="495" y="2617"/>
                  </a:cubicBezTo>
                  <a:cubicBezTo>
                    <a:pt x="519" y="2617"/>
                    <a:pt x="543" y="2613"/>
                    <a:pt x="561" y="2608"/>
                  </a:cubicBezTo>
                  <a:cubicBezTo>
                    <a:pt x="901" y="2508"/>
                    <a:pt x="1321" y="2458"/>
                    <a:pt x="1727" y="2405"/>
                  </a:cubicBezTo>
                  <a:cubicBezTo>
                    <a:pt x="2146" y="2353"/>
                    <a:pt x="2586" y="2297"/>
                    <a:pt x="2963" y="2192"/>
                  </a:cubicBezTo>
                  <a:cubicBezTo>
                    <a:pt x="3063" y="2160"/>
                    <a:pt x="3133" y="2070"/>
                    <a:pt x="3133" y="1966"/>
                  </a:cubicBezTo>
                  <a:cubicBezTo>
                    <a:pt x="3137" y="1716"/>
                    <a:pt x="3096" y="1495"/>
                    <a:pt x="3063" y="1273"/>
                  </a:cubicBezTo>
                  <a:cubicBezTo>
                    <a:pt x="3030" y="1088"/>
                    <a:pt x="3002" y="914"/>
                    <a:pt x="2996" y="730"/>
                  </a:cubicBezTo>
                  <a:cubicBezTo>
                    <a:pt x="2991" y="593"/>
                    <a:pt x="2982" y="272"/>
                    <a:pt x="2737" y="102"/>
                  </a:cubicBezTo>
                  <a:cubicBezTo>
                    <a:pt x="2615" y="15"/>
                    <a:pt x="2475" y="1"/>
                    <a:pt x="2362" y="1"/>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22" name="Google Shape;2722;p76"/>
            <p:cNvSpPr/>
            <p:nvPr/>
          </p:nvSpPr>
          <p:spPr>
            <a:xfrm>
              <a:off x="1842675" y="4849475"/>
              <a:ext cx="78500" cy="65375"/>
            </a:xfrm>
            <a:custGeom>
              <a:avLst/>
              <a:gdLst/>
              <a:ahLst/>
              <a:cxnLst/>
              <a:rect l="l" t="t" r="r" b="b"/>
              <a:pathLst>
                <a:path w="3140" h="2615" extrusionOk="0">
                  <a:moveTo>
                    <a:pt x="2350" y="476"/>
                  </a:moveTo>
                  <a:cubicBezTo>
                    <a:pt x="2397" y="476"/>
                    <a:pt x="2449" y="478"/>
                    <a:pt x="2469" y="491"/>
                  </a:cubicBezTo>
                  <a:cubicBezTo>
                    <a:pt x="2493" y="505"/>
                    <a:pt x="2516" y="561"/>
                    <a:pt x="2521" y="741"/>
                  </a:cubicBezTo>
                  <a:cubicBezTo>
                    <a:pt x="2525" y="958"/>
                    <a:pt x="2563" y="1162"/>
                    <a:pt x="2596" y="1354"/>
                  </a:cubicBezTo>
                  <a:cubicBezTo>
                    <a:pt x="2619" y="1496"/>
                    <a:pt x="2643" y="1637"/>
                    <a:pt x="2652" y="1779"/>
                  </a:cubicBezTo>
                  <a:cubicBezTo>
                    <a:pt x="2351" y="1850"/>
                    <a:pt x="2007" y="1892"/>
                    <a:pt x="1667" y="1935"/>
                  </a:cubicBezTo>
                  <a:cubicBezTo>
                    <a:pt x="1345" y="1977"/>
                    <a:pt x="1016" y="2016"/>
                    <a:pt x="709" y="2081"/>
                  </a:cubicBezTo>
                  <a:cubicBezTo>
                    <a:pt x="685" y="1870"/>
                    <a:pt x="647" y="1666"/>
                    <a:pt x="609" y="1458"/>
                  </a:cubicBezTo>
                  <a:cubicBezTo>
                    <a:pt x="567" y="1236"/>
                    <a:pt x="524" y="1005"/>
                    <a:pt x="500" y="760"/>
                  </a:cubicBezTo>
                  <a:cubicBezTo>
                    <a:pt x="765" y="731"/>
                    <a:pt x="1038" y="675"/>
                    <a:pt x="1303" y="624"/>
                  </a:cubicBezTo>
                  <a:cubicBezTo>
                    <a:pt x="1639" y="557"/>
                    <a:pt x="1983" y="491"/>
                    <a:pt x="2290" y="476"/>
                  </a:cubicBezTo>
                  <a:cubicBezTo>
                    <a:pt x="2306" y="476"/>
                    <a:pt x="2327" y="476"/>
                    <a:pt x="2350" y="476"/>
                  </a:cubicBezTo>
                  <a:close/>
                  <a:moveTo>
                    <a:pt x="2373" y="0"/>
                  </a:moveTo>
                  <a:cubicBezTo>
                    <a:pt x="2334" y="0"/>
                    <a:pt x="2298" y="3"/>
                    <a:pt x="2266" y="5"/>
                  </a:cubicBezTo>
                  <a:cubicBezTo>
                    <a:pt x="1926" y="19"/>
                    <a:pt x="1563" y="90"/>
                    <a:pt x="1214" y="156"/>
                  </a:cubicBezTo>
                  <a:cubicBezTo>
                    <a:pt x="879" y="222"/>
                    <a:pt x="539" y="293"/>
                    <a:pt x="232" y="307"/>
                  </a:cubicBezTo>
                  <a:cubicBezTo>
                    <a:pt x="166" y="307"/>
                    <a:pt x="109" y="335"/>
                    <a:pt x="66" y="382"/>
                  </a:cubicBezTo>
                  <a:cubicBezTo>
                    <a:pt x="25" y="430"/>
                    <a:pt x="1" y="496"/>
                    <a:pt x="5" y="557"/>
                  </a:cubicBezTo>
                  <a:cubicBezTo>
                    <a:pt x="29" y="925"/>
                    <a:pt x="86" y="1241"/>
                    <a:pt x="142" y="1543"/>
                  </a:cubicBezTo>
                  <a:cubicBezTo>
                    <a:pt x="199" y="1831"/>
                    <a:pt x="245" y="2105"/>
                    <a:pt x="260" y="2393"/>
                  </a:cubicBezTo>
                  <a:cubicBezTo>
                    <a:pt x="265" y="2464"/>
                    <a:pt x="302" y="2530"/>
                    <a:pt x="359" y="2572"/>
                  </a:cubicBezTo>
                  <a:cubicBezTo>
                    <a:pt x="402" y="2600"/>
                    <a:pt x="449" y="2615"/>
                    <a:pt x="496" y="2615"/>
                  </a:cubicBezTo>
                  <a:cubicBezTo>
                    <a:pt x="519" y="2615"/>
                    <a:pt x="543" y="2615"/>
                    <a:pt x="563" y="2606"/>
                  </a:cubicBezTo>
                  <a:cubicBezTo>
                    <a:pt x="902" y="2511"/>
                    <a:pt x="1321" y="2459"/>
                    <a:pt x="1728" y="2408"/>
                  </a:cubicBezTo>
                  <a:cubicBezTo>
                    <a:pt x="2153" y="2351"/>
                    <a:pt x="2587" y="2299"/>
                    <a:pt x="2964" y="2190"/>
                  </a:cubicBezTo>
                  <a:cubicBezTo>
                    <a:pt x="3063" y="2162"/>
                    <a:pt x="3134" y="2068"/>
                    <a:pt x="3134" y="1964"/>
                  </a:cubicBezTo>
                  <a:cubicBezTo>
                    <a:pt x="3139" y="1718"/>
                    <a:pt x="3101" y="1491"/>
                    <a:pt x="3063" y="1275"/>
                  </a:cubicBezTo>
                  <a:cubicBezTo>
                    <a:pt x="3031" y="1090"/>
                    <a:pt x="3002" y="916"/>
                    <a:pt x="2998" y="727"/>
                  </a:cubicBezTo>
                  <a:cubicBezTo>
                    <a:pt x="2992" y="581"/>
                    <a:pt x="2983" y="274"/>
                    <a:pt x="2743" y="104"/>
                  </a:cubicBezTo>
                  <a:cubicBezTo>
                    <a:pt x="2620" y="19"/>
                    <a:pt x="2486" y="0"/>
                    <a:pt x="2373" y="0"/>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23" name="Google Shape;2723;p76"/>
            <p:cNvSpPr/>
            <p:nvPr/>
          </p:nvSpPr>
          <p:spPr>
            <a:xfrm>
              <a:off x="1810950" y="4686425"/>
              <a:ext cx="93800" cy="138525"/>
            </a:xfrm>
            <a:custGeom>
              <a:avLst/>
              <a:gdLst/>
              <a:ahLst/>
              <a:cxnLst/>
              <a:rect l="l" t="t" r="r" b="b"/>
              <a:pathLst>
                <a:path w="3752" h="5541" extrusionOk="0">
                  <a:moveTo>
                    <a:pt x="2345" y="476"/>
                  </a:moveTo>
                  <a:cubicBezTo>
                    <a:pt x="2392" y="476"/>
                    <a:pt x="2446" y="478"/>
                    <a:pt x="2468" y="491"/>
                  </a:cubicBezTo>
                  <a:cubicBezTo>
                    <a:pt x="2487" y="505"/>
                    <a:pt x="2516" y="562"/>
                    <a:pt x="2520" y="741"/>
                  </a:cubicBezTo>
                  <a:cubicBezTo>
                    <a:pt x="2525" y="949"/>
                    <a:pt x="2657" y="1629"/>
                    <a:pt x="2879" y="2723"/>
                  </a:cubicBezTo>
                  <a:cubicBezTo>
                    <a:pt x="3025" y="3445"/>
                    <a:pt x="3200" y="4319"/>
                    <a:pt x="3256" y="4711"/>
                  </a:cubicBezTo>
                  <a:cubicBezTo>
                    <a:pt x="2958" y="4776"/>
                    <a:pt x="2614" y="4818"/>
                    <a:pt x="2279" y="4861"/>
                  </a:cubicBezTo>
                  <a:cubicBezTo>
                    <a:pt x="1954" y="4903"/>
                    <a:pt x="1623" y="4946"/>
                    <a:pt x="1316" y="5012"/>
                  </a:cubicBezTo>
                  <a:cubicBezTo>
                    <a:pt x="1246" y="4559"/>
                    <a:pt x="1085" y="3766"/>
                    <a:pt x="920" y="2940"/>
                  </a:cubicBezTo>
                  <a:cubicBezTo>
                    <a:pt x="745" y="2095"/>
                    <a:pt x="571" y="1222"/>
                    <a:pt x="505" y="760"/>
                  </a:cubicBezTo>
                  <a:cubicBezTo>
                    <a:pt x="769" y="727"/>
                    <a:pt x="1039" y="675"/>
                    <a:pt x="1303" y="623"/>
                  </a:cubicBezTo>
                  <a:cubicBezTo>
                    <a:pt x="1638" y="557"/>
                    <a:pt x="1982" y="491"/>
                    <a:pt x="2285" y="477"/>
                  </a:cubicBezTo>
                  <a:cubicBezTo>
                    <a:pt x="2301" y="477"/>
                    <a:pt x="2322" y="476"/>
                    <a:pt x="2345" y="476"/>
                  </a:cubicBezTo>
                  <a:close/>
                  <a:moveTo>
                    <a:pt x="2366" y="0"/>
                  </a:moveTo>
                  <a:cubicBezTo>
                    <a:pt x="2329" y="0"/>
                    <a:pt x="2295" y="2"/>
                    <a:pt x="2265" y="4"/>
                  </a:cubicBezTo>
                  <a:cubicBezTo>
                    <a:pt x="1926" y="19"/>
                    <a:pt x="1562" y="89"/>
                    <a:pt x="1213" y="161"/>
                  </a:cubicBezTo>
                  <a:cubicBezTo>
                    <a:pt x="878" y="222"/>
                    <a:pt x="534" y="293"/>
                    <a:pt x="231" y="307"/>
                  </a:cubicBezTo>
                  <a:cubicBezTo>
                    <a:pt x="165" y="307"/>
                    <a:pt x="104" y="335"/>
                    <a:pt x="61" y="383"/>
                  </a:cubicBezTo>
                  <a:cubicBezTo>
                    <a:pt x="19" y="429"/>
                    <a:pt x="0" y="496"/>
                    <a:pt x="5" y="557"/>
                  </a:cubicBezTo>
                  <a:cubicBezTo>
                    <a:pt x="28" y="930"/>
                    <a:pt x="236" y="1954"/>
                    <a:pt x="453" y="3034"/>
                  </a:cubicBezTo>
                  <a:cubicBezTo>
                    <a:pt x="656" y="4016"/>
                    <a:pt x="859" y="5036"/>
                    <a:pt x="873" y="5319"/>
                  </a:cubicBezTo>
                  <a:cubicBezTo>
                    <a:pt x="878" y="5390"/>
                    <a:pt x="915" y="5456"/>
                    <a:pt x="972" y="5498"/>
                  </a:cubicBezTo>
                  <a:cubicBezTo>
                    <a:pt x="1015" y="5526"/>
                    <a:pt x="1061" y="5541"/>
                    <a:pt x="1113" y="5541"/>
                  </a:cubicBezTo>
                  <a:cubicBezTo>
                    <a:pt x="1133" y="5541"/>
                    <a:pt x="1156" y="5541"/>
                    <a:pt x="1175" y="5536"/>
                  </a:cubicBezTo>
                  <a:cubicBezTo>
                    <a:pt x="1514" y="5437"/>
                    <a:pt x="1935" y="5384"/>
                    <a:pt x="2341" y="5333"/>
                  </a:cubicBezTo>
                  <a:cubicBezTo>
                    <a:pt x="2766" y="5281"/>
                    <a:pt x="3204" y="5225"/>
                    <a:pt x="3577" y="5116"/>
                  </a:cubicBezTo>
                  <a:cubicBezTo>
                    <a:pt x="3677" y="5088"/>
                    <a:pt x="3747" y="4998"/>
                    <a:pt x="3747" y="4894"/>
                  </a:cubicBezTo>
                  <a:cubicBezTo>
                    <a:pt x="3751" y="4658"/>
                    <a:pt x="3596" y="3879"/>
                    <a:pt x="3346" y="2629"/>
                  </a:cubicBezTo>
                  <a:cubicBezTo>
                    <a:pt x="3180" y="1822"/>
                    <a:pt x="2997" y="911"/>
                    <a:pt x="2992" y="732"/>
                  </a:cubicBezTo>
                  <a:cubicBezTo>
                    <a:pt x="2987" y="581"/>
                    <a:pt x="2982" y="274"/>
                    <a:pt x="2738" y="104"/>
                  </a:cubicBezTo>
                  <a:cubicBezTo>
                    <a:pt x="2616" y="19"/>
                    <a:pt x="2479" y="0"/>
                    <a:pt x="2366" y="0"/>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24" name="Google Shape;2724;p76"/>
            <p:cNvSpPr/>
            <p:nvPr/>
          </p:nvSpPr>
          <p:spPr>
            <a:xfrm>
              <a:off x="1556925" y="4951825"/>
              <a:ext cx="57025" cy="69700"/>
            </a:xfrm>
            <a:custGeom>
              <a:avLst/>
              <a:gdLst/>
              <a:ahLst/>
              <a:cxnLst/>
              <a:rect l="l" t="t" r="r" b="b"/>
              <a:pathLst>
                <a:path w="2281" h="2788" extrusionOk="0">
                  <a:moveTo>
                    <a:pt x="254" y="0"/>
                  </a:moveTo>
                  <a:cubicBezTo>
                    <a:pt x="243" y="0"/>
                    <a:pt x="233" y="1"/>
                    <a:pt x="222" y="2"/>
                  </a:cubicBezTo>
                  <a:cubicBezTo>
                    <a:pt x="90" y="22"/>
                    <a:pt x="0" y="139"/>
                    <a:pt x="15" y="267"/>
                  </a:cubicBezTo>
                  <a:cubicBezTo>
                    <a:pt x="157" y="1357"/>
                    <a:pt x="906" y="2339"/>
                    <a:pt x="1917" y="2768"/>
                  </a:cubicBezTo>
                  <a:cubicBezTo>
                    <a:pt x="1949" y="2782"/>
                    <a:pt x="1978" y="2787"/>
                    <a:pt x="2011" y="2787"/>
                  </a:cubicBezTo>
                  <a:cubicBezTo>
                    <a:pt x="2100" y="2787"/>
                    <a:pt x="2190" y="2735"/>
                    <a:pt x="2228" y="2640"/>
                  </a:cubicBezTo>
                  <a:cubicBezTo>
                    <a:pt x="2280" y="2522"/>
                    <a:pt x="2224" y="2381"/>
                    <a:pt x="2100" y="2334"/>
                  </a:cubicBezTo>
                  <a:cubicBezTo>
                    <a:pt x="1242" y="1966"/>
                    <a:pt x="610" y="1135"/>
                    <a:pt x="486" y="205"/>
                  </a:cubicBezTo>
                  <a:cubicBezTo>
                    <a:pt x="470" y="89"/>
                    <a:pt x="368" y="0"/>
                    <a:pt x="254" y="0"/>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25" name="Google Shape;2725;p76"/>
            <p:cNvSpPr/>
            <p:nvPr/>
          </p:nvSpPr>
          <p:spPr>
            <a:xfrm>
              <a:off x="1536275" y="4857950"/>
              <a:ext cx="25150" cy="70000"/>
            </a:xfrm>
            <a:custGeom>
              <a:avLst/>
              <a:gdLst/>
              <a:ahLst/>
              <a:cxnLst/>
              <a:rect l="l" t="t" r="r" b="b"/>
              <a:pathLst>
                <a:path w="1006" h="2800" extrusionOk="0">
                  <a:moveTo>
                    <a:pt x="260" y="0"/>
                  </a:moveTo>
                  <a:cubicBezTo>
                    <a:pt x="242" y="0"/>
                    <a:pt x="225" y="2"/>
                    <a:pt x="208" y="6"/>
                  </a:cubicBezTo>
                  <a:cubicBezTo>
                    <a:pt x="81" y="30"/>
                    <a:pt x="1" y="157"/>
                    <a:pt x="24" y="285"/>
                  </a:cubicBezTo>
                  <a:lnTo>
                    <a:pt x="515" y="2611"/>
                  </a:lnTo>
                  <a:cubicBezTo>
                    <a:pt x="539" y="2724"/>
                    <a:pt x="637" y="2799"/>
                    <a:pt x="746" y="2799"/>
                  </a:cubicBezTo>
                  <a:cubicBezTo>
                    <a:pt x="761" y="2799"/>
                    <a:pt x="779" y="2799"/>
                    <a:pt x="793" y="2795"/>
                  </a:cubicBezTo>
                  <a:cubicBezTo>
                    <a:pt x="926" y="2766"/>
                    <a:pt x="1005" y="2644"/>
                    <a:pt x="977" y="2516"/>
                  </a:cubicBezTo>
                  <a:lnTo>
                    <a:pt x="491" y="185"/>
                  </a:lnTo>
                  <a:cubicBezTo>
                    <a:pt x="466" y="75"/>
                    <a:pt x="368" y="0"/>
                    <a:pt x="260" y="0"/>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26" name="Google Shape;2726;p76"/>
            <p:cNvSpPr/>
            <p:nvPr/>
          </p:nvSpPr>
          <p:spPr>
            <a:xfrm>
              <a:off x="1639250" y="5006750"/>
              <a:ext cx="103275" cy="19250"/>
            </a:xfrm>
            <a:custGeom>
              <a:avLst/>
              <a:gdLst/>
              <a:ahLst/>
              <a:cxnLst/>
              <a:rect l="l" t="t" r="r" b="b"/>
              <a:pathLst>
                <a:path w="4131" h="770" extrusionOk="0">
                  <a:moveTo>
                    <a:pt x="3877" y="1"/>
                  </a:moveTo>
                  <a:cubicBezTo>
                    <a:pt x="3862" y="1"/>
                    <a:pt x="3848" y="2"/>
                    <a:pt x="3834" y="5"/>
                  </a:cubicBezTo>
                  <a:cubicBezTo>
                    <a:pt x="2753" y="199"/>
                    <a:pt x="1648" y="295"/>
                    <a:pt x="549" y="295"/>
                  </a:cubicBezTo>
                  <a:cubicBezTo>
                    <a:pt x="448" y="295"/>
                    <a:pt x="347" y="294"/>
                    <a:pt x="247" y="293"/>
                  </a:cubicBezTo>
                  <a:lnTo>
                    <a:pt x="242" y="293"/>
                  </a:lnTo>
                  <a:cubicBezTo>
                    <a:pt x="114" y="293"/>
                    <a:pt x="7" y="397"/>
                    <a:pt x="7" y="524"/>
                  </a:cubicBezTo>
                  <a:cubicBezTo>
                    <a:pt x="1" y="656"/>
                    <a:pt x="105" y="765"/>
                    <a:pt x="238" y="765"/>
                  </a:cubicBezTo>
                  <a:cubicBezTo>
                    <a:pt x="351" y="769"/>
                    <a:pt x="464" y="769"/>
                    <a:pt x="577" y="769"/>
                  </a:cubicBezTo>
                  <a:cubicBezTo>
                    <a:pt x="1695" y="769"/>
                    <a:pt x="2819" y="670"/>
                    <a:pt x="3919" y="472"/>
                  </a:cubicBezTo>
                  <a:cubicBezTo>
                    <a:pt x="4046" y="449"/>
                    <a:pt x="4130" y="325"/>
                    <a:pt x="4112" y="199"/>
                  </a:cubicBezTo>
                  <a:cubicBezTo>
                    <a:pt x="4091" y="81"/>
                    <a:pt x="3988" y="1"/>
                    <a:pt x="3877" y="1"/>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27" name="Google Shape;2727;p76"/>
            <p:cNvSpPr/>
            <p:nvPr/>
          </p:nvSpPr>
          <p:spPr>
            <a:xfrm>
              <a:off x="1633750" y="4586725"/>
              <a:ext cx="34650" cy="30500"/>
            </a:xfrm>
            <a:custGeom>
              <a:avLst/>
              <a:gdLst/>
              <a:ahLst/>
              <a:cxnLst/>
              <a:rect l="l" t="t" r="r" b="b"/>
              <a:pathLst>
                <a:path w="1386" h="1220" extrusionOk="0">
                  <a:moveTo>
                    <a:pt x="698" y="1"/>
                  </a:moveTo>
                  <a:cubicBezTo>
                    <a:pt x="597" y="1"/>
                    <a:pt x="498" y="25"/>
                    <a:pt x="410" y="80"/>
                  </a:cubicBezTo>
                  <a:lnTo>
                    <a:pt x="297" y="170"/>
                  </a:lnTo>
                  <a:cubicBezTo>
                    <a:pt x="0" y="463"/>
                    <a:pt x="136" y="1053"/>
                    <a:pt x="528" y="1189"/>
                  </a:cubicBezTo>
                  <a:cubicBezTo>
                    <a:pt x="585" y="1210"/>
                    <a:pt x="644" y="1220"/>
                    <a:pt x="703" y="1220"/>
                  </a:cubicBezTo>
                  <a:cubicBezTo>
                    <a:pt x="1047" y="1220"/>
                    <a:pt x="1386" y="893"/>
                    <a:pt x="1349" y="538"/>
                  </a:cubicBezTo>
                  <a:cubicBezTo>
                    <a:pt x="1317" y="230"/>
                    <a:pt x="1003" y="1"/>
                    <a:pt x="698" y="1"/>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28" name="Google Shape;2728;p76"/>
            <p:cNvSpPr/>
            <p:nvPr/>
          </p:nvSpPr>
          <p:spPr>
            <a:xfrm>
              <a:off x="1747825" y="4568500"/>
              <a:ext cx="34650" cy="30550"/>
            </a:xfrm>
            <a:custGeom>
              <a:avLst/>
              <a:gdLst/>
              <a:ahLst/>
              <a:cxnLst/>
              <a:rect l="l" t="t" r="r" b="b"/>
              <a:pathLst>
                <a:path w="1386" h="1222" extrusionOk="0">
                  <a:moveTo>
                    <a:pt x="691" y="0"/>
                  </a:moveTo>
                  <a:cubicBezTo>
                    <a:pt x="592" y="0"/>
                    <a:pt x="493" y="25"/>
                    <a:pt x="406" y="78"/>
                  </a:cubicBezTo>
                  <a:lnTo>
                    <a:pt x="293" y="168"/>
                  </a:lnTo>
                  <a:cubicBezTo>
                    <a:pt x="0" y="461"/>
                    <a:pt x="132" y="1051"/>
                    <a:pt x="524" y="1192"/>
                  </a:cubicBezTo>
                  <a:cubicBezTo>
                    <a:pt x="580" y="1212"/>
                    <a:pt x="638" y="1221"/>
                    <a:pt x="696" y="1221"/>
                  </a:cubicBezTo>
                  <a:cubicBezTo>
                    <a:pt x="1042" y="1221"/>
                    <a:pt x="1386" y="896"/>
                    <a:pt x="1345" y="541"/>
                  </a:cubicBezTo>
                  <a:cubicBezTo>
                    <a:pt x="1313" y="227"/>
                    <a:pt x="997" y="0"/>
                    <a:pt x="691" y="0"/>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29" name="Google Shape;2729;p76"/>
            <p:cNvSpPr/>
            <p:nvPr/>
          </p:nvSpPr>
          <p:spPr>
            <a:xfrm>
              <a:off x="1687050" y="4581575"/>
              <a:ext cx="40975" cy="33475"/>
            </a:xfrm>
            <a:custGeom>
              <a:avLst/>
              <a:gdLst/>
              <a:ahLst/>
              <a:cxnLst/>
              <a:rect l="l" t="t" r="r" b="b"/>
              <a:pathLst>
                <a:path w="1639" h="1339" extrusionOk="0">
                  <a:moveTo>
                    <a:pt x="1281" y="0"/>
                  </a:moveTo>
                  <a:cubicBezTo>
                    <a:pt x="1262" y="0"/>
                    <a:pt x="1242" y="3"/>
                    <a:pt x="1223" y="8"/>
                  </a:cubicBezTo>
                  <a:cubicBezTo>
                    <a:pt x="1096" y="36"/>
                    <a:pt x="1016" y="164"/>
                    <a:pt x="1048" y="291"/>
                  </a:cubicBezTo>
                  <a:cubicBezTo>
                    <a:pt x="1119" y="589"/>
                    <a:pt x="1105" y="792"/>
                    <a:pt x="1011" y="848"/>
                  </a:cubicBezTo>
                  <a:cubicBezTo>
                    <a:pt x="990" y="860"/>
                    <a:pt x="963" y="866"/>
                    <a:pt x="935" y="866"/>
                  </a:cubicBezTo>
                  <a:cubicBezTo>
                    <a:pt x="874" y="866"/>
                    <a:pt x="804" y="840"/>
                    <a:pt x="746" y="792"/>
                  </a:cubicBezTo>
                  <a:cubicBezTo>
                    <a:pt x="633" y="698"/>
                    <a:pt x="558" y="541"/>
                    <a:pt x="482" y="391"/>
                  </a:cubicBezTo>
                  <a:cubicBezTo>
                    <a:pt x="442" y="306"/>
                    <a:pt x="358" y="258"/>
                    <a:pt x="270" y="258"/>
                  </a:cubicBezTo>
                  <a:cubicBezTo>
                    <a:pt x="235" y="258"/>
                    <a:pt x="200" y="266"/>
                    <a:pt x="166" y="282"/>
                  </a:cubicBezTo>
                  <a:cubicBezTo>
                    <a:pt x="48" y="338"/>
                    <a:pt x="1" y="480"/>
                    <a:pt x="57" y="598"/>
                  </a:cubicBezTo>
                  <a:cubicBezTo>
                    <a:pt x="142" y="778"/>
                    <a:pt x="251" y="994"/>
                    <a:pt x="439" y="1155"/>
                  </a:cubicBezTo>
                  <a:cubicBezTo>
                    <a:pt x="586" y="1277"/>
                    <a:pt x="765" y="1339"/>
                    <a:pt x="940" y="1339"/>
                  </a:cubicBezTo>
                  <a:cubicBezTo>
                    <a:pt x="1048" y="1339"/>
                    <a:pt x="1157" y="1310"/>
                    <a:pt x="1251" y="1259"/>
                  </a:cubicBezTo>
                  <a:cubicBezTo>
                    <a:pt x="1554" y="1079"/>
                    <a:pt x="1639" y="716"/>
                    <a:pt x="1511" y="183"/>
                  </a:cubicBezTo>
                  <a:cubicBezTo>
                    <a:pt x="1483" y="75"/>
                    <a:pt x="1387" y="0"/>
                    <a:pt x="1281" y="0"/>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2730" name="Google Shape;2730;p76"/>
          <p:cNvSpPr/>
          <p:nvPr/>
        </p:nvSpPr>
        <p:spPr>
          <a:xfrm>
            <a:off x="8704165" y="5116657"/>
            <a:ext cx="601591" cy="626307"/>
          </a:xfrm>
          <a:custGeom>
            <a:avLst/>
            <a:gdLst/>
            <a:ahLst/>
            <a:cxnLst/>
            <a:rect l="l" t="t" r="r" b="b"/>
            <a:pathLst>
              <a:path w="7716" h="8033" fill="none" extrusionOk="0">
                <a:moveTo>
                  <a:pt x="0" y="8032"/>
                </a:moveTo>
                <a:cubicBezTo>
                  <a:pt x="623" y="6466"/>
                  <a:pt x="2666" y="5640"/>
                  <a:pt x="4204" y="6344"/>
                </a:cubicBezTo>
                <a:cubicBezTo>
                  <a:pt x="4786" y="6608"/>
                  <a:pt x="5285" y="7438"/>
                  <a:pt x="4771" y="7816"/>
                </a:cubicBezTo>
                <a:cubicBezTo>
                  <a:pt x="4511" y="8010"/>
                  <a:pt x="4120" y="7925"/>
                  <a:pt x="3888" y="7698"/>
                </a:cubicBezTo>
                <a:cubicBezTo>
                  <a:pt x="3657" y="7472"/>
                  <a:pt x="3553" y="7146"/>
                  <a:pt x="3501" y="6830"/>
                </a:cubicBezTo>
                <a:cubicBezTo>
                  <a:pt x="3318" y="5773"/>
                  <a:pt x="3614" y="4593"/>
                  <a:pt x="4440" y="3904"/>
                </a:cubicBezTo>
                <a:cubicBezTo>
                  <a:pt x="5261" y="3219"/>
                  <a:pt x="6631" y="3190"/>
                  <a:pt x="7348" y="3989"/>
                </a:cubicBezTo>
                <a:cubicBezTo>
                  <a:pt x="7602" y="4272"/>
                  <a:pt x="7716" y="4804"/>
                  <a:pt x="7376" y="4970"/>
                </a:cubicBezTo>
                <a:cubicBezTo>
                  <a:pt x="7210" y="5050"/>
                  <a:pt x="7012" y="4998"/>
                  <a:pt x="6847" y="4928"/>
                </a:cubicBezTo>
                <a:cubicBezTo>
                  <a:pt x="6008" y="4545"/>
                  <a:pt x="5544" y="3582"/>
                  <a:pt x="5522" y="2658"/>
                </a:cubicBezTo>
                <a:cubicBezTo>
                  <a:pt x="5502" y="1733"/>
                  <a:pt x="5842" y="840"/>
                  <a:pt x="6224" y="1"/>
                </a:cubicBezTo>
              </a:path>
            </a:pathLst>
          </a:custGeom>
          <a:noFill/>
          <a:ln w="19050" cap="rnd"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pic>
        <p:nvPicPr>
          <p:cNvPr id="2731" name="Google Shape;2731;p76"/>
          <p:cNvPicPr preferRelativeResize="0"/>
          <p:nvPr/>
        </p:nvPicPr>
        <p:blipFill>
          <a:blip r:embed="rId3">
            <a:alphaModFix/>
          </a:blip>
          <a:stretch>
            <a:fillRect/>
          </a:stretch>
        </p:blipFill>
        <p:spPr>
          <a:xfrm rot="-308419">
            <a:off x="709549" y="1919367"/>
            <a:ext cx="3865999" cy="2174619"/>
          </a:xfrm>
          <a:prstGeom prst="rect">
            <a:avLst/>
          </a:prstGeom>
          <a:noFill/>
          <a:ln>
            <a:noFill/>
          </a:ln>
        </p:spPr>
      </p:pic>
      <p:sp>
        <p:nvSpPr>
          <p:cNvPr id="2732" name="Google Shape;2732;p76"/>
          <p:cNvSpPr/>
          <p:nvPr/>
        </p:nvSpPr>
        <p:spPr>
          <a:xfrm rot="-308445">
            <a:off x="709526" y="1919358"/>
            <a:ext cx="3865951" cy="2174743"/>
          </a:xfrm>
          <a:prstGeom prst="rect">
            <a:avLst/>
          </a:prstGeom>
          <a:noFill/>
          <a:ln w="19050"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 name="Subtitle 4">
            <a:extLst>
              <a:ext uri="{FF2B5EF4-FFF2-40B4-BE49-F238E27FC236}">
                <a16:creationId xmlns:a16="http://schemas.microsoft.com/office/drawing/2014/main" id="{F605063B-FAD8-46F9-B4B4-F87B217F6D50}"/>
              </a:ext>
            </a:extLst>
          </p:cNvPr>
          <p:cNvSpPr>
            <a:spLocks noGrp="1"/>
          </p:cNvSpPr>
          <p:nvPr>
            <p:ph type="subTitle" idx="1"/>
          </p:nvPr>
        </p:nvSpPr>
        <p:spPr>
          <a:xfrm>
            <a:off x="5123314" y="2056637"/>
            <a:ext cx="6370861" cy="2206164"/>
          </a:xfrm>
        </p:spPr>
        <p:txBody>
          <a:bodyPr>
            <a:normAutofit lnSpcReduction="10000"/>
          </a:bodyPr>
          <a:lstStyle/>
          <a:p>
            <a:pPr>
              <a:lnSpc>
                <a:spcPct val="160000"/>
              </a:lnSpc>
            </a:pPr>
            <a:r>
              <a:rPr lang="en-US" sz="4267" b="1" dirty="0">
                <a:solidFill>
                  <a:srgbClr val="C00000"/>
                </a:solidFill>
                <a:latin typeface="+mn-lt"/>
              </a:rPr>
              <a:t>CẢM ƠN CÁC EM ĐÃ CHÚ Ý BÀI GIẢNG!</a:t>
            </a:r>
          </a:p>
        </p:txBody>
      </p:sp>
    </p:spTree>
  </p:cSld>
  <p:clrMapOvr>
    <a:masterClrMapping/>
  </p:clrMapOvr>
  <mc:AlternateContent xmlns:mc="http://schemas.openxmlformats.org/markup-compatibility/2006" xmlns:p15="http://schemas.microsoft.com/office/powerpoint/2012/main">
    <mc:Choice Requires="p15">
      <p:transition spd="med">
        <p15:prstTrans prst="airplan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69"/>
        <p:cNvGrpSpPr/>
        <p:nvPr/>
      </p:nvGrpSpPr>
      <p:grpSpPr>
        <a:xfrm>
          <a:off x="0" y="0"/>
          <a:ext cx="0" cy="0"/>
          <a:chOff x="0" y="0"/>
          <a:chExt cx="0" cy="0"/>
        </a:xfrm>
      </p:grpSpPr>
      <p:sp>
        <p:nvSpPr>
          <p:cNvPr id="1970" name="Google Shape;1970;p49"/>
          <p:cNvSpPr txBox="1">
            <a:spLocks noGrp="1"/>
          </p:cNvSpPr>
          <p:nvPr>
            <p:ph type="title"/>
          </p:nvPr>
        </p:nvSpPr>
        <p:spPr>
          <a:xfrm>
            <a:off x="1459592" y="678971"/>
            <a:ext cx="7492264" cy="4440693"/>
          </a:xfrm>
          <a:prstGeom prst="rect">
            <a:avLst/>
          </a:prstGeom>
        </p:spPr>
        <p:txBody>
          <a:bodyPr spcFirstLastPara="1" vert="horz" wrap="square" lIns="121900" tIns="121900" rIns="121900" bIns="121900" rtlCol="0" anchor="ctr" anchorCtr="0">
            <a:noAutofit/>
          </a:bodyPr>
          <a:lstStyle/>
          <a:p>
            <a:pPr algn="ctr">
              <a:lnSpc>
                <a:spcPct val="150000"/>
              </a:lnSpc>
            </a:pPr>
            <a:r>
              <a:rPr lang="en" dirty="0">
                <a:solidFill>
                  <a:srgbClr val="C00000"/>
                </a:solidFill>
              </a:rPr>
              <a:t>BÀI 2: </a:t>
            </a:r>
            <a:br>
              <a:rPr lang="en" dirty="0"/>
            </a:br>
            <a:r>
              <a:rPr lang="en" dirty="0">
                <a:solidFill>
                  <a:srgbClr val="002060"/>
                </a:solidFill>
              </a:rPr>
              <a:t>PHÂN TÍCH </a:t>
            </a:r>
            <a:br>
              <a:rPr lang="en" dirty="0">
                <a:solidFill>
                  <a:srgbClr val="002060"/>
                </a:solidFill>
              </a:rPr>
            </a:br>
            <a:r>
              <a:rPr lang="en" dirty="0">
                <a:solidFill>
                  <a:srgbClr val="002060"/>
                </a:solidFill>
              </a:rPr>
              <a:t>VÀ XỬ LÍ DỮ LIỆU</a:t>
            </a:r>
            <a:br>
              <a:rPr lang="en" dirty="0">
                <a:solidFill>
                  <a:srgbClr val="002060"/>
                </a:solidFill>
              </a:rPr>
            </a:br>
            <a:r>
              <a:rPr lang="en" dirty="0">
                <a:solidFill>
                  <a:srgbClr val="C00000"/>
                </a:solidFill>
              </a:rPr>
              <a:t>(Tiết 3)</a:t>
            </a:r>
            <a:endParaRPr dirty="0">
              <a:solidFill>
                <a:srgbClr val="C00000"/>
              </a:solidFill>
            </a:endParaRPr>
          </a:p>
        </p:txBody>
      </p:sp>
      <p:sp>
        <p:nvSpPr>
          <p:cNvPr id="1972" name="Google Shape;1972;p49"/>
          <p:cNvSpPr/>
          <p:nvPr/>
        </p:nvSpPr>
        <p:spPr>
          <a:xfrm>
            <a:off x="8612766" y="1391931"/>
            <a:ext cx="222884" cy="243647"/>
          </a:xfrm>
          <a:custGeom>
            <a:avLst/>
            <a:gdLst/>
            <a:ahLst/>
            <a:cxnLst/>
            <a:rect l="l" t="t" r="r" b="b"/>
            <a:pathLst>
              <a:path w="14686" h="16054" extrusionOk="0">
                <a:moveTo>
                  <a:pt x="866" y="937"/>
                </a:moveTo>
                <a:cubicBezTo>
                  <a:pt x="4225" y="2255"/>
                  <a:pt x="7381" y="2864"/>
                  <a:pt x="10706" y="3512"/>
                </a:cubicBezTo>
                <a:cubicBezTo>
                  <a:pt x="11684" y="3700"/>
                  <a:pt x="12689" y="3892"/>
                  <a:pt x="13718" y="4115"/>
                </a:cubicBezTo>
                <a:cubicBezTo>
                  <a:pt x="11115" y="7912"/>
                  <a:pt x="8250" y="11579"/>
                  <a:pt x="5191" y="15030"/>
                </a:cubicBezTo>
                <a:cubicBezTo>
                  <a:pt x="3367" y="10470"/>
                  <a:pt x="1911" y="5734"/>
                  <a:pt x="866" y="937"/>
                </a:cubicBezTo>
                <a:close/>
                <a:moveTo>
                  <a:pt x="380" y="0"/>
                </a:moveTo>
                <a:cubicBezTo>
                  <a:pt x="298" y="0"/>
                  <a:pt x="215" y="29"/>
                  <a:pt x="150" y="85"/>
                </a:cubicBezTo>
                <a:cubicBezTo>
                  <a:pt x="47" y="169"/>
                  <a:pt x="1" y="300"/>
                  <a:pt x="29" y="431"/>
                </a:cubicBezTo>
                <a:cubicBezTo>
                  <a:pt x="1132" y="5678"/>
                  <a:pt x="2719" y="10863"/>
                  <a:pt x="4747" y="15831"/>
                </a:cubicBezTo>
                <a:cubicBezTo>
                  <a:pt x="4799" y="15945"/>
                  <a:pt x="4896" y="16024"/>
                  <a:pt x="5020" y="16048"/>
                </a:cubicBezTo>
                <a:cubicBezTo>
                  <a:pt x="5038" y="16048"/>
                  <a:pt x="5061" y="16053"/>
                  <a:pt x="5078" y="16053"/>
                </a:cubicBezTo>
                <a:cubicBezTo>
                  <a:pt x="5180" y="16053"/>
                  <a:pt x="5277" y="16008"/>
                  <a:pt x="5345" y="15933"/>
                </a:cubicBezTo>
                <a:cubicBezTo>
                  <a:pt x="8682" y="12199"/>
                  <a:pt x="11797" y="8213"/>
                  <a:pt x="14605" y="4075"/>
                </a:cubicBezTo>
                <a:cubicBezTo>
                  <a:pt x="14673" y="3978"/>
                  <a:pt x="14685" y="3853"/>
                  <a:pt x="14646" y="3745"/>
                </a:cubicBezTo>
                <a:cubicBezTo>
                  <a:pt x="14600" y="3632"/>
                  <a:pt x="14503" y="3551"/>
                  <a:pt x="14389" y="3530"/>
                </a:cubicBezTo>
                <a:cubicBezTo>
                  <a:pt x="13167" y="3262"/>
                  <a:pt x="11985" y="3034"/>
                  <a:pt x="10842" y="2813"/>
                </a:cubicBezTo>
                <a:cubicBezTo>
                  <a:pt x="7347" y="2137"/>
                  <a:pt x="4049" y="1494"/>
                  <a:pt x="512" y="27"/>
                </a:cubicBezTo>
                <a:cubicBezTo>
                  <a:pt x="470" y="9"/>
                  <a:pt x="425" y="0"/>
                  <a:pt x="380"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1973" name="Google Shape;1973;p49"/>
          <p:cNvSpPr/>
          <p:nvPr/>
        </p:nvSpPr>
        <p:spPr>
          <a:xfrm rot="586180">
            <a:off x="9535176" y="716160"/>
            <a:ext cx="497585" cy="693449"/>
          </a:xfrm>
          <a:prstGeom prst="rect">
            <a:avLst/>
          </a:prstGeom>
        </p:spPr>
        <p:txBody>
          <a:bodyPr>
            <a:prstTxWarp prst="textPlain">
              <a:avLst/>
            </a:prstTxWarp>
          </a:bodyPr>
          <a:lstStyle/>
          <a:p>
            <a:pPr lvl="0" algn="ctr"/>
            <a:r>
              <a:rPr sz="2400">
                <a:ln w="19050" cap="flat" cmpd="sng">
                  <a:solidFill>
                    <a:schemeClr val="dk1"/>
                  </a:solidFill>
                  <a:prstDash val="solid"/>
                  <a:round/>
                  <a:headEnd type="none" w="sm" len="sm"/>
                  <a:tailEnd type="none" w="sm" len="sm"/>
                </a:ln>
                <a:noFill/>
                <a:latin typeface="Varela Round"/>
              </a:rPr>
              <a:t>5</a:t>
            </a:r>
          </a:p>
        </p:txBody>
      </p:sp>
      <p:sp>
        <p:nvSpPr>
          <p:cNvPr id="1974" name="Google Shape;1974;p49"/>
          <p:cNvSpPr/>
          <p:nvPr/>
        </p:nvSpPr>
        <p:spPr>
          <a:xfrm rot="259783">
            <a:off x="4258937" y="5298466"/>
            <a:ext cx="451424" cy="439457"/>
          </a:xfrm>
          <a:custGeom>
            <a:avLst/>
            <a:gdLst/>
            <a:ahLst/>
            <a:cxnLst/>
            <a:rect l="l" t="t" r="r" b="b"/>
            <a:pathLst>
              <a:path w="13542" h="13183" extrusionOk="0">
                <a:moveTo>
                  <a:pt x="13541" y="4480"/>
                </a:moveTo>
                <a:cubicBezTo>
                  <a:pt x="12996" y="4946"/>
                  <a:pt x="12547" y="5338"/>
                  <a:pt x="12092" y="5713"/>
                </a:cubicBezTo>
                <a:cubicBezTo>
                  <a:pt x="11859" y="5907"/>
                  <a:pt x="11603" y="6077"/>
                  <a:pt x="11364" y="6266"/>
                </a:cubicBezTo>
                <a:cubicBezTo>
                  <a:pt x="10721" y="6777"/>
                  <a:pt x="10721" y="6845"/>
                  <a:pt x="11001" y="7612"/>
                </a:cubicBezTo>
                <a:cubicBezTo>
                  <a:pt x="11154" y="8050"/>
                  <a:pt x="11251" y="8505"/>
                  <a:pt x="11382" y="8953"/>
                </a:cubicBezTo>
                <a:cubicBezTo>
                  <a:pt x="11484" y="9301"/>
                  <a:pt x="11637" y="9642"/>
                  <a:pt x="11717" y="10000"/>
                </a:cubicBezTo>
                <a:cubicBezTo>
                  <a:pt x="11875" y="10734"/>
                  <a:pt x="12001" y="11472"/>
                  <a:pt x="12143" y="12212"/>
                </a:cubicBezTo>
                <a:cubicBezTo>
                  <a:pt x="12154" y="12269"/>
                  <a:pt x="12182" y="12319"/>
                  <a:pt x="12182" y="12371"/>
                </a:cubicBezTo>
                <a:cubicBezTo>
                  <a:pt x="12177" y="12535"/>
                  <a:pt x="12166" y="12695"/>
                  <a:pt x="12161" y="12860"/>
                </a:cubicBezTo>
                <a:cubicBezTo>
                  <a:pt x="11978" y="12842"/>
                  <a:pt x="11757" y="12888"/>
                  <a:pt x="11615" y="12797"/>
                </a:cubicBezTo>
                <a:cubicBezTo>
                  <a:pt x="10301" y="11955"/>
                  <a:pt x="8834" y="11341"/>
                  <a:pt x="7651" y="10284"/>
                </a:cubicBezTo>
                <a:cubicBezTo>
                  <a:pt x="7089" y="9784"/>
                  <a:pt x="6623" y="10181"/>
                  <a:pt x="6179" y="10461"/>
                </a:cubicBezTo>
                <a:cubicBezTo>
                  <a:pt x="4827" y="11330"/>
                  <a:pt x="3497" y="12228"/>
                  <a:pt x="2149" y="13104"/>
                </a:cubicBezTo>
                <a:cubicBezTo>
                  <a:pt x="2052" y="13161"/>
                  <a:pt x="1826" y="13183"/>
                  <a:pt x="1791" y="13132"/>
                </a:cubicBezTo>
                <a:cubicBezTo>
                  <a:pt x="1706" y="13012"/>
                  <a:pt x="1632" y="12815"/>
                  <a:pt x="1671" y="12689"/>
                </a:cubicBezTo>
                <a:cubicBezTo>
                  <a:pt x="2201" y="11136"/>
                  <a:pt x="2752" y="9596"/>
                  <a:pt x="3292" y="8050"/>
                </a:cubicBezTo>
                <a:cubicBezTo>
                  <a:pt x="3406" y="7725"/>
                  <a:pt x="3172" y="7618"/>
                  <a:pt x="2968" y="7465"/>
                </a:cubicBezTo>
                <a:cubicBezTo>
                  <a:pt x="2098" y="6794"/>
                  <a:pt x="1223" y="6129"/>
                  <a:pt x="375" y="5435"/>
                </a:cubicBezTo>
                <a:cubicBezTo>
                  <a:pt x="210" y="5304"/>
                  <a:pt x="154" y="5049"/>
                  <a:pt x="0" y="4753"/>
                </a:cubicBezTo>
                <a:cubicBezTo>
                  <a:pt x="819" y="4650"/>
                  <a:pt x="1485" y="4548"/>
                  <a:pt x="2154" y="4497"/>
                </a:cubicBezTo>
                <a:cubicBezTo>
                  <a:pt x="2973" y="4440"/>
                  <a:pt x="3797" y="4429"/>
                  <a:pt x="4616" y="4417"/>
                </a:cubicBezTo>
                <a:cubicBezTo>
                  <a:pt x="4833" y="4411"/>
                  <a:pt x="4930" y="4332"/>
                  <a:pt x="5009" y="4144"/>
                </a:cubicBezTo>
                <a:cubicBezTo>
                  <a:pt x="5468" y="3070"/>
                  <a:pt x="5941" y="2007"/>
                  <a:pt x="6407" y="938"/>
                </a:cubicBezTo>
                <a:cubicBezTo>
                  <a:pt x="6771" y="103"/>
                  <a:pt x="7100" y="0"/>
                  <a:pt x="7617" y="790"/>
                </a:cubicBezTo>
                <a:cubicBezTo>
                  <a:pt x="8039" y="1438"/>
                  <a:pt x="8391" y="2138"/>
                  <a:pt x="8761" y="2814"/>
                </a:cubicBezTo>
                <a:cubicBezTo>
                  <a:pt x="8908" y="3081"/>
                  <a:pt x="9010" y="3377"/>
                  <a:pt x="9175" y="3627"/>
                </a:cubicBezTo>
                <a:cubicBezTo>
                  <a:pt x="9244" y="3729"/>
                  <a:pt x="9420" y="3803"/>
                  <a:pt x="9551" y="3815"/>
                </a:cubicBezTo>
                <a:cubicBezTo>
                  <a:pt x="10739" y="3912"/>
                  <a:pt x="11933" y="3980"/>
                  <a:pt x="13121" y="4088"/>
                </a:cubicBezTo>
                <a:cubicBezTo>
                  <a:pt x="13263" y="4104"/>
                  <a:pt x="13382" y="4327"/>
                  <a:pt x="13541" y="4480"/>
                </a:cubicBezTo>
                <a:close/>
                <a:moveTo>
                  <a:pt x="1416" y="5259"/>
                </a:moveTo>
                <a:cubicBezTo>
                  <a:pt x="1409" y="5293"/>
                  <a:pt x="1409" y="5327"/>
                  <a:pt x="1404" y="5367"/>
                </a:cubicBezTo>
                <a:cubicBezTo>
                  <a:pt x="1580" y="5497"/>
                  <a:pt x="1751" y="5639"/>
                  <a:pt x="1933" y="5770"/>
                </a:cubicBezTo>
                <a:cubicBezTo>
                  <a:pt x="2610" y="6277"/>
                  <a:pt x="3303" y="6770"/>
                  <a:pt x="3968" y="7294"/>
                </a:cubicBezTo>
                <a:cubicBezTo>
                  <a:pt x="4082" y="7379"/>
                  <a:pt x="4185" y="7612"/>
                  <a:pt x="4150" y="7732"/>
                </a:cubicBezTo>
                <a:cubicBezTo>
                  <a:pt x="3928" y="8476"/>
                  <a:pt x="3667" y="9210"/>
                  <a:pt x="3416" y="9943"/>
                </a:cubicBezTo>
                <a:cubicBezTo>
                  <a:pt x="3195" y="10574"/>
                  <a:pt x="2968" y="11205"/>
                  <a:pt x="2706" y="11944"/>
                </a:cubicBezTo>
                <a:cubicBezTo>
                  <a:pt x="3007" y="11763"/>
                  <a:pt x="3212" y="11648"/>
                  <a:pt x="3400" y="11524"/>
                </a:cubicBezTo>
                <a:cubicBezTo>
                  <a:pt x="4526" y="10756"/>
                  <a:pt x="5646" y="9977"/>
                  <a:pt x="6777" y="9226"/>
                </a:cubicBezTo>
                <a:cubicBezTo>
                  <a:pt x="7283" y="8885"/>
                  <a:pt x="7294" y="8908"/>
                  <a:pt x="7664" y="9357"/>
                </a:cubicBezTo>
                <a:cubicBezTo>
                  <a:pt x="7703" y="9409"/>
                  <a:pt x="7777" y="9438"/>
                  <a:pt x="7834" y="9477"/>
                </a:cubicBezTo>
                <a:cubicBezTo>
                  <a:pt x="8289" y="9795"/>
                  <a:pt x="8732" y="10131"/>
                  <a:pt x="9204" y="10427"/>
                </a:cubicBezTo>
                <a:cubicBezTo>
                  <a:pt x="9886" y="10847"/>
                  <a:pt x="10585" y="11239"/>
                  <a:pt x="11279" y="11643"/>
                </a:cubicBezTo>
                <a:cubicBezTo>
                  <a:pt x="11313" y="11621"/>
                  <a:pt x="11342" y="11598"/>
                  <a:pt x="11369" y="11580"/>
                </a:cubicBezTo>
                <a:cubicBezTo>
                  <a:pt x="10836" y="9932"/>
                  <a:pt x="10699" y="8163"/>
                  <a:pt x="9800" y="6600"/>
                </a:cubicBezTo>
                <a:cubicBezTo>
                  <a:pt x="10592" y="5998"/>
                  <a:pt x="11398" y="5372"/>
                  <a:pt x="12211" y="4753"/>
                </a:cubicBezTo>
                <a:cubicBezTo>
                  <a:pt x="12206" y="4713"/>
                  <a:pt x="12200" y="4679"/>
                  <a:pt x="12195" y="4639"/>
                </a:cubicBezTo>
                <a:cubicBezTo>
                  <a:pt x="11393" y="4587"/>
                  <a:pt x="10597" y="4532"/>
                  <a:pt x="9795" y="4492"/>
                </a:cubicBezTo>
                <a:cubicBezTo>
                  <a:pt x="9676" y="4492"/>
                  <a:pt x="9534" y="4560"/>
                  <a:pt x="9425" y="4634"/>
                </a:cubicBezTo>
                <a:cubicBezTo>
                  <a:pt x="9130" y="4826"/>
                  <a:pt x="8868" y="4770"/>
                  <a:pt x="8716" y="4446"/>
                </a:cubicBezTo>
                <a:cubicBezTo>
                  <a:pt x="8430" y="3844"/>
                  <a:pt x="8158" y="3235"/>
                  <a:pt x="7868" y="2638"/>
                </a:cubicBezTo>
                <a:cubicBezTo>
                  <a:pt x="7658" y="2207"/>
                  <a:pt x="7430" y="1785"/>
                  <a:pt x="7158" y="1252"/>
                </a:cubicBezTo>
                <a:cubicBezTo>
                  <a:pt x="6908" y="1722"/>
                  <a:pt x="6709" y="2063"/>
                  <a:pt x="6538" y="2422"/>
                </a:cubicBezTo>
                <a:cubicBezTo>
                  <a:pt x="6179" y="3167"/>
                  <a:pt x="5793" y="3900"/>
                  <a:pt x="5503" y="4668"/>
                </a:cubicBezTo>
                <a:cubicBezTo>
                  <a:pt x="5344" y="5094"/>
                  <a:pt x="5037" y="5004"/>
                  <a:pt x="4759" y="5025"/>
                </a:cubicBezTo>
                <a:cubicBezTo>
                  <a:pt x="4497" y="5049"/>
                  <a:pt x="4230" y="4975"/>
                  <a:pt x="3974" y="4997"/>
                </a:cubicBezTo>
                <a:cubicBezTo>
                  <a:pt x="3122" y="5072"/>
                  <a:pt x="2269" y="5167"/>
                  <a:pt x="1416" y="5259"/>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nvGrpSpPr>
          <p:cNvPr id="1975" name="Google Shape;1975;p49"/>
          <p:cNvGrpSpPr/>
          <p:nvPr/>
        </p:nvGrpSpPr>
        <p:grpSpPr>
          <a:xfrm>
            <a:off x="7376572" y="2748632"/>
            <a:ext cx="4254917" cy="4109384"/>
            <a:chOff x="5460144" y="1641074"/>
            <a:chExt cx="2828566" cy="2731819"/>
          </a:xfrm>
        </p:grpSpPr>
        <p:grpSp>
          <p:nvGrpSpPr>
            <p:cNvPr id="1976" name="Google Shape;1976;p49"/>
            <p:cNvGrpSpPr/>
            <p:nvPr/>
          </p:nvGrpSpPr>
          <p:grpSpPr>
            <a:xfrm>
              <a:off x="5569570" y="1641078"/>
              <a:ext cx="2719140" cy="2731815"/>
              <a:chOff x="1220200" y="237925"/>
              <a:chExt cx="5213075" cy="5237375"/>
            </a:xfrm>
          </p:grpSpPr>
          <p:sp>
            <p:nvSpPr>
              <p:cNvPr id="1977" name="Google Shape;1977;p49"/>
              <p:cNvSpPr/>
              <p:nvPr/>
            </p:nvSpPr>
            <p:spPr>
              <a:xfrm>
                <a:off x="3617700" y="237925"/>
                <a:ext cx="2815575" cy="3270900"/>
              </a:xfrm>
              <a:custGeom>
                <a:avLst/>
                <a:gdLst/>
                <a:ahLst/>
                <a:cxnLst/>
                <a:rect l="l" t="t" r="r" b="b"/>
                <a:pathLst>
                  <a:path w="112623" h="130836" extrusionOk="0">
                    <a:moveTo>
                      <a:pt x="53837" y="1"/>
                    </a:moveTo>
                    <a:cubicBezTo>
                      <a:pt x="47495" y="1"/>
                      <a:pt x="41159" y="1784"/>
                      <a:pt x="35830" y="5271"/>
                    </a:cubicBezTo>
                    <a:cubicBezTo>
                      <a:pt x="28641" y="9980"/>
                      <a:pt x="23506" y="17362"/>
                      <a:pt x="21547" y="25723"/>
                    </a:cubicBezTo>
                    <a:cubicBezTo>
                      <a:pt x="20414" y="30562"/>
                      <a:pt x="20156" y="35540"/>
                      <a:pt x="19454" y="40449"/>
                    </a:cubicBezTo>
                    <a:cubicBezTo>
                      <a:pt x="18791" y="45095"/>
                      <a:pt x="17587" y="49513"/>
                      <a:pt x="15363" y="53661"/>
                    </a:cubicBezTo>
                    <a:cubicBezTo>
                      <a:pt x="11460" y="60942"/>
                      <a:pt x="5656" y="67106"/>
                      <a:pt x="2442" y="74771"/>
                    </a:cubicBezTo>
                    <a:cubicBezTo>
                      <a:pt x="792" y="78707"/>
                      <a:pt x="1" y="82965"/>
                      <a:pt x="497" y="87230"/>
                    </a:cubicBezTo>
                    <a:cubicBezTo>
                      <a:pt x="934" y="90992"/>
                      <a:pt x="2236" y="94568"/>
                      <a:pt x="4303" y="97705"/>
                    </a:cubicBezTo>
                    <a:cubicBezTo>
                      <a:pt x="4127" y="98236"/>
                      <a:pt x="4572" y="98806"/>
                      <a:pt x="5046" y="98806"/>
                    </a:cubicBezTo>
                    <a:cubicBezTo>
                      <a:pt x="5054" y="98806"/>
                      <a:pt x="5062" y="98806"/>
                      <a:pt x="5070" y="98805"/>
                    </a:cubicBezTo>
                    <a:cubicBezTo>
                      <a:pt x="5218" y="99005"/>
                      <a:pt x="5373" y="99212"/>
                      <a:pt x="5528" y="99411"/>
                    </a:cubicBezTo>
                    <a:cubicBezTo>
                      <a:pt x="5679" y="99601"/>
                      <a:pt x="5857" y="99680"/>
                      <a:pt x="6031" y="99680"/>
                    </a:cubicBezTo>
                    <a:cubicBezTo>
                      <a:pt x="6579" y="99680"/>
                      <a:pt x="7093" y="98901"/>
                      <a:pt x="6628" y="98309"/>
                    </a:cubicBezTo>
                    <a:cubicBezTo>
                      <a:pt x="6488" y="98130"/>
                      <a:pt x="6352" y="97943"/>
                      <a:pt x="6211" y="97756"/>
                    </a:cubicBezTo>
                    <a:cubicBezTo>
                      <a:pt x="8343" y="95321"/>
                      <a:pt x="10894" y="93260"/>
                      <a:pt x="13773" y="91771"/>
                    </a:cubicBezTo>
                    <a:cubicBezTo>
                      <a:pt x="14296" y="91502"/>
                      <a:pt x="14740" y="91346"/>
                      <a:pt x="15190" y="91346"/>
                    </a:cubicBezTo>
                    <a:cubicBezTo>
                      <a:pt x="15582" y="91346"/>
                      <a:pt x="15977" y="91465"/>
                      <a:pt x="16433" y="91732"/>
                    </a:cubicBezTo>
                    <a:cubicBezTo>
                      <a:pt x="17219" y="92196"/>
                      <a:pt x="17979" y="92719"/>
                      <a:pt x="18758" y="93195"/>
                    </a:cubicBezTo>
                    <a:cubicBezTo>
                      <a:pt x="20337" y="94155"/>
                      <a:pt x="21934" y="95076"/>
                      <a:pt x="23551" y="95951"/>
                    </a:cubicBezTo>
                    <a:cubicBezTo>
                      <a:pt x="35256" y="102290"/>
                      <a:pt x="47907" y="106580"/>
                      <a:pt x="60218" y="111535"/>
                    </a:cubicBezTo>
                    <a:cubicBezTo>
                      <a:pt x="66685" y="114137"/>
                      <a:pt x="73018" y="117016"/>
                      <a:pt x="79222" y="120199"/>
                    </a:cubicBezTo>
                    <a:cubicBezTo>
                      <a:pt x="85591" y="123458"/>
                      <a:pt x="91840" y="126963"/>
                      <a:pt x="98083" y="130466"/>
                    </a:cubicBezTo>
                    <a:cubicBezTo>
                      <a:pt x="98216" y="130539"/>
                      <a:pt x="98347" y="130572"/>
                      <a:pt x="98470" y="130572"/>
                    </a:cubicBezTo>
                    <a:cubicBezTo>
                      <a:pt x="98598" y="130572"/>
                      <a:pt x="98718" y="130536"/>
                      <a:pt x="98824" y="130474"/>
                    </a:cubicBezTo>
                    <a:cubicBezTo>
                      <a:pt x="98976" y="130686"/>
                      <a:pt x="99235" y="130836"/>
                      <a:pt x="99508" y="130836"/>
                    </a:cubicBezTo>
                    <a:cubicBezTo>
                      <a:pt x="99683" y="130836"/>
                      <a:pt x="99865" y="130774"/>
                      <a:pt x="100028" y="130629"/>
                    </a:cubicBezTo>
                    <a:cubicBezTo>
                      <a:pt x="104086" y="126969"/>
                      <a:pt x="107152" y="122305"/>
                      <a:pt x="109040" y="117184"/>
                    </a:cubicBezTo>
                    <a:cubicBezTo>
                      <a:pt x="112622" y="107444"/>
                      <a:pt x="111481" y="96415"/>
                      <a:pt x="106644" y="87314"/>
                    </a:cubicBezTo>
                    <a:cubicBezTo>
                      <a:pt x="104060" y="82462"/>
                      <a:pt x="100466" y="78237"/>
                      <a:pt x="98114" y="73245"/>
                    </a:cubicBezTo>
                    <a:cubicBezTo>
                      <a:pt x="97187" y="71274"/>
                      <a:pt x="96427" y="69231"/>
                      <a:pt x="95828" y="67138"/>
                    </a:cubicBezTo>
                    <a:cubicBezTo>
                      <a:pt x="98934" y="63621"/>
                      <a:pt x="101806" y="59414"/>
                      <a:pt x="101407" y="54532"/>
                    </a:cubicBezTo>
                    <a:cubicBezTo>
                      <a:pt x="101182" y="51820"/>
                      <a:pt x="100112" y="49275"/>
                      <a:pt x="98818" y="46911"/>
                    </a:cubicBezTo>
                    <a:cubicBezTo>
                      <a:pt x="98128" y="45654"/>
                      <a:pt x="97341" y="44462"/>
                      <a:pt x="96523" y="43291"/>
                    </a:cubicBezTo>
                    <a:cubicBezTo>
                      <a:pt x="96021" y="42569"/>
                      <a:pt x="95506" y="41834"/>
                      <a:pt x="95223" y="41016"/>
                    </a:cubicBezTo>
                    <a:cubicBezTo>
                      <a:pt x="95402" y="36913"/>
                      <a:pt x="95319" y="32796"/>
                      <a:pt x="94701" y="28725"/>
                    </a:cubicBezTo>
                    <a:cubicBezTo>
                      <a:pt x="93638" y="21697"/>
                      <a:pt x="90752" y="14701"/>
                      <a:pt x="85386" y="9870"/>
                    </a:cubicBezTo>
                    <a:cubicBezTo>
                      <a:pt x="80213" y="5220"/>
                      <a:pt x="73424" y="2862"/>
                      <a:pt x="66673" y="1676"/>
                    </a:cubicBezTo>
                    <a:cubicBezTo>
                      <a:pt x="66618" y="1666"/>
                      <a:pt x="66565" y="1661"/>
                      <a:pt x="66514" y="1661"/>
                    </a:cubicBezTo>
                    <a:cubicBezTo>
                      <a:pt x="66139" y="1661"/>
                      <a:pt x="65872" y="1917"/>
                      <a:pt x="65758" y="2217"/>
                    </a:cubicBezTo>
                    <a:cubicBezTo>
                      <a:pt x="64651" y="1786"/>
                      <a:pt x="63530" y="1412"/>
                      <a:pt x="62383" y="1110"/>
                    </a:cubicBezTo>
                    <a:cubicBezTo>
                      <a:pt x="59595" y="368"/>
                      <a:pt x="56715" y="1"/>
                      <a:pt x="53837" y="1"/>
                    </a:cubicBezTo>
                    <a:close/>
                  </a:path>
                </a:pathLst>
              </a:custGeom>
              <a:solidFill>
                <a:schemeClr val="lt1"/>
              </a:solidFill>
              <a:ln>
                <a:noFill/>
              </a:ln>
            </p:spPr>
            <p:txBody>
              <a:bodyPr spcFirstLastPara="1" wrap="square" lIns="121900" tIns="121900" rIns="121900" bIns="121900" anchor="ctr" anchorCtr="0">
                <a:noAutofit/>
              </a:bodyPr>
              <a:lstStyle/>
              <a:p>
                <a:endParaRPr sz="2400"/>
              </a:p>
            </p:txBody>
          </p:sp>
          <p:sp>
            <p:nvSpPr>
              <p:cNvPr id="1978" name="Google Shape;1978;p49"/>
              <p:cNvSpPr/>
              <p:nvPr/>
            </p:nvSpPr>
            <p:spPr>
              <a:xfrm>
                <a:off x="4112575" y="432025"/>
                <a:ext cx="1393875" cy="1860350"/>
              </a:xfrm>
              <a:custGeom>
                <a:avLst/>
                <a:gdLst/>
                <a:ahLst/>
                <a:cxnLst/>
                <a:rect l="l" t="t" r="r" b="b"/>
                <a:pathLst>
                  <a:path w="55755" h="74414" extrusionOk="0">
                    <a:moveTo>
                      <a:pt x="31727" y="0"/>
                    </a:moveTo>
                    <a:cubicBezTo>
                      <a:pt x="31727" y="0"/>
                      <a:pt x="25807" y="5180"/>
                      <a:pt x="17213" y="5900"/>
                    </a:cubicBezTo>
                    <a:cubicBezTo>
                      <a:pt x="8626" y="6628"/>
                      <a:pt x="1" y="15151"/>
                      <a:pt x="5766" y="38857"/>
                    </a:cubicBezTo>
                    <a:cubicBezTo>
                      <a:pt x="5766" y="38857"/>
                      <a:pt x="8787" y="53409"/>
                      <a:pt x="22168" y="58446"/>
                    </a:cubicBezTo>
                    <a:lnTo>
                      <a:pt x="20782" y="69610"/>
                    </a:lnTo>
                    <a:cubicBezTo>
                      <a:pt x="20782" y="69610"/>
                      <a:pt x="21773" y="73642"/>
                      <a:pt x="27681" y="74312"/>
                    </a:cubicBezTo>
                    <a:cubicBezTo>
                      <a:pt x="28294" y="74382"/>
                      <a:pt x="28868" y="74413"/>
                      <a:pt x="29404" y="74413"/>
                    </a:cubicBezTo>
                    <a:cubicBezTo>
                      <a:pt x="34039" y="74413"/>
                      <a:pt x="35881" y="72064"/>
                      <a:pt x="35881" y="72064"/>
                    </a:cubicBezTo>
                    <a:lnTo>
                      <a:pt x="36597" y="61648"/>
                    </a:lnTo>
                    <a:cubicBezTo>
                      <a:pt x="36597" y="61648"/>
                      <a:pt x="52443" y="59555"/>
                      <a:pt x="55755" y="52720"/>
                    </a:cubicBezTo>
                    <a:lnTo>
                      <a:pt x="55342" y="39127"/>
                    </a:lnTo>
                    <a:cubicBezTo>
                      <a:pt x="55342" y="39127"/>
                      <a:pt x="50472" y="35997"/>
                      <a:pt x="48920" y="31049"/>
                    </a:cubicBezTo>
                    <a:cubicBezTo>
                      <a:pt x="47368" y="26102"/>
                      <a:pt x="47573" y="18533"/>
                      <a:pt x="47059" y="15377"/>
                    </a:cubicBezTo>
                    <a:cubicBezTo>
                      <a:pt x="46536" y="12220"/>
                      <a:pt x="45409" y="8361"/>
                      <a:pt x="42498" y="6010"/>
                    </a:cubicBezTo>
                    <a:cubicBezTo>
                      <a:pt x="39585" y="3652"/>
                      <a:pt x="35586" y="4606"/>
                      <a:pt x="34729" y="3208"/>
                    </a:cubicBezTo>
                    <a:cubicBezTo>
                      <a:pt x="33879" y="1817"/>
                      <a:pt x="31727" y="0"/>
                      <a:pt x="31727" y="0"/>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979" name="Google Shape;1979;p49"/>
              <p:cNvSpPr/>
              <p:nvPr/>
            </p:nvSpPr>
            <p:spPr>
              <a:xfrm>
                <a:off x="4993650" y="1240125"/>
                <a:ext cx="226950" cy="226950"/>
              </a:xfrm>
              <a:custGeom>
                <a:avLst/>
                <a:gdLst/>
                <a:ahLst/>
                <a:cxnLst/>
                <a:rect l="l" t="t" r="r" b="b"/>
                <a:pathLst>
                  <a:path w="9078" h="9078" extrusionOk="0">
                    <a:moveTo>
                      <a:pt x="4535" y="1"/>
                    </a:moveTo>
                    <a:cubicBezTo>
                      <a:pt x="2029" y="1"/>
                      <a:pt x="1" y="2031"/>
                      <a:pt x="1" y="4535"/>
                    </a:cubicBezTo>
                    <a:cubicBezTo>
                      <a:pt x="1" y="7041"/>
                      <a:pt x="2029" y="9077"/>
                      <a:pt x="4535" y="9077"/>
                    </a:cubicBezTo>
                    <a:cubicBezTo>
                      <a:pt x="7042" y="9077"/>
                      <a:pt x="9078" y="7041"/>
                      <a:pt x="9078" y="4535"/>
                    </a:cubicBezTo>
                    <a:cubicBezTo>
                      <a:pt x="9078" y="2031"/>
                      <a:pt x="7042" y="1"/>
                      <a:pt x="4535" y="1"/>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1980" name="Google Shape;1980;p49"/>
              <p:cNvSpPr/>
              <p:nvPr/>
            </p:nvSpPr>
            <p:spPr>
              <a:xfrm>
                <a:off x="4342400" y="1070575"/>
                <a:ext cx="226775" cy="226750"/>
              </a:xfrm>
              <a:custGeom>
                <a:avLst/>
                <a:gdLst/>
                <a:ahLst/>
                <a:cxnLst/>
                <a:rect l="l" t="t" r="r" b="b"/>
                <a:pathLst>
                  <a:path w="9071" h="9070" extrusionOk="0">
                    <a:moveTo>
                      <a:pt x="4535" y="0"/>
                    </a:moveTo>
                    <a:cubicBezTo>
                      <a:pt x="2029" y="0"/>
                      <a:pt x="0" y="2029"/>
                      <a:pt x="0" y="4535"/>
                    </a:cubicBezTo>
                    <a:cubicBezTo>
                      <a:pt x="0" y="7041"/>
                      <a:pt x="2029" y="9069"/>
                      <a:pt x="4535" y="9069"/>
                    </a:cubicBezTo>
                    <a:cubicBezTo>
                      <a:pt x="7041" y="9069"/>
                      <a:pt x="9071" y="7041"/>
                      <a:pt x="9071" y="4535"/>
                    </a:cubicBezTo>
                    <a:cubicBezTo>
                      <a:pt x="9071" y="2029"/>
                      <a:pt x="7041" y="0"/>
                      <a:pt x="4535" y="0"/>
                    </a:cubicBez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1981" name="Google Shape;1981;p49"/>
              <p:cNvSpPr/>
              <p:nvPr/>
            </p:nvSpPr>
            <p:spPr>
              <a:xfrm>
                <a:off x="5019900" y="1033050"/>
                <a:ext cx="174450" cy="174400"/>
              </a:xfrm>
              <a:custGeom>
                <a:avLst/>
                <a:gdLst/>
                <a:ahLst/>
                <a:cxnLst/>
                <a:rect l="l" t="t" r="r" b="b"/>
                <a:pathLst>
                  <a:path w="6978" h="6976" extrusionOk="0">
                    <a:moveTo>
                      <a:pt x="3485" y="0"/>
                    </a:moveTo>
                    <a:cubicBezTo>
                      <a:pt x="1559" y="0"/>
                      <a:pt x="1" y="1559"/>
                      <a:pt x="1" y="3485"/>
                    </a:cubicBezTo>
                    <a:cubicBezTo>
                      <a:pt x="1" y="5411"/>
                      <a:pt x="1559" y="6976"/>
                      <a:pt x="3485" y="6976"/>
                    </a:cubicBezTo>
                    <a:cubicBezTo>
                      <a:pt x="5412" y="6976"/>
                      <a:pt x="6978" y="5411"/>
                      <a:pt x="6978" y="3485"/>
                    </a:cubicBezTo>
                    <a:cubicBezTo>
                      <a:pt x="6978" y="1559"/>
                      <a:pt x="5412" y="0"/>
                      <a:pt x="348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982" name="Google Shape;1982;p49"/>
              <p:cNvSpPr/>
              <p:nvPr/>
            </p:nvSpPr>
            <p:spPr>
              <a:xfrm>
                <a:off x="4455750" y="865375"/>
                <a:ext cx="174475" cy="174300"/>
              </a:xfrm>
              <a:custGeom>
                <a:avLst/>
                <a:gdLst/>
                <a:ahLst/>
                <a:cxnLst/>
                <a:rect l="l" t="t" r="r" b="b"/>
                <a:pathLst>
                  <a:path w="6979" h="6972" extrusionOk="0">
                    <a:moveTo>
                      <a:pt x="3486" y="0"/>
                    </a:moveTo>
                    <a:cubicBezTo>
                      <a:pt x="1561" y="0"/>
                      <a:pt x="1" y="1560"/>
                      <a:pt x="1" y="3485"/>
                    </a:cubicBezTo>
                    <a:cubicBezTo>
                      <a:pt x="1" y="5412"/>
                      <a:pt x="1561" y="6972"/>
                      <a:pt x="3486" y="6972"/>
                    </a:cubicBezTo>
                    <a:cubicBezTo>
                      <a:pt x="5412" y="6972"/>
                      <a:pt x="6978" y="5412"/>
                      <a:pt x="6978" y="3485"/>
                    </a:cubicBezTo>
                    <a:cubicBezTo>
                      <a:pt x="6978" y="1560"/>
                      <a:pt x="5412" y="0"/>
                      <a:pt x="348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983" name="Google Shape;1983;p49"/>
              <p:cNvSpPr/>
              <p:nvPr/>
            </p:nvSpPr>
            <p:spPr>
              <a:xfrm>
                <a:off x="4624850" y="919050"/>
                <a:ext cx="188800" cy="378300"/>
              </a:xfrm>
              <a:custGeom>
                <a:avLst/>
                <a:gdLst/>
                <a:ahLst/>
                <a:cxnLst/>
                <a:rect l="l" t="t" r="r" b="b"/>
                <a:pathLst>
                  <a:path w="7552" h="15132" extrusionOk="0">
                    <a:moveTo>
                      <a:pt x="6505" y="1"/>
                    </a:moveTo>
                    <a:cubicBezTo>
                      <a:pt x="6114" y="1"/>
                      <a:pt x="5690" y="249"/>
                      <a:pt x="5625" y="740"/>
                    </a:cubicBezTo>
                    <a:cubicBezTo>
                      <a:pt x="5451" y="2105"/>
                      <a:pt x="5277" y="3478"/>
                      <a:pt x="5103" y="4843"/>
                    </a:cubicBezTo>
                    <a:cubicBezTo>
                      <a:pt x="2372" y="5120"/>
                      <a:pt x="1" y="7709"/>
                      <a:pt x="324" y="10519"/>
                    </a:cubicBezTo>
                    <a:cubicBezTo>
                      <a:pt x="621" y="13191"/>
                      <a:pt x="3077" y="15132"/>
                      <a:pt x="5663" y="15132"/>
                    </a:cubicBezTo>
                    <a:cubicBezTo>
                      <a:pt x="5983" y="15132"/>
                      <a:pt x="6304" y="15102"/>
                      <a:pt x="6624" y="15041"/>
                    </a:cubicBezTo>
                    <a:cubicBezTo>
                      <a:pt x="7551" y="14865"/>
                      <a:pt x="7234" y="13523"/>
                      <a:pt x="6377" y="13523"/>
                    </a:cubicBezTo>
                    <a:cubicBezTo>
                      <a:pt x="6324" y="13523"/>
                      <a:pt x="6268" y="13529"/>
                      <a:pt x="6211" y="13539"/>
                    </a:cubicBezTo>
                    <a:cubicBezTo>
                      <a:pt x="6011" y="13578"/>
                      <a:pt x="5808" y="13596"/>
                      <a:pt x="5606" y="13596"/>
                    </a:cubicBezTo>
                    <a:cubicBezTo>
                      <a:pt x="3811" y="13596"/>
                      <a:pt x="2024" y="12141"/>
                      <a:pt x="1856" y="10313"/>
                    </a:cubicBezTo>
                    <a:cubicBezTo>
                      <a:pt x="1661" y="8201"/>
                      <a:pt x="3611" y="6374"/>
                      <a:pt x="5650" y="6374"/>
                    </a:cubicBezTo>
                    <a:cubicBezTo>
                      <a:pt x="5696" y="6374"/>
                      <a:pt x="5741" y="6375"/>
                      <a:pt x="5786" y="6377"/>
                    </a:cubicBezTo>
                    <a:cubicBezTo>
                      <a:pt x="5800" y="6377"/>
                      <a:pt x="5813" y="6378"/>
                      <a:pt x="5827" y="6378"/>
                    </a:cubicBezTo>
                    <a:cubicBezTo>
                      <a:pt x="6265" y="6378"/>
                      <a:pt x="6516" y="5991"/>
                      <a:pt x="6565" y="5604"/>
                    </a:cubicBezTo>
                    <a:cubicBezTo>
                      <a:pt x="6771" y="3980"/>
                      <a:pt x="6978" y="2357"/>
                      <a:pt x="7184" y="740"/>
                    </a:cubicBezTo>
                    <a:cubicBezTo>
                      <a:pt x="7248" y="245"/>
                      <a:pt x="6893" y="1"/>
                      <a:pt x="650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984" name="Google Shape;1984;p49"/>
              <p:cNvSpPr/>
              <p:nvPr/>
            </p:nvSpPr>
            <p:spPr>
              <a:xfrm>
                <a:off x="4601550" y="1353550"/>
                <a:ext cx="354200" cy="113425"/>
              </a:xfrm>
              <a:custGeom>
                <a:avLst/>
                <a:gdLst/>
                <a:ahLst/>
                <a:cxnLst/>
                <a:rect l="l" t="t" r="r" b="b"/>
                <a:pathLst>
                  <a:path w="14168" h="4537" extrusionOk="0">
                    <a:moveTo>
                      <a:pt x="1075" y="0"/>
                    </a:moveTo>
                    <a:cubicBezTo>
                      <a:pt x="521" y="0"/>
                      <a:pt x="0" y="782"/>
                      <a:pt x="475" y="1365"/>
                    </a:cubicBezTo>
                    <a:cubicBezTo>
                      <a:pt x="2188" y="3478"/>
                      <a:pt x="4687" y="4537"/>
                      <a:pt x="7191" y="4537"/>
                    </a:cubicBezTo>
                    <a:cubicBezTo>
                      <a:pt x="9557" y="4537"/>
                      <a:pt x="11928" y="3592"/>
                      <a:pt x="13649" y="1699"/>
                    </a:cubicBezTo>
                    <a:cubicBezTo>
                      <a:pt x="14168" y="1131"/>
                      <a:pt x="13642" y="352"/>
                      <a:pt x="13064" y="352"/>
                    </a:cubicBezTo>
                    <a:cubicBezTo>
                      <a:pt x="12887" y="352"/>
                      <a:pt x="12706" y="425"/>
                      <a:pt x="12548" y="598"/>
                    </a:cubicBezTo>
                    <a:cubicBezTo>
                      <a:pt x="11099" y="2196"/>
                      <a:pt x="9158" y="2983"/>
                      <a:pt x="7220" y="2983"/>
                    </a:cubicBezTo>
                    <a:cubicBezTo>
                      <a:pt x="5128" y="2983"/>
                      <a:pt x="3039" y="2066"/>
                      <a:pt x="1577" y="263"/>
                    </a:cubicBezTo>
                    <a:cubicBezTo>
                      <a:pt x="1427" y="78"/>
                      <a:pt x="1249" y="0"/>
                      <a:pt x="107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985" name="Google Shape;1985;p49"/>
              <p:cNvSpPr/>
              <p:nvPr/>
            </p:nvSpPr>
            <p:spPr>
              <a:xfrm>
                <a:off x="4206025" y="272375"/>
                <a:ext cx="1449625" cy="2231700"/>
              </a:xfrm>
              <a:custGeom>
                <a:avLst/>
                <a:gdLst/>
                <a:ahLst/>
                <a:cxnLst/>
                <a:rect l="l" t="t" r="r" b="b"/>
                <a:pathLst>
                  <a:path w="57985" h="89268" extrusionOk="0">
                    <a:moveTo>
                      <a:pt x="42351" y="1"/>
                    </a:moveTo>
                    <a:cubicBezTo>
                      <a:pt x="42269" y="1"/>
                      <a:pt x="42182" y="16"/>
                      <a:pt x="42090" y="48"/>
                    </a:cubicBezTo>
                    <a:cubicBezTo>
                      <a:pt x="37529" y="1606"/>
                      <a:pt x="32975" y="3158"/>
                      <a:pt x="28414" y="4718"/>
                    </a:cubicBezTo>
                    <a:cubicBezTo>
                      <a:pt x="28355" y="4737"/>
                      <a:pt x="28298" y="4769"/>
                      <a:pt x="28247" y="4796"/>
                    </a:cubicBezTo>
                    <a:cubicBezTo>
                      <a:pt x="28191" y="4784"/>
                      <a:pt x="28134" y="4779"/>
                      <a:pt x="28078" y="4779"/>
                    </a:cubicBezTo>
                    <a:cubicBezTo>
                      <a:pt x="27901" y="4779"/>
                      <a:pt x="27729" y="4836"/>
                      <a:pt x="27602" y="4963"/>
                    </a:cubicBezTo>
                    <a:cubicBezTo>
                      <a:pt x="27537" y="5007"/>
                      <a:pt x="27474" y="5058"/>
                      <a:pt x="27409" y="5129"/>
                    </a:cubicBezTo>
                    <a:cubicBezTo>
                      <a:pt x="25631" y="7184"/>
                      <a:pt x="23396" y="8828"/>
                      <a:pt x="20851" y="9788"/>
                    </a:cubicBezTo>
                    <a:cubicBezTo>
                      <a:pt x="18422" y="10709"/>
                      <a:pt x="15832" y="11037"/>
                      <a:pt x="13328" y="11637"/>
                    </a:cubicBezTo>
                    <a:cubicBezTo>
                      <a:pt x="11092" y="12170"/>
                      <a:pt x="8946" y="12982"/>
                      <a:pt x="7046" y="14304"/>
                    </a:cubicBezTo>
                    <a:cubicBezTo>
                      <a:pt x="3568" y="16719"/>
                      <a:pt x="1037" y="20403"/>
                      <a:pt x="128" y="24546"/>
                    </a:cubicBezTo>
                    <a:cubicBezTo>
                      <a:pt x="0" y="25135"/>
                      <a:pt x="494" y="25522"/>
                      <a:pt x="953" y="25522"/>
                    </a:cubicBezTo>
                    <a:cubicBezTo>
                      <a:pt x="1256" y="25522"/>
                      <a:pt x="1544" y="25353"/>
                      <a:pt x="1629" y="24963"/>
                    </a:cubicBezTo>
                    <a:cubicBezTo>
                      <a:pt x="2138" y="22658"/>
                      <a:pt x="3155" y="20488"/>
                      <a:pt x="4644" y="18645"/>
                    </a:cubicBezTo>
                    <a:cubicBezTo>
                      <a:pt x="5952" y="17028"/>
                      <a:pt x="7561" y="15669"/>
                      <a:pt x="9398" y="14690"/>
                    </a:cubicBezTo>
                    <a:cubicBezTo>
                      <a:pt x="11524" y="13555"/>
                      <a:pt x="13894" y="13085"/>
                      <a:pt x="16227" y="12609"/>
                    </a:cubicBezTo>
                    <a:cubicBezTo>
                      <a:pt x="18629" y="12119"/>
                      <a:pt x="20999" y="11566"/>
                      <a:pt x="23196" y="10439"/>
                    </a:cubicBezTo>
                    <a:cubicBezTo>
                      <a:pt x="24799" y="9613"/>
                      <a:pt x="26276" y="8525"/>
                      <a:pt x="27557" y="7255"/>
                    </a:cubicBezTo>
                    <a:cubicBezTo>
                      <a:pt x="27962" y="8460"/>
                      <a:pt x="28955" y="9465"/>
                      <a:pt x="30147" y="10044"/>
                    </a:cubicBezTo>
                    <a:cubicBezTo>
                      <a:pt x="32104" y="11004"/>
                      <a:pt x="34392" y="10915"/>
                      <a:pt x="36343" y="11893"/>
                    </a:cubicBezTo>
                    <a:cubicBezTo>
                      <a:pt x="39718" y="13575"/>
                      <a:pt x="41543" y="17150"/>
                      <a:pt x="42283" y="20700"/>
                    </a:cubicBezTo>
                    <a:cubicBezTo>
                      <a:pt x="43172" y="24963"/>
                      <a:pt x="42579" y="29339"/>
                      <a:pt x="43172" y="33635"/>
                    </a:cubicBezTo>
                    <a:cubicBezTo>
                      <a:pt x="43854" y="38601"/>
                      <a:pt x="46869" y="43007"/>
                      <a:pt x="51089" y="45519"/>
                    </a:cubicBezTo>
                    <a:cubicBezTo>
                      <a:pt x="51082" y="48502"/>
                      <a:pt x="51120" y="51492"/>
                      <a:pt x="51224" y="54474"/>
                    </a:cubicBezTo>
                    <a:cubicBezTo>
                      <a:pt x="51598" y="65947"/>
                      <a:pt x="52770" y="77388"/>
                      <a:pt x="54696" y="88706"/>
                    </a:cubicBezTo>
                    <a:cubicBezTo>
                      <a:pt x="54763" y="89098"/>
                      <a:pt x="55041" y="89268"/>
                      <a:pt x="55341" y="89268"/>
                    </a:cubicBezTo>
                    <a:cubicBezTo>
                      <a:pt x="55794" y="89268"/>
                      <a:pt x="56298" y="88880"/>
                      <a:pt x="56197" y="88287"/>
                    </a:cubicBezTo>
                    <a:cubicBezTo>
                      <a:pt x="55656" y="85098"/>
                      <a:pt x="55166" y="81890"/>
                      <a:pt x="54747" y="78676"/>
                    </a:cubicBezTo>
                    <a:cubicBezTo>
                      <a:pt x="53350" y="67957"/>
                      <a:pt x="52654" y="57147"/>
                      <a:pt x="52648" y="46331"/>
                    </a:cubicBezTo>
                    <a:lnTo>
                      <a:pt x="52648" y="46331"/>
                    </a:lnTo>
                    <a:cubicBezTo>
                      <a:pt x="53897" y="46899"/>
                      <a:pt x="55237" y="47317"/>
                      <a:pt x="56629" y="47535"/>
                    </a:cubicBezTo>
                    <a:cubicBezTo>
                      <a:pt x="56677" y="47543"/>
                      <a:pt x="56723" y="47547"/>
                      <a:pt x="56768" y="47547"/>
                    </a:cubicBezTo>
                    <a:cubicBezTo>
                      <a:pt x="57646" y="47547"/>
                      <a:pt x="57984" y="46183"/>
                      <a:pt x="57042" y="46036"/>
                    </a:cubicBezTo>
                    <a:cubicBezTo>
                      <a:pt x="55496" y="45790"/>
                      <a:pt x="54013" y="45294"/>
                      <a:pt x="52642" y="44586"/>
                    </a:cubicBezTo>
                    <a:cubicBezTo>
                      <a:pt x="52590" y="44159"/>
                      <a:pt x="52235" y="43948"/>
                      <a:pt x="51879" y="43948"/>
                    </a:cubicBezTo>
                    <a:cubicBezTo>
                      <a:pt x="51783" y="43948"/>
                      <a:pt x="51688" y="43963"/>
                      <a:pt x="51598" y="43994"/>
                    </a:cubicBezTo>
                    <a:cubicBezTo>
                      <a:pt x="50180" y="43117"/>
                      <a:pt x="48911" y="42002"/>
                      <a:pt x="47835" y="40702"/>
                    </a:cubicBezTo>
                    <a:cubicBezTo>
                      <a:pt x="45491" y="37854"/>
                      <a:pt x="44635" y="34427"/>
                      <a:pt x="44486" y="30800"/>
                    </a:cubicBezTo>
                    <a:cubicBezTo>
                      <a:pt x="44312" y="26729"/>
                      <a:pt x="44557" y="22600"/>
                      <a:pt x="43365" y="18645"/>
                    </a:cubicBezTo>
                    <a:cubicBezTo>
                      <a:pt x="42412" y="15469"/>
                      <a:pt x="40479" y="12422"/>
                      <a:pt x="37529" y="10760"/>
                    </a:cubicBezTo>
                    <a:cubicBezTo>
                      <a:pt x="35951" y="9871"/>
                      <a:pt x="34224" y="9639"/>
                      <a:pt x="32491" y="9214"/>
                    </a:cubicBezTo>
                    <a:cubicBezTo>
                      <a:pt x="31061" y="8866"/>
                      <a:pt x="28916" y="7919"/>
                      <a:pt x="28884" y="6206"/>
                    </a:cubicBezTo>
                    <a:cubicBezTo>
                      <a:pt x="33426" y="4653"/>
                      <a:pt x="37961" y="3101"/>
                      <a:pt x="42501" y="1549"/>
                    </a:cubicBezTo>
                    <a:cubicBezTo>
                      <a:pt x="43357" y="1257"/>
                      <a:pt x="43104" y="1"/>
                      <a:pt x="4235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986" name="Google Shape;1986;p49"/>
              <p:cNvSpPr/>
              <p:nvPr/>
            </p:nvSpPr>
            <p:spPr>
              <a:xfrm>
                <a:off x="5674850" y="1455700"/>
                <a:ext cx="456950" cy="1728775"/>
              </a:xfrm>
              <a:custGeom>
                <a:avLst/>
                <a:gdLst/>
                <a:ahLst/>
                <a:cxnLst/>
                <a:rect l="l" t="t" r="r" b="b"/>
                <a:pathLst>
                  <a:path w="18278" h="69151" extrusionOk="0">
                    <a:moveTo>
                      <a:pt x="1176" y="1"/>
                    </a:moveTo>
                    <a:cubicBezTo>
                      <a:pt x="318" y="1"/>
                      <a:pt x="0" y="1342"/>
                      <a:pt x="929" y="1517"/>
                    </a:cubicBezTo>
                    <a:cubicBezTo>
                      <a:pt x="1322" y="1588"/>
                      <a:pt x="1728" y="1665"/>
                      <a:pt x="2134" y="1742"/>
                    </a:cubicBezTo>
                    <a:cubicBezTo>
                      <a:pt x="2076" y="1846"/>
                      <a:pt x="2038" y="1968"/>
                      <a:pt x="2038" y="2123"/>
                    </a:cubicBezTo>
                    <a:cubicBezTo>
                      <a:pt x="2018" y="6510"/>
                      <a:pt x="2056" y="10896"/>
                      <a:pt x="2327" y="15276"/>
                    </a:cubicBezTo>
                    <a:cubicBezTo>
                      <a:pt x="2817" y="23053"/>
                      <a:pt x="4208" y="30602"/>
                      <a:pt x="6997" y="37895"/>
                    </a:cubicBezTo>
                    <a:cubicBezTo>
                      <a:pt x="9644" y="44825"/>
                      <a:pt x="13039" y="52440"/>
                      <a:pt x="10515" y="59925"/>
                    </a:cubicBezTo>
                    <a:cubicBezTo>
                      <a:pt x="10321" y="60500"/>
                      <a:pt x="10792" y="60876"/>
                      <a:pt x="11266" y="60876"/>
                    </a:cubicBezTo>
                    <a:cubicBezTo>
                      <a:pt x="11578" y="60876"/>
                      <a:pt x="11891" y="60713"/>
                      <a:pt x="12016" y="60337"/>
                    </a:cubicBezTo>
                    <a:cubicBezTo>
                      <a:pt x="13381" y="56292"/>
                      <a:pt x="13104" y="51937"/>
                      <a:pt x="12099" y="47840"/>
                    </a:cubicBezTo>
                    <a:cubicBezTo>
                      <a:pt x="11184" y="44091"/>
                      <a:pt x="9652" y="40535"/>
                      <a:pt x="8291" y="36935"/>
                    </a:cubicBezTo>
                    <a:cubicBezTo>
                      <a:pt x="6914" y="33301"/>
                      <a:pt x="5838" y="29591"/>
                      <a:pt x="5130" y="25764"/>
                    </a:cubicBezTo>
                    <a:cubicBezTo>
                      <a:pt x="3680" y="17982"/>
                      <a:pt x="3564" y="10014"/>
                      <a:pt x="3596" y="2123"/>
                    </a:cubicBezTo>
                    <a:cubicBezTo>
                      <a:pt x="3596" y="2090"/>
                      <a:pt x="3590" y="2058"/>
                      <a:pt x="3590" y="2033"/>
                    </a:cubicBezTo>
                    <a:lnTo>
                      <a:pt x="3590" y="2033"/>
                    </a:lnTo>
                    <a:cubicBezTo>
                      <a:pt x="3828" y="2084"/>
                      <a:pt x="4066" y="2135"/>
                      <a:pt x="4304" y="2188"/>
                    </a:cubicBezTo>
                    <a:cubicBezTo>
                      <a:pt x="4705" y="7361"/>
                      <a:pt x="5362" y="12520"/>
                      <a:pt x="6289" y="17622"/>
                    </a:cubicBezTo>
                    <a:cubicBezTo>
                      <a:pt x="7101" y="22093"/>
                      <a:pt x="8118" y="26524"/>
                      <a:pt x="9335" y="30899"/>
                    </a:cubicBezTo>
                    <a:cubicBezTo>
                      <a:pt x="10579" y="35344"/>
                      <a:pt x="12118" y="39673"/>
                      <a:pt x="13594" y="44046"/>
                    </a:cubicBezTo>
                    <a:cubicBezTo>
                      <a:pt x="16176" y="51693"/>
                      <a:pt x="18277" y="60872"/>
                      <a:pt x="13208" y="68022"/>
                    </a:cubicBezTo>
                    <a:cubicBezTo>
                      <a:pt x="12801" y="68596"/>
                      <a:pt x="13345" y="69150"/>
                      <a:pt x="13904" y="69150"/>
                    </a:cubicBezTo>
                    <a:cubicBezTo>
                      <a:pt x="14142" y="69150"/>
                      <a:pt x="14382" y="69050"/>
                      <a:pt x="14553" y="68807"/>
                    </a:cubicBezTo>
                    <a:cubicBezTo>
                      <a:pt x="17142" y="65156"/>
                      <a:pt x="18045" y="60589"/>
                      <a:pt x="17858" y="56169"/>
                    </a:cubicBezTo>
                    <a:cubicBezTo>
                      <a:pt x="17665" y="51667"/>
                      <a:pt x="16357" y="47311"/>
                      <a:pt x="14908" y="43080"/>
                    </a:cubicBezTo>
                    <a:cubicBezTo>
                      <a:pt x="13420" y="38712"/>
                      <a:pt x="11906" y="34363"/>
                      <a:pt x="10681" y="29912"/>
                    </a:cubicBezTo>
                    <a:cubicBezTo>
                      <a:pt x="8228" y="20984"/>
                      <a:pt x="6629" y="11836"/>
                      <a:pt x="5895" y="2607"/>
                    </a:cubicBezTo>
                    <a:lnTo>
                      <a:pt x="5895" y="2607"/>
                    </a:lnTo>
                    <a:cubicBezTo>
                      <a:pt x="7777" y="3160"/>
                      <a:pt x="9561" y="3959"/>
                      <a:pt x="11005" y="5266"/>
                    </a:cubicBezTo>
                    <a:cubicBezTo>
                      <a:pt x="13208" y="7263"/>
                      <a:pt x="14567" y="10748"/>
                      <a:pt x="12898" y="13474"/>
                    </a:cubicBezTo>
                    <a:cubicBezTo>
                      <a:pt x="12536" y="14072"/>
                      <a:pt x="13073" y="14630"/>
                      <a:pt x="13610" y="14630"/>
                    </a:cubicBezTo>
                    <a:cubicBezTo>
                      <a:pt x="13847" y="14630"/>
                      <a:pt x="14084" y="14521"/>
                      <a:pt x="14244" y="14259"/>
                    </a:cubicBezTo>
                    <a:cubicBezTo>
                      <a:pt x="16158" y="11128"/>
                      <a:pt x="14959" y="7135"/>
                      <a:pt x="12569" y="4623"/>
                    </a:cubicBezTo>
                    <a:cubicBezTo>
                      <a:pt x="9697" y="1594"/>
                      <a:pt x="5270" y="744"/>
                      <a:pt x="1342" y="17"/>
                    </a:cubicBezTo>
                    <a:cubicBezTo>
                      <a:pt x="1285" y="6"/>
                      <a:pt x="1229" y="1"/>
                      <a:pt x="117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987" name="Google Shape;1987;p49"/>
              <p:cNvSpPr/>
              <p:nvPr/>
            </p:nvSpPr>
            <p:spPr>
              <a:xfrm>
                <a:off x="5542225" y="816425"/>
                <a:ext cx="582475" cy="783625"/>
              </a:xfrm>
              <a:custGeom>
                <a:avLst/>
                <a:gdLst/>
                <a:ahLst/>
                <a:cxnLst/>
                <a:rect l="l" t="t" r="r" b="b"/>
                <a:pathLst>
                  <a:path w="23299" h="31345" extrusionOk="0">
                    <a:moveTo>
                      <a:pt x="2082" y="1"/>
                    </a:moveTo>
                    <a:cubicBezTo>
                      <a:pt x="1609" y="1"/>
                      <a:pt x="1135" y="379"/>
                      <a:pt x="1326" y="954"/>
                    </a:cubicBezTo>
                    <a:cubicBezTo>
                      <a:pt x="2150" y="3480"/>
                      <a:pt x="3006" y="6062"/>
                      <a:pt x="4469" y="8303"/>
                    </a:cubicBezTo>
                    <a:cubicBezTo>
                      <a:pt x="6995" y="12201"/>
                      <a:pt x="11214" y="14038"/>
                      <a:pt x="14859" y="16660"/>
                    </a:cubicBezTo>
                    <a:cubicBezTo>
                      <a:pt x="18358" y="19184"/>
                      <a:pt x="20818" y="22940"/>
                      <a:pt x="21558" y="27185"/>
                    </a:cubicBezTo>
                    <a:cubicBezTo>
                      <a:pt x="19794" y="24176"/>
                      <a:pt x="16412" y="22264"/>
                      <a:pt x="13165" y="20917"/>
                    </a:cubicBezTo>
                    <a:cubicBezTo>
                      <a:pt x="8811" y="19113"/>
                      <a:pt x="3052" y="17335"/>
                      <a:pt x="1661" y="12189"/>
                    </a:cubicBezTo>
                    <a:cubicBezTo>
                      <a:pt x="1556" y="11805"/>
                      <a:pt x="1256" y="11638"/>
                      <a:pt x="949" y="11638"/>
                    </a:cubicBezTo>
                    <a:cubicBezTo>
                      <a:pt x="483" y="11638"/>
                      <a:pt x="1" y="12021"/>
                      <a:pt x="160" y="12608"/>
                    </a:cubicBezTo>
                    <a:cubicBezTo>
                      <a:pt x="1454" y="17413"/>
                      <a:pt x="6169" y="19776"/>
                      <a:pt x="10435" y="21483"/>
                    </a:cubicBezTo>
                    <a:cubicBezTo>
                      <a:pt x="14640" y="23178"/>
                      <a:pt x="20496" y="25362"/>
                      <a:pt x="21166" y="30605"/>
                    </a:cubicBezTo>
                    <a:cubicBezTo>
                      <a:pt x="21227" y="31096"/>
                      <a:pt x="21650" y="31345"/>
                      <a:pt x="22041" y="31345"/>
                    </a:cubicBezTo>
                    <a:cubicBezTo>
                      <a:pt x="22429" y="31345"/>
                      <a:pt x="22786" y="31100"/>
                      <a:pt x="22726" y="30605"/>
                    </a:cubicBezTo>
                    <a:cubicBezTo>
                      <a:pt x="22641" y="29948"/>
                      <a:pt x="22486" y="29329"/>
                      <a:pt x="22280" y="28750"/>
                    </a:cubicBezTo>
                    <a:lnTo>
                      <a:pt x="22280" y="28750"/>
                    </a:lnTo>
                    <a:cubicBezTo>
                      <a:pt x="22367" y="28775"/>
                      <a:pt x="22457" y="28787"/>
                      <a:pt x="22545" y="28787"/>
                    </a:cubicBezTo>
                    <a:cubicBezTo>
                      <a:pt x="22936" y="28787"/>
                      <a:pt x="23298" y="28542"/>
                      <a:pt x="23240" y="28048"/>
                    </a:cubicBezTo>
                    <a:cubicBezTo>
                      <a:pt x="22937" y="25478"/>
                      <a:pt x="22132" y="23011"/>
                      <a:pt x="20799" y="20795"/>
                    </a:cubicBezTo>
                    <a:cubicBezTo>
                      <a:pt x="19634" y="18869"/>
                      <a:pt x="18118" y="17207"/>
                      <a:pt x="16334" y="15834"/>
                    </a:cubicBezTo>
                    <a:cubicBezTo>
                      <a:pt x="14532" y="14443"/>
                      <a:pt x="12534" y="13336"/>
                      <a:pt x="10640" y="12079"/>
                    </a:cubicBezTo>
                    <a:cubicBezTo>
                      <a:pt x="8649" y="10765"/>
                      <a:pt x="6865" y="9245"/>
                      <a:pt x="5603" y="7190"/>
                    </a:cubicBezTo>
                    <a:cubicBezTo>
                      <a:pt x="4340" y="5128"/>
                      <a:pt x="3573" y="2829"/>
                      <a:pt x="2827" y="542"/>
                    </a:cubicBezTo>
                    <a:cubicBezTo>
                      <a:pt x="2704" y="164"/>
                      <a:pt x="2393" y="1"/>
                      <a:pt x="208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988" name="Google Shape;1988;p49"/>
              <p:cNvSpPr/>
              <p:nvPr/>
            </p:nvSpPr>
            <p:spPr>
              <a:xfrm>
                <a:off x="3863950" y="1403350"/>
                <a:ext cx="395950" cy="869850"/>
              </a:xfrm>
              <a:custGeom>
                <a:avLst/>
                <a:gdLst/>
                <a:ahLst/>
                <a:cxnLst/>
                <a:rect l="l" t="t" r="r" b="b"/>
                <a:pathLst>
                  <a:path w="15838" h="34794" extrusionOk="0">
                    <a:moveTo>
                      <a:pt x="14891" y="1"/>
                    </a:moveTo>
                    <a:cubicBezTo>
                      <a:pt x="14584" y="1"/>
                      <a:pt x="14283" y="167"/>
                      <a:pt x="14179" y="551"/>
                    </a:cubicBezTo>
                    <a:cubicBezTo>
                      <a:pt x="13451" y="3193"/>
                      <a:pt x="12722" y="5840"/>
                      <a:pt x="11769" y="8411"/>
                    </a:cubicBezTo>
                    <a:cubicBezTo>
                      <a:pt x="10924" y="10684"/>
                      <a:pt x="9889" y="12894"/>
                      <a:pt x="8536" y="14910"/>
                    </a:cubicBezTo>
                    <a:cubicBezTo>
                      <a:pt x="7169" y="16959"/>
                      <a:pt x="5462" y="18755"/>
                      <a:pt x="4045" y="20765"/>
                    </a:cubicBezTo>
                    <a:cubicBezTo>
                      <a:pt x="1333" y="24618"/>
                      <a:pt x="0" y="29346"/>
                      <a:pt x="251" y="34043"/>
                    </a:cubicBezTo>
                    <a:cubicBezTo>
                      <a:pt x="277" y="34543"/>
                      <a:pt x="681" y="34794"/>
                      <a:pt x="1071" y="34794"/>
                    </a:cubicBezTo>
                    <a:cubicBezTo>
                      <a:pt x="1460" y="34794"/>
                      <a:pt x="1836" y="34544"/>
                      <a:pt x="1811" y="34043"/>
                    </a:cubicBezTo>
                    <a:cubicBezTo>
                      <a:pt x="1668" y="31388"/>
                      <a:pt x="2035" y="28747"/>
                      <a:pt x="2932" y="26241"/>
                    </a:cubicBezTo>
                    <a:cubicBezTo>
                      <a:pt x="3762" y="23916"/>
                      <a:pt x="5082" y="21861"/>
                      <a:pt x="6616" y="19935"/>
                    </a:cubicBezTo>
                    <a:cubicBezTo>
                      <a:pt x="8097" y="18074"/>
                      <a:pt x="9624" y="16269"/>
                      <a:pt x="10808" y="14195"/>
                    </a:cubicBezTo>
                    <a:cubicBezTo>
                      <a:pt x="13166" y="10098"/>
                      <a:pt x="14435" y="5492"/>
                      <a:pt x="15678" y="964"/>
                    </a:cubicBezTo>
                    <a:cubicBezTo>
                      <a:pt x="15838" y="382"/>
                      <a:pt x="15356" y="1"/>
                      <a:pt x="14891"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989" name="Google Shape;1989;p49"/>
              <p:cNvSpPr/>
              <p:nvPr/>
            </p:nvSpPr>
            <p:spPr>
              <a:xfrm>
                <a:off x="3988900" y="1521950"/>
                <a:ext cx="328000" cy="673675"/>
              </a:xfrm>
              <a:custGeom>
                <a:avLst/>
                <a:gdLst/>
                <a:ahLst/>
                <a:cxnLst/>
                <a:rect l="l" t="t" r="r" b="b"/>
                <a:pathLst>
                  <a:path w="13120" h="26947" extrusionOk="0">
                    <a:moveTo>
                      <a:pt x="12345" y="1"/>
                    </a:moveTo>
                    <a:cubicBezTo>
                      <a:pt x="11955" y="1"/>
                      <a:pt x="11560" y="252"/>
                      <a:pt x="11551" y="754"/>
                    </a:cubicBezTo>
                    <a:cubicBezTo>
                      <a:pt x="11500" y="3234"/>
                      <a:pt x="10990" y="5702"/>
                      <a:pt x="10005" y="7988"/>
                    </a:cubicBezTo>
                    <a:cubicBezTo>
                      <a:pt x="9026" y="10250"/>
                      <a:pt x="7576" y="12162"/>
                      <a:pt x="6018" y="14050"/>
                    </a:cubicBezTo>
                    <a:cubicBezTo>
                      <a:pt x="3229" y="17427"/>
                      <a:pt x="1" y="21813"/>
                      <a:pt x="1823" y="26425"/>
                    </a:cubicBezTo>
                    <a:cubicBezTo>
                      <a:pt x="1969" y="26789"/>
                      <a:pt x="2293" y="26947"/>
                      <a:pt x="2608" y="26947"/>
                    </a:cubicBezTo>
                    <a:cubicBezTo>
                      <a:pt x="3089" y="26947"/>
                      <a:pt x="3551" y="26578"/>
                      <a:pt x="3324" y="26013"/>
                    </a:cubicBezTo>
                    <a:cubicBezTo>
                      <a:pt x="1443" y="21245"/>
                      <a:pt x="5637" y="17079"/>
                      <a:pt x="8323" y="13664"/>
                    </a:cubicBezTo>
                    <a:cubicBezTo>
                      <a:pt x="11274" y="9928"/>
                      <a:pt x="13007" y="5541"/>
                      <a:pt x="13109" y="754"/>
                    </a:cubicBezTo>
                    <a:cubicBezTo>
                      <a:pt x="13119" y="252"/>
                      <a:pt x="12734" y="1"/>
                      <a:pt x="1234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990" name="Google Shape;1990;p49"/>
              <p:cNvSpPr/>
              <p:nvPr/>
            </p:nvSpPr>
            <p:spPr>
              <a:xfrm>
                <a:off x="1943175" y="2136175"/>
                <a:ext cx="4449000" cy="3339125"/>
              </a:xfrm>
              <a:custGeom>
                <a:avLst/>
                <a:gdLst/>
                <a:ahLst/>
                <a:cxnLst/>
                <a:rect l="l" t="t" r="r" b="b"/>
                <a:pathLst>
                  <a:path w="177960" h="133565" extrusionOk="0">
                    <a:moveTo>
                      <a:pt x="106959" y="0"/>
                    </a:moveTo>
                    <a:cubicBezTo>
                      <a:pt x="81360" y="201"/>
                      <a:pt x="68102" y="10243"/>
                      <a:pt x="63033" y="22245"/>
                    </a:cubicBezTo>
                    <a:cubicBezTo>
                      <a:pt x="57956" y="34253"/>
                      <a:pt x="44390" y="81380"/>
                      <a:pt x="44390" y="81380"/>
                    </a:cubicBezTo>
                    <a:lnTo>
                      <a:pt x="21038" y="41820"/>
                    </a:lnTo>
                    <a:lnTo>
                      <a:pt x="0" y="56688"/>
                    </a:lnTo>
                    <a:cubicBezTo>
                      <a:pt x="309" y="75531"/>
                      <a:pt x="14610" y="133565"/>
                      <a:pt x="14610" y="133565"/>
                    </a:cubicBezTo>
                    <a:lnTo>
                      <a:pt x="140914" y="133223"/>
                    </a:lnTo>
                    <a:lnTo>
                      <a:pt x="177960" y="133223"/>
                    </a:lnTo>
                    <a:cubicBezTo>
                      <a:pt x="177960" y="133223"/>
                      <a:pt x="176111" y="100679"/>
                      <a:pt x="173297" y="84594"/>
                    </a:cubicBezTo>
                    <a:cubicBezTo>
                      <a:pt x="170063" y="66087"/>
                      <a:pt x="165856" y="46794"/>
                      <a:pt x="160998" y="35508"/>
                    </a:cubicBezTo>
                    <a:cubicBezTo>
                      <a:pt x="149519" y="8845"/>
                      <a:pt x="123070" y="1965"/>
                      <a:pt x="123070" y="1965"/>
                    </a:cubicBezTo>
                    <a:cubicBezTo>
                      <a:pt x="123070" y="1965"/>
                      <a:pt x="122541" y="3827"/>
                      <a:pt x="122541" y="3981"/>
                    </a:cubicBezTo>
                    <a:cubicBezTo>
                      <a:pt x="122541" y="4136"/>
                      <a:pt x="121150" y="5476"/>
                      <a:pt x="120995" y="5580"/>
                    </a:cubicBezTo>
                    <a:cubicBezTo>
                      <a:pt x="120840" y="5682"/>
                      <a:pt x="117278" y="6359"/>
                      <a:pt x="117278" y="6359"/>
                    </a:cubicBezTo>
                    <a:cubicBezTo>
                      <a:pt x="117278" y="6359"/>
                      <a:pt x="112479" y="5373"/>
                      <a:pt x="112170" y="5071"/>
                    </a:cubicBezTo>
                    <a:cubicBezTo>
                      <a:pt x="111861" y="4768"/>
                      <a:pt x="110103" y="4034"/>
                      <a:pt x="109021" y="2952"/>
                    </a:cubicBezTo>
                    <a:cubicBezTo>
                      <a:pt x="107939" y="1863"/>
                      <a:pt x="106959" y="0"/>
                      <a:pt x="106959"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1991" name="Google Shape;1991;p49"/>
              <p:cNvSpPr/>
              <p:nvPr/>
            </p:nvSpPr>
            <p:spPr>
              <a:xfrm>
                <a:off x="4331775" y="2112200"/>
                <a:ext cx="919750" cy="535175"/>
              </a:xfrm>
              <a:custGeom>
                <a:avLst/>
                <a:gdLst/>
                <a:ahLst/>
                <a:cxnLst/>
                <a:rect l="l" t="t" r="r" b="b"/>
                <a:pathLst>
                  <a:path w="36790" h="21407" extrusionOk="0">
                    <a:moveTo>
                      <a:pt x="10618" y="1"/>
                    </a:moveTo>
                    <a:cubicBezTo>
                      <a:pt x="10571" y="1"/>
                      <a:pt x="10524" y="5"/>
                      <a:pt x="10475" y="13"/>
                    </a:cubicBezTo>
                    <a:lnTo>
                      <a:pt x="4805" y="928"/>
                    </a:lnTo>
                    <a:cubicBezTo>
                      <a:pt x="4309" y="1012"/>
                      <a:pt x="3814" y="1089"/>
                      <a:pt x="3318" y="1166"/>
                    </a:cubicBezTo>
                    <a:cubicBezTo>
                      <a:pt x="2925" y="1230"/>
                      <a:pt x="2390" y="1230"/>
                      <a:pt x="2029" y="1398"/>
                    </a:cubicBezTo>
                    <a:cubicBezTo>
                      <a:pt x="1443" y="1675"/>
                      <a:pt x="1121" y="2609"/>
                      <a:pt x="908" y="3189"/>
                    </a:cubicBezTo>
                    <a:cubicBezTo>
                      <a:pt x="0" y="5656"/>
                      <a:pt x="541" y="8594"/>
                      <a:pt x="1463" y="10984"/>
                    </a:cubicBezTo>
                    <a:cubicBezTo>
                      <a:pt x="2370" y="13348"/>
                      <a:pt x="3904" y="15524"/>
                      <a:pt x="6365" y="16427"/>
                    </a:cubicBezTo>
                    <a:cubicBezTo>
                      <a:pt x="7176" y="16723"/>
                      <a:pt x="8031" y="16859"/>
                      <a:pt x="8891" y="16859"/>
                    </a:cubicBezTo>
                    <a:cubicBezTo>
                      <a:pt x="10710" y="16859"/>
                      <a:pt x="12548" y="16247"/>
                      <a:pt x="14018" y="15229"/>
                    </a:cubicBezTo>
                    <a:cubicBezTo>
                      <a:pt x="15609" y="14127"/>
                      <a:pt x="16846" y="12640"/>
                      <a:pt x="17812" y="10990"/>
                    </a:cubicBezTo>
                    <a:cubicBezTo>
                      <a:pt x="18056" y="13521"/>
                      <a:pt x="18579" y="16047"/>
                      <a:pt x="20105" y="18128"/>
                    </a:cubicBezTo>
                    <a:cubicBezTo>
                      <a:pt x="21567" y="20126"/>
                      <a:pt x="23696" y="21406"/>
                      <a:pt x="26136" y="21406"/>
                    </a:cubicBezTo>
                    <a:cubicBezTo>
                      <a:pt x="26449" y="21406"/>
                      <a:pt x="26766" y="21385"/>
                      <a:pt x="27088" y="21342"/>
                    </a:cubicBezTo>
                    <a:cubicBezTo>
                      <a:pt x="29973" y="20949"/>
                      <a:pt x="32312" y="19003"/>
                      <a:pt x="33813" y="16588"/>
                    </a:cubicBezTo>
                    <a:cubicBezTo>
                      <a:pt x="34334" y="15750"/>
                      <a:pt x="34773" y="14804"/>
                      <a:pt x="35056" y="13818"/>
                    </a:cubicBezTo>
                    <a:cubicBezTo>
                      <a:pt x="35894" y="12156"/>
                      <a:pt x="36428" y="10345"/>
                      <a:pt x="36621" y="8471"/>
                    </a:cubicBezTo>
                    <a:cubicBezTo>
                      <a:pt x="36698" y="7731"/>
                      <a:pt x="36789" y="6925"/>
                      <a:pt x="36151" y="6403"/>
                    </a:cubicBezTo>
                    <a:cubicBezTo>
                      <a:pt x="35488" y="5862"/>
                      <a:pt x="34457" y="5605"/>
                      <a:pt x="33677" y="5270"/>
                    </a:cubicBezTo>
                    <a:cubicBezTo>
                      <a:pt x="31816" y="4484"/>
                      <a:pt x="29954" y="3717"/>
                      <a:pt x="28073" y="2977"/>
                    </a:cubicBezTo>
                    <a:cubicBezTo>
                      <a:pt x="27972" y="2936"/>
                      <a:pt x="27877" y="2918"/>
                      <a:pt x="27790" y="2918"/>
                    </a:cubicBezTo>
                    <a:cubicBezTo>
                      <a:pt x="27168" y="2918"/>
                      <a:pt x="26909" y="3845"/>
                      <a:pt x="27383" y="4303"/>
                    </a:cubicBezTo>
                    <a:cubicBezTo>
                      <a:pt x="26205" y="6448"/>
                      <a:pt x="23268" y="6983"/>
                      <a:pt x="21026" y="7170"/>
                    </a:cubicBezTo>
                    <a:cubicBezTo>
                      <a:pt x="20625" y="7203"/>
                      <a:pt x="20222" y="7220"/>
                      <a:pt x="19819" y="7220"/>
                    </a:cubicBezTo>
                    <a:cubicBezTo>
                      <a:pt x="18179" y="7220"/>
                      <a:pt x="16549" y="6931"/>
                      <a:pt x="15106" y="6224"/>
                    </a:cubicBezTo>
                    <a:cubicBezTo>
                      <a:pt x="15048" y="6138"/>
                      <a:pt x="14977" y="6055"/>
                      <a:pt x="14881" y="5992"/>
                    </a:cubicBezTo>
                    <a:cubicBezTo>
                      <a:pt x="13231" y="4824"/>
                      <a:pt x="12208" y="3040"/>
                      <a:pt x="11905" y="1063"/>
                    </a:cubicBezTo>
                    <a:cubicBezTo>
                      <a:pt x="11854" y="709"/>
                      <a:pt x="11628" y="534"/>
                      <a:pt x="11364" y="503"/>
                    </a:cubicBezTo>
                    <a:cubicBezTo>
                      <a:pt x="11238" y="230"/>
                      <a:pt x="10972" y="1"/>
                      <a:pt x="1061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992" name="Google Shape;1992;p49"/>
              <p:cNvSpPr/>
              <p:nvPr/>
            </p:nvSpPr>
            <p:spPr>
              <a:xfrm>
                <a:off x="4640825" y="2668425"/>
                <a:ext cx="155250" cy="155275"/>
              </a:xfrm>
              <a:custGeom>
                <a:avLst/>
                <a:gdLst/>
                <a:ahLst/>
                <a:cxnLst/>
                <a:rect l="l" t="t" r="r" b="b"/>
                <a:pathLst>
                  <a:path w="6210" h="6211" extrusionOk="0">
                    <a:moveTo>
                      <a:pt x="3105" y="1"/>
                    </a:moveTo>
                    <a:cubicBezTo>
                      <a:pt x="1392" y="1"/>
                      <a:pt x="0" y="1392"/>
                      <a:pt x="0" y="3107"/>
                    </a:cubicBezTo>
                    <a:cubicBezTo>
                      <a:pt x="0" y="4820"/>
                      <a:pt x="1392" y="6211"/>
                      <a:pt x="3105" y="6211"/>
                    </a:cubicBezTo>
                    <a:cubicBezTo>
                      <a:pt x="4818" y="6211"/>
                      <a:pt x="6209" y="4820"/>
                      <a:pt x="6209" y="3107"/>
                    </a:cubicBezTo>
                    <a:cubicBezTo>
                      <a:pt x="6209" y="1392"/>
                      <a:pt x="4818" y="1"/>
                      <a:pt x="310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993" name="Google Shape;1993;p49"/>
              <p:cNvSpPr/>
              <p:nvPr/>
            </p:nvSpPr>
            <p:spPr>
              <a:xfrm>
                <a:off x="4589600" y="2956525"/>
                <a:ext cx="155250" cy="155300"/>
              </a:xfrm>
              <a:custGeom>
                <a:avLst/>
                <a:gdLst/>
                <a:ahLst/>
                <a:cxnLst/>
                <a:rect l="l" t="t" r="r" b="b"/>
                <a:pathLst>
                  <a:path w="6210" h="6212" extrusionOk="0">
                    <a:moveTo>
                      <a:pt x="3105" y="1"/>
                    </a:moveTo>
                    <a:cubicBezTo>
                      <a:pt x="1392" y="1"/>
                      <a:pt x="1" y="1392"/>
                      <a:pt x="1" y="3107"/>
                    </a:cubicBezTo>
                    <a:cubicBezTo>
                      <a:pt x="1" y="4820"/>
                      <a:pt x="1392" y="6211"/>
                      <a:pt x="3105" y="6211"/>
                    </a:cubicBezTo>
                    <a:cubicBezTo>
                      <a:pt x="4818" y="6211"/>
                      <a:pt x="6210" y="4820"/>
                      <a:pt x="6210" y="3107"/>
                    </a:cubicBezTo>
                    <a:cubicBezTo>
                      <a:pt x="6210" y="1392"/>
                      <a:pt x="4818" y="1"/>
                      <a:pt x="3105"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994" name="Google Shape;1994;p49"/>
              <p:cNvSpPr/>
              <p:nvPr/>
            </p:nvSpPr>
            <p:spPr>
              <a:xfrm>
                <a:off x="4539350" y="3199725"/>
                <a:ext cx="155250" cy="155275"/>
              </a:xfrm>
              <a:custGeom>
                <a:avLst/>
                <a:gdLst/>
                <a:ahLst/>
                <a:cxnLst/>
                <a:rect l="l" t="t" r="r" b="b"/>
                <a:pathLst>
                  <a:path w="6210" h="6211" extrusionOk="0">
                    <a:moveTo>
                      <a:pt x="3105" y="0"/>
                    </a:moveTo>
                    <a:cubicBezTo>
                      <a:pt x="1392" y="0"/>
                      <a:pt x="1" y="1392"/>
                      <a:pt x="1" y="3105"/>
                    </a:cubicBezTo>
                    <a:cubicBezTo>
                      <a:pt x="1" y="4819"/>
                      <a:pt x="1392" y="6211"/>
                      <a:pt x="3105" y="6211"/>
                    </a:cubicBezTo>
                    <a:cubicBezTo>
                      <a:pt x="4826" y="6211"/>
                      <a:pt x="6210" y="4819"/>
                      <a:pt x="6210" y="3105"/>
                    </a:cubicBezTo>
                    <a:cubicBezTo>
                      <a:pt x="6210" y="1392"/>
                      <a:pt x="4826" y="0"/>
                      <a:pt x="3105"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995" name="Google Shape;1995;p49"/>
              <p:cNvSpPr/>
              <p:nvPr/>
            </p:nvSpPr>
            <p:spPr>
              <a:xfrm>
                <a:off x="1536050" y="2659500"/>
                <a:ext cx="944850" cy="883625"/>
              </a:xfrm>
              <a:custGeom>
                <a:avLst/>
                <a:gdLst/>
                <a:ahLst/>
                <a:cxnLst/>
                <a:rect l="l" t="t" r="r" b="b"/>
                <a:pathLst>
                  <a:path w="37794" h="35345" extrusionOk="0">
                    <a:moveTo>
                      <a:pt x="13476" y="1"/>
                    </a:moveTo>
                    <a:cubicBezTo>
                      <a:pt x="13335" y="1"/>
                      <a:pt x="13192" y="36"/>
                      <a:pt x="13071" y="101"/>
                    </a:cubicBezTo>
                    <a:cubicBezTo>
                      <a:pt x="12992" y="74"/>
                      <a:pt x="12908" y="58"/>
                      <a:pt x="12824" y="58"/>
                    </a:cubicBezTo>
                    <a:cubicBezTo>
                      <a:pt x="12647" y="58"/>
                      <a:pt x="12465" y="125"/>
                      <a:pt x="12304" y="286"/>
                    </a:cubicBezTo>
                    <a:cubicBezTo>
                      <a:pt x="11454" y="1137"/>
                      <a:pt x="11299" y="2432"/>
                      <a:pt x="11395" y="3586"/>
                    </a:cubicBezTo>
                    <a:cubicBezTo>
                      <a:pt x="11441" y="4178"/>
                      <a:pt x="11557" y="4764"/>
                      <a:pt x="11757" y="5325"/>
                    </a:cubicBezTo>
                    <a:cubicBezTo>
                      <a:pt x="11873" y="5640"/>
                      <a:pt x="12007" y="5937"/>
                      <a:pt x="12156" y="6233"/>
                    </a:cubicBezTo>
                    <a:cubicBezTo>
                      <a:pt x="12221" y="6362"/>
                      <a:pt x="12284" y="6568"/>
                      <a:pt x="12369" y="6710"/>
                    </a:cubicBezTo>
                    <a:cubicBezTo>
                      <a:pt x="10900" y="6741"/>
                      <a:pt x="9438" y="6780"/>
                      <a:pt x="7969" y="6812"/>
                    </a:cubicBezTo>
                    <a:cubicBezTo>
                      <a:pt x="7086" y="6839"/>
                      <a:pt x="6210" y="6857"/>
                      <a:pt x="5335" y="6922"/>
                    </a:cubicBezTo>
                    <a:cubicBezTo>
                      <a:pt x="4845" y="6961"/>
                      <a:pt x="4316" y="7077"/>
                      <a:pt x="3801" y="7103"/>
                    </a:cubicBezTo>
                    <a:cubicBezTo>
                      <a:pt x="3356" y="5917"/>
                      <a:pt x="2912" y="4739"/>
                      <a:pt x="2475" y="3553"/>
                    </a:cubicBezTo>
                    <a:cubicBezTo>
                      <a:pt x="2333" y="3182"/>
                      <a:pt x="2032" y="3000"/>
                      <a:pt x="1728" y="3000"/>
                    </a:cubicBezTo>
                    <a:cubicBezTo>
                      <a:pt x="1421" y="3000"/>
                      <a:pt x="1113" y="3187"/>
                      <a:pt x="967" y="3553"/>
                    </a:cubicBezTo>
                    <a:cubicBezTo>
                      <a:pt x="1" y="6027"/>
                      <a:pt x="387" y="8759"/>
                      <a:pt x="1848" y="10954"/>
                    </a:cubicBezTo>
                    <a:cubicBezTo>
                      <a:pt x="2204" y="11477"/>
                      <a:pt x="2615" y="12005"/>
                      <a:pt x="2815" y="12610"/>
                    </a:cubicBezTo>
                    <a:cubicBezTo>
                      <a:pt x="2776" y="12675"/>
                      <a:pt x="2745" y="12740"/>
                      <a:pt x="2719" y="12823"/>
                    </a:cubicBezTo>
                    <a:cubicBezTo>
                      <a:pt x="2487" y="13590"/>
                      <a:pt x="2674" y="14259"/>
                      <a:pt x="2963" y="14910"/>
                    </a:cubicBezTo>
                    <a:lnTo>
                      <a:pt x="2963" y="14917"/>
                    </a:lnTo>
                    <a:cubicBezTo>
                      <a:pt x="3054" y="16180"/>
                      <a:pt x="3388" y="17378"/>
                      <a:pt x="3929" y="18511"/>
                    </a:cubicBezTo>
                    <a:cubicBezTo>
                      <a:pt x="3943" y="18981"/>
                      <a:pt x="3956" y="19451"/>
                      <a:pt x="4045" y="19921"/>
                    </a:cubicBezTo>
                    <a:cubicBezTo>
                      <a:pt x="4194" y="20688"/>
                      <a:pt x="4568" y="21371"/>
                      <a:pt x="4883" y="22073"/>
                    </a:cubicBezTo>
                    <a:cubicBezTo>
                      <a:pt x="6043" y="24650"/>
                      <a:pt x="6313" y="28760"/>
                      <a:pt x="9843" y="29236"/>
                    </a:cubicBezTo>
                    <a:cubicBezTo>
                      <a:pt x="9888" y="29242"/>
                      <a:pt x="9931" y="29246"/>
                      <a:pt x="9973" y="29246"/>
                    </a:cubicBezTo>
                    <a:cubicBezTo>
                      <a:pt x="10137" y="29246"/>
                      <a:pt x="10281" y="29197"/>
                      <a:pt x="10404" y="29120"/>
                    </a:cubicBezTo>
                    <a:cubicBezTo>
                      <a:pt x="10983" y="29311"/>
                      <a:pt x="11602" y="29419"/>
                      <a:pt x="12248" y="29419"/>
                    </a:cubicBezTo>
                    <a:cubicBezTo>
                      <a:pt x="12386" y="29419"/>
                      <a:pt x="12524" y="29414"/>
                      <a:pt x="12664" y="29404"/>
                    </a:cubicBezTo>
                    <a:cubicBezTo>
                      <a:pt x="13148" y="31795"/>
                      <a:pt x="14623" y="33945"/>
                      <a:pt x="16729" y="35241"/>
                    </a:cubicBezTo>
                    <a:cubicBezTo>
                      <a:pt x="16844" y="35312"/>
                      <a:pt x="16974" y="35345"/>
                      <a:pt x="17105" y="35345"/>
                    </a:cubicBezTo>
                    <a:cubicBezTo>
                      <a:pt x="17246" y="35345"/>
                      <a:pt x="17388" y="35307"/>
                      <a:pt x="17516" y="35241"/>
                    </a:cubicBezTo>
                    <a:cubicBezTo>
                      <a:pt x="17650" y="35163"/>
                      <a:pt x="17793" y="35086"/>
                      <a:pt x="17935" y="35009"/>
                    </a:cubicBezTo>
                    <a:cubicBezTo>
                      <a:pt x="17966" y="34989"/>
                      <a:pt x="17998" y="34970"/>
                      <a:pt x="18024" y="34950"/>
                    </a:cubicBezTo>
                    <a:cubicBezTo>
                      <a:pt x="25033" y="31543"/>
                      <a:pt x="31507" y="27104"/>
                      <a:pt x="37221" y="21809"/>
                    </a:cubicBezTo>
                    <a:cubicBezTo>
                      <a:pt x="37794" y="21274"/>
                      <a:pt x="37248" y="20493"/>
                      <a:pt x="36633" y="20493"/>
                    </a:cubicBezTo>
                    <a:cubicBezTo>
                      <a:pt x="36618" y="20493"/>
                      <a:pt x="36604" y="20494"/>
                      <a:pt x="36589" y="20495"/>
                    </a:cubicBezTo>
                    <a:cubicBezTo>
                      <a:pt x="36583" y="20488"/>
                      <a:pt x="36583" y="20482"/>
                      <a:pt x="36577" y="20476"/>
                    </a:cubicBezTo>
                    <a:cubicBezTo>
                      <a:pt x="35379" y="18833"/>
                      <a:pt x="34174" y="17185"/>
                      <a:pt x="32970" y="15541"/>
                    </a:cubicBezTo>
                    <a:cubicBezTo>
                      <a:pt x="32995" y="15425"/>
                      <a:pt x="32988" y="15291"/>
                      <a:pt x="32937" y="15148"/>
                    </a:cubicBezTo>
                    <a:cubicBezTo>
                      <a:pt x="32415" y="13680"/>
                      <a:pt x="31648" y="12366"/>
                      <a:pt x="30624" y="11180"/>
                    </a:cubicBezTo>
                    <a:cubicBezTo>
                      <a:pt x="30580" y="11123"/>
                      <a:pt x="30527" y="11078"/>
                      <a:pt x="30470" y="11045"/>
                    </a:cubicBezTo>
                    <a:cubicBezTo>
                      <a:pt x="30419" y="10974"/>
                      <a:pt x="30360" y="10909"/>
                      <a:pt x="30309" y="10846"/>
                    </a:cubicBezTo>
                    <a:cubicBezTo>
                      <a:pt x="29530" y="9454"/>
                      <a:pt x="28479" y="8256"/>
                      <a:pt x="27178" y="7264"/>
                    </a:cubicBezTo>
                    <a:cubicBezTo>
                      <a:pt x="27037" y="7158"/>
                      <a:pt x="26898" y="7112"/>
                      <a:pt x="26767" y="7112"/>
                    </a:cubicBezTo>
                    <a:cubicBezTo>
                      <a:pt x="26557" y="7112"/>
                      <a:pt x="26371" y="7230"/>
                      <a:pt x="26245" y="7406"/>
                    </a:cubicBezTo>
                    <a:cubicBezTo>
                      <a:pt x="23802" y="5840"/>
                      <a:pt x="21052" y="4680"/>
                      <a:pt x="18352" y="3624"/>
                    </a:cubicBezTo>
                    <a:cubicBezTo>
                      <a:pt x="18283" y="3598"/>
                      <a:pt x="18218" y="3580"/>
                      <a:pt x="18159" y="3572"/>
                    </a:cubicBezTo>
                    <a:cubicBezTo>
                      <a:pt x="17071" y="2807"/>
                      <a:pt x="15988" y="2040"/>
                      <a:pt x="14900" y="1279"/>
                    </a:cubicBezTo>
                    <a:cubicBezTo>
                      <a:pt x="14603" y="925"/>
                      <a:pt x="14302" y="577"/>
                      <a:pt x="13999" y="223"/>
                    </a:cubicBezTo>
                    <a:cubicBezTo>
                      <a:pt x="13867" y="69"/>
                      <a:pt x="13673" y="1"/>
                      <a:pt x="13476" y="1"/>
                    </a:cubicBezTo>
                    <a:close/>
                  </a:path>
                </a:pathLst>
              </a:custGeom>
              <a:solidFill>
                <a:schemeClr val="accent2"/>
              </a:solidFill>
              <a:ln>
                <a:noFill/>
              </a:ln>
            </p:spPr>
            <p:txBody>
              <a:bodyPr spcFirstLastPara="1" wrap="square" lIns="121900" tIns="121900" rIns="121900" bIns="121900" anchor="ctr" anchorCtr="0">
                <a:noAutofit/>
              </a:bodyPr>
              <a:lstStyle/>
              <a:p>
                <a:endParaRPr sz="2400"/>
              </a:p>
            </p:txBody>
          </p:sp>
          <p:sp>
            <p:nvSpPr>
              <p:cNvPr id="1996" name="Google Shape;1996;p49"/>
              <p:cNvSpPr/>
              <p:nvPr/>
            </p:nvSpPr>
            <p:spPr>
              <a:xfrm>
                <a:off x="1220200" y="1353600"/>
                <a:ext cx="619750" cy="1461725"/>
              </a:xfrm>
              <a:custGeom>
                <a:avLst/>
                <a:gdLst/>
                <a:ahLst/>
                <a:cxnLst/>
                <a:rect l="l" t="t" r="r" b="b"/>
                <a:pathLst>
                  <a:path w="24790" h="58469" extrusionOk="0">
                    <a:moveTo>
                      <a:pt x="1226" y="0"/>
                    </a:moveTo>
                    <a:cubicBezTo>
                      <a:pt x="564" y="0"/>
                      <a:pt x="0" y="236"/>
                      <a:pt x="112" y="1086"/>
                    </a:cubicBezTo>
                    <a:lnTo>
                      <a:pt x="15526" y="58186"/>
                    </a:lnTo>
                    <a:lnTo>
                      <a:pt x="24790" y="58469"/>
                    </a:lnTo>
                    <a:lnTo>
                      <a:pt x="24790" y="58469"/>
                    </a:lnTo>
                    <a:lnTo>
                      <a:pt x="24236" y="56117"/>
                    </a:lnTo>
                    <a:lnTo>
                      <a:pt x="24501" y="55584"/>
                    </a:lnTo>
                    <a:lnTo>
                      <a:pt x="3036" y="370"/>
                    </a:lnTo>
                    <a:cubicBezTo>
                      <a:pt x="3036" y="370"/>
                      <a:pt x="2054" y="0"/>
                      <a:pt x="1226"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sp>
            <p:nvSpPr>
              <p:cNvPr id="1997" name="Google Shape;1997;p49"/>
              <p:cNvSpPr/>
              <p:nvPr/>
            </p:nvSpPr>
            <p:spPr>
              <a:xfrm>
                <a:off x="4150775" y="894700"/>
                <a:ext cx="1369025" cy="1097050"/>
              </a:xfrm>
              <a:custGeom>
                <a:avLst/>
                <a:gdLst/>
                <a:ahLst/>
                <a:cxnLst/>
                <a:rect l="l" t="t" r="r" b="b"/>
                <a:pathLst>
                  <a:path w="54761" h="43882" extrusionOk="0">
                    <a:moveTo>
                      <a:pt x="2248" y="1"/>
                    </a:moveTo>
                    <a:cubicBezTo>
                      <a:pt x="0" y="23043"/>
                      <a:pt x="7968" y="37421"/>
                      <a:pt x="25941" y="42735"/>
                    </a:cubicBezTo>
                    <a:cubicBezTo>
                      <a:pt x="28671" y="43546"/>
                      <a:pt x="31293" y="43882"/>
                      <a:pt x="33761" y="43882"/>
                    </a:cubicBezTo>
                    <a:cubicBezTo>
                      <a:pt x="46103" y="43882"/>
                      <a:pt x="54665" y="35436"/>
                      <a:pt x="54760" y="35334"/>
                    </a:cubicBezTo>
                    <a:lnTo>
                      <a:pt x="53692" y="34270"/>
                    </a:lnTo>
                    <a:cubicBezTo>
                      <a:pt x="53595" y="34367"/>
                      <a:pt x="45484" y="42376"/>
                      <a:pt x="33785" y="42376"/>
                    </a:cubicBezTo>
                    <a:cubicBezTo>
                      <a:pt x="31444" y="42376"/>
                      <a:pt x="28959" y="42055"/>
                      <a:pt x="26366" y="41286"/>
                    </a:cubicBezTo>
                    <a:cubicBezTo>
                      <a:pt x="9185" y="36209"/>
                      <a:pt x="1585" y="22366"/>
                      <a:pt x="3756" y="142"/>
                    </a:cubicBezTo>
                    <a:lnTo>
                      <a:pt x="2248" y="1"/>
                    </a:ln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998" name="Google Shape;1998;p49"/>
              <p:cNvSpPr/>
              <p:nvPr/>
            </p:nvSpPr>
            <p:spPr>
              <a:xfrm>
                <a:off x="4616325" y="1893175"/>
                <a:ext cx="425650" cy="429625"/>
              </a:xfrm>
              <a:custGeom>
                <a:avLst/>
                <a:gdLst/>
                <a:ahLst/>
                <a:cxnLst/>
                <a:rect l="l" t="t" r="r" b="b"/>
                <a:pathLst>
                  <a:path w="17026" h="17185" extrusionOk="0">
                    <a:moveTo>
                      <a:pt x="2018" y="1"/>
                    </a:moveTo>
                    <a:cubicBezTo>
                      <a:pt x="1713" y="1"/>
                      <a:pt x="1422" y="170"/>
                      <a:pt x="1334" y="560"/>
                    </a:cubicBezTo>
                    <a:cubicBezTo>
                      <a:pt x="657" y="3685"/>
                      <a:pt x="116" y="6931"/>
                      <a:pt x="33" y="10133"/>
                    </a:cubicBezTo>
                    <a:cubicBezTo>
                      <a:pt x="0" y="11325"/>
                      <a:pt x="193" y="12511"/>
                      <a:pt x="986" y="13445"/>
                    </a:cubicBezTo>
                    <a:cubicBezTo>
                      <a:pt x="1786" y="14378"/>
                      <a:pt x="2990" y="15080"/>
                      <a:pt x="4066" y="15654"/>
                    </a:cubicBezTo>
                    <a:cubicBezTo>
                      <a:pt x="5835" y="16600"/>
                      <a:pt x="7770" y="17185"/>
                      <a:pt x="9753" y="17185"/>
                    </a:cubicBezTo>
                    <a:cubicBezTo>
                      <a:pt x="10362" y="17185"/>
                      <a:pt x="10975" y="17129"/>
                      <a:pt x="11589" y="17013"/>
                    </a:cubicBezTo>
                    <a:cubicBezTo>
                      <a:pt x="12807" y="16787"/>
                      <a:pt x="14006" y="16305"/>
                      <a:pt x="15043" y="15634"/>
                    </a:cubicBezTo>
                    <a:cubicBezTo>
                      <a:pt x="16170" y="14899"/>
                      <a:pt x="16601" y="14069"/>
                      <a:pt x="16659" y="12735"/>
                    </a:cubicBezTo>
                    <a:cubicBezTo>
                      <a:pt x="16782" y="9720"/>
                      <a:pt x="16890" y="6713"/>
                      <a:pt x="17006" y="3699"/>
                    </a:cubicBezTo>
                    <a:cubicBezTo>
                      <a:pt x="17026" y="3197"/>
                      <a:pt x="16648" y="2947"/>
                      <a:pt x="16261" y="2947"/>
                    </a:cubicBezTo>
                    <a:cubicBezTo>
                      <a:pt x="15872" y="2947"/>
                      <a:pt x="15474" y="3198"/>
                      <a:pt x="15454" y="3699"/>
                    </a:cubicBezTo>
                    <a:cubicBezTo>
                      <a:pt x="15391" y="5334"/>
                      <a:pt x="15326" y="6964"/>
                      <a:pt x="15261" y="8599"/>
                    </a:cubicBezTo>
                    <a:lnTo>
                      <a:pt x="15165" y="11048"/>
                    </a:lnTo>
                    <a:cubicBezTo>
                      <a:pt x="15139" y="11776"/>
                      <a:pt x="15275" y="12767"/>
                      <a:pt x="15035" y="13457"/>
                    </a:cubicBezTo>
                    <a:cubicBezTo>
                      <a:pt x="14817" y="14102"/>
                      <a:pt x="14030" y="14456"/>
                      <a:pt x="13464" y="14745"/>
                    </a:cubicBezTo>
                    <a:cubicBezTo>
                      <a:pt x="12897" y="15036"/>
                      <a:pt x="12299" y="15247"/>
                      <a:pt x="11687" y="15402"/>
                    </a:cubicBezTo>
                    <a:cubicBezTo>
                      <a:pt x="11034" y="15562"/>
                      <a:pt x="10370" y="15639"/>
                      <a:pt x="9707" y="15639"/>
                    </a:cubicBezTo>
                    <a:cubicBezTo>
                      <a:pt x="8930" y="15639"/>
                      <a:pt x="8154" y="15533"/>
                      <a:pt x="7396" y="15332"/>
                    </a:cubicBezTo>
                    <a:cubicBezTo>
                      <a:pt x="5985" y="14952"/>
                      <a:pt x="4677" y="14281"/>
                      <a:pt x="3466" y="13477"/>
                    </a:cubicBezTo>
                    <a:cubicBezTo>
                      <a:pt x="2931" y="13115"/>
                      <a:pt x="2333" y="12735"/>
                      <a:pt x="1979" y="12182"/>
                    </a:cubicBezTo>
                    <a:cubicBezTo>
                      <a:pt x="1611" y="11614"/>
                      <a:pt x="1579" y="10912"/>
                      <a:pt x="1585" y="10255"/>
                    </a:cubicBezTo>
                    <a:cubicBezTo>
                      <a:pt x="1631" y="7151"/>
                      <a:pt x="2178" y="4000"/>
                      <a:pt x="2842" y="973"/>
                    </a:cubicBezTo>
                    <a:cubicBezTo>
                      <a:pt x="2969" y="385"/>
                      <a:pt x="2478" y="1"/>
                      <a:pt x="2018"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1999" name="Google Shape;1999;p49"/>
              <p:cNvSpPr/>
              <p:nvPr/>
            </p:nvSpPr>
            <p:spPr>
              <a:xfrm>
                <a:off x="5339650" y="3391975"/>
                <a:ext cx="126700" cy="2049125"/>
              </a:xfrm>
              <a:custGeom>
                <a:avLst/>
                <a:gdLst/>
                <a:ahLst/>
                <a:cxnLst/>
                <a:rect l="l" t="t" r="r" b="b"/>
                <a:pathLst>
                  <a:path w="5068" h="81965" extrusionOk="0">
                    <a:moveTo>
                      <a:pt x="766" y="1"/>
                    </a:moveTo>
                    <a:cubicBezTo>
                      <a:pt x="376" y="1"/>
                      <a:pt x="1" y="250"/>
                      <a:pt x="30" y="749"/>
                    </a:cubicBezTo>
                    <a:cubicBezTo>
                      <a:pt x="378" y="6650"/>
                      <a:pt x="700" y="12551"/>
                      <a:pt x="1009" y="18451"/>
                    </a:cubicBezTo>
                    <a:cubicBezTo>
                      <a:pt x="1544" y="28906"/>
                      <a:pt x="2026" y="39361"/>
                      <a:pt x="2439" y="49822"/>
                    </a:cubicBezTo>
                    <a:cubicBezTo>
                      <a:pt x="2852" y="60284"/>
                      <a:pt x="3206" y="70745"/>
                      <a:pt x="3495" y="81213"/>
                    </a:cubicBezTo>
                    <a:cubicBezTo>
                      <a:pt x="3511" y="81713"/>
                      <a:pt x="3909" y="81964"/>
                      <a:pt x="4298" y="81964"/>
                    </a:cubicBezTo>
                    <a:cubicBezTo>
                      <a:pt x="4687" y="81964"/>
                      <a:pt x="5067" y="81715"/>
                      <a:pt x="5055" y="81213"/>
                    </a:cubicBezTo>
                    <a:cubicBezTo>
                      <a:pt x="4894" y="75306"/>
                      <a:pt x="4707" y="69400"/>
                      <a:pt x="4500" y="63499"/>
                    </a:cubicBezTo>
                    <a:cubicBezTo>
                      <a:pt x="4140" y="53030"/>
                      <a:pt x="3721" y="42576"/>
                      <a:pt x="3232" y="32114"/>
                    </a:cubicBezTo>
                    <a:cubicBezTo>
                      <a:pt x="2748" y="21659"/>
                      <a:pt x="2201" y="11204"/>
                      <a:pt x="1589" y="749"/>
                    </a:cubicBezTo>
                    <a:cubicBezTo>
                      <a:pt x="1560" y="250"/>
                      <a:pt x="1156" y="1"/>
                      <a:pt x="76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000" name="Google Shape;2000;p49"/>
              <p:cNvSpPr/>
              <p:nvPr/>
            </p:nvSpPr>
            <p:spPr>
              <a:xfrm>
                <a:off x="3247800" y="3334600"/>
                <a:ext cx="542725" cy="2078350"/>
              </a:xfrm>
              <a:custGeom>
                <a:avLst/>
                <a:gdLst/>
                <a:ahLst/>
                <a:cxnLst/>
                <a:rect l="l" t="t" r="r" b="b"/>
                <a:pathLst>
                  <a:path w="21709" h="83134" extrusionOk="0">
                    <a:moveTo>
                      <a:pt x="20762" y="1"/>
                    </a:moveTo>
                    <a:cubicBezTo>
                      <a:pt x="20455" y="1"/>
                      <a:pt x="20156" y="167"/>
                      <a:pt x="20053" y="551"/>
                    </a:cubicBezTo>
                    <a:cubicBezTo>
                      <a:pt x="18442" y="6491"/>
                      <a:pt x="16864" y="12443"/>
                      <a:pt x="15325" y="18402"/>
                    </a:cubicBezTo>
                    <a:cubicBezTo>
                      <a:pt x="12587" y="28978"/>
                      <a:pt x="9953" y="39582"/>
                      <a:pt x="7414" y="50211"/>
                    </a:cubicBezTo>
                    <a:cubicBezTo>
                      <a:pt x="4882" y="60834"/>
                      <a:pt x="2455" y="71488"/>
                      <a:pt x="128" y="82161"/>
                    </a:cubicBezTo>
                    <a:cubicBezTo>
                      <a:pt x="1" y="82750"/>
                      <a:pt x="492" y="83134"/>
                      <a:pt x="950" y="83134"/>
                    </a:cubicBezTo>
                    <a:cubicBezTo>
                      <a:pt x="1255" y="83134"/>
                      <a:pt x="1545" y="82965"/>
                      <a:pt x="1629" y="82574"/>
                    </a:cubicBezTo>
                    <a:cubicBezTo>
                      <a:pt x="2943" y="76565"/>
                      <a:pt x="4284" y="70554"/>
                      <a:pt x="5663" y="64557"/>
                    </a:cubicBezTo>
                    <a:cubicBezTo>
                      <a:pt x="8104" y="53908"/>
                      <a:pt x="10649" y="43287"/>
                      <a:pt x="13295" y="32682"/>
                    </a:cubicBezTo>
                    <a:cubicBezTo>
                      <a:pt x="15944" y="22086"/>
                      <a:pt x="18700" y="11508"/>
                      <a:pt x="21554" y="964"/>
                    </a:cubicBezTo>
                    <a:cubicBezTo>
                      <a:pt x="21709" y="382"/>
                      <a:pt x="21226" y="1"/>
                      <a:pt x="20762"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001" name="Google Shape;2001;p49"/>
              <p:cNvSpPr/>
              <p:nvPr/>
            </p:nvSpPr>
            <p:spPr>
              <a:xfrm>
                <a:off x="3018100" y="4157750"/>
                <a:ext cx="183450" cy="396925"/>
              </a:xfrm>
              <a:custGeom>
                <a:avLst/>
                <a:gdLst/>
                <a:ahLst/>
                <a:cxnLst/>
                <a:rect l="l" t="t" r="r" b="b"/>
                <a:pathLst>
                  <a:path w="7338" h="15877" extrusionOk="0">
                    <a:moveTo>
                      <a:pt x="946" y="1"/>
                    </a:moveTo>
                    <a:cubicBezTo>
                      <a:pt x="467" y="1"/>
                      <a:pt x="0" y="374"/>
                      <a:pt x="214" y="942"/>
                    </a:cubicBezTo>
                    <a:cubicBezTo>
                      <a:pt x="2019" y="5747"/>
                      <a:pt x="3821" y="10546"/>
                      <a:pt x="5626" y="15353"/>
                    </a:cubicBezTo>
                    <a:cubicBezTo>
                      <a:pt x="5763" y="15718"/>
                      <a:pt x="6079" y="15877"/>
                      <a:pt x="6391" y="15877"/>
                    </a:cubicBezTo>
                    <a:cubicBezTo>
                      <a:pt x="6870" y="15877"/>
                      <a:pt x="7337" y="15503"/>
                      <a:pt x="7127" y="14934"/>
                    </a:cubicBezTo>
                    <a:cubicBezTo>
                      <a:pt x="5323" y="10135"/>
                      <a:pt x="3518" y="5328"/>
                      <a:pt x="1716" y="529"/>
                    </a:cubicBezTo>
                    <a:cubicBezTo>
                      <a:pt x="1578" y="160"/>
                      <a:pt x="1259" y="1"/>
                      <a:pt x="946"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002" name="Google Shape;2002;p49"/>
              <p:cNvSpPr/>
              <p:nvPr/>
            </p:nvSpPr>
            <p:spPr>
              <a:xfrm>
                <a:off x="1508800" y="2637425"/>
                <a:ext cx="980325" cy="922975"/>
              </a:xfrm>
              <a:custGeom>
                <a:avLst/>
                <a:gdLst/>
                <a:ahLst/>
                <a:cxnLst/>
                <a:rect l="l" t="t" r="r" b="b"/>
                <a:pathLst>
                  <a:path w="39213" h="36919" extrusionOk="0">
                    <a:moveTo>
                      <a:pt x="4724" y="13977"/>
                    </a:moveTo>
                    <a:cubicBezTo>
                      <a:pt x="5613" y="14318"/>
                      <a:pt x="6585" y="14530"/>
                      <a:pt x="7564" y="14691"/>
                    </a:cubicBezTo>
                    <a:cubicBezTo>
                      <a:pt x="7609" y="14697"/>
                      <a:pt x="7661" y="14705"/>
                      <a:pt x="7706" y="14705"/>
                    </a:cubicBezTo>
                    <a:cubicBezTo>
                      <a:pt x="7764" y="14730"/>
                      <a:pt x="7835" y="14756"/>
                      <a:pt x="7918" y="14762"/>
                    </a:cubicBezTo>
                    <a:cubicBezTo>
                      <a:pt x="8676" y="14879"/>
                      <a:pt x="9464" y="14949"/>
                      <a:pt x="10254" y="14949"/>
                    </a:cubicBezTo>
                    <a:cubicBezTo>
                      <a:pt x="11511" y="14949"/>
                      <a:pt x="12774" y="14772"/>
                      <a:pt x="13929" y="14325"/>
                    </a:cubicBezTo>
                    <a:cubicBezTo>
                      <a:pt x="14019" y="14292"/>
                      <a:pt x="14108" y="14254"/>
                      <a:pt x="14200" y="14209"/>
                    </a:cubicBezTo>
                    <a:cubicBezTo>
                      <a:pt x="14244" y="14233"/>
                      <a:pt x="14289" y="14260"/>
                      <a:pt x="14340" y="14280"/>
                    </a:cubicBezTo>
                    <a:cubicBezTo>
                      <a:pt x="16080" y="14917"/>
                      <a:pt x="16319" y="17024"/>
                      <a:pt x="15140" y="18292"/>
                    </a:cubicBezTo>
                    <a:cubicBezTo>
                      <a:pt x="13870" y="19645"/>
                      <a:pt x="11938" y="19825"/>
                      <a:pt x="10186" y="19870"/>
                    </a:cubicBezTo>
                    <a:cubicBezTo>
                      <a:pt x="9751" y="19880"/>
                      <a:pt x="9288" y="19900"/>
                      <a:pt x="8821" y="19900"/>
                    </a:cubicBezTo>
                    <a:cubicBezTo>
                      <a:pt x="7465" y="19900"/>
                      <a:pt x="6067" y="19731"/>
                      <a:pt x="5162" y="18654"/>
                    </a:cubicBezTo>
                    <a:cubicBezTo>
                      <a:pt x="4041" y="17325"/>
                      <a:pt x="4106" y="15509"/>
                      <a:pt x="4724" y="13977"/>
                    </a:cubicBezTo>
                    <a:close/>
                    <a:moveTo>
                      <a:pt x="15461" y="20070"/>
                    </a:moveTo>
                    <a:cubicBezTo>
                      <a:pt x="16067" y="21475"/>
                      <a:pt x="16551" y="23111"/>
                      <a:pt x="15894" y="24573"/>
                    </a:cubicBezTo>
                    <a:cubicBezTo>
                      <a:pt x="15166" y="26190"/>
                      <a:pt x="13297" y="26351"/>
                      <a:pt x="11720" y="26416"/>
                    </a:cubicBezTo>
                    <a:cubicBezTo>
                      <a:pt x="11619" y="26420"/>
                      <a:pt x="11518" y="26422"/>
                      <a:pt x="11419" y="26422"/>
                    </a:cubicBezTo>
                    <a:cubicBezTo>
                      <a:pt x="9916" y="26422"/>
                      <a:pt x="8564" y="25967"/>
                      <a:pt x="7507" y="24838"/>
                    </a:cubicBezTo>
                    <a:cubicBezTo>
                      <a:pt x="6553" y="23819"/>
                      <a:pt x="6069" y="22480"/>
                      <a:pt x="6140" y="21089"/>
                    </a:cubicBezTo>
                    <a:lnTo>
                      <a:pt x="6140" y="21089"/>
                    </a:lnTo>
                    <a:cubicBezTo>
                      <a:pt x="7048" y="21388"/>
                      <a:pt x="8049" y="21472"/>
                      <a:pt x="9038" y="21472"/>
                    </a:cubicBezTo>
                    <a:cubicBezTo>
                      <a:pt x="9708" y="21472"/>
                      <a:pt x="10372" y="21434"/>
                      <a:pt x="10998" y="21398"/>
                    </a:cubicBezTo>
                    <a:cubicBezTo>
                      <a:pt x="12544" y="21306"/>
                      <a:pt x="14193" y="20952"/>
                      <a:pt x="15461" y="20070"/>
                    </a:cubicBezTo>
                    <a:close/>
                    <a:moveTo>
                      <a:pt x="15500" y="27143"/>
                    </a:moveTo>
                    <a:lnTo>
                      <a:pt x="15500" y="27143"/>
                    </a:lnTo>
                    <a:cubicBezTo>
                      <a:pt x="15519" y="28868"/>
                      <a:pt x="13932" y="30182"/>
                      <a:pt x="12186" y="30182"/>
                    </a:cubicBezTo>
                    <a:cubicBezTo>
                      <a:pt x="12125" y="30182"/>
                      <a:pt x="12064" y="30181"/>
                      <a:pt x="12003" y="30178"/>
                    </a:cubicBezTo>
                    <a:cubicBezTo>
                      <a:pt x="10166" y="30080"/>
                      <a:pt x="8827" y="28799"/>
                      <a:pt x="8111" y="27220"/>
                    </a:cubicBezTo>
                    <a:lnTo>
                      <a:pt x="8111" y="27220"/>
                    </a:lnTo>
                    <a:cubicBezTo>
                      <a:pt x="9130" y="27742"/>
                      <a:pt x="10260" y="27970"/>
                      <a:pt x="11436" y="27970"/>
                    </a:cubicBezTo>
                    <a:cubicBezTo>
                      <a:pt x="11726" y="27970"/>
                      <a:pt x="12018" y="27956"/>
                      <a:pt x="12312" y="27930"/>
                    </a:cubicBezTo>
                    <a:cubicBezTo>
                      <a:pt x="13465" y="27826"/>
                      <a:pt x="14580" y="27633"/>
                      <a:pt x="15500" y="27143"/>
                    </a:cubicBezTo>
                    <a:close/>
                    <a:moveTo>
                      <a:pt x="13760" y="0"/>
                    </a:moveTo>
                    <a:cubicBezTo>
                      <a:pt x="12442" y="0"/>
                      <a:pt x="11491" y="1091"/>
                      <a:pt x="11397" y="2439"/>
                    </a:cubicBezTo>
                    <a:cubicBezTo>
                      <a:pt x="11319" y="3676"/>
                      <a:pt x="11803" y="4996"/>
                      <a:pt x="12369" y="6143"/>
                    </a:cubicBezTo>
                    <a:cubicBezTo>
                      <a:pt x="10970" y="6217"/>
                      <a:pt x="9569" y="6255"/>
                      <a:pt x="8167" y="6255"/>
                    </a:cubicBezTo>
                    <a:cubicBezTo>
                      <a:pt x="6994" y="6255"/>
                      <a:pt x="5820" y="6228"/>
                      <a:pt x="4647" y="6176"/>
                    </a:cubicBezTo>
                    <a:cubicBezTo>
                      <a:pt x="4632" y="6175"/>
                      <a:pt x="4618" y="6175"/>
                      <a:pt x="4604" y="6175"/>
                    </a:cubicBezTo>
                    <a:cubicBezTo>
                      <a:pt x="3642" y="6175"/>
                      <a:pt x="3662" y="7684"/>
                      <a:pt x="4647" y="7728"/>
                    </a:cubicBezTo>
                    <a:cubicBezTo>
                      <a:pt x="5837" y="7782"/>
                      <a:pt x="7029" y="7809"/>
                      <a:pt x="8220" y="7809"/>
                    </a:cubicBezTo>
                    <a:cubicBezTo>
                      <a:pt x="9859" y="7809"/>
                      <a:pt x="11499" y="7758"/>
                      <a:pt x="13136" y="7657"/>
                    </a:cubicBezTo>
                    <a:cubicBezTo>
                      <a:pt x="13162" y="7650"/>
                      <a:pt x="13195" y="7650"/>
                      <a:pt x="13227" y="7644"/>
                    </a:cubicBezTo>
                    <a:cubicBezTo>
                      <a:pt x="13787" y="8521"/>
                      <a:pt x="14432" y="9339"/>
                      <a:pt x="15127" y="10112"/>
                    </a:cubicBezTo>
                    <a:cubicBezTo>
                      <a:pt x="14881" y="10279"/>
                      <a:pt x="14727" y="10562"/>
                      <a:pt x="14818" y="10930"/>
                    </a:cubicBezTo>
                    <a:cubicBezTo>
                      <a:pt x="15140" y="12250"/>
                      <a:pt x="13581" y="12868"/>
                      <a:pt x="12582" y="13106"/>
                    </a:cubicBezTo>
                    <a:cubicBezTo>
                      <a:pt x="11764" y="13301"/>
                      <a:pt x="10920" y="13396"/>
                      <a:pt x="10076" y="13396"/>
                    </a:cubicBezTo>
                    <a:cubicBezTo>
                      <a:pt x="9492" y="13396"/>
                      <a:pt x="8907" y="13351"/>
                      <a:pt x="8331" y="13261"/>
                    </a:cubicBezTo>
                    <a:cubicBezTo>
                      <a:pt x="8280" y="13255"/>
                      <a:pt x="8234" y="13255"/>
                      <a:pt x="8182" y="13255"/>
                    </a:cubicBezTo>
                    <a:cubicBezTo>
                      <a:pt x="8125" y="13222"/>
                      <a:pt x="8054" y="13204"/>
                      <a:pt x="7977" y="13190"/>
                    </a:cubicBezTo>
                    <a:cubicBezTo>
                      <a:pt x="5914" y="12856"/>
                      <a:pt x="3809" y="12392"/>
                      <a:pt x="2700" y="10427"/>
                    </a:cubicBezTo>
                    <a:cubicBezTo>
                      <a:pt x="1600" y="8474"/>
                      <a:pt x="1954" y="6131"/>
                      <a:pt x="2932" y="4204"/>
                    </a:cubicBezTo>
                    <a:cubicBezTo>
                      <a:pt x="3248" y="3592"/>
                      <a:pt x="2709" y="3025"/>
                      <a:pt x="2195" y="3025"/>
                    </a:cubicBezTo>
                    <a:cubicBezTo>
                      <a:pt x="1962" y="3025"/>
                      <a:pt x="1735" y="3140"/>
                      <a:pt x="1593" y="3419"/>
                    </a:cubicBezTo>
                    <a:cubicBezTo>
                      <a:pt x="381" y="5789"/>
                      <a:pt x="1" y="8566"/>
                      <a:pt x="1245" y="11007"/>
                    </a:cubicBezTo>
                    <a:cubicBezTo>
                      <a:pt x="1760" y="12018"/>
                      <a:pt x="2482" y="12746"/>
                      <a:pt x="3333" y="13287"/>
                    </a:cubicBezTo>
                    <a:cubicBezTo>
                      <a:pt x="2450" y="15432"/>
                      <a:pt x="2444" y="17925"/>
                      <a:pt x="4059" y="19754"/>
                    </a:cubicBezTo>
                    <a:cubicBezTo>
                      <a:pt x="4311" y="20039"/>
                      <a:pt x="4582" y="20277"/>
                      <a:pt x="4879" y="20476"/>
                    </a:cubicBezTo>
                    <a:cubicBezTo>
                      <a:pt x="4716" y="20605"/>
                      <a:pt x="4594" y="20798"/>
                      <a:pt x="4582" y="21056"/>
                    </a:cubicBezTo>
                    <a:cubicBezTo>
                      <a:pt x="4484" y="22802"/>
                      <a:pt x="5135" y="24535"/>
                      <a:pt x="6309" y="25829"/>
                    </a:cubicBezTo>
                    <a:cubicBezTo>
                      <a:pt x="6193" y="25991"/>
                      <a:pt x="6140" y="26203"/>
                      <a:pt x="6199" y="26447"/>
                    </a:cubicBezTo>
                    <a:cubicBezTo>
                      <a:pt x="6883" y="29256"/>
                      <a:pt x="9163" y="31739"/>
                      <a:pt x="12182" y="31739"/>
                    </a:cubicBezTo>
                    <a:cubicBezTo>
                      <a:pt x="12287" y="31739"/>
                      <a:pt x="12393" y="31736"/>
                      <a:pt x="12499" y="31730"/>
                    </a:cubicBezTo>
                    <a:cubicBezTo>
                      <a:pt x="12556" y="31730"/>
                      <a:pt x="12615" y="31724"/>
                      <a:pt x="12672" y="31717"/>
                    </a:cubicBezTo>
                    <a:cubicBezTo>
                      <a:pt x="13189" y="34120"/>
                      <a:pt x="14973" y="36059"/>
                      <a:pt x="17292" y="36870"/>
                    </a:cubicBezTo>
                    <a:cubicBezTo>
                      <a:pt x="17385" y="36904"/>
                      <a:pt x="17474" y="36919"/>
                      <a:pt x="17556" y="36919"/>
                    </a:cubicBezTo>
                    <a:cubicBezTo>
                      <a:pt x="18305" y="36919"/>
                      <a:pt x="18551" y="35666"/>
                      <a:pt x="17703" y="35369"/>
                    </a:cubicBezTo>
                    <a:cubicBezTo>
                      <a:pt x="15886" y="34732"/>
                      <a:pt x="14598" y="33180"/>
                      <a:pt x="14173" y="31337"/>
                    </a:cubicBezTo>
                    <a:cubicBezTo>
                      <a:pt x="16196" y="30461"/>
                      <a:pt x="17524" y="28290"/>
                      <a:pt x="16899" y="25983"/>
                    </a:cubicBezTo>
                    <a:cubicBezTo>
                      <a:pt x="16891" y="25971"/>
                      <a:pt x="16891" y="25958"/>
                      <a:pt x="16885" y="25945"/>
                    </a:cubicBezTo>
                    <a:cubicBezTo>
                      <a:pt x="17072" y="25682"/>
                      <a:pt x="17233" y="25391"/>
                      <a:pt x="17369" y="25056"/>
                    </a:cubicBezTo>
                    <a:cubicBezTo>
                      <a:pt x="18205" y="23007"/>
                      <a:pt x="17524" y="20857"/>
                      <a:pt x="16653" y="18943"/>
                    </a:cubicBezTo>
                    <a:cubicBezTo>
                      <a:pt x="16653" y="18936"/>
                      <a:pt x="16647" y="18930"/>
                      <a:pt x="16641" y="18918"/>
                    </a:cubicBezTo>
                    <a:cubicBezTo>
                      <a:pt x="16795" y="18705"/>
                      <a:pt x="16944" y="18466"/>
                      <a:pt x="17066" y="18214"/>
                    </a:cubicBezTo>
                    <a:cubicBezTo>
                      <a:pt x="17961" y="16347"/>
                      <a:pt x="17233" y="14260"/>
                      <a:pt x="15603" y="13204"/>
                    </a:cubicBezTo>
                    <a:cubicBezTo>
                      <a:pt x="16049" y="12707"/>
                      <a:pt x="16344" y="12108"/>
                      <a:pt x="16397" y="11438"/>
                    </a:cubicBezTo>
                    <a:cubicBezTo>
                      <a:pt x="17259" y="12282"/>
                      <a:pt x="18161" y="13088"/>
                      <a:pt x="19063" y="13879"/>
                    </a:cubicBezTo>
                    <a:cubicBezTo>
                      <a:pt x="19094" y="13906"/>
                      <a:pt x="19127" y="13932"/>
                      <a:pt x="19165" y="13957"/>
                    </a:cubicBezTo>
                    <a:cubicBezTo>
                      <a:pt x="19147" y="19819"/>
                      <a:pt x="23276" y="25037"/>
                      <a:pt x="29060" y="26300"/>
                    </a:cubicBezTo>
                    <a:cubicBezTo>
                      <a:pt x="29124" y="26314"/>
                      <a:pt x="29186" y="26321"/>
                      <a:pt x="29245" y="26321"/>
                    </a:cubicBezTo>
                    <a:cubicBezTo>
                      <a:pt x="30088" y="26321"/>
                      <a:pt x="30387" y="24996"/>
                      <a:pt x="29473" y="24793"/>
                    </a:cubicBezTo>
                    <a:cubicBezTo>
                      <a:pt x="24074" y="23613"/>
                      <a:pt x="20390" y="18717"/>
                      <a:pt x="20744" y="13198"/>
                    </a:cubicBezTo>
                    <a:cubicBezTo>
                      <a:pt x="20777" y="12700"/>
                      <a:pt x="20403" y="12449"/>
                      <a:pt x="20011" y="12449"/>
                    </a:cubicBezTo>
                    <a:cubicBezTo>
                      <a:pt x="19946" y="12449"/>
                      <a:pt x="19880" y="12456"/>
                      <a:pt x="19816" y="12469"/>
                    </a:cubicBezTo>
                    <a:cubicBezTo>
                      <a:pt x="18154" y="11007"/>
                      <a:pt x="16486" y="9499"/>
                      <a:pt x="15160" y="7715"/>
                    </a:cubicBezTo>
                    <a:cubicBezTo>
                      <a:pt x="14456" y="6761"/>
                      <a:pt x="13832" y="5730"/>
                      <a:pt x="13413" y="4623"/>
                    </a:cubicBezTo>
                    <a:cubicBezTo>
                      <a:pt x="13201" y="4056"/>
                      <a:pt x="12988" y="3444"/>
                      <a:pt x="12949" y="2839"/>
                    </a:cubicBezTo>
                    <a:cubicBezTo>
                      <a:pt x="12926" y="2402"/>
                      <a:pt x="13073" y="1528"/>
                      <a:pt x="13658" y="1528"/>
                    </a:cubicBezTo>
                    <a:cubicBezTo>
                      <a:pt x="13693" y="1528"/>
                      <a:pt x="13730" y="1531"/>
                      <a:pt x="13768" y="1537"/>
                    </a:cubicBezTo>
                    <a:cubicBezTo>
                      <a:pt x="13811" y="1545"/>
                      <a:pt x="13854" y="1549"/>
                      <a:pt x="13896" y="1549"/>
                    </a:cubicBezTo>
                    <a:cubicBezTo>
                      <a:pt x="13955" y="1549"/>
                      <a:pt x="14011" y="1542"/>
                      <a:pt x="14064" y="1531"/>
                    </a:cubicBezTo>
                    <a:cubicBezTo>
                      <a:pt x="14122" y="1672"/>
                      <a:pt x="14232" y="1802"/>
                      <a:pt x="14405" y="1891"/>
                    </a:cubicBezTo>
                    <a:cubicBezTo>
                      <a:pt x="16840" y="3179"/>
                      <a:pt x="19275" y="4463"/>
                      <a:pt x="21710" y="5750"/>
                    </a:cubicBezTo>
                    <a:cubicBezTo>
                      <a:pt x="24011" y="6961"/>
                      <a:pt x="26426" y="8069"/>
                      <a:pt x="28616" y="9467"/>
                    </a:cubicBezTo>
                    <a:cubicBezTo>
                      <a:pt x="30748" y="10832"/>
                      <a:pt x="31914" y="12997"/>
                      <a:pt x="33209" y="15098"/>
                    </a:cubicBezTo>
                    <a:lnTo>
                      <a:pt x="37506" y="22087"/>
                    </a:lnTo>
                    <a:cubicBezTo>
                      <a:pt x="37665" y="22349"/>
                      <a:pt x="37901" y="22457"/>
                      <a:pt x="38137" y="22457"/>
                    </a:cubicBezTo>
                    <a:cubicBezTo>
                      <a:pt x="38674" y="22457"/>
                      <a:pt x="39212" y="21895"/>
                      <a:pt x="38845" y="21300"/>
                    </a:cubicBezTo>
                    <a:lnTo>
                      <a:pt x="34394" y="14054"/>
                    </a:lnTo>
                    <a:cubicBezTo>
                      <a:pt x="33112" y="11967"/>
                      <a:pt x="31902" y="9860"/>
                      <a:pt x="29859" y="8430"/>
                    </a:cubicBezTo>
                    <a:cubicBezTo>
                      <a:pt x="27675" y="6898"/>
                      <a:pt x="25124" y="5789"/>
                      <a:pt x="22766" y="4546"/>
                    </a:cubicBezTo>
                    <a:cubicBezTo>
                      <a:pt x="20241" y="3212"/>
                      <a:pt x="17717" y="1885"/>
                      <a:pt x="15191" y="551"/>
                    </a:cubicBezTo>
                    <a:cubicBezTo>
                      <a:pt x="15064" y="483"/>
                      <a:pt x="14942" y="452"/>
                      <a:pt x="14825" y="452"/>
                    </a:cubicBezTo>
                    <a:cubicBezTo>
                      <a:pt x="14788" y="452"/>
                      <a:pt x="14751" y="455"/>
                      <a:pt x="14714" y="461"/>
                    </a:cubicBezTo>
                    <a:cubicBezTo>
                      <a:pt x="14643" y="256"/>
                      <a:pt x="14476" y="81"/>
                      <a:pt x="14180" y="36"/>
                    </a:cubicBezTo>
                    <a:cubicBezTo>
                      <a:pt x="14036" y="12"/>
                      <a:pt x="13896" y="0"/>
                      <a:pt x="13760"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grpSp>
        <p:sp>
          <p:nvSpPr>
            <p:cNvPr id="2003" name="Google Shape;2003;p49"/>
            <p:cNvSpPr/>
            <p:nvPr/>
          </p:nvSpPr>
          <p:spPr>
            <a:xfrm rot="-1246659" flipH="1">
              <a:off x="5506696" y="1715269"/>
              <a:ext cx="482646" cy="350915"/>
            </a:xfrm>
            <a:custGeom>
              <a:avLst/>
              <a:gdLst/>
              <a:ahLst/>
              <a:cxnLst/>
              <a:rect l="l" t="t" r="r" b="b"/>
              <a:pathLst>
                <a:path w="10257" h="7457" fill="none" extrusionOk="0">
                  <a:moveTo>
                    <a:pt x="1" y="1081"/>
                  </a:moveTo>
                  <a:cubicBezTo>
                    <a:pt x="898" y="383"/>
                    <a:pt x="2073" y="0"/>
                    <a:pt x="3187" y="222"/>
                  </a:cubicBezTo>
                  <a:cubicBezTo>
                    <a:pt x="4296" y="440"/>
                    <a:pt x="5291" y="1331"/>
                    <a:pt x="5471" y="2450"/>
                  </a:cubicBezTo>
                  <a:cubicBezTo>
                    <a:pt x="5650" y="3568"/>
                    <a:pt x="4866" y="4805"/>
                    <a:pt x="3749" y="4975"/>
                  </a:cubicBezTo>
                  <a:cubicBezTo>
                    <a:pt x="3409" y="4744"/>
                    <a:pt x="3361" y="4224"/>
                    <a:pt x="3540" y="3851"/>
                  </a:cubicBezTo>
                  <a:cubicBezTo>
                    <a:pt x="3725" y="3479"/>
                    <a:pt x="4069" y="3215"/>
                    <a:pt x="4409" y="2974"/>
                  </a:cubicBezTo>
                  <a:cubicBezTo>
                    <a:pt x="4923" y="2610"/>
                    <a:pt x="5489" y="2257"/>
                    <a:pt x="6123" y="2252"/>
                  </a:cubicBezTo>
                  <a:cubicBezTo>
                    <a:pt x="6972" y="2242"/>
                    <a:pt x="7713" y="2898"/>
                    <a:pt x="8066" y="3668"/>
                  </a:cubicBezTo>
                  <a:cubicBezTo>
                    <a:pt x="8421" y="4442"/>
                    <a:pt x="8463" y="5310"/>
                    <a:pt x="8501" y="6160"/>
                  </a:cubicBezTo>
                  <a:cubicBezTo>
                    <a:pt x="8510" y="6447"/>
                    <a:pt x="8515" y="6759"/>
                    <a:pt x="8354" y="6994"/>
                  </a:cubicBezTo>
                  <a:cubicBezTo>
                    <a:pt x="8033" y="7457"/>
                    <a:pt x="7208" y="7282"/>
                    <a:pt x="6972" y="6768"/>
                  </a:cubicBezTo>
                  <a:cubicBezTo>
                    <a:pt x="6735" y="6254"/>
                    <a:pt x="6986" y="5622"/>
                    <a:pt x="7406" y="5243"/>
                  </a:cubicBezTo>
                  <a:cubicBezTo>
                    <a:pt x="8194" y="4531"/>
                    <a:pt x="9558" y="4616"/>
                    <a:pt x="10257" y="5413"/>
                  </a:cubicBezTo>
                </a:path>
              </a:pathLst>
            </a:custGeom>
            <a:noFill/>
            <a:ln w="19050" cap="rnd"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grpSp>
      <p:sp>
        <p:nvSpPr>
          <p:cNvPr id="2004" name="Google Shape;2004;p49"/>
          <p:cNvSpPr/>
          <p:nvPr/>
        </p:nvSpPr>
        <p:spPr>
          <a:xfrm rot="1261680">
            <a:off x="1594285" y="5543335"/>
            <a:ext cx="463075" cy="670479"/>
          </a:xfrm>
          <a:prstGeom prst="rect">
            <a:avLst/>
          </a:prstGeom>
        </p:spPr>
        <p:txBody>
          <a:bodyPr>
            <a:prstTxWarp prst="textPlain">
              <a:avLst/>
            </a:prstTxWarp>
          </a:bodyPr>
          <a:lstStyle/>
          <a:p>
            <a:pPr lvl="0" algn="ctr"/>
            <a:r>
              <a:rPr sz="2400">
                <a:ln w="19050" cap="flat" cmpd="sng">
                  <a:solidFill>
                    <a:schemeClr val="dk1"/>
                  </a:solidFill>
                  <a:prstDash val="solid"/>
                  <a:round/>
                  <a:headEnd type="none" w="sm" len="sm"/>
                  <a:tailEnd type="none" w="sm" len="sm"/>
                </a:ln>
                <a:noFill/>
                <a:latin typeface="Varela Round"/>
              </a:rPr>
              <a:t>2</a:t>
            </a:r>
          </a:p>
        </p:txBody>
      </p:sp>
    </p:spTree>
  </p:cSld>
  <p:clrMapOvr>
    <a:masterClrMapping/>
  </p:clrMapOvr>
  <p:transition spd="med">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DA7BE237-852C-57DD-16A1-94C05038235C}"/>
              </a:ext>
            </a:extLst>
          </p:cNvPr>
          <p:cNvSpPr/>
          <p:nvPr/>
        </p:nvSpPr>
        <p:spPr>
          <a:xfrm>
            <a:off x="1885646" y="1145931"/>
            <a:ext cx="7484496" cy="1321966"/>
          </a:xfrm>
          <a:prstGeom prst="roundRect">
            <a:avLst/>
          </a:prstGeom>
          <a:solidFill>
            <a:schemeClr val="tx1">
              <a:lumMod val="75000"/>
              <a:lumOff val="25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2000" i="1" dirty="0" err="1">
                <a:solidFill>
                  <a:schemeClr val="accent6"/>
                </a:solidFill>
              </a:rPr>
              <a:t>Hãy</a:t>
            </a:r>
            <a:r>
              <a:rPr lang="en-US" sz="2000" i="1" dirty="0">
                <a:solidFill>
                  <a:schemeClr val="accent6"/>
                </a:solidFill>
              </a:rPr>
              <a:t> </a:t>
            </a:r>
            <a:r>
              <a:rPr lang="en-US" sz="2000" i="1" dirty="0" err="1">
                <a:solidFill>
                  <a:schemeClr val="accent6"/>
                </a:solidFill>
              </a:rPr>
              <a:t>cho</a:t>
            </a:r>
            <a:r>
              <a:rPr lang="en-US" sz="2000" i="1" dirty="0">
                <a:solidFill>
                  <a:schemeClr val="accent6"/>
                </a:solidFill>
              </a:rPr>
              <a:t> </a:t>
            </a:r>
            <a:r>
              <a:rPr lang="en-US" sz="2000" i="1" dirty="0" err="1">
                <a:solidFill>
                  <a:schemeClr val="accent6"/>
                </a:solidFill>
              </a:rPr>
              <a:t>biết</a:t>
            </a:r>
            <a:r>
              <a:rPr lang="en-US" sz="2000" i="1" dirty="0">
                <a:solidFill>
                  <a:schemeClr val="accent6"/>
                </a:solidFill>
              </a:rPr>
              <a:t> ý </a:t>
            </a:r>
            <a:r>
              <a:rPr lang="en-US" sz="2000" i="1" dirty="0" err="1">
                <a:solidFill>
                  <a:schemeClr val="accent6"/>
                </a:solidFill>
              </a:rPr>
              <a:t>nghĩa</a:t>
            </a:r>
            <a:r>
              <a:rPr lang="en-US" sz="2000" i="1" dirty="0">
                <a:solidFill>
                  <a:schemeClr val="accent6"/>
                </a:solidFill>
              </a:rPr>
              <a:t> </a:t>
            </a:r>
            <a:r>
              <a:rPr lang="en-US" sz="2000" i="1" dirty="0" err="1">
                <a:solidFill>
                  <a:schemeClr val="accent6"/>
                </a:solidFill>
              </a:rPr>
              <a:t>của</a:t>
            </a:r>
            <a:r>
              <a:rPr lang="en-US" sz="2000" i="1" dirty="0">
                <a:solidFill>
                  <a:schemeClr val="accent6"/>
                </a:solidFill>
              </a:rPr>
              <a:t> </a:t>
            </a:r>
            <a:r>
              <a:rPr lang="en-US" sz="2000" i="1" dirty="0" err="1">
                <a:solidFill>
                  <a:schemeClr val="accent6"/>
                </a:solidFill>
              </a:rPr>
              <a:t>quá</a:t>
            </a:r>
            <a:r>
              <a:rPr lang="en-US" sz="2000" i="1" dirty="0">
                <a:solidFill>
                  <a:schemeClr val="accent6"/>
                </a:solidFill>
              </a:rPr>
              <a:t> </a:t>
            </a:r>
            <a:r>
              <a:rPr lang="en-US" sz="2000" i="1" dirty="0" err="1">
                <a:solidFill>
                  <a:schemeClr val="accent6"/>
                </a:solidFill>
              </a:rPr>
              <a:t>trình</a:t>
            </a:r>
            <a:r>
              <a:rPr lang="en-US" sz="2000" i="1" dirty="0">
                <a:solidFill>
                  <a:schemeClr val="accent6"/>
                </a:solidFill>
              </a:rPr>
              <a:t> </a:t>
            </a:r>
            <a:r>
              <a:rPr lang="en-US" sz="2000" i="1" dirty="0" err="1">
                <a:solidFill>
                  <a:schemeClr val="accent6"/>
                </a:solidFill>
              </a:rPr>
              <a:t>phân</a:t>
            </a:r>
            <a:r>
              <a:rPr lang="en-US" sz="2000" i="1" dirty="0">
                <a:solidFill>
                  <a:schemeClr val="accent6"/>
                </a:solidFill>
              </a:rPr>
              <a:t> </a:t>
            </a:r>
            <a:r>
              <a:rPr lang="en-US" sz="2000" i="1" dirty="0" err="1">
                <a:solidFill>
                  <a:schemeClr val="accent6"/>
                </a:solidFill>
              </a:rPr>
              <a:t>tích</a:t>
            </a:r>
            <a:r>
              <a:rPr lang="en-US" sz="2000" i="1" dirty="0">
                <a:solidFill>
                  <a:schemeClr val="accent6"/>
                </a:solidFill>
              </a:rPr>
              <a:t> </a:t>
            </a:r>
            <a:r>
              <a:rPr lang="en-US" sz="2000" i="1" dirty="0" err="1">
                <a:solidFill>
                  <a:schemeClr val="accent6"/>
                </a:solidFill>
              </a:rPr>
              <a:t>và</a:t>
            </a:r>
            <a:r>
              <a:rPr lang="en-US" sz="2000" i="1" dirty="0">
                <a:solidFill>
                  <a:schemeClr val="accent6"/>
                </a:solidFill>
              </a:rPr>
              <a:t> </a:t>
            </a:r>
            <a:r>
              <a:rPr lang="en-US" sz="2000" i="1" dirty="0" err="1">
                <a:solidFill>
                  <a:schemeClr val="accent6"/>
                </a:solidFill>
              </a:rPr>
              <a:t>xử</a:t>
            </a:r>
            <a:r>
              <a:rPr lang="en-US" sz="2000" i="1" dirty="0">
                <a:solidFill>
                  <a:schemeClr val="accent6"/>
                </a:solidFill>
              </a:rPr>
              <a:t> </a:t>
            </a:r>
            <a:r>
              <a:rPr lang="en-US" sz="2000" i="1" dirty="0" err="1">
                <a:solidFill>
                  <a:schemeClr val="accent6"/>
                </a:solidFill>
              </a:rPr>
              <a:t>lí</a:t>
            </a:r>
            <a:r>
              <a:rPr lang="en-US" sz="2000" i="1" dirty="0">
                <a:solidFill>
                  <a:schemeClr val="accent6"/>
                </a:solidFill>
              </a:rPr>
              <a:t> </a:t>
            </a:r>
            <a:r>
              <a:rPr lang="en-US" sz="2000" i="1" dirty="0" err="1">
                <a:solidFill>
                  <a:schemeClr val="accent6"/>
                </a:solidFill>
              </a:rPr>
              <a:t>dữ</a:t>
            </a:r>
            <a:r>
              <a:rPr lang="en-US" sz="2000" i="1" dirty="0">
                <a:solidFill>
                  <a:schemeClr val="accent6"/>
                </a:solidFill>
              </a:rPr>
              <a:t> </a:t>
            </a:r>
            <a:r>
              <a:rPr lang="en-US" sz="2000" i="1" dirty="0" err="1">
                <a:solidFill>
                  <a:schemeClr val="accent6"/>
                </a:solidFill>
              </a:rPr>
              <a:t>liệu</a:t>
            </a:r>
            <a:r>
              <a:rPr lang="en-US" sz="2000" i="1" dirty="0">
                <a:solidFill>
                  <a:schemeClr val="accent6"/>
                </a:solidFill>
              </a:rPr>
              <a:t> </a:t>
            </a:r>
            <a:r>
              <a:rPr lang="en-US" sz="2000" i="1" dirty="0" err="1">
                <a:solidFill>
                  <a:schemeClr val="accent6"/>
                </a:solidFill>
              </a:rPr>
              <a:t>trong</a:t>
            </a:r>
            <a:r>
              <a:rPr lang="en-US" sz="2000" i="1" dirty="0">
                <a:solidFill>
                  <a:schemeClr val="accent6"/>
                </a:solidFill>
              </a:rPr>
              <a:t> </a:t>
            </a:r>
            <a:r>
              <a:rPr lang="en-US" sz="2000" i="1" dirty="0" err="1">
                <a:solidFill>
                  <a:schemeClr val="accent6"/>
                </a:solidFill>
              </a:rPr>
              <a:t>việc</a:t>
            </a:r>
            <a:r>
              <a:rPr lang="en-US" sz="2000" i="1" dirty="0">
                <a:solidFill>
                  <a:schemeClr val="accent6"/>
                </a:solidFill>
              </a:rPr>
              <a:t> </a:t>
            </a:r>
            <a:r>
              <a:rPr lang="en-US" sz="2000" i="1" dirty="0" err="1">
                <a:solidFill>
                  <a:schemeClr val="accent6"/>
                </a:solidFill>
              </a:rPr>
              <a:t>tìm</a:t>
            </a:r>
            <a:r>
              <a:rPr lang="en-US" sz="2000" i="1" dirty="0">
                <a:solidFill>
                  <a:schemeClr val="accent6"/>
                </a:solidFill>
              </a:rPr>
              <a:t> ra </a:t>
            </a:r>
            <a:r>
              <a:rPr lang="en-US" sz="2000" i="1" dirty="0" err="1">
                <a:solidFill>
                  <a:schemeClr val="accent6"/>
                </a:solidFill>
              </a:rPr>
              <a:t>những</a:t>
            </a:r>
            <a:r>
              <a:rPr lang="en-US" sz="2000" i="1" dirty="0">
                <a:solidFill>
                  <a:schemeClr val="accent6"/>
                </a:solidFill>
              </a:rPr>
              <a:t> </a:t>
            </a:r>
            <a:r>
              <a:rPr lang="en-US" sz="2000" i="1" dirty="0" err="1">
                <a:solidFill>
                  <a:schemeClr val="accent6"/>
                </a:solidFill>
              </a:rPr>
              <a:t>thông</a:t>
            </a:r>
            <a:r>
              <a:rPr lang="en-US" sz="2000" i="1" dirty="0">
                <a:solidFill>
                  <a:schemeClr val="accent6"/>
                </a:solidFill>
              </a:rPr>
              <a:t> tin </a:t>
            </a:r>
            <a:r>
              <a:rPr lang="en-US" sz="2000" i="1" dirty="0" err="1">
                <a:solidFill>
                  <a:schemeClr val="accent6"/>
                </a:solidFill>
              </a:rPr>
              <a:t>hữu</a:t>
            </a:r>
            <a:r>
              <a:rPr lang="en-US" sz="2000" i="1" dirty="0">
                <a:solidFill>
                  <a:schemeClr val="accent6"/>
                </a:solidFill>
              </a:rPr>
              <a:t> </a:t>
            </a:r>
            <a:r>
              <a:rPr lang="en-US" sz="2000" i="1" dirty="0" err="1">
                <a:solidFill>
                  <a:schemeClr val="accent6"/>
                </a:solidFill>
              </a:rPr>
              <a:t>ích</a:t>
            </a:r>
            <a:r>
              <a:rPr lang="en-US" sz="2000" i="1" dirty="0">
                <a:solidFill>
                  <a:schemeClr val="accent6"/>
                </a:solidFill>
              </a:rPr>
              <a:t> </a:t>
            </a:r>
            <a:r>
              <a:rPr lang="en-US" sz="2000" i="1" dirty="0" err="1">
                <a:solidFill>
                  <a:schemeClr val="accent6"/>
                </a:solidFill>
              </a:rPr>
              <a:t>và</a:t>
            </a:r>
            <a:r>
              <a:rPr lang="en-US" sz="2000" i="1" dirty="0">
                <a:solidFill>
                  <a:schemeClr val="accent6"/>
                </a:solidFill>
              </a:rPr>
              <a:t> </a:t>
            </a:r>
            <a:r>
              <a:rPr lang="en-US" sz="2000" i="1" dirty="0" err="1">
                <a:solidFill>
                  <a:schemeClr val="accent6"/>
                </a:solidFill>
              </a:rPr>
              <a:t>rút</a:t>
            </a:r>
            <a:r>
              <a:rPr lang="en-US" sz="2000" i="1" dirty="0">
                <a:solidFill>
                  <a:schemeClr val="accent6"/>
                </a:solidFill>
              </a:rPr>
              <a:t> ra </a:t>
            </a:r>
            <a:r>
              <a:rPr lang="en-US" sz="2000" i="1" dirty="0" err="1">
                <a:solidFill>
                  <a:schemeClr val="accent6"/>
                </a:solidFill>
              </a:rPr>
              <a:t>kết</a:t>
            </a:r>
            <a:r>
              <a:rPr lang="en-US" sz="2000" i="1" dirty="0">
                <a:solidFill>
                  <a:schemeClr val="accent6"/>
                </a:solidFill>
              </a:rPr>
              <a:t> </a:t>
            </a:r>
            <a:r>
              <a:rPr lang="en-US" sz="2000" i="1" dirty="0" err="1">
                <a:solidFill>
                  <a:schemeClr val="accent6"/>
                </a:solidFill>
              </a:rPr>
              <a:t>luận</a:t>
            </a:r>
            <a:r>
              <a:rPr lang="en-US" sz="2000" i="1" dirty="0">
                <a:solidFill>
                  <a:schemeClr val="accent6"/>
                </a:solidFill>
              </a:rPr>
              <a:t>?</a:t>
            </a:r>
            <a:endParaRPr lang="en-US" sz="4400" i="1" dirty="0">
              <a:solidFill>
                <a:schemeClr val="accent6"/>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3534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511"/>
        <p:cNvGrpSpPr/>
        <p:nvPr/>
      </p:nvGrpSpPr>
      <p:grpSpPr>
        <a:xfrm>
          <a:off x="0" y="0"/>
          <a:ext cx="0" cy="0"/>
          <a:chOff x="0" y="0"/>
          <a:chExt cx="0" cy="0"/>
        </a:xfrm>
      </p:grpSpPr>
      <p:sp>
        <p:nvSpPr>
          <p:cNvPr id="2513" name="Google Shape;2513;p68"/>
          <p:cNvSpPr txBox="1">
            <a:spLocks noGrp="1"/>
          </p:cNvSpPr>
          <p:nvPr>
            <p:ph type="title"/>
          </p:nvPr>
        </p:nvSpPr>
        <p:spPr>
          <a:xfrm>
            <a:off x="5016678" y="2787329"/>
            <a:ext cx="5944511" cy="938800"/>
          </a:xfrm>
          <a:prstGeom prst="roundRect">
            <a:avLst/>
          </a:prstGeom>
          <a:solidFill>
            <a:schemeClr val="accent1">
              <a:lumMod val="40000"/>
              <a:lumOff val="60000"/>
            </a:schemeClr>
          </a:solidFill>
        </p:spPr>
        <p:txBody>
          <a:bodyPr spcFirstLastPara="1" wrap="square" lIns="121900" tIns="121900" rIns="121900" bIns="121900" anchor="ctr" anchorCtr="0">
            <a:noAutofit/>
          </a:bodyPr>
          <a:lstStyle/>
          <a:p>
            <a:pPr algn="ctr"/>
            <a:r>
              <a:rPr lang="en" dirty="0">
                <a:solidFill>
                  <a:schemeClr val="accent2"/>
                </a:solidFill>
              </a:rPr>
              <a:t>Luyện tập</a:t>
            </a:r>
            <a:endParaRPr dirty="0">
              <a:solidFill>
                <a:schemeClr val="accent2"/>
              </a:solidFill>
            </a:endParaRPr>
          </a:p>
        </p:txBody>
      </p:sp>
      <p:grpSp>
        <p:nvGrpSpPr>
          <p:cNvPr id="2516" name="Google Shape;2516;p68"/>
          <p:cNvGrpSpPr/>
          <p:nvPr/>
        </p:nvGrpSpPr>
        <p:grpSpPr>
          <a:xfrm>
            <a:off x="1106619" y="713781"/>
            <a:ext cx="3253955" cy="2831148"/>
            <a:chOff x="829964" y="535335"/>
            <a:chExt cx="2440466" cy="2123361"/>
          </a:xfrm>
        </p:grpSpPr>
        <p:grpSp>
          <p:nvGrpSpPr>
            <p:cNvPr id="2517" name="Google Shape;2517;p68"/>
            <p:cNvGrpSpPr/>
            <p:nvPr/>
          </p:nvGrpSpPr>
          <p:grpSpPr>
            <a:xfrm rot="-759545">
              <a:off x="1010055" y="687189"/>
              <a:ext cx="1587689" cy="1819654"/>
              <a:chOff x="6085063" y="2517538"/>
              <a:chExt cx="593250" cy="679925"/>
            </a:xfrm>
          </p:grpSpPr>
          <p:sp>
            <p:nvSpPr>
              <p:cNvPr id="2518" name="Google Shape;2518;p68"/>
              <p:cNvSpPr/>
              <p:nvPr/>
            </p:nvSpPr>
            <p:spPr>
              <a:xfrm>
                <a:off x="6197013" y="2661838"/>
                <a:ext cx="434825" cy="478450"/>
              </a:xfrm>
              <a:custGeom>
                <a:avLst/>
                <a:gdLst/>
                <a:ahLst/>
                <a:cxnLst/>
                <a:rect l="l" t="t" r="r" b="b"/>
                <a:pathLst>
                  <a:path w="17393" h="19138" extrusionOk="0">
                    <a:moveTo>
                      <a:pt x="8087" y="1"/>
                    </a:moveTo>
                    <a:cubicBezTo>
                      <a:pt x="7718" y="1"/>
                      <a:pt x="7349" y="23"/>
                      <a:pt x="6981" y="70"/>
                    </a:cubicBezTo>
                    <a:cubicBezTo>
                      <a:pt x="3163" y="546"/>
                      <a:pt x="1" y="3652"/>
                      <a:pt x="142" y="6937"/>
                    </a:cubicBezTo>
                    <a:cubicBezTo>
                      <a:pt x="270" y="9825"/>
                      <a:pt x="2592" y="12269"/>
                      <a:pt x="4853" y="14430"/>
                    </a:cubicBezTo>
                    <a:cubicBezTo>
                      <a:pt x="6127" y="15648"/>
                      <a:pt x="6400" y="16715"/>
                      <a:pt x="6594" y="18121"/>
                    </a:cubicBezTo>
                    <a:cubicBezTo>
                      <a:pt x="6670" y="18631"/>
                      <a:pt x="7156" y="19036"/>
                      <a:pt x="7759" y="19074"/>
                    </a:cubicBezTo>
                    <a:cubicBezTo>
                      <a:pt x="8363" y="19114"/>
                      <a:pt x="8948" y="19137"/>
                      <a:pt x="9538" y="19137"/>
                    </a:cubicBezTo>
                    <a:cubicBezTo>
                      <a:pt x="10207" y="19137"/>
                      <a:pt x="10882" y="19107"/>
                      <a:pt x="11597" y="19036"/>
                    </a:cubicBezTo>
                    <a:cubicBezTo>
                      <a:pt x="12102" y="18989"/>
                      <a:pt x="12686" y="18876"/>
                      <a:pt x="12899" y="18484"/>
                    </a:cubicBezTo>
                    <a:cubicBezTo>
                      <a:pt x="12998" y="18296"/>
                      <a:pt x="12989" y="18078"/>
                      <a:pt x="12980" y="17871"/>
                    </a:cubicBezTo>
                    <a:cubicBezTo>
                      <a:pt x="12919" y="16747"/>
                      <a:pt x="12899" y="16309"/>
                      <a:pt x="12866" y="15671"/>
                    </a:cubicBezTo>
                    <a:cubicBezTo>
                      <a:pt x="12823" y="14874"/>
                      <a:pt x="13130" y="14090"/>
                      <a:pt x="13753" y="13496"/>
                    </a:cubicBezTo>
                    <a:cubicBezTo>
                      <a:pt x="16132" y="11221"/>
                      <a:pt x="17392" y="7469"/>
                      <a:pt x="16175" y="4751"/>
                    </a:cubicBezTo>
                    <a:cubicBezTo>
                      <a:pt x="14929" y="1979"/>
                      <a:pt x="11545" y="1"/>
                      <a:pt x="8087" y="1"/>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19" name="Google Shape;2519;p68"/>
              <p:cNvSpPr/>
              <p:nvPr/>
            </p:nvSpPr>
            <p:spPr>
              <a:xfrm>
                <a:off x="6361738" y="3102338"/>
                <a:ext cx="165075" cy="95125"/>
              </a:xfrm>
              <a:custGeom>
                <a:avLst/>
                <a:gdLst/>
                <a:ahLst/>
                <a:cxnLst/>
                <a:rect l="l" t="t" r="r" b="b"/>
                <a:pathLst>
                  <a:path w="6603" h="3805" extrusionOk="0">
                    <a:moveTo>
                      <a:pt x="6443" y="1"/>
                    </a:moveTo>
                    <a:cubicBezTo>
                      <a:pt x="4337" y="123"/>
                      <a:pt x="2111" y="213"/>
                      <a:pt x="0" y="213"/>
                    </a:cubicBezTo>
                    <a:cubicBezTo>
                      <a:pt x="114" y="944"/>
                      <a:pt x="94" y="1657"/>
                      <a:pt x="109" y="2375"/>
                    </a:cubicBezTo>
                    <a:cubicBezTo>
                      <a:pt x="128" y="3068"/>
                      <a:pt x="656" y="3644"/>
                      <a:pt x="1346" y="3706"/>
                    </a:cubicBezTo>
                    <a:cubicBezTo>
                      <a:pt x="2035" y="3767"/>
                      <a:pt x="2705" y="3804"/>
                      <a:pt x="3372" y="3804"/>
                    </a:cubicBezTo>
                    <a:cubicBezTo>
                      <a:pt x="4039" y="3804"/>
                      <a:pt x="4703" y="3767"/>
                      <a:pt x="5380" y="3677"/>
                    </a:cubicBezTo>
                    <a:cubicBezTo>
                      <a:pt x="6084" y="3582"/>
                      <a:pt x="6603" y="2974"/>
                      <a:pt x="6570" y="2261"/>
                    </a:cubicBezTo>
                    <a:cubicBezTo>
                      <a:pt x="6537" y="1501"/>
                      <a:pt x="6528" y="722"/>
                      <a:pt x="6443" y="1"/>
                    </a:cubicBezTo>
                    <a:close/>
                  </a:path>
                </a:pathLst>
              </a:custGeom>
              <a:solidFill>
                <a:srgbClr val="69BBB9"/>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20" name="Google Shape;2520;p68"/>
              <p:cNvSpPr/>
              <p:nvPr/>
            </p:nvSpPr>
            <p:spPr>
              <a:xfrm>
                <a:off x="6357863" y="2848313"/>
                <a:ext cx="135800" cy="261850"/>
              </a:xfrm>
              <a:custGeom>
                <a:avLst/>
                <a:gdLst/>
                <a:ahLst/>
                <a:cxnLst/>
                <a:rect l="l" t="t" r="r" b="b"/>
                <a:pathLst>
                  <a:path w="5432" h="10474" extrusionOk="0">
                    <a:moveTo>
                      <a:pt x="4710" y="473"/>
                    </a:moveTo>
                    <a:cubicBezTo>
                      <a:pt x="4775" y="473"/>
                      <a:pt x="4828" y="497"/>
                      <a:pt x="4860" y="534"/>
                    </a:cubicBezTo>
                    <a:cubicBezTo>
                      <a:pt x="4927" y="615"/>
                      <a:pt x="4932" y="756"/>
                      <a:pt x="4889" y="959"/>
                    </a:cubicBezTo>
                    <a:cubicBezTo>
                      <a:pt x="4780" y="1450"/>
                      <a:pt x="4521" y="1898"/>
                      <a:pt x="4167" y="2257"/>
                    </a:cubicBezTo>
                    <a:cubicBezTo>
                      <a:pt x="4172" y="1988"/>
                      <a:pt x="4181" y="1715"/>
                      <a:pt x="4196" y="1440"/>
                    </a:cubicBezTo>
                    <a:cubicBezTo>
                      <a:pt x="4205" y="1120"/>
                      <a:pt x="4228" y="831"/>
                      <a:pt x="4384" y="633"/>
                    </a:cubicBezTo>
                    <a:cubicBezTo>
                      <a:pt x="4455" y="539"/>
                      <a:pt x="4587" y="478"/>
                      <a:pt x="4705" y="473"/>
                    </a:cubicBezTo>
                    <a:close/>
                    <a:moveTo>
                      <a:pt x="637" y="1789"/>
                    </a:moveTo>
                    <a:lnTo>
                      <a:pt x="637" y="1789"/>
                    </a:lnTo>
                    <a:cubicBezTo>
                      <a:pt x="906" y="1931"/>
                      <a:pt x="1146" y="2205"/>
                      <a:pt x="1293" y="2549"/>
                    </a:cubicBezTo>
                    <a:cubicBezTo>
                      <a:pt x="1359" y="2715"/>
                      <a:pt x="1406" y="2880"/>
                      <a:pt x="1444" y="3059"/>
                    </a:cubicBezTo>
                    <a:cubicBezTo>
                      <a:pt x="1222" y="2989"/>
                      <a:pt x="986" y="2865"/>
                      <a:pt x="811" y="2663"/>
                    </a:cubicBezTo>
                    <a:cubicBezTo>
                      <a:pt x="618" y="2441"/>
                      <a:pt x="519" y="2072"/>
                      <a:pt x="637" y="1789"/>
                    </a:cubicBezTo>
                    <a:close/>
                    <a:moveTo>
                      <a:pt x="4712" y="1"/>
                    </a:moveTo>
                    <a:cubicBezTo>
                      <a:pt x="4706" y="1"/>
                      <a:pt x="4701" y="1"/>
                      <a:pt x="4695" y="1"/>
                    </a:cubicBezTo>
                    <a:cubicBezTo>
                      <a:pt x="4431" y="5"/>
                      <a:pt x="4167" y="138"/>
                      <a:pt x="4006" y="345"/>
                    </a:cubicBezTo>
                    <a:cubicBezTo>
                      <a:pt x="3771" y="652"/>
                      <a:pt x="3732" y="1029"/>
                      <a:pt x="3719" y="1421"/>
                    </a:cubicBezTo>
                    <a:cubicBezTo>
                      <a:pt x="3704" y="1837"/>
                      <a:pt x="3690" y="2247"/>
                      <a:pt x="3681" y="2663"/>
                    </a:cubicBezTo>
                    <a:cubicBezTo>
                      <a:pt x="3214" y="2974"/>
                      <a:pt x="2668" y="3159"/>
                      <a:pt x="2113" y="3159"/>
                    </a:cubicBezTo>
                    <a:cubicBezTo>
                      <a:pt x="2055" y="3159"/>
                      <a:pt x="1997" y="3157"/>
                      <a:pt x="1939" y="3153"/>
                    </a:cubicBezTo>
                    <a:cubicBezTo>
                      <a:pt x="1897" y="2880"/>
                      <a:pt x="1835" y="2621"/>
                      <a:pt x="1728" y="2366"/>
                    </a:cubicBezTo>
                    <a:cubicBezTo>
                      <a:pt x="1495" y="1813"/>
                      <a:pt x="1085" y="1412"/>
                      <a:pt x="604" y="1266"/>
                    </a:cubicBezTo>
                    <a:cubicBezTo>
                      <a:pt x="582" y="1259"/>
                      <a:pt x="560" y="1256"/>
                      <a:pt x="538" y="1256"/>
                    </a:cubicBezTo>
                    <a:cubicBezTo>
                      <a:pt x="467" y="1256"/>
                      <a:pt x="396" y="1289"/>
                      <a:pt x="349" y="1346"/>
                    </a:cubicBezTo>
                    <a:cubicBezTo>
                      <a:pt x="0" y="1785"/>
                      <a:pt x="42" y="2502"/>
                      <a:pt x="453" y="2974"/>
                    </a:cubicBezTo>
                    <a:cubicBezTo>
                      <a:pt x="702" y="3266"/>
                      <a:pt x="1076" y="3470"/>
                      <a:pt x="1519" y="3569"/>
                    </a:cubicBezTo>
                    <a:cubicBezTo>
                      <a:pt x="1529" y="3663"/>
                      <a:pt x="1538" y="3762"/>
                      <a:pt x="1543" y="3861"/>
                    </a:cubicBezTo>
                    <a:cubicBezTo>
                      <a:pt x="1722" y="5976"/>
                      <a:pt x="1746" y="8114"/>
                      <a:pt x="1623" y="10223"/>
                    </a:cubicBezTo>
                    <a:cubicBezTo>
                      <a:pt x="1619" y="10355"/>
                      <a:pt x="1717" y="10469"/>
                      <a:pt x="1845" y="10473"/>
                    </a:cubicBezTo>
                    <a:lnTo>
                      <a:pt x="1859" y="10473"/>
                    </a:lnTo>
                    <a:cubicBezTo>
                      <a:pt x="1987" y="10473"/>
                      <a:pt x="2090" y="10379"/>
                      <a:pt x="2096" y="10251"/>
                    </a:cubicBezTo>
                    <a:cubicBezTo>
                      <a:pt x="2222" y="8118"/>
                      <a:pt x="2194" y="5956"/>
                      <a:pt x="2020" y="3824"/>
                    </a:cubicBezTo>
                    <a:cubicBezTo>
                      <a:pt x="2011" y="3758"/>
                      <a:pt x="2005" y="3697"/>
                      <a:pt x="2000" y="3630"/>
                    </a:cubicBezTo>
                    <a:lnTo>
                      <a:pt x="2000" y="3630"/>
                    </a:lnTo>
                    <a:cubicBezTo>
                      <a:pt x="2042" y="3632"/>
                      <a:pt x="2083" y="3632"/>
                      <a:pt x="2124" y="3632"/>
                    </a:cubicBezTo>
                    <a:cubicBezTo>
                      <a:pt x="2667" y="3632"/>
                      <a:pt x="3197" y="3488"/>
                      <a:pt x="3671" y="3229"/>
                    </a:cubicBezTo>
                    <a:lnTo>
                      <a:pt x="3671" y="3229"/>
                    </a:lnTo>
                    <a:cubicBezTo>
                      <a:pt x="3647" y="5518"/>
                      <a:pt x="3747" y="7816"/>
                      <a:pt x="3974" y="10086"/>
                    </a:cubicBezTo>
                    <a:cubicBezTo>
                      <a:pt x="3982" y="10208"/>
                      <a:pt x="4078" y="10301"/>
                      <a:pt x="4201" y="10301"/>
                    </a:cubicBezTo>
                    <a:cubicBezTo>
                      <a:pt x="4211" y="10301"/>
                      <a:pt x="4222" y="10300"/>
                      <a:pt x="4233" y="10299"/>
                    </a:cubicBezTo>
                    <a:cubicBezTo>
                      <a:pt x="4361" y="10289"/>
                      <a:pt x="4455" y="10171"/>
                      <a:pt x="4446" y="10039"/>
                    </a:cubicBezTo>
                    <a:cubicBezTo>
                      <a:pt x="4209" y="7684"/>
                      <a:pt x="4111" y="5291"/>
                      <a:pt x="4152" y="2913"/>
                    </a:cubicBezTo>
                    <a:cubicBezTo>
                      <a:pt x="4743" y="2455"/>
                      <a:pt x="5187" y="1804"/>
                      <a:pt x="5352" y="1063"/>
                    </a:cubicBezTo>
                    <a:cubicBezTo>
                      <a:pt x="5431" y="704"/>
                      <a:pt x="5389" y="435"/>
                      <a:pt x="5228" y="237"/>
                    </a:cubicBezTo>
                    <a:cubicBezTo>
                      <a:pt x="5105" y="85"/>
                      <a:pt x="4926" y="1"/>
                      <a:pt x="4712" y="1"/>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21" name="Google Shape;2521;p68"/>
              <p:cNvSpPr/>
              <p:nvPr/>
            </p:nvSpPr>
            <p:spPr>
              <a:xfrm>
                <a:off x="6362438" y="3120213"/>
                <a:ext cx="156350" cy="18150"/>
              </a:xfrm>
              <a:custGeom>
                <a:avLst/>
                <a:gdLst/>
                <a:ahLst/>
                <a:cxnLst/>
                <a:rect l="l" t="t" r="r" b="b"/>
                <a:pathLst>
                  <a:path w="6254" h="726" extrusionOk="0">
                    <a:moveTo>
                      <a:pt x="6002" y="0"/>
                    </a:moveTo>
                    <a:cubicBezTo>
                      <a:pt x="5992" y="0"/>
                      <a:pt x="5981" y="1"/>
                      <a:pt x="5971" y="3"/>
                    </a:cubicBezTo>
                    <a:cubicBezTo>
                      <a:pt x="4701" y="168"/>
                      <a:pt x="3417" y="252"/>
                      <a:pt x="2133" y="252"/>
                    </a:cubicBezTo>
                    <a:cubicBezTo>
                      <a:pt x="1508" y="252"/>
                      <a:pt x="883" y="232"/>
                      <a:pt x="260" y="192"/>
                    </a:cubicBezTo>
                    <a:cubicBezTo>
                      <a:pt x="257" y="192"/>
                      <a:pt x="254" y="192"/>
                      <a:pt x="252" y="192"/>
                    </a:cubicBezTo>
                    <a:cubicBezTo>
                      <a:pt x="132" y="192"/>
                      <a:pt x="20" y="284"/>
                      <a:pt x="10" y="414"/>
                    </a:cubicBezTo>
                    <a:cubicBezTo>
                      <a:pt x="1" y="545"/>
                      <a:pt x="100" y="658"/>
                      <a:pt x="232" y="664"/>
                    </a:cubicBezTo>
                    <a:cubicBezTo>
                      <a:pt x="865" y="706"/>
                      <a:pt x="1497" y="725"/>
                      <a:pt x="2133" y="725"/>
                    </a:cubicBezTo>
                    <a:cubicBezTo>
                      <a:pt x="3436" y="725"/>
                      <a:pt x="4744" y="640"/>
                      <a:pt x="6032" y="475"/>
                    </a:cubicBezTo>
                    <a:cubicBezTo>
                      <a:pt x="6160" y="456"/>
                      <a:pt x="6254" y="338"/>
                      <a:pt x="6235" y="205"/>
                    </a:cubicBezTo>
                    <a:cubicBezTo>
                      <a:pt x="6218" y="89"/>
                      <a:pt x="6117" y="0"/>
                      <a:pt x="6002" y="0"/>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22" name="Google Shape;2522;p68"/>
              <p:cNvSpPr/>
              <p:nvPr/>
            </p:nvSpPr>
            <p:spPr>
              <a:xfrm>
                <a:off x="6392163" y="3159438"/>
                <a:ext cx="62225" cy="13950"/>
              </a:xfrm>
              <a:custGeom>
                <a:avLst/>
                <a:gdLst/>
                <a:ahLst/>
                <a:cxnLst/>
                <a:rect l="l" t="t" r="r" b="b"/>
                <a:pathLst>
                  <a:path w="2489" h="558" extrusionOk="0">
                    <a:moveTo>
                      <a:pt x="244" y="1"/>
                    </a:moveTo>
                    <a:cubicBezTo>
                      <a:pt x="104" y="1"/>
                      <a:pt x="10" y="99"/>
                      <a:pt x="6" y="228"/>
                    </a:cubicBezTo>
                    <a:cubicBezTo>
                      <a:pt x="1" y="359"/>
                      <a:pt x="105" y="468"/>
                      <a:pt x="232" y="472"/>
                    </a:cubicBezTo>
                    <a:lnTo>
                      <a:pt x="2238" y="557"/>
                    </a:lnTo>
                    <a:lnTo>
                      <a:pt x="2247" y="557"/>
                    </a:lnTo>
                    <a:cubicBezTo>
                      <a:pt x="2375" y="557"/>
                      <a:pt x="2479" y="459"/>
                      <a:pt x="2484" y="331"/>
                    </a:cubicBezTo>
                    <a:cubicBezTo>
                      <a:pt x="2488" y="199"/>
                      <a:pt x="2389" y="91"/>
                      <a:pt x="2257" y="80"/>
                    </a:cubicBezTo>
                    <a:lnTo>
                      <a:pt x="256" y="1"/>
                    </a:lnTo>
                    <a:cubicBezTo>
                      <a:pt x="252" y="1"/>
                      <a:pt x="248" y="1"/>
                      <a:pt x="244" y="1"/>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23" name="Google Shape;2523;p68"/>
              <p:cNvSpPr/>
              <p:nvPr/>
            </p:nvSpPr>
            <p:spPr>
              <a:xfrm>
                <a:off x="6355138" y="2517538"/>
                <a:ext cx="27150" cy="112300"/>
              </a:xfrm>
              <a:custGeom>
                <a:avLst/>
                <a:gdLst/>
                <a:ahLst/>
                <a:cxnLst/>
                <a:rect l="l" t="t" r="r" b="b"/>
                <a:pathLst>
                  <a:path w="1086" h="4492" extrusionOk="0">
                    <a:moveTo>
                      <a:pt x="262" y="0"/>
                    </a:moveTo>
                    <a:cubicBezTo>
                      <a:pt x="241" y="0"/>
                      <a:pt x="220" y="3"/>
                      <a:pt x="199" y="9"/>
                    </a:cubicBezTo>
                    <a:cubicBezTo>
                      <a:pt x="71" y="46"/>
                      <a:pt x="1" y="178"/>
                      <a:pt x="38" y="306"/>
                    </a:cubicBezTo>
                    <a:cubicBezTo>
                      <a:pt x="203" y="873"/>
                      <a:pt x="567" y="3657"/>
                      <a:pt x="604" y="4265"/>
                    </a:cubicBezTo>
                    <a:cubicBezTo>
                      <a:pt x="613" y="4393"/>
                      <a:pt x="717" y="4491"/>
                      <a:pt x="840" y="4491"/>
                    </a:cubicBezTo>
                    <a:lnTo>
                      <a:pt x="855" y="4491"/>
                    </a:lnTo>
                    <a:cubicBezTo>
                      <a:pt x="987" y="4482"/>
                      <a:pt x="1086" y="4369"/>
                      <a:pt x="1077" y="4237"/>
                    </a:cubicBezTo>
                    <a:cubicBezTo>
                      <a:pt x="1044" y="3652"/>
                      <a:pt x="676" y="797"/>
                      <a:pt x="491" y="169"/>
                    </a:cubicBezTo>
                    <a:cubicBezTo>
                      <a:pt x="460" y="66"/>
                      <a:pt x="366" y="0"/>
                      <a:pt x="262" y="0"/>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24" name="Google Shape;2524;p68"/>
              <p:cNvSpPr/>
              <p:nvPr/>
            </p:nvSpPr>
            <p:spPr>
              <a:xfrm>
                <a:off x="6485513" y="2584313"/>
                <a:ext cx="40950" cy="60525"/>
              </a:xfrm>
              <a:custGeom>
                <a:avLst/>
                <a:gdLst/>
                <a:ahLst/>
                <a:cxnLst/>
                <a:rect l="l" t="t" r="r" b="b"/>
                <a:pathLst>
                  <a:path w="1638" h="2421" extrusionOk="0">
                    <a:moveTo>
                      <a:pt x="1363" y="1"/>
                    </a:moveTo>
                    <a:cubicBezTo>
                      <a:pt x="1280" y="1"/>
                      <a:pt x="1201" y="45"/>
                      <a:pt x="1157" y="122"/>
                    </a:cubicBezTo>
                    <a:lnTo>
                      <a:pt x="61" y="2066"/>
                    </a:lnTo>
                    <a:cubicBezTo>
                      <a:pt x="0" y="2179"/>
                      <a:pt x="38" y="2326"/>
                      <a:pt x="155" y="2392"/>
                    </a:cubicBezTo>
                    <a:cubicBezTo>
                      <a:pt x="189" y="2411"/>
                      <a:pt x="231" y="2421"/>
                      <a:pt x="269" y="2421"/>
                    </a:cubicBezTo>
                    <a:cubicBezTo>
                      <a:pt x="354" y="2421"/>
                      <a:pt x="434" y="2378"/>
                      <a:pt x="477" y="2297"/>
                    </a:cubicBezTo>
                    <a:lnTo>
                      <a:pt x="1571" y="354"/>
                    </a:lnTo>
                    <a:cubicBezTo>
                      <a:pt x="1638" y="240"/>
                      <a:pt x="1595" y="93"/>
                      <a:pt x="1482" y="32"/>
                    </a:cubicBezTo>
                    <a:cubicBezTo>
                      <a:pt x="1444" y="11"/>
                      <a:pt x="1403" y="1"/>
                      <a:pt x="1363" y="1"/>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25" name="Google Shape;2525;p68"/>
              <p:cNvSpPr/>
              <p:nvPr/>
            </p:nvSpPr>
            <p:spPr>
              <a:xfrm>
                <a:off x="6525863" y="2599388"/>
                <a:ext cx="55125" cy="64325"/>
              </a:xfrm>
              <a:custGeom>
                <a:avLst/>
                <a:gdLst/>
                <a:ahLst/>
                <a:cxnLst/>
                <a:rect l="l" t="t" r="r" b="b"/>
                <a:pathLst>
                  <a:path w="2205" h="2573" extrusionOk="0">
                    <a:moveTo>
                      <a:pt x="1936" y="1"/>
                    </a:moveTo>
                    <a:cubicBezTo>
                      <a:pt x="1866" y="1"/>
                      <a:pt x="1797" y="31"/>
                      <a:pt x="1751" y="90"/>
                    </a:cubicBezTo>
                    <a:lnTo>
                      <a:pt x="85" y="2186"/>
                    </a:lnTo>
                    <a:cubicBezTo>
                      <a:pt x="0" y="2289"/>
                      <a:pt x="19" y="2435"/>
                      <a:pt x="122" y="2520"/>
                    </a:cubicBezTo>
                    <a:cubicBezTo>
                      <a:pt x="165" y="2554"/>
                      <a:pt x="218" y="2572"/>
                      <a:pt x="269" y="2572"/>
                    </a:cubicBezTo>
                    <a:cubicBezTo>
                      <a:pt x="340" y="2572"/>
                      <a:pt x="406" y="2539"/>
                      <a:pt x="453" y="2483"/>
                    </a:cubicBezTo>
                    <a:lnTo>
                      <a:pt x="2124" y="387"/>
                    </a:lnTo>
                    <a:cubicBezTo>
                      <a:pt x="2204" y="283"/>
                      <a:pt x="2185" y="132"/>
                      <a:pt x="2086" y="52"/>
                    </a:cubicBezTo>
                    <a:cubicBezTo>
                      <a:pt x="2042" y="18"/>
                      <a:pt x="1989" y="1"/>
                      <a:pt x="1936" y="1"/>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26" name="Google Shape;2526;p68"/>
              <p:cNvSpPr/>
              <p:nvPr/>
            </p:nvSpPr>
            <p:spPr>
              <a:xfrm>
                <a:off x="6620013" y="2705363"/>
                <a:ext cx="58300" cy="34800"/>
              </a:xfrm>
              <a:custGeom>
                <a:avLst/>
                <a:gdLst/>
                <a:ahLst/>
                <a:cxnLst/>
                <a:rect l="l" t="t" r="r" b="b"/>
                <a:pathLst>
                  <a:path w="2332" h="1392" extrusionOk="0">
                    <a:moveTo>
                      <a:pt x="2060" y="1"/>
                    </a:moveTo>
                    <a:cubicBezTo>
                      <a:pt x="2024" y="1"/>
                      <a:pt x="1988" y="9"/>
                      <a:pt x="1954" y="27"/>
                    </a:cubicBezTo>
                    <a:lnTo>
                      <a:pt x="161" y="943"/>
                    </a:lnTo>
                    <a:cubicBezTo>
                      <a:pt x="42" y="999"/>
                      <a:pt x="0" y="1147"/>
                      <a:pt x="57" y="1260"/>
                    </a:cubicBezTo>
                    <a:cubicBezTo>
                      <a:pt x="99" y="1345"/>
                      <a:pt x="184" y="1391"/>
                      <a:pt x="269" y="1391"/>
                    </a:cubicBezTo>
                    <a:cubicBezTo>
                      <a:pt x="307" y="1391"/>
                      <a:pt x="340" y="1382"/>
                      <a:pt x="377" y="1363"/>
                    </a:cubicBezTo>
                    <a:lnTo>
                      <a:pt x="2166" y="448"/>
                    </a:lnTo>
                    <a:cubicBezTo>
                      <a:pt x="2285" y="387"/>
                      <a:pt x="2331" y="245"/>
                      <a:pt x="2270" y="132"/>
                    </a:cubicBezTo>
                    <a:cubicBezTo>
                      <a:pt x="2230" y="49"/>
                      <a:pt x="2146" y="1"/>
                      <a:pt x="2060" y="1"/>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27" name="Google Shape;2527;p68"/>
              <p:cNvSpPr/>
              <p:nvPr/>
            </p:nvSpPr>
            <p:spPr>
              <a:xfrm>
                <a:off x="6231263" y="2617238"/>
                <a:ext cx="48975" cy="55075"/>
              </a:xfrm>
              <a:custGeom>
                <a:avLst/>
                <a:gdLst/>
                <a:ahLst/>
                <a:cxnLst/>
                <a:rect l="l" t="t" r="r" b="b"/>
                <a:pathLst>
                  <a:path w="1959" h="2203" extrusionOk="0">
                    <a:moveTo>
                      <a:pt x="264" y="0"/>
                    </a:moveTo>
                    <a:cubicBezTo>
                      <a:pt x="210" y="0"/>
                      <a:pt x="157" y="19"/>
                      <a:pt x="114" y="56"/>
                    </a:cubicBezTo>
                    <a:cubicBezTo>
                      <a:pt x="14" y="141"/>
                      <a:pt x="0" y="287"/>
                      <a:pt x="81" y="390"/>
                    </a:cubicBezTo>
                    <a:lnTo>
                      <a:pt x="1510" y="2117"/>
                    </a:lnTo>
                    <a:cubicBezTo>
                      <a:pt x="1558" y="2174"/>
                      <a:pt x="1623" y="2202"/>
                      <a:pt x="1695" y="2202"/>
                    </a:cubicBezTo>
                    <a:cubicBezTo>
                      <a:pt x="1746" y="2202"/>
                      <a:pt x="1798" y="2184"/>
                      <a:pt x="1845" y="2146"/>
                    </a:cubicBezTo>
                    <a:cubicBezTo>
                      <a:pt x="1944" y="2066"/>
                      <a:pt x="1959" y="1915"/>
                      <a:pt x="1878" y="1816"/>
                    </a:cubicBezTo>
                    <a:lnTo>
                      <a:pt x="449" y="89"/>
                    </a:lnTo>
                    <a:cubicBezTo>
                      <a:pt x="401" y="30"/>
                      <a:pt x="332" y="0"/>
                      <a:pt x="264" y="0"/>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28" name="Google Shape;2528;p68"/>
              <p:cNvSpPr/>
              <p:nvPr/>
            </p:nvSpPr>
            <p:spPr>
              <a:xfrm>
                <a:off x="6169663" y="2660438"/>
                <a:ext cx="52750" cy="51525"/>
              </a:xfrm>
              <a:custGeom>
                <a:avLst/>
                <a:gdLst/>
                <a:ahLst/>
                <a:cxnLst/>
                <a:rect l="l" t="t" r="r" b="b"/>
                <a:pathLst>
                  <a:path w="2110" h="2061" extrusionOk="0">
                    <a:moveTo>
                      <a:pt x="265" y="0"/>
                    </a:moveTo>
                    <a:cubicBezTo>
                      <a:pt x="214" y="0"/>
                      <a:pt x="162" y="16"/>
                      <a:pt x="119" y="50"/>
                    </a:cubicBezTo>
                    <a:cubicBezTo>
                      <a:pt x="14" y="135"/>
                      <a:pt x="1" y="282"/>
                      <a:pt x="81" y="385"/>
                    </a:cubicBezTo>
                    <a:cubicBezTo>
                      <a:pt x="557" y="984"/>
                      <a:pt x="1101" y="1532"/>
                      <a:pt x="1695" y="2009"/>
                    </a:cubicBezTo>
                    <a:cubicBezTo>
                      <a:pt x="1737" y="2042"/>
                      <a:pt x="1789" y="2060"/>
                      <a:pt x="1841" y="2060"/>
                    </a:cubicBezTo>
                    <a:cubicBezTo>
                      <a:pt x="1912" y="2060"/>
                      <a:pt x="1983" y="2032"/>
                      <a:pt x="2025" y="1971"/>
                    </a:cubicBezTo>
                    <a:cubicBezTo>
                      <a:pt x="2110" y="1872"/>
                      <a:pt x="2092" y="1720"/>
                      <a:pt x="1992" y="1641"/>
                    </a:cubicBezTo>
                    <a:cubicBezTo>
                      <a:pt x="1421" y="1182"/>
                      <a:pt x="907" y="664"/>
                      <a:pt x="454" y="88"/>
                    </a:cubicBezTo>
                    <a:cubicBezTo>
                      <a:pt x="405" y="30"/>
                      <a:pt x="335" y="0"/>
                      <a:pt x="265" y="0"/>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29" name="Google Shape;2529;p68"/>
              <p:cNvSpPr/>
              <p:nvPr/>
            </p:nvSpPr>
            <p:spPr>
              <a:xfrm>
                <a:off x="6085063" y="2803413"/>
                <a:ext cx="85675" cy="21225"/>
              </a:xfrm>
              <a:custGeom>
                <a:avLst/>
                <a:gdLst/>
                <a:ahLst/>
                <a:cxnLst/>
                <a:rect l="l" t="t" r="r" b="b"/>
                <a:pathLst>
                  <a:path w="3427" h="849" extrusionOk="0">
                    <a:moveTo>
                      <a:pt x="3167" y="1"/>
                    </a:moveTo>
                    <a:cubicBezTo>
                      <a:pt x="3142" y="1"/>
                      <a:pt x="3117" y="5"/>
                      <a:pt x="3091" y="13"/>
                    </a:cubicBezTo>
                    <a:cubicBezTo>
                      <a:pt x="2330" y="251"/>
                      <a:pt x="1548" y="373"/>
                      <a:pt x="754" y="373"/>
                    </a:cubicBezTo>
                    <a:cubicBezTo>
                      <a:pt x="590" y="373"/>
                      <a:pt x="425" y="368"/>
                      <a:pt x="260" y="357"/>
                    </a:cubicBezTo>
                    <a:cubicBezTo>
                      <a:pt x="255" y="357"/>
                      <a:pt x="250" y="357"/>
                      <a:pt x="245" y="357"/>
                    </a:cubicBezTo>
                    <a:cubicBezTo>
                      <a:pt x="128" y="357"/>
                      <a:pt x="15" y="458"/>
                      <a:pt x="11" y="584"/>
                    </a:cubicBezTo>
                    <a:cubicBezTo>
                      <a:pt x="0" y="712"/>
                      <a:pt x="100" y="825"/>
                      <a:pt x="232" y="834"/>
                    </a:cubicBezTo>
                    <a:cubicBezTo>
                      <a:pt x="401" y="843"/>
                      <a:pt x="571" y="849"/>
                      <a:pt x="741" y="849"/>
                    </a:cubicBezTo>
                    <a:cubicBezTo>
                      <a:pt x="1586" y="849"/>
                      <a:pt x="2422" y="721"/>
                      <a:pt x="3233" y="466"/>
                    </a:cubicBezTo>
                    <a:cubicBezTo>
                      <a:pt x="3361" y="424"/>
                      <a:pt x="3427" y="292"/>
                      <a:pt x="3389" y="169"/>
                    </a:cubicBezTo>
                    <a:cubicBezTo>
                      <a:pt x="3359" y="66"/>
                      <a:pt x="3268" y="1"/>
                      <a:pt x="3167" y="1"/>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30" name="Google Shape;2530;p68"/>
              <p:cNvSpPr/>
              <p:nvPr/>
            </p:nvSpPr>
            <p:spPr>
              <a:xfrm>
                <a:off x="6320688" y="2736363"/>
                <a:ext cx="39050" cy="34225"/>
              </a:xfrm>
              <a:custGeom>
                <a:avLst/>
                <a:gdLst/>
                <a:ahLst/>
                <a:cxnLst/>
                <a:rect l="l" t="t" r="r" b="b"/>
                <a:pathLst>
                  <a:path w="1562" h="1369" extrusionOk="0">
                    <a:moveTo>
                      <a:pt x="796" y="0"/>
                    </a:moveTo>
                    <a:cubicBezTo>
                      <a:pt x="543" y="0"/>
                      <a:pt x="286" y="162"/>
                      <a:pt x="231" y="406"/>
                    </a:cubicBezTo>
                    <a:lnTo>
                      <a:pt x="270" y="236"/>
                    </a:lnTo>
                    <a:lnTo>
                      <a:pt x="270" y="236"/>
                    </a:lnTo>
                    <a:cubicBezTo>
                      <a:pt x="0" y="548"/>
                      <a:pt x="100" y="1105"/>
                      <a:pt x="468" y="1299"/>
                    </a:cubicBezTo>
                    <a:cubicBezTo>
                      <a:pt x="558" y="1347"/>
                      <a:pt x="658" y="1369"/>
                      <a:pt x="759" y="1369"/>
                    </a:cubicBezTo>
                    <a:cubicBezTo>
                      <a:pt x="1063" y="1369"/>
                      <a:pt x="1376" y="1167"/>
                      <a:pt x="1453" y="869"/>
                    </a:cubicBezTo>
                    <a:cubicBezTo>
                      <a:pt x="1562" y="467"/>
                      <a:pt x="1227" y="14"/>
                      <a:pt x="817" y="1"/>
                    </a:cubicBezTo>
                    <a:cubicBezTo>
                      <a:pt x="810" y="0"/>
                      <a:pt x="803" y="0"/>
                      <a:pt x="796" y="0"/>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31" name="Google Shape;2531;p68"/>
              <p:cNvSpPr/>
              <p:nvPr/>
            </p:nvSpPr>
            <p:spPr>
              <a:xfrm>
                <a:off x="6437713" y="2729513"/>
                <a:ext cx="39100" cy="34225"/>
              </a:xfrm>
              <a:custGeom>
                <a:avLst/>
                <a:gdLst/>
                <a:ahLst/>
                <a:cxnLst/>
                <a:rect l="l" t="t" r="r" b="b"/>
                <a:pathLst>
                  <a:path w="1564" h="1369" extrusionOk="0">
                    <a:moveTo>
                      <a:pt x="797" y="0"/>
                    </a:moveTo>
                    <a:cubicBezTo>
                      <a:pt x="548" y="0"/>
                      <a:pt x="288" y="163"/>
                      <a:pt x="232" y="407"/>
                    </a:cubicBezTo>
                    <a:lnTo>
                      <a:pt x="270" y="237"/>
                    </a:lnTo>
                    <a:lnTo>
                      <a:pt x="270" y="237"/>
                    </a:lnTo>
                    <a:cubicBezTo>
                      <a:pt x="0" y="549"/>
                      <a:pt x="104" y="1105"/>
                      <a:pt x="468" y="1298"/>
                    </a:cubicBezTo>
                    <a:cubicBezTo>
                      <a:pt x="559" y="1347"/>
                      <a:pt x="659" y="1369"/>
                      <a:pt x="760" y="1369"/>
                    </a:cubicBezTo>
                    <a:cubicBezTo>
                      <a:pt x="1064" y="1369"/>
                      <a:pt x="1377" y="1167"/>
                      <a:pt x="1459" y="869"/>
                    </a:cubicBezTo>
                    <a:cubicBezTo>
                      <a:pt x="1563" y="468"/>
                      <a:pt x="1233" y="15"/>
                      <a:pt x="817" y="0"/>
                    </a:cubicBezTo>
                    <a:cubicBezTo>
                      <a:pt x="810" y="0"/>
                      <a:pt x="804" y="0"/>
                      <a:pt x="797" y="0"/>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32" name="Google Shape;2532;p68"/>
              <p:cNvSpPr/>
              <p:nvPr/>
            </p:nvSpPr>
            <p:spPr>
              <a:xfrm>
                <a:off x="6372363" y="2744813"/>
                <a:ext cx="48375" cy="39125"/>
              </a:xfrm>
              <a:custGeom>
                <a:avLst/>
                <a:gdLst/>
                <a:ahLst/>
                <a:cxnLst/>
                <a:rect l="l" t="t" r="r" b="b"/>
                <a:pathLst>
                  <a:path w="1935" h="1565" extrusionOk="0">
                    <a:moveTo>
                      <a:pt x="1651" y="1"/>
                    </a:moveTo>
                    <a:cubicBezTo>
                      <a:pt x="1641" y="1"/>
                      <a:pt x="1632" y="1"/>
                      <a:pt x="1623" y="2"/>
                    </a:cubicBezTo>
                    <a:cubicBezTo>
                      <a:pt x="1496" y="16"/>
                      <a:pt x="1402" y="129"/>
                      <a:pt x="1416" y="262"/>
                    </a:cubicBezTo>
                    <a:cubicBezTo>
                      <a:pt x="1449" y="545"/>
                      <a:pt x="1459" y="828"/>
                      <a:pt x="1307" y="984"/>
                    </a:cubicBezTo>
                    <a:cubicBezTo>
                      <a:pt x="1244" y="1051"/>
                      <a:pt x="1148" y="1092"/>
                      <a:pt x="1055" y="1092"/>
                    </a:cubicBezTo>
                    <a:cubicBezTo>
                      <a:pt x="1031" y="1092"/>
                      <a:pt x="1006" y="1089"/>
                      <a:pt x="982" y="1083"/>
                    </a:cubicBezTo>
                    <a:cubicBezTo>
                      <a:pt x="864" y="1050"/>
                      <a:pt x="751" y="950"/>
                      <a:pt x="671" y="804"/>
                    </a:cubicBezTo>
                    <a:cubicBezTo>
                      <a:pt x="586" y="654"/>
                      <a:pt x="538" y="464"/>
                      <a:pt x="496" y="281"/>
                    </a:cubicBezTo>
                    <a:cubicBezTo>
                      <a:pt x="468" y="173"/>
                      <a:pt x="373" y="99"/>
                      <a:pt x="267" y="99"/>
                    </a:cubicBezTo>
                    <a:cubicBezTo>
                      <a:pt x="247" y="99"/>
                      <a:pt x="227" y="101"/>
                      <a:pt x="207" y="107"/>
                    </a:cubicBezTo>
                    <a:cubicBezTo>
                      <a:pt x="81" y="135"/>
                      <a:pt x="0" y="266"/>
                      <a:pt x="33" y="394"/>
                    </a:cubicBezTo>
                    <a:cubicBezTo>
                      <a:pt x="81" y="597"/>
                      <a:pt x="137" y="828"/>
                      <a:pt x="255" y="1035"/>
                    </a:cubicBezTo>
                    <a:cubicBezTo>
                      <a:pt x="401" y="1300"/>
                      <a:pt x="619" y="1479"/>
                      <a:pt x="869" y="1540"/>
                    </a:cubicBezTo>
                    <a:cubicBezTo>
                      <a:pt x="930" y="1555"/>
                      <a:pt x="996" y="1564"/>
                      <a:pt x="1063" y="1564"/>
                    </a:cubicBezTo>
                    <a:cubicBezTo>
                      <a:pt x="1283" y="1564"/>
                      <a:pt x="1501" y="1475"/>
                      <a:pt x="1657" y="1309"/>
                    </a:cubicBezTo>
                    <a:cubicBezTo>
                      <a:pt x="1935" y="1013"/>
                      <a:pt x="1930" y="588"/>
                      <a:pt x="1888" y="210"/>
                    </a:cubicBezTo>
                    <a:cubicBezTo>
                      <a:pt x="1875" y="88"/>
                      <a:pt x="1768" y="1"/>
                      <a:pt x="1651" y="1"/>
                    </a:cubicBezTo>
                    <a:close/>
                  </a:path>
                </a:pathLst>
              </a:custGeom>
              <a:solidFill>
                <a:srgbClr val="193E4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33" name="Google Shape;2533;p68"/>
              <p:cNvSpPr/>
              <p:nvPr/>
            </p:nvSpPr>
            <p:spPr>
              <a:xfrm>
                <a:off x="6489238" y="2745488"/>
                <a:ext cx="80425" cy="65425"/>
              </a:xfrm>
              <a:custGeom>
                <a:avLst/>
                <a:gdLst/>
                <a:ahLst/>
                <a:cxnLst/>
                <a:rect l="l" t="t" r="r" b="b"/>
                <a:pathLst>
                  <a:path w="3217" h="2617" extrusionOk="0">
                    <a:moveTo>
                      <a:pt x="1622" y="0"/>
                    </a:moveTo>
                    <a:cubicBezTo>
                      <a:pt x="575" y="0"/>
                      <a:pt x="1" y="1252"/>
                      <a:pt x="705" y="2127"/>
                    </a:cubicBezTo>
                    <a:cubicBezTo>
                      <a:pt x="956" y="2444"/>
                      <a:pt x="1361" y="2616"/>
                      <a:pt x="1764" y="2616"/>
                    </a:cubicBezTo>
                    <a:cubicBezTo>
                      <a:pt x="1990" y="2616"/>
                      <a:pt x="2216" y="2562"/>
                      <a:pt x="2413" y="2448"/>
                    </a:cubicBezTo>
                    <a:cubicBezTo>
                      <a:pt x="2957" y="2136"/>
                      <a:pt x="3216" y="1400"/>
                      <a:pt x="2990" y="810"/>
                    </a:cubicBezTo>
                    <a:cubicBezTo>
                      <a:pt x="2909" y="598"/>
                      <a:pt x="2768" y="409"/>
                      <a:pt x="2583" y="272"/>
                    </a:cubicBezTo>
                    <a:cubicBezTo>
                      <a:pt x="2352" y="108"/>
                      <a:pt x="2055" y="41"/>
                      <a:pt x="1768" y="8"/>
                    </a:cubicBezTo>
                    <a:cubicBezTo>
                      <a:pt x="1718" y="3"/>
                      <a:pt x="1670" y="0"/>
                      <a:pt x="1622"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34" name="Google Shape;2534;p68"/>
              <p:cNvSpPr/>
              <p:nvPr/>
            </p:nvSpPr>
            <p:spPr>
              <a:xfrm>
                <a:off x="6244438" y="2771338"/>
                <a:ext cx="80500" cy="65450"/>
              </a:xfrm>
              <a:custGeom>
                <a:avLst/>
                <a:gdLst/>
                <a:ahLst/>
                <a:cxnLst/>
                <a:rect l="l" t="t" r="r" b="b"/>
                <a:pathLst>
                  <a:path w="3220" h="2618" extrusionOk="0">
                    <a:moveTo>
                      <a:pt x="1624" y="0"/>
                    </a:moveTo>
                    <a:cubicBezTo>
                      <a:pt x="574" y="0"/>
                      <a:pt x="0" y="1251"/>
                      <a:pt x="704" y="2126"/>
                    </a:cubicBezTo>
                    <a:cubicBezTo>
                      <a:pt x="959" y="2445"/>
                      <a:pt x="1366" y="2617"/>
                      <a:pt x="1769" y="2617"/>
                    </a:cubicBezTo>
                    <a:cubicBezTo>
                      <a:pt x="1994" y="2617"/>
                      <a:pt x="2217" y="2564"/>
                      <a:pt x="2414" y="2452"/>
                    </a:cubicBezTo>
                    <a:cubicBezTo>
                      <a:pt x="2961" y="2136"/>
                      <a:pt x="3220" y="1400"/>
                      <a:pt x="2993" y="810"/>
                    </a:cubicBezTo>
                    <a:cubicBezTo>
                      <a:pt x="2909" y="597"/>
                      <a:pt x="2771" y="409"/>
                      <a:pt x="2588" y="272"/>
                    </a:cubicBezTo>
                    <a:cubicBezTo>
                      <a:pt x="2351" y="107"/>
                      <a:pt x="2059" y="41"/>
                      <a:pt x="1771" y="8"/>
                    </a:cubicBezTo>
                    <a:cubicBezTo>
                      <a:pt x="1721" y="3"/>
                      <a:pt x="1672" y="0"/>
                      <a:pt x="1624"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2535" name="Google Shape;2535;p68"/>
            <p:cNvSpPr/>
            <p:nvPr/>
          </p:nvSpPr>
          <p:spPr>
            <a:xfrm rot="-628190">
              <a:off x="2763407" y="1482858"/>
              <a:ext cx="466757" cy="485933"/>
            </a:xfrm>
            <a:custGeom>
              <a:avLst/>
              <a:gdLst/>
              <a:ahLst/>
              <a:cxnLst/>
              <a:rect l="l" t="t" r="r" b="b"/>
              <a:pathLst>
                <a:path w="7716" h="8033" fill="none" extrusionOk="0">
                  <a:moveTo>
                    <a:pt x="0" y="8032"/>
                  </a:moveTo>
                  <a:cubicBezTo>
                    <a:pt x="623" y="6466"/>
                    <a:pt x="2666" y="5640"/>
                    <a:pt x="4204" y="6344"/>
                  </a:cubicBezTo>
                  <a:cubicBezTo>
                    <a:pt x="4786" y="6608"/>
                    <a:pt x="5285" y="7438"/>
                    <a:pt x="4771" y="7816"/>
                  </a:cubicBezTo>
                  <a:cubicBezTo>
                    <a:pt x="4511" y="8010"/>
                    <a:pt x="4120" y="7925"/>
                    <a:pt x="3888" y="7698"/>
                  </a:cubicBezTo>
                  <a:cubicBezTo>
                    <a:pt x="3657" y="7472"/>
                    <a:pt x="3553" y="7146"/>
                    <a:pt x="3501" y="6830"/>
                  </a:cubicBezTo>
                  <a:cubicBezTo>
                    <a:pt x="3318" y="5773"/>
                    <a:pt x="3614" y="4593"/>
                    <a:pt x="4440" y="3904"/>
                  </a:cubicBezTo>
                  <a:cubicBezTo>
                    <a:pt x="5261" y="3219"/>
                    <a:pt x="6631" y="3190"/>
                    <a:pt x="7348" y="3989"/>
                  </a:cubicBezTo>
                  <a:cubicBezTo>
                    <a:pt x="7602" y="4272"/>
                    <a:pt x="7716" y="4804"/>
                    <a:pt x="7376" y="4970"/>
                  </a:cubicBezTo>
                  <a:cubicBezTo>
                    <a:pt x="7210" y="5050"/>
                    <a:pt x="7012" y="4998"/>
                    <a:pt x="6847" y="4928"/>
                  </a:cubicBezTo>
                  <a:cubicBezTo>
                    <a:pt x="6008" y="4545"/>
                    <a:pt x="5544" y="3582"/>
                    <a:pt x="5522" y="2658"/>
                  </a:cubicBezTo>
                  <a:cubicBezTo>
                    <a:pt x="5502" y="1733"/>
                    <a:pt x="5842" y="840"/>
                    <a:pt x="6224" y="1"/>
                  </a:cubicBezTo>
                </a:path>
              </a:pathLst>
            </a:custGeom>
            <a:noFill/>
            <a:ln w="19050" cap="rnd"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2536" name="Google Shape;2536;p68"/>
          <p:cNvSpPr/>
          <p:nvPr/>
        </p:nvSpPr>
        <p:spPr>
          <a:xfrm rot="-1172634">
            <a:off x="906846" y="4361242"/>
            <a:ext cx="478711" cy="657047"/>
          </a:xfrm>
          <a:prstGeom prst="rect">
            <a:avLst/>
          </a:prstGeom>
        </p:spPr>
        <p:txBody>
          <a:bodyPr>
            <a:prstTxWarp prst="textPlain">
              <a:avLst/>
            </a:prstTxWarp>
          </a:bodyPr>
          <a:lstStyle/>
          <a:p>
            <a:pPr algn="ctr" defTabSz="1219170">
              <a:buClr>
                <a:srgbClr val="000000"/>
              </a:buClr>
            </a:pPr>
            <a:r>
              <a:rPr sz="1867" kern="0">
                <a:ln w="19050" cap="flat" cmpd="sng">
                  <a:solidFill>
                    <a:srgbClr val="193E43"/>
                  </a:solidFill>
                  <a:prstDash val="solid"/>
                  <a:round/>
                  <a:headEnd type="none" w="sm" len="sm"/>
                  <a:tailEnd type="none" w="sm" len="sm"/>
                </a:ln>
                <a:noFill/>
                <a:latin typeface="Varela Round"/>
                <a:cs typeface="Arial"/>
                <a:sym typeface="Arial"/>
              </a:rPr>
              <a:t>5</a:t>
            </a:r>
          </a:p>
        </p:txBody>
      </p:sp>
      <p:grpSp>
        <p:nvGrpSpPr>
          <p:cNvPr id="2537" name="Google Shape;2537;p68"/>
          <p:cNvGrpSpPr/>
          <p:nvPr/>
        </p:nvGrpSpPr>
        <p:grpSpPr>
          <a:xfrm>
            <a:off x="3084006" y="5745245"/>
            <a:ext cx="244092" cy="297375"/>
            <a:chOff x="7298913" y="453525"/>
            <a:chExt cx="96775" cy="117900"/>
          </a:xfrm>
        </p:grpSpPr>
        <p:sp>
          <p:nvSpPr>
            <p:cNvPr id="2538" name="Google Shape;2538;p68"/>
            <p:cNvSpPr/>
            <p:nvPr/>
          </p:nvSpPr>
          <p:spPr>
            <a:xfrm>
              <a:off x="7298913" y="480425"/>
              <a:ext cx="86375" cy="64225"/>
            </a:xfrm>
            <a:custGeom>
              <a:avLst/>
              <a:gdLst/>
              <a:ahLst/>
              <a:cxnLst/>
              <a:rect l="l" t="t" r="r" b="b"/>
              <a:pathLst>
                <a:path w="3455" h="2569" fill="none" extrusionOk="0">
                  <a:moveTo>
                    <a:pt x="0" y="0"/>
                  </a:moveTo>
                  <a:cubicBezTo>
                    <a:pt x="1152" y="859"/>
                    <a:pt x="2304" y="1714"/>
                    <a:pt x="3455" y="2568"/>
                  </a:cubicBezTo>
                </a:path>
              </a:pathLst>
            </a:custGeom>
            <a:noFill/>
            <a:ln w="19050" cap="rnd"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39" name="Google Shape;2539;p68"/>
            <p:cNvSpPr/>
            <p:nvPr/>
          </p:nvSpPr>
          <p:spPr>
            <a:xfrm>
              <a:off x="7301138" y="470175"/>
              <a:ext cx="94550" cy="73375"/>
            </a:xfrm>
            <a:custGeom>
              <a:avLst/>
              <a:gdLst/>
              <a:ahLst/>
              <a:cxnLst/>
              <a:rect l="l" t="t" r="r" b="b"/>
              <a:pathLst>
                <a:path w="3782" h="2935" fill="none" extrusionOk="0">
                  <a:moveTo>
                    <a:pt x="0" y="2935"/>
                  </a:moveTo>
                  <a:cubicBezTo>
                    <a:pt x="1298" y="2005"/>
                    <a:pt x="2559" y="1024"/>
                    <a:pt x="3781" y="0"/>
                  </a:cubicBezTo>
                </a:path>
              </a:pathLst>
            </a:custGeom>
            <a:noFill/>
            <a:ln w="19050" cap="rnd"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40" name="Google Shape;2540;p68"/>
            <p:cNvSpPr/>
            <p:nvPr/>
          </p:nvSpPr>
          <p:spPr>
            <a:xfrm>
              <a:off x="7337238" y="453525"/>
              <a:ext cx="15375" cy="117900"/>
            </a:xfrm>
            <a:custGeom>
              <a:avLst/>
              <a:gdLst/>
              <a:ahLst/>
              <a:cxnLst/>
              <a:rect l="l" t="t" r="r" b="b"/>
              <a:pathLst>
                <a:path w="615" h="4716" fill="none" extrusionOk="0">
                  <a:moveTo>
                    <a:pt x="1" y="0"/>
                  </a:moveTo>
                  <a:cubicBezTo>
                    <a:pt x="369" y="1544"/>
                    <a:pt x="516" y="3134"/>
                    <a:pt x="431" y="4715"/>
                  </a:cubicBezTo>
                  <a:cubicBezTo>
                    <a:pt x="374" y="4535"/>
                    <a:pt x="454" y="4319"/>
                    <a:pt x="614" y="4215"/>
                  </a:cubicBezTo>
                </a:path>
              </a:pathLst>
            </a:custGeom>
            <a:noFill/>
            <a:ln w="19050" cap="rnd" cmpd="sng">
              <a:solidFill>
                <a:schemeClr val="dk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Tree>
  </p:cSld>
  <p:clrMapOvr>
    <a:masterClrMapping/>
  </p:clrMapOvr>
  <p:transition spd="med">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C347E3E5-C66A-44EA-9F7C-3EC981077342}"/>
              </a:ext>
            </a:extLst>
          </p:cNvPr>
          <p:cNvSpPr txBox="1"/>
          <p:nvPr/>
        </p:nvSpPr>
        <p:spPr>
          <a:xfrm>
            <a:off x="154821" y="22591"/>
            <a:ext cx="11766247" cy="1131848"/>
          </a:xfrm>
          <a:prstGeom prst="rect">
            <a:avLst/>
          </a:prstGeom>
          <a:noFill/>
        </p:spPr>
        <p:txBody>
          <a:bodyPr wrap="square" rtlCol="0">
            <a:spAutoFit/>
          </a:bodyPr>
          <a:lstStyle/>
          <a:p>
            <a:pPr algn="just" defTabSz="1219170">
              <a:lnSpc>
                <a:spcPct val="150000"/>
              </a:lnSpc>
              <a:buClr>
                <a:srgbClr val="000000"/>
              </a:buClr>
            </a:pPr>
            <a:r>
              <a:rPr lang="en-US" sz="2400" b="1" kern="0" dirty="0" err="1">
                <a:solidFill>
                  <a:srgbClr val="000000"/>
                </a:solidFill>
                <a:latin typeface="Arial"/>
                <a:cs typeface="Arial"/>
                <a:sym typeface="Arial"/>
              </a:rPr>
              <a:t>Bài</a:t>
            </a:r>
            <a:r>
              <a:rPr lang="en-US" sz="2400" b="1" kern="0" dirty="0">
                <a:solidFill>
                  <a:srgbClr val="000000"/>
                </a:solidFill>
                <a:latin typeface="Arial"/>
                <a:cs typeface="Arial"/>
                <a:sym typeface="Arial"/>
              </a:rPr>
              <a:t> 1. </a:t>
            </a:r>
            <a:r>
              <a:rPr lang="vi-VN" sz="2400" kern="0" dirty="0">
                <a:solidFill>
                  <a:srgbClr val="333333"/>
                </a:solidFill>
                <a:latin typeface="Arial" panose="020B0604020202020204" pitchFamily="34" charset="0"/>
                <a:cs typeface="Arial"/>
                <a:sym typeface="Arial"/>
              </a:rPr>
              <a:t>Biểu đồ Hình 7 biểu diễn lượng mưa tại trạm khí tượng Huế trong 6 tháng cuối năm dương lịch.</a:t>
            </a:r>
            <a:endParaRPr lang="en-US" sz="2400" kern="0" dirty="0">
              <a:solidFill>
                <a:srgbClr val="000000"/>
              </a:solidFill>
              <a:latin typeface="Arial"/>
              <a:cs typeface="Arial"/>
              <a:sym typeface="Arial"/>
            </a:endParaRPr>
          </a:p>
        </p:txBody>
      </p:sp>
      <p:pic>
        <p:nvPicPr>
          <p:cNvPr id="20" name="Picture 19">
            <a:extLst>
              <a:ext uri="{FF2B5EF4-FFF2-40B4-BE49-F238E27FC236}">
                <a16:creationId xmlns:a16="http://schemas.microsoft.com/office/drawing/2014/main" id="{66DEF205-32B7-40BC-B5CA-0E6DC6DA41B4}"/>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6502701" y="403887"/>
            <a:ext cx="5689299" cy="3202996"/>
          </a:xfrm>
          <a:prstGeom prst="rect">
            <a:avLst/>
          </a:prstGeom>
        </p:spPr>
      </p:pic>
      <p:sp>
        <p:nvSpPr>
          <p:cNvPr id="22" name="TextBox 21">
            <a:extLst>
              <a:ext uri="{FF2B5EF4-FFF2-40B4-BE49-F238E27FC236}">
                <a16:creationId xmlns:a16="http://schemas.microsoft.com/office/drawing/2014/main" id="{3CC8AC44-5A3A-4ED9-A7F0-836B5D02DF57}"/>
              </a:ext>
            </a:extLst>
          </p:cNvPr>
          <p:cNvSpPr txBox="1"/>
          <p:nvPr/>
        </p:nvSpPr>
        <p:spPr>
          <a:xfrm>
            <a:off x="445105" y="1133840"/>
            <a:ext cx="5825067" cy="2239844"/>
          </a:xfrm>
          <a:prstGeom prst="rect">
            <a:avLst/>
          </a:prstGeom>
          <a:noFill/>
        </p:spPr>
        <p:txBody>
          <a:bodyPr wrap="square" rtlCol="0">
            <a:spAutoFit/>
          </a:bodyPr>
          <a:lstStyle/>
          <a:p>
            <a:pPr algn="just" defTabSz="1219170">
              <a:lnSpc>
                <a:spcPct val="150000"/>
              </a:lnSpc>
              <a:buClr>
                <a:srgbClr val="000000"/>
              </a:buClr>
            </a:pPr>
            <a:r>
              <a:rPr lang="vi-VN" sz="2400" i="1" kern="0" dirty="0">
                <a:solidFill>
                  <a:srgbClr val="000000"/>
                </a:solidFill>
                <a:latin typeface="Arial"/>
                <a:cs typeface="Arial"/>
                <a:sym typeface="Arial"/>
              </a:rPr>
              <a:t>a) Nêu đối tượng thống kê và tiêu chí thống kê.</a:t>
            </a:r>
          </a:p>
          <a:p>
            <a:pPr algn="just" defTabSz="1219170">
              <a:lnSpc>
                <a:spcPct val="150000"/>
              </a:lnSpc>
              <a:buClr>
                <a:srgbClr val="000000"/>
              </a:buClr>
            </a:pPr>
            <a:r>
              <a:rPr lang="vi-VN" sz="2400" i="1" kern="0" dirty="0">
                <a:solidFill>
                  <a:srgbClr val="000000"/>
                </a:solidFill>
                <a:latin typeface="Arial"/>
                <a:cs typeface="Arial"/>
                <a:sym typeface="Arial"/>
              </a:rPr>
              <a:t>b) Lập bảng số liệu thống kê lượng mưa tại trạm khí tượng Huế theo mẫu sau:</a:t>
            </a:r>
          </a:p>
        </p:txBody>
      </p:sp>
      <p:graphicFrame>
        <p:nvGraphicFramePr>
          <p:cNvPr id="21" name="Table 22">
            <a:extLst>
              <a:ext uri="{FF2B5EF4-FFF2-40B4-BE49-F238E27FC236}">
                <a16:creationId xmlns:a16="http://schemas.microsoft.com/office/drawing/2014/main" id="{22A56413-9ADE-42DF-91EA-60AC9ACCD2F3}"/>
              </a:ext>
            </a:extLst>
          </p:cNvPr>
          <p:cNvGraphicFramePr>
            <a:graphicFrameLocks noGrp="1"/>
          </p:cNvGraphicFramePr>
          <p:nvPr/>
        </p:nvGraphicFramePr>
        <p:xfrm>
          <a:off x="561216" y="3678913"/>
          <a:ext cx="11359849" cy="2019906"/>
        </p:xfrm>
        <a:graphic>
          <a:graphicData uri="http://schemas.openxmlformats.org/drawingml/2006/table">
            <a:tbl>
              <a:tblPr firstRow="1" bandRow="1"/>
              <a:tblGrid>
                <a:gridCol w="2839963">
                  <a:extLst>
                    <a:ext uri="{9D8B030D-6E8A-4147-A177-3AD203B41FA5}">
                      <a16:colId xmlns:a16="http://schemas.microsoft.com/office/drawing/2014/main" val="788044797"/>
                    </a:ext>
                  </a:extLst>
                </a:gridCol>
                <a:gridCol w="1419981">
                  <a:extLst>
                    <a:ext uri="{9D8B030D-6E8A-4147-A177-3AD203B41FA5}">
                      <a16:colId xmlns:a16="http://schemas.microsoft.com/office/drawing/2014/main" val="2485311743"/>
                    </a:ext>
                  </a:extLst>
                </a:gridCol>
                <a:gridCol w="1419981">
                  <a:extLst>
                    <a:ext uri="{9D8B030D-6E8A-4147-A177-3AD203B41FA5}">
                      <a16:colId xmlns:a16="http://schemas.microsoft.com/office/drawing/2014/main" val="864999228"/>
                    </a:ext>
                  </a:extLst>
                </a:gridCol>
                <a:gridCol w="1419981">
                  <a:extLst>
                    <a:ext uri="{9D8B030D-6E8A-4147-A177-3AD203B41FA5}">
                      <a16:colId xmlns:a16="http://schemas.microsoft.com/office/drawing/2014/main" val="2725341065"/>
                    </a:ext>
                  </a:extLst>
                </a:gridCol>
                <a:gridCol w="1419981">
                  <a:extLst>
                    <a:ext uri="{9D8B030D-6E8A-4147-A177-3AD203B41FA5}">
                      <a16:colId xmlns:a16="http://schemas.microsoft.com/office/drawing/2014/main" val="2215118649"/>
                    </a:ext>
                  </a:extLst>
                </a:gridCol>
                <a:gridCol w="1419981">
                  <a:extLst>
                    <a:ext uri="{9D8B030D-6E8A-4147-A177-3AD203B41FA5}">
                      <a16:colId xmlns:a16="http://schemas.microsoft.com/office/drawing/2014/main" val="2423121455"/>
                    </a:ext>
                  </a:extLst>
                </a:gridCol>
                <a:gridCol w="1419981">
                  <a:extLst>
                    <a:ext uri="{9D8B030D-6E8A-4147-A177-3AD203B41FA5}">
                      <a16:colId xmlns:a16="http://schemas.microsoft.com/office/drawing/2014/main" val="4198054222"/>
                    </a:ext>
                  </a:extLst>
                </a:gridCol>
              </a:tblGrid>
              <a:tr h="1009953">
                <a:tc>
                  <a:txBody>
                    <a:bodyPr/>
                    <a:lstStyle/>
                    <a:p>
                      <a:pPr algn="ctr"/>
                      <a:r>
                        <a:rPr lang="en-US" sz="2400" b="1" dirty="0" err="1">
                          <a:solidFill>
                            <a:srgbClr val="00B050"/>
                          </a:solidFill>
                        </a:rPr>
                        <a:t>Tháng</a:t>
                      </a:r>
                      <a:endParaRPr lang="en-US" sz="2400" b="1" dirty="0">
                        <a:solidFill>
                          <a:srgbClr val="00B050"/>
                        </a:solidFill>
                      </a:endParaRP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7DA"/>
                    </a:solidFill>
                  </a:tcPr>
                </a:tc>
                <a:tc>
                  <a:txBody>
                    <a:bodyPr/>
                    <a:lstStyle/>
                    <a:p>
                      <a:pPr algn="ctr"/>
                      <a:r>
                        <a:rPr lang="en-US" sz="2400" b="1" dirty="0">
                          <a:solidFill>
                            <a:srgbClr val="00B050"/>
                          </a:solidFill>
                        </a:rPr>
                        <a:t>7</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7DA"/>
                    </a:solidFill>
                  </a:tcPr>
                </a:tc>
                <a:tc>
                  <a:txBody>
                    <a:bodyPr/>
                    <a:lstStyle/>
                    <a:p>
                      <a:pPr algn="ctr"/>
                      <a:r>
                        <a:rPr lang="en-US" sz="2400" b="1" dirty="0">
                          <a:solidFill>
                            <a:srgbClr val="00B050"/>
                          </a:solidFill>
                        </a:rPr>
                        <a:t>8</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7DA"/>
                    </a:solidFill>
                  </a:tcPr>
                </a:tc>
                <a:tc>
                  <a:txBody>
                    <a:bodyPr/>
                    <a:lstStyle/>
                    <a:p>
                      <a:pPr algn="ctr"/>
                      <a:r>
                        <a:rPr lang="en-US" sz="2400" b="1" dirty="0">
                          <a:solidFill>
                            <a:srgbClr val="00B050"/>
                          </a:solidFill>
                        </a:rPr>
                        <a:t>9</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7DA"/>
                    </a:solidFill>
                  </a:tcPr>
                </a:tc>
                <a:tc>
                  <a:txBody>
                    <a:bodyPr/>
                    <a:lstStyle/>
                    <a:p>
                      <a:pPr algn="ctr"/>
                      <a:r>
                        <a:rPr lang="en-US" sz="2400" b="1" dirty="0">
                          <a:solidFill>
                            <a:srgbClr val="00B050"/>
                          </a:solidFill>
                        </a:rPr>
                        <a:t>10</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7DA"/>
                    </a:solidFill>
                  </a:tcPr>
                </a:tc>
                <a:tc>
                  <a:txBody>
                    <a:bodyPr/>
                    <a:lstStyle/>
                    <a:p>
                      <a:pPr algn="ctr"/>
                      <a:r>
                        <a:rPr lang="en-US" sz="2400" b="1" dirty="0">
                          <a:solidFill>
                            <a:srgbClr val="00B050"/>
                          </a:solidFill>
                        </a:rPr>
                        <a:t>11</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7DA"/>
                    </a:solidFill>
                  </a:tcPr>
                </a:tc>
                <a:tc>
                  <a:txBody>
                    <a:bodyPr/>
                    <a:lstStyle/>
                    <a:p>
                      <a:pPr algn="ctr"/>
                      <a:r>
                        <a:rPr lang="en-US" sz="2400" b="1" dirty="0">
                          <a:solidFill>
                            <a:srgbClr val="00B050"/>
                          </a:solidFill>
                        </a:rPr>
                        <a:t>12</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7DA"/>
                    </a:solidFill>
                  </a:tcPr>
                </a:tc>
                <a:extLst>
                  <a:ext uri="{0D108BD9-81ED-4DB2-BD59-A6C34878D82A}">
                    <a16:rowId xmlns:a16="http://schemas.microsoft.com/office/drawing/2014/main" val="4155004645"/>
                  </a:ext>
                </a:extLst>
              </a:tr>
              <a:tr h="1009953">
                <a:tc>
                  <a:txBody>
                    <a:bodyPr/>
                    <a:lstStyle/>
                    <a:p>
                      <a:pPr algn="ctr"/>
                      <a:r>
                        <a:rPr lang="en-US" sz="2400" dirty="0" err="1"/>
                        <a:t>Lượng</a:t>
                      </a:r>
                      <a:r>
                        <a:rPr lang="en-US" sz="2400" dirty="0"/>
                        <a:t> </a:t>
                      </a:r>
                      <a:r>
                        <a:rPr lang="en-US" sz="2400" dirty="0" err="1"/>
                        <a:t>mưa</a:t>
                      </a:r>
                      <a:r>
                        <a:rPr lang="en-US" sz="2400" dirty="0"/>
                        <a:t> (mm)</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a:t>
                      </a:r>
                    </a:p>
                  </a:txBody>
                  <a:tcPr marL="121920" marR="121920" marT="60960" marB="609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4704115"/>
                  </a:ext>
                </a:extLst>
              </a:tr>
            </a:tbl>
          </a:graphicData>
        </a:graphic>
      </p:graphicFrame>
      <p:sp>
        <p:nvSpPr>
          <p:cNvPr id="24" name="TextBox 23">
            <a:extLst>
              <a:ext uri="{FF2B5EF4-FFF2-40B4-BE49-F238E27FC236}">
                <a16:creationId xmlns:a16="http://schemas.microsoft.com/office/drawing/2014/main" id="{ABD9194E-DC4D-49EA-A0CB-D2AA0575BFA5}"/>
              </a:ext>
            </a:extLst>
          </p:cNvPr>
          <p:cNvSpPr txBox="1"/>
          <p:nvPr/>
        </p:nvSpPr>
        <p:spPr>
          <a:xfrm>
            <a:off x="561517" y="5660424"/>
            <a:ext cx="10663163" cy="1131848"/>
          </a:xfrm>
          <a:prstGeom prst="rect">
            <a:avLst/>
          </a:prstGeom>
          <a:noFill/>
        </p:spPr>
        <p:txBody>
          <a:bodyPr wrap="square" rtlCol="0">
            <a:spAutoFit/>
          </a:bodyPr>
          <a:lstStyle/>
          <a:p>
            <a:pPr algn="just" defTabSz="1219170">
              <a:lnSpc>
                <a:spcPct val="150000"/>
              </a:lnSpc>
              <a:buClr>
                <a:srgbClr val="000000"/>
              </a:buClr>
            </a:pPr>
            <a:r>
              <a:rPr lang="en-US" sz="2400" i="1" kern="0" dirty="0">
                <a:solidFill>
                  <a:srgbClr val="000000"/>
                </a:solidFill>
                <a:latin typeface="Arial"/>
                <a:cs typeface="Arial"/>
                <a:sym typeface="Arial"/>
              </a:rPr>
              <a:t>c) </a:t>
            </a:r>
            <a:r>
              <a:rPr lang="vi-VN" sz="2400" i="1" kern="0" dirty="0">
                <a:solidFill>
                  <a:srgbClr val="000000"/>
                </a:solidFill>
                <a:latin typeface="Arial"/>
                <a:cs typeface="Arial"/>
                <a:sym typeface="Arial"/>
              </a:rPr>
              <a:t>Trong các tháng trên, tháng nào có lượng mưa nhiều nhất? Tháng nào có lượng mưa ít nhất?</a:t>
            </a:r>
          </a:p>
        </p:txBody>
      </p:sp>
      <p:sp>
        <p:nvSpPr>
          <p:cNvPr id="2" name="Rectangle 1">
            <a:extLst>
              <a:ext uri="{FF2B5EF4-FFF2-40B4-BE49-F238E27FC236}">
                <a16:creationId xmlns:a16="http://schemas.microsoft.com/office/drawing/2014/main" id="{BAFD0D2F-0D8B-9923-20A4-5003903622EA}"/>
              </a:ext>
            </a:extLst>
          </p:cNvPr>
          <p:cNvSpPr/>
          <p:nvPr/>
        </p:nvSpPr>
        <p:spPr>
          <a:xfrm>
            <a:off x="2606599" y="1767788"/>
            <a:ext cx="5391947" cy="81767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i="1" dirty="0" err="1">
                <a:solidFill>
                  <a:schemeClr val="tx1">
                    <a:lumMod val="95000"/>
                    <a:lumOff val="5000"/>
                  </a:schemeClr>
                </a:solidFill>
                <a:latin typeface="Times New Roman" panose="02020603050405020304" pitchFamily="18" charset="0"/>
                <a:cs typeface="Times New Roman" panose="02020603050405020304" pitchFamily="18" charset="0"/>
              </a:rPr>
              <a:t>Hoạt</a:t>
            </a:r>
            <a:r>
              <a:rPr lang="en-US" sz="2800" b="1"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i="1" dirty="0" err="1">
                <a:solidFill>
                  <a:schemeClr val="tx1">
                    <a:lumMod val="95000"/>
                    <a:lumOff val="5000"/>
                  </a:schemeClr>
                </a:solidFill>
                <a:latin typeface="Times New Roman" panose="02020603050405020304" pitchFamily="18" charset="0"/>
                <a:cs typeface="Times New Roman" panose="02020603050405020304" pitchFamily="18" charset="0"/>
              </a:rPr>
              <a:t>động</a:t>
            </a:r>
            <a:r>
              <a:rPr lang="en-US" sz="2800" b="1"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i="1" dirty="0" err="1">
                <a:solidFill>
                  <a:schemeClr val="tx1">
                    <a:lumMod val="95000"/>
                    <a:lumOff val="5000"/>
                  </a:schemeClr>
                </a:solidFill>
                <a:latin typeface="Times New Roman" panose="02020603050405020304" pitchFamily="18" charset="0"/>
                <a:cs typeface="Times New Roman" panose="02020603050405020304" pitchFamily="18" charset="0"/>
              </a:rPr>
              <a:t>theo</a:t>
            </a:r>
            <a:r>
              <a:rPr lang="en-US" sz="2800" b="1"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800" b="1" i="1" dirty="0" err="1">
                <a:solidFill>
                  <a:schemeClr val="tx1">
                    <a:lumMod val="95000"/>
                    <a:lumOff val="5000"/>
                  </a:schemeClr>
                </a:solidFill>
                <a:latin typeface="Times New Roman" panose="02020603050405020304" pitchFamily="18" charset="0"/>
                <a:cs typeface="Times New Roman" panose="02020603050405020304" pitchFamily="18" charset="0"/>
              </a:rPr>
              <a:t>nhóm</a:t>
            </a:r>
            <a:r>
              <a:rPr lang="en-US" sz="2800" b="1" i="1" dirty="0">
                <a:solidFill>
                  <a:schemeClr val="tx1">
                    <a:lumMod val="95000"/>
                    <a:lumOff val="5000"/>
                  </a:schemeClr>
                </a:solidFill>
                <a:latin typeface="Times New Roman" panose="02020603050405020304" pitchFamily="18" charset="0"/>
                <a:cs typeface="Times New Roman" panose="02020603050405020304" pitchFamily="18" charset="0"/>
              </a:rPr>
              <a:t> (5 </a:t>
            </a:r>
            <a:r>
              <a:rPr lang="en-US" sz="2800" b="1" i="1" dirty="0" err="1">
                <a:solidFill>
                  <a:schemeClr val="tx1">
                    <a:lumMod val="95000"/>
                    <a:lumOff val="5000"/>
                  </a:schemeClr>
                </a:solidFill>
                <a:latin typeface="Times New Roman" panose="02020603050405020304" pitchFamily="18" charset="0"/>
                <a:cs typeface="Times New Roman" panose="02020603050405020304" pitchFamily="18" charset="0"/>
              </a:rPr>
              <a:t>phút</a:t>
            </a:r>
            <a:r>
              <a:rPr lang="en-US" sz="2800" b="1" i="1" dirty="0">
                <a:solidFill>
                  <a:schemeClr val="tx1">
                    <a:lumMod val="95000"/>
                    <a:lumOff val="5000"/>
                  </a:schemeClr>
                </a:solidFill>
                <a:latin typeface="Times New Roman" panose="02020603050405020304" pitchFamily="18" charset="0"/>
                <a:cs typeface="Times New Roman" panose="02020603050405020304" pitchFamily="18" charset="0"/>
              </a:rPr>
              <a:t>) </a:t>
            </a:r>
          </a:p>
          <a:p>
            <a:endParaRPr lang="en-US" sz="4000" i="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1330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1" nodeType="clickEffect">
                                  <p:stCondLst>
                                    <p:cond delay="0"/>
                                  </p:stCondLst>
                                  <p:childTnLst>
                                    <p:animEffect transition="out" filter="fade">
                                      <p:cBhvr>
                                        <p:cTn id="13" dur="500"/>
                                        <p:tgtEl>
                                          <p:spTgt spid="2"/>
                                        </p:tgtEl>
                                      </p:cBhvr>
                                    </p:animEffect>
                                    <p:set>
                                      <p:cBhvr>
                                        <p:cTn id="14" dur="1" fill="hold">
                                          <p:stCondLst>
                                            <p:cond delay="499"/>
                                          </p:stCondLst>
                                        </p:cTn>
                                        <p:tgtEl>
                                          <p:spTgt spid="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14" presetClass="entr" presetSubtype="10" fill="hold" nodeType="after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randombar(horizontal)">
                                      <p:cBhvr>
                                        <p:cTn id="24" dur="500"/>
                                        <p:tgtEl>
                                          <p:spTgt spid="20"/>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2">
                                            <p:txEl>
                                              <p:pRg st="0" end="0"/>
                                            </p:txEl>
                                          </p:spTgt>
                                        </p:tgtEl>
                                        <p:attrNameLst>
                                          <p:attrName>style.visibility</p:attrName>
                                        </p:attrNameLst>
                                      </p:cBhvr>
                                      <p:to>
                                        <p:strVal val="visible"/>
                                      </p:to>
                                    </p:set>
                                    <p:anim calcmode="lin" valueType="num">
                                      <p:cBhvr additive="base">
                                        <p:cTn id="29"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2">
                                            <p:txEl>
                                              <p:pRg st="1" end="1"/>
                                            </p:txEl>
                                          </p:spTgt>
                                        </p:tgtEl>
                                        <p:attrNameLst>
                                          <p:attrName>style.visibility</p:attrName>
                                        </p:attrNameLst>
                                      </p:cBhvr>
                                      <p:to>
                                        <p:strVal val="visible"/>
                                      </p:to>
                                    </p:set>
                                    <p:anim calcmode="lin" valueType="num">
                                      <p:cBhvr additive="base">
                                        <p:cTn id="35"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nodeType="click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randombar(horizontal)">
                                      <p:cBhvr>
                                        <p:cTn id="41" dur="500"/>
                                        <p:tgtEl>
                                          <p:spTgt spid="21"/>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24">
                                            <p:txEl>
                                              <p:pRg st="0" end="0"/>
                                            </p:txEl>
                                          </p:spTgt>
                                        </p:tgtEl>
                                        <p:attrNameLst>
                                          <p:attrName>style.visibility</p:attrName>
                                        </p:attrNameLst>
                                      </p:cBhvr>
                                      <p:to>
                                        <p:strVal val="visible"/>
                                      </p:to>
                                    </p:set>
                                    <p:anim calcmode="lin" valueType="num">
                                      <p:cBhvr additive="base">
                                        <p:cTn id="46"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build="p"/>
      <p:bldP spid="24" grpId="0" build="p"/>
      <p:bldP spid="2" grpId="0"/>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18"/>
        <p:cNvGrpSpPr/>
        <p:nvPr/>
      </p:nvGrpSpPr>
      <p:grpSpPr>
        <a:xfrm>
          <a:off x="0" y="0"/>
          <a:ext cx="0" cy="0"/>
          <a:chOff x="0" y="0"/>
          <a:chExt cx="0" cy="0"/>
        </a:xfrm>
      </p:grpSpPr>
      <p:sp>
        <p:nvSpPr>
          <p:cNvPr id="29" name="TextBox 28">
            <a:extLst>
              <a:ext uri="{FF2B5EF4-FFF2-40B4-BE49-F238E27FC236}">
                <a16:creationId xmlns:a16="http://schemas.microsoft.com/office/drawing/2014/main" id="{C5B14835-455B-4CE5-8661-F11BD9EF4426}"/>
              </a:ext>
            </a:extLst>
          </p:cNvPr>
          <p:cNvSpPr txBox="1"/>
          <p:nvPr/>
        </p:nvSpPr>
        <p:spPr>
          <a:xfrm>
            <a:off x="940695" y="1"/>
            <a:ext cx="1807979" cy="685765"/>
          </a:xfrm>
          <a:prstGeom prst="rect">
            <a:avLst/>
          </a:prstGeom>
          <a:noFill/>
        </p:spPr>
        <p:txBody>
          <a:bodyPr wrap="square">
            <a:spAutoFit/>
          </a:bodyPr>
          <a:lstStyle/>
          <a:p>
            <a:pPr algn="just" defTabSz="1219170">
              <a:lnSpc>
                <a:spcPct val="150000"/>
              </a:lnSpc>
              <a:defRPr/>
            </a:pPr>
            <a:r>
              <a:rPr lang="en-US" sz="2933" b="1" u="sng" dirty="0" err="1">
                <a:solidFill>
                  <a:srgbClr val="C00000"/>
                </a:solidFill>
                <a:latin typeface="Arial" panose="020B0604020202020204" pitchFamily="34" charset="0"/>
                <a:ea typeface="汉仪小麦体简"/>
                <a:cs typeface="Arial" panose="020B0604020202020204" pitchFamily="34" charset="0"/>
                <a:sym typeface="Arial"/>
              </a:rPr>
              <a:t>Kết</a:t>
            </a:r>
            <a:r>
              <a:rPr lang="en-US" sz="2933" b="1" u="sng" dirty="0">
                <a:solidFill>
                  <a:srgbClr val="C00000"/>
                </a:solidFill>
                <a:latin typeface="Arial" panose="020B0604020202020204" pitchFamily="34" charset="0"/>
                <a:ea typeface="汉仪小麦体简"/>
                <a:cs typeface="Arial" panose="020B0604020202020204" pitchFamily="34" charset="0"/>
                <a:sym typeface="Arial"/>
              </a:rPr>
              <a:t> </a:t>
            </a:r>
            <a:r>
              <a:rPr lang="en-US" sz="2933" b="1" u="sng" dirty="0" err="1">
                <a:solidFill>
                  <a:srgbClr val="C00000"/>
                </a:solidFill>
                <a:latin typeface="Arial" panose="020B0604020202020204" pitchFamily="34" charset="0"/>
                <a:ea typeface="汉仪小麦体简"/>
                <a:cs typeface="Arial" panose="020B0604020202020204" pitchFamily="34" charset="0"/>
                <a:sym typeface="Arial"/>
              </a:rPr>
              <a:t>quả</a:t>
            </a:r>
            <a:r>
              <a:rPr lang="en-US" sz="2933" b="1" u="sng" dirty="0">
                <a:solidFill>
                  <a:srgbClr val="C00000"/>
                </a:solidFill>
                <a:latin typeface="Arial" panose="020B0604020202020204" pitchFamily="34" charset="0"/>
                <a:ea typeface="汉仪小麦体简"/>
                <a:cs typeface="Arial" panose="020B0604020202020204" pitchFamily="34" charset="0"/>
                <a:sym typeface="Arial"/>
              </a:rPr>
              <a:t>:</a:t>
            </a:r>
            <a:endParaRPr lang="vi-VN" sz="2933" b="1" u="sng" dirty="0">
              <a:solidFill>
                <a:srgbClr val="C00000"/>
              </a:solidFill>
              <a:latin typeface="Arial" panose="020B0604020202020204" pitchFamily="34" charset="0"/>
              <a:ea typeface="汉仪小麦体简"/>
              <a:cs typeface="Arial" panose="020B0604020202020204" pitchFamily="34" charset="0"/>
              <a:sym typeface="Arial"/>
            </a:endParaRPr>
          </a:p>
        </p:txBody>
      </p:sp>
      <p:sp>
        <p:nvSpPr>
          <p:cNvPr id="32" name="TextBox 31">
            <a:extLst>
              <a:ext uri="{FF2B5EF4-FFF2-40B4-BE49-F238E27FC236}">
                <a16:creationId xmlns:a16="http://schemas.microsoft.com/office/drawing/2014/main" id="{294B25AE-E23B-4573-8BA2-DE214F39A1A6}"/>
              </a:ext>
            </a:extLst>
          </p:cNvPr>
          <p:cNvSpPr txBox="1"/>
          <p:nvPr/>
        </p:nvSpPr>
        <p:spPr>
          <a:xfrm>
            <a:off x="1633159" y="3429001"/>
            <a:ext cx="9739085" cy="2684196"/>
          </a:xfrm>
          <a:prstGeom prst="rect">
            <a:avLst/>
          </a:prstGeom>
          <a:noFill/>
        </p:spPr>
        <p:txBody>
          <a:bodyPr wrap="square">
            <a:spAutoFit/>
          </a:bodyPr>
          <a:lstStyle/>
          <a:p>
            <a:pPr algn="just" defTabSz="1219170">
              <a:lnSpc>
                <a:spcPct val="150000"/>
              </a:lnSpc>
              <a:spcAft>
                <a:spcPts val="800"/>
              </a:spcAft>
              <a:buClr>
                <a:srgbClr val="000000"/>
              </a:buClr>
            </a:pP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a)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Đối</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tượng</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thống</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kê</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và</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tiêu</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chí</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thống</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kê</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a:t>
            </a:r>
            <a:endParaRPr lang="en-US" sz="2667" kern="0" dirty="0">
              <a:solidFill>
                <a:srgbClr val="000000"/>
              </a:solidFill>
              <a:latin typeface="Arial"/>
              <a:ea typeface="Calibri" panose="020F0502020204030204" pitchFamily="34" charset="0"/>
              <a:cs typeface="Times New Roman" panose="02020603050405020304" pitchFamily="18" charset="0"/>
              <a:sym typeface="Arial"/>
            </a:endParaRPr>
          </a:p>
          <a:p>
            <a:pPr algn="just" defTabSz="1219170">
              <a:lnSpc>
                <a:spcPct val="150000"/>
              </a:lnSpc>
              <a:spcAft>
                <a:spcPts val="800"/>
              </a:spcAft>
              <a:buClr>
                <a:srgbClr val="000000"/>
              </a:buClr>
            </a:pP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Đối</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tượng</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thống</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kê</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lượng</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mưa</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tại</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trạm</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khí</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tượng</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Huế</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a:t>
            </a:r>
            <a:endParaRPr lang="en-US" sz="2667" kern="0" dirty="0">
              <a:solidFill>
                <a:srgbClr val="000000"/>
              </a:solidFill>
              <a:latin typeface="Arial"/>
              <a:ea typeface="Calibri" panose="020F0502020204030204" pitchFamily="34" charset="0"/>
              <a:cs typeface="Times New Roman" panose="02020603050405020304" pitchFamily="18" charset="0"/>
              <a:sym typeface="Arial"/>
            </a:endParaRPr>
          </a:p>
          <a:p>
            <a:pPr algn="just" defTabSz="1219170">
              <a:lnSpc>
                <a:spcPct val="150000"/>
              </a:lnSpc>
              <a:spcAft>
                <a:spcPts val="800"/>
              </a:spcAft>
              <a:buClr>
                <a:srgbClr val="000000"/>
              </a:buClr>
            </a:pP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Tiêu</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chí</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thống</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kê</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lượng</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mưa</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tại</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trạm</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khí</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tượng</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Huế</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trong</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sáu</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tháng</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cuối</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năm</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dương</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 </a:t>
            </a:r>
            <a:r>
              <a:rPr lang="en-US" sz="2667" kern="0" dirty="0" err="1">
                <a:solidFill>
                  <a:srgbClr val="000000"/>
                </a:solidFill>
                <a:latin typeface="Arial"/>
                <a:ea typeface="Times New Roman" panose="02020603050405020304" pitchFamily="18" charset="0"/>
                <a:cs typeface="Times New Roman" panose="02020603050405020304" pitchFamily="18" charset="0"/>
                <a:sym typeface="Arial"/>
              </a:rPr>
              <a:t>lịch</a:t>
            </a:r>
            <a:r>
              <a:rPr lang="en-US" sz="2667" kern="0" dirty="0">
                <a:solidFill>
                  <a:srgbClr val="000000"/>
                </a:solidFill>
                <a:latin typeface="Arial"/>
                <a:ea typeface="Times New Roman" panose="02020603050405020304" pitchFamily="18" charset="0"/>
                <a:cs typeface="Times New Roman" panose="02020603050405020304" pitchFamily="18" charset="0"/>
                <a:sym typeface="Arial"/>
              </a:rPr>
              <a:t>.</a:t>
            </a:r>
            <a:endParaRPr lang="en-US" sz="2667" kern="0" dirty="0">
              <a:solidFill>
                <a:srgbClr val="000000"/>
              </a:solidFill>
              <a:latin typeface="Arial"/>
              <a:ea typeface="Calibri" panose="020F0502020204030204" pitchFamily="34" charset="0"/>
              <a:cs typeface="Times New Roman" panose="02020603050405020304" pitchFamily="18" charset="0"/>
              <a:sym typeface="Arial"/>
            </a:endParaRPr>
          </a:p>
        </p:txBody>
      </p:sp>
      <p:pic>
        <p:nvPicPr>
          <p:cNvPr id="33" name="Picture 32">
            <a:extLst>
              <a:ext uri="{FF2B5EF4-FFF2-40B4-BE49-F238E27FC236}">
                <a16:creationId xmlns:a16="http://schemas.microsoft.com/office/drawing/2014/main" id="{B1C6ECF1-05EC-43CE-A51A-1A350510055A}"/>
              </a:ext>
            </a:extLst>
          </p:cNvPr>
          <p:cNvPicPr>
            <a:picLocks noChangeAspect="1"/>
          </p:cNvPicPr>
          <p:nvPr/>
        </p:nvPicPr>
        <p:blipFill>
          <a:blip r:embed="rId3">
            <a:clrChange>
              <a:clrFrom>
                <a:srgbClr val="FFFFFF"/>
              </a:clrFrom>
              <a:clrTo>
                <a:srgbClr val="FFFFFF">
                  <a:alpha val="0"/>
                </a:srgbClr>
              </a:clrTo>
            </a:clrChange>
            <a:extLst>
              <a:ext uri="{BEBA8EAE-BF5A-486C-A8C5-ECC9F3942E4B}">
                <a14:imgProps xmlns:a14="http://schemas.microsoft.com/office/drawing/2010/main">
                  <a14:imgLayer r:embed="rId4">
                    <a14:imgEffect>
                      <a14:sharpenSoften amount="50000"/>
                    </a14:imgEffect>
                  </a14:imgLayer>
                </a14:imgProps>
              </a:ext>
            </a:extLst>
          </a:blip>
          <a:stretch>
            <a:fillRect/>
          </a:stretch>
        </p:blipFill>
        <p:spPr>
          <a:xfrm>
            <a:off x="3174092" y="1"/>
            <a:ext cx="6192109" cy="3486071"/>
          </a:xfrm>
          <a:prstGeom prst="rect">
            <a:avLst/>
          </a:prstGeom>
        </p:spPr>
      </p:pic>
    </p:spTree>
  </p:cSld>
  <p:clrMapOvr>
    <a:masterClrMapping/>
  </p:clrMapOvr>
  <mc:AlternateContent xmlns:mc="http://schemas.openxmlformats.org/markup-compatibility/2006" xmlns:p159="http://schemas.microsoft.com/office/powerpoint/2015/09/main">
    <mc:Choice Requires="p159">
      <p:transition spd="med">
        <p159:morph option="byObject"/>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 calcmode="lin" valueType="num">
                                      <p:cBhvr additive="base">
                                        <p:cTn id="7" dur="50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2">
                                            <p:txEl>
                                              <p:pRg st="0" end="0"/>
                                            </p:txEl>
                                          </p:spTgt>
                                        </p:tgtEl>
                                        <p:attrNameLst>
                                          <p:attrName>style.visibility</p:attrName>
                                        </p:attrNameLst>
                                      </p:cBhvr>
                                      <p:to>
                                        <p:strVal val="visible"/>
                                      </p:to>
                                    </p:set>
                                    <p:anim calcmode="lin" valueType="num">
                                      <p:cBhvr additive="base">
                                        <p:cTn id="13"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anim calcmode="lin" valueType="num">
                                      <p:cBhvr additive="base">
                                        <p:cTn id="19" dur="500" fill="hold"/>
                                        <p:tgtEl>
                                          <p:spTgt spid="3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2">
                                            <p:txEl>
                                              <p:pRg st="2" end="2"/>
                                            </p:txEl>
                                          </p:spTgt>
                                        </p:tgtEl>
                                        <p:attrNameLst>
                                          <p:attrName>style.visibility</p:attrName>
                                        </p:attrNameLst>
                                      </p:cBhvr>
                                      <p:to>
                                        <p:strVal val="visible"/>
                                      </p:to>
                                    </p:set>
                                    <p:anim calcmode="lin" valueType="num">
                                      <p:cBhvr additive="base">
                                        <p:cTn id="25" dur="500" fill="hold"/>
                                        <p:tgtEl>
                                          <p:spTgt spid="3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build="p"/>
      <p:bldP spid="3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528696-1BE6-4922-9714-EF9A4069F9B4}"/>
              </a:ext>
            </a:extLst>
          </p:cNvPr>
          <p:cNvSpPr txBox="1"/>
          <p:nvPr/>
        </p:nvSpPr>
        <p:spPr>
          <a:xfrm>
            <a:off x="1633159" y="3547757"/>
            <a:ext cx="9739085" cy="502766"/>
          </a:xfrm>
          <a:prstGeom prst="rect">
            <a:avLst/>
          </a:prstGeom>
          <a:noFill/>
        </p:spPr>
        <p:txBody>
          <a:bodyPr wrap="square">
            <a:spAutoFit/>
          </a:bodyPr>
          <a:lstStyle/>
          <a:p>
            <a:pPr defTabSz="1219170">
              <a:buClr>
                <a:srgbClr val="000000"/>
              </a:buClr>
            </a:pPr>
            <a:r>
              <a:rPr lang="en-US" sz="2667" kern="0" dirty="0">
                <a:solidFill>
                  <a:srgbClr val="000000"/>
                </a:solidFill>
                <a:latin typeface="Arial"/>
                <a:cs typeface="Arial"/>
                <a:sym typeface="Arial"/>
              </a:rPr>
              <a:t>b) </a:t>
            </a:r>
            <a:r>
              <a:rPr lang="en-US" sz="2667" kern="0" dirty="0" err="1">
                <a:solidFill>
                  <a:srgbClr val="000000"/>
                </a:solidFill>
                <a:latin typeface="Arial"/>
                <a:cs typeface="Arial"/>
                <a:sym typeface="Arial"/>
              </a:rPr>
              <a:t>Bảng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số</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liệu</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thống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kê</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lượng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mưa</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tại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trạm</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khí</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tượng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Huế</a:t>
            </a:r>
            <a:r>
              <a:rPr lang="en-US" sz="2667" kern="0" dirty="0">
                <a:solidFill>
                  <a:srgbClr val="000000"/>
                </a:solidFill>
                <a:latin typeface="Arial"/>
                <a:cs typeface="Arial"/>
                <a:sym typeface="Arial"/>
              </a:rPr>
              <a:t>:</a:t>
            </a:r>
          </a:p>
        </p:txBody>
      </p:sp>
      <p:pic>
        <p:nvPicPr>
          <p:cNvPr id="4" name="Picture 3">
            <a:extLst>
              <a:ext uri="{FF2B5EF4-FFF2-40B4-BE49-F238E27FC236}">
                <a16:creationId xmlns:a16="http://schemas.microsoft.com/office/drawing/2014/main" id="{9AD6FBBA-B209-459A-9BDC-C58EE13C0CAC}"/>
              </a:ext>
            </a:extLst>
          </p:cNvPr>
          <p:cNvPicPr>
            <a:picLocks noChangeAspect="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3174092" y="1"/>
            <a:ext cx="6192109" cy="3486071"/>
          </a:xfrm>
          <a:prstGeom prst="rect">
            <a:avLst/>
          </a:prstGeom>
        </p:spPr>
      </p:pic>
      <p:graphicFrame>
        <p:nvGraphicFramePr>
          <p:cNvPr id="5" name="Table 4">
            <a:extLst>
              <a:ext uri="{FF2B5EF4-FFF2-40B4-BE49-F238E27FC236}">
                <a16:creationId xmlns:a16="http://schemas.microsoft.com/office/drawing/2014/main" id="{697120FA-E6F4-4336-B93D-16203729EB80}"/>
              </a:ext>
            </a:extLst>
          </p:cNvPr>
          <p:cNvGraphicFramePr>
            <a:graphicFrameLocks noGrp="1"/>
          </p:cNvGraphicFramePr>
          <p:nvPr/>
        </p:nvGraphicFramePr>
        <p:xfrm>
          <a:off x="1272422" y="4374924"/>
          <a:ext cx="10099821" cy="1702944"/>
        </p:xfrm>
        <a:graphic>
          <a:graphicData uri="http://schemas.openxmlformats.org/drawingml/2006/table">
            <a:tbl>
              <a:tblPr firstRow="1" firstCol="1" bandRow="1"/>
              <a:tblGrid>
                <a:gridCol w="2535039">
                  <a:extLst>
                    <a:ext uri="{9D8B030D-6E8A-4147-A177-3AD203B41FA5}">
                      <a16:colId xmlns:a16="http://schemas.microsoft.com/office/drawing/2014/main" val="1560744159"/>
                    </a:ext>
                  </a:extLst>
                </a:gridCol>
                <a:gridCol w="1260237">
                  <a:extLst>
                    <a:ext uri="{9D8B030D-6E8A-4147-A177-3AD203B41FA5}">
                      <a16:colId xmlns:a16="http://schemas.microsoft.com/office/drawing/2014/main" val="3178658739"/>
                    </a:ext>
                  </a:extLst>
                </a:gridCol>
                <a:gridCol w="1261357">
                  <a:extLst>
                    <a:ext uri="{9D8B030D-6E8A-4147-A177-3AD203B41FA5}">
                      <a16:colId xmlns:a16="http://schemas.microsoft.com/office/drawing/2014/main" val="3893395129"/>
                    </a:ext>
                  </a:extLst>
                </a:gridCol>
                <a:gridCol w="1260237">
                  <a:extLst>
                    <a:ext uri="{9D8B030D-6E8A-4147-A177-3AD203B41FA5}">
                      <a16:colId xmlns:a16="http://schemas.microsoft.com/office/drawing/2014/main" val="3353714460"/>
                    </a:ext>
                  </a:extLst>
                </a:gridCol>
                <a:gridCol w="1261357">
                  <a:extLst>
                    <a:ext uri="{9D8B030D-6E8A-4147-A177-3AD203B41FA5}">
                      <a16:colId xmlns:a16="http://schemas.microsoft.com/office/drawing/2014/main" val="2882645561"/>
                    </a:ext>
                  </a:extLst>
                </a:gridCol>
                <a:gridCol w="1260237">
                  <a:extLst>
                    <a:ext uri="{9D8B030D-6E8A-4147-A177-3AD203B41FA5}">
                      <a16:colId xmlns:a16="http://schemas.microsoft.com/office/drawing/2014/main" val="3187471297"/>
                    </a:ext>
                  </a:extLst>
                </a:gridCol>
                <a:gridCol w="1261357">
                  <a:extLst>
                    <a:ext uri="{9D8B030D-6E8A-4147-A177-3AD203B41FA5}">
                      <a16:colId xmlns:a16="http://schemas.microsoft.com/office/drawing/2014/main" val="3448893697"/>
                    </a:ext>
                  </a:extLst>
                </a:gridCol>
              </a:tblGrid>
              <a:tr h="536109">
                <a:tc>
                  <a:txBody>
                    <a:bodyPr/>
                    <a:lstStyle/>
                    <a:p>
                      <a:pPr marL="0" marR="0" algn="ctr">
                        <a:lnSpc>
                          <a:spcPct val="150000"/>
                        </a:lnSpc>
                        <a:spcBef>
                          <a:spcPts val="0"/>
                        </a:spcBef>
                        <a:spcAft>
                          <a:spcPts val="0"/>
                        </a:spcAft>
                      </a:pPr>
                      <a:r>
                        <a:rPr lang="en-US" sz="2700" b="1" dirty="0" err="1">
                          <a:solidFill>
                            <a:srgbClr val="00B050"/>
                          </a:solidFill>
                          <a:effectLst/>
                        </a:rPr>
                        <a:t>Tháng</a:t>
                      </a:r>
                      <a:endParaRPr lang="en-US" sz="27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7DA"/>
                    </a:solidFill>
                  </a:tcPr>
                </a:tc>
                <a:tc>
                  <a:txBody>
                    <a:bodyPr/>
                    <a:lstStyle/>
                    <a:p>
                      <a:pPr marL="0" marR="0" algn="ctr">
                        <a:lnSpc>
                          <a:spcPct val="150000"/>
                        </a:lnSpc>
                        <a:spcBef>
                          <a:spcPts val="0"/>
                        </a:spcBef>
                        <a:spcAft>
                          <a:spcPts val="0"/>
                        </a:spcAft>
                      </a:pPr>
                      <a:r>
                        <a:rPr lang="en-US" sz="2700" b="1" dirty="0">
                          <a:solidFill>
                            <a:srgbClr val="00B050"/>
                          </a:solidFill>
                          <a:effectLst/>
                        </a:rPr>
                        <a:t>7</a:t>
                      </a:r>
                      <a:endParaRPr lang="en-US" sz="27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7DA"/>
                    </a:solidFill>
                  </a:tcPr>
                </a:tc>
                <a:tc>
                  <a:txBody>
                    <a:bodyPr/>
                    <a:lstStyle/>
                    <a:p>
                      <a:pPr marL="0" marR="0" algn="ctr">
                        <a:lnSpc>
                          <a:spcPct val="150000"/>
                        </a:lnSpc>
                        <a:spcBef>
                          <a:spcPts val="0"/>
                        </a:spcBef>
                        <a:spcAft>
                          <a:spcPts val="0"/>
                        </a:spcAft>
                      </a:pPr>
                      <a:r>
                        <a:rPr lang="en-US" sz="2700" b="1" dirty="0">
                          <a:solidFill>
                            <a:srgbClr val="00B050"/>
                          </a:solidFill>
                          <a:effectLst/>
                        </a:rPr>
                        <a:t>8</a:t>
                      </a:r>
                      <a:endParaRPr lang="en-US" sz="27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7DA"/>
                    </a:solidFill>
                  </a:tcPr>
                </a:tc>
                <a:tc>
                  <a:txBody>
                    <a:bodyPr/>
                    <a:lstStyle/>
                    <a:p>
                      <a:pPr marL="0" marR="0" algn="ctr">
                        <a:lnSpc>
                          <a:spcPct val="150000"/>
                        </a:lnSpc>
                        <a:spcBef>
                          <a:spcPts val="0"/>
                        </a:spcBef>
                        <a:spcAft>
                          <a:spcPts val="0"/>
                        </a:spcAft>
                      </a:pPr>
                      <a:r>
                        <a:rPr lang="en-US" sz="2700" b="1" dirty="0">
                          <a:solidFill>
                            <a:srgbClr val="00B050"/>
                          </a:solidFill>
                          <a:effectLst/>
                        </a:rPr>
                        <a:t>9</a:t>
                      </a:r>
                      <a:endParaRPr lang="en-US" sz="27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7DA"/>
                    </a:solidFill>
                  </a:tcPr>
                </a:tc>
                <a:tc>
                  <a:txBody>
                    <a:bodyPr/>
                    <a:lstStyle/>
                    <a:p>
                      <a:pPr marL="0" marR="0" algn="ctr">
                        <a:lnSpc>
                          <a:spcPct val="150000"/>
                        </a:lnSpc>
                        <a:spcBef>
                          <a:spcPts val="0"/>
                        </a:spcBef>
                        <a:spcAft>
                          <a:spcPts val="0"/>
                        </a:spcAft>
                      </a:pPr>
                      <a:r>
                        <a:rPr lang="en-US" sz="2700" b="1" dirty="0">
                          <a:solidFill>
                            <a:srgbClr val="00B050"/>
                          </a:solidFill>
                          <a:effectLst/>
                        </a:rPr>
                        <a:t>10</a:t>
                      </a:r>
                      <a:endParaRPr lang="en-US" sz="27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7DA"/>
                    </a:solidFill>
                  </a:tcPr>
                </a:tc>
                <a:tc>
                  <a:txBody>
                    <a:bodyPr/>
                    <a:lstStyle/>
                    <a:p>
                      <a:pPr marL="0" marR="0" algn="ctr">
                        <a:lnSpc>
                          <a:spcPct val="150000"/>
                        </a:lnSpc>
                        <a:spcBef>
                          <a:spcPts val="0"/>
                        </a:spcBef>
                        <a:spcAft>
                          <a:spcPts val="0"/>
                        </a:spcAft>
                      </a:pPr>
                      <a:r>
                        <a:rPr lang="en-US" sz="2700" b="1" dirty="0">
                          <a:solidFill>
                            <a:srgbClr val="00B050"/>
                          </a:solidFill>
                          <a:effectLst/>
                        </a:rPr>
                        <a:t>11</a:t>
                      </a:r>
                      <a:endParaRPr lang="en-US" sz="27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7DA"/>
                    </a:solidFill>
                  </a:tcPr>
                </a:tc>
                <a:tc>
                  <a:txBody>
                    <a:bodyPr/>
                    <a:lstStyle/>
                    <a:p>
                      <a:pPr marL="0" marR="0" algn="ctr">
                        <a:lnSpc>
                          <a:spcPct val="150000"/>
                        </a:lnSpc>
                        <a:spcBef>
                          <a:spcPts val="0"/>
                        </a:spcBef>
                        <a:spcAft>
                          <a:spcPts val="0"/>
                        </a:spcAft>
                      </a:pPr>
                      <a:r>
                        <a:rPr lang="en-US" sz="2700" b="1" dirty="0">
                          <a:solidFill>
                            <a:srgbClr val="00B050"/>
                          </a:solidFill>
                          <a:effectLst/>
                        </a:rPr>
                        <a:t>12</a:t>
                      </a:r>
                      <a:endParaRPr lang="en-US" sz="27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7DA"/>
                    </a:solidFill>
                  </a:tcPr>
                </a:tc>
                <a:extLst>
                  <a:ext uri="{0D108BD9-81ED-4DB2-BD59-A6C34878D82A}">
                    <a16:rowId xmlns:a16="http://schemas.microsoft.com/office/drawing/2014/main" val="3072426305"/>
                  </a:ext>
                </a:extLst>
              </a:tr>
              <a:tr h="1145709">
                <a:tc>
                  <a:txBody>
                    <a:bodyPr/>
                    <a:lstStyle/>
                    <a:p>
                      <a:pPr marL="0" marR="0" algn="ctr">
                        <a:lnSpc>
                          <a:spcPct val="150000"/>
                        </a:lnSpc>
                        <a:spcBef>
                          <a:spcPts val="0"/>
                        </a:spcBef>
                        <a:spcAft>
                          <a:spcPts val="0"/>
                        </a:spcAft>
                      </a:pPr>
                      <a:r>
                        <a:rPr lang="en-US" sz="2700">
                          <a:effectLst/>
                        </a:rPr>
                        <a:t>Lượng mưa (mm)</a:t>
                      </a:r>
                      <a:endParaRPr lang="en-US" sz="270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endParaRPr lang="en-US" sz="2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endParaRPr lang="en-US" sz="2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endParaRPr lang="en-US" sz="2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endParaRPr lang="en-US" sz="2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endParaRPr lang="en-US" sz="2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endParaRPr lang="en-US" sz="27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3568208"/>
                  </a:ext>
                </a:extLst>
              </a:tr>
            </a:tbl>
          </a:graphicData>
        </a:graphic>
      </p:graphicFrame>
      <p:sp>
        <p:nvSpPr>
          <p:cNvPr id="6" name="TextBox 5">
            <a:extLst>
              <a:ext uri="{FF2B5EF4-FFF2-40B4-BE49-F238E27FC236}">
                <a16:creationId xmlns:a16="http://schemas.microsoft.com/office/drawing/2014/main" id="{D1A7C2C3-C41F-4A79-A84D-F2EE3D07F067}"/>
              </a:ext>
            </a:extLst>
          </p:cNvPr>
          <p:cNvSpPr txBox="1"/>
          <p:nvPr/>
        </p:nvSpPr>
        <p:spPr>
          <a:xfrm>
            <a:off x="3967237" y="5245229"/>
            <a:ext cx="948267" cy="502766"/>
          </a:xfrm>
          <a:prstGeom prst="rect">
            <a:avLst/>
          </a:prstGeom>
          <a:noFill/>
        </p:spPr>
        <p:txBody>
          <a:bodyPr wrap="square" rtlCol="0">
            <a:spAutoFit/>
          </a:bodyPr>
          <a:lstStyle/>
          <a:p>
            <a:pPr defTabSz="1219170">
              <a:buClr>
                <a:srgbClr val="000000"/>
              </a:buClr>
            </a:pPr>
            <a:r>
              <a:rPr lang="en-US" sz="2667" kern="0" dirty="0">
                <a:solidFill>
                  <a:srgbClr val="000000"/>
                </a:solidFill>
                <a:latin typeface="Arial"/>
                <a:cs typeface="Arial"/>
                <a:sym typeface="Arial"/>
              </a:rPr>
              <a:t>95,3</a:t>
            </a:r>
            <a:endParaRPr lang="en-US" sz="2667"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7" name="TextBox 6">
            <a:extLst>
              <a:ext uri="{FF2B5EF4-FFF2-40B4-BE49-F238E27FC236}">
                <a16:creationId xmlns:a16="http://schemas.microsoft.com/office/drawing/2014/main" id="{03C1563A-E602-4F68-BCE3-8729E24A0B5C}"/>
              </a:ext>
            </a:extLst>
          </p:cNvPr>
          <p:cNvSpPr txBox="1"/>
          <p:nvPr/>
        </p:nvSpPr>
        <p:spPr>
          <a:xfrm>
            <a:off x="5128355" y="5120952"/>
            <a:ext cx="1122439" cy="633891"/>
          </a:xfrm>
          <a:prstGeom prst="rect">
            <a:avLst/>
          </a:prstGeom>
          <a:noFill/>
        </p:spPr>
        <p:txBody>
          <a:bodyPr wrap="square" rtlCol="0">
            <a:spAutoFit/>
          </a:bodyPr>
          <a:lstStyle/>
          <a:p>
            <a:pPr algn="ctr" defTabSz="1219170">
              <a:lnSpc>
                <a:spcPct val="150000"/>
              </a:lnSpc>
              <a:buClr>
                <a:srgbClr val="000000"/>
              </a:buClr>
            </a:pPr>
            <a:r>
              <a:rPr lang="en-US" sz="2667" kern="0" dirty="0">
                <a:solidFill>
                  <a:srgbClr val="000000"/>
                </a:solidFill>
                <a:latin typeface="Arial"/>
                <a:cs typeface="Arial"/>
                <a:sym typeface="Arial"/>
              </a:rPr>
              <a:t>104,0</a:t>
            </a:r>
            <a:endParaRPr lang="en-US" sz="2667"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8" name="TextBox 7">
            <a:extLst>
              <a:ext uri="{FF2B5EF4-FFF2-40B4-BE49-F238E27FC236}">
                <a16:creationId xmlns:a16="http://schemas.microsoft.com/office/drawing/2014/main" id="{ABAC6954-4ADE-4590-9D7A-CDC7CE7FBEA8}"/>
              </a:ext>
            </a:extLst>
          </p:cNvPr>
          <p:cNvSpPr txBox="1"/>
          <p:nvPr/>
        </p:nvSpPr>
        <p:spPr>
          <a:xfrm>
            <a:off x="6460217" y="5120952"/>
            <a:ext cx="1122439" cy="633891"/>
          </a:xfrm>
          <a:prstGeom prst="rect">
            <a:avLst/>
          </a:prstGeom>
          <a:noFill/>
        </p:spPr>
        <p:txBody>
          <a:bodyPr wrap="square" rtlCol="0">
            <a:spAutoFit/>
          </a:bodyPr>
          <a:lstStyle/>
          <a:p>
            <a:pPr algn="ctr" defTabSz="1219170">
              <a:lnSpc>
                <a:spcPct val="150000"/>
              </a:lnSpc>
              <a:buClr>
                <a:srgbClr val="000000"/>
              </a:buClr>
            </a:pPr>
            <a:r>
              <a:rPr lang="en-US" sz="2667" kern="0" dirty="0">
                <a:solidFill>
                  <a:srgbClr val="000000"/>
                </a:solidFill>
                <a:latin typeface="Arial"/>
                <a:cs typeface="Arial"/>
                <a:sym typeface="Arial"/>
              </a:rPr>
              <a:t>473,4</a:t>
            </a:r>
            <a:endParaRPr lang="en-US" sz="2667"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9" name="TextBox 8">
            <a:extLst>
              <a:ext uri="{FF2B5EF4-FFF2-40B4-BE49-F238E27FC236}">
                <a16:creationId xmlns:a16="http://schemas.microsoft.com/office/drawing/2014/main" id="{32F34E5D-38A4-40A9-BECD-CCCC783AA983}"/>
              </a:ext>
            </a:extLst>
          </p:cNvPr>
          <p:cNvSpPr txBox="1"/>
          <p:nvPr/>
        </p:nvSpPr>
        <p:spPr>
          <a:xfrm>
            <a:off x="7648999" y="5120952"/>
            <a:ext cx="1122439" cy="633891"/>
          </a:xfrm>
          <a:prstGeom prst="rect">
            <a:avLst/>
          </a:prstGeom>
          <a:noFill/>
        </p:spPr>
        <p:txBody>
          <a:bodyPr wrap="square" rtlCol="0">
            <a:spAutoFit/>
          </a:bodyPr>
          <a:lstStyle/>
          <a:p>
            <a:pPr algn="ctr" defTabSz="1219170">
              <a:lnSpc>
                <a:spcPct val="150000"/>
              </a:lnSpc>
              <a:buClr>
                <a:srgbClr val="000000"/>
              </a:buClr>
            </a:pPr>
            <a:r>
              <a:rPr lang="en-US" sz="2667" kern="0" dirty="0">
                <a:solidFill>
                  <a:srgbClr val="000000"/>
                </a:solidFill>
                <a:latin typeface="Arial"/>
                <a:cs typeface="Arial"/>
                <a:sym typeface="Arial"/>
              </a:rPr>
              <a:t>795,6</a:t>
            </a:r>
            <a:endParaRPr lang="en-US" sz="2667"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10" name="TextBox 9">
            <a:extLst>
              <a:ext uri="{FF2B5EF4-FFF2-40B4-BE49-F238E27FC236}">
                <a16:creationId xmlns:a16="http://schemas.microsoft.com/office/drawing/2014/main" id="{F80D9D0D-4FF1-47C4-94B1-10219AAAAABE}"/>
              </a:ext>
            </a:extLst>
          </p:cNvPr>
          <p:cNvSpPr txBox="1"/>
          <p:nvPr/>
        </p:nvSpPr>
        <p:spPr>
          <a:xfrm>
            <a:off x="8984289" y="5120952"/>
            <a:ext cx="1122439" cy="633891"/>
          </a:xfrm>
          <a:prstGeom prst="rect">
            <a:avLst/>
          </a:prstGeom>
          <a:noFill/>
        </p:spPr>
        <p:txBody>
          <a:bodyPr wrap="square" rtlCol="0">
            <a:spAutoFit/>
          </a:bodyPr>
          <a:lstStyle/>
          <a:p>
            <a:pPr algn="ctr" defTabSz="1219170">
              <a:lnSpc>
                <a:spcPct val="150000"/>
              </a:lnSpc>
              <a:buClr>
                <a:srgbClr val="000000"/>
              </a:buClr>
            </a:pPr>
            <a:r>
              <a:rPr lang="en-US" sz="2667" kern="0" dirty="0">
                <a:solidFill>
                  <a:srgbClr val="000000"/>
                </a:solidFill>
                <a:latin typeface="Arial"/>
                <a:cs typeface="Arial"/>
                <a:sym typeface="Arial"/>
              </a:rPr>
              <a:t>580,6</a:t>
            </a:r>
            <a:endParaRPr lang="en-US" sz="2667"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11" name="TextBox 10">
            <a:extLst>
              <a:ext uri="{FF2B5EF4-FFF2-40B4-BE49-F238E27FC236}">
                <a16:creationId xmlns:a16="http://schemas.microsoft.com/office/drawing/2014/main" id="{5EE5184A-5FD4-4727-BB19-28B1B86E9D4D}"/>
              </a:ext>
            </a:extLst>
          </p:cNvPr>
          <p:cNvSpPr txBox="1"/>
          <p:nvPr/>
        </p:nvSpPr>
        <p:spPr>
          <a:xfrm>
            <a:off x="10178266" y="5120952"/>
            <a:ext cx="1122439" cy="633891"/>
          </a:xfrm>
          <a:prstGeom prst="rect">
            <a:avLst/>
          </a:prstGeom>
          <a:noFill/>
        </p:spPr>
        <p:txBody>
          <a:bodyPr wrap="square" rtlCol="0">
            <a:spAutoFit/>
          </a:bodyPr>
          <a:lstStyle/>
          <a:p>
            <a:pPr algn="ctr" defTabSz="1219170">
              <a:lnSpc>
                <a:spcPct val="150000"/>
              </a:lnSpc>
              <a:buClr>
                <a:srgbClr val="000000"/>
              </a:buClr>
            </a:pPr>
            <a:r>
              <a:rPr lang="en-US" sz="2667" kern="0" dirty="0">
                <a:solidFill>
                  <a:srgbClr val="000000"/>
                </a:solidFill>
                <a:latin typeface="Arial"/>
                <a:cs typeface="Arial"/>
                <a:sym typeface="Arial"/>
              </a:rPr>
              <a:t>297,4</a:t>
            </a:r>
            <a:endParaRPr lang="en-US" sz="2667"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Tree>
    <p:extLst>
      <p:ext uri="{BB962C8B-B14F-4D97-AF65-F5344CB8AC3E}">
        <p14:creationId xmlns:p14="http://schemas.microsoft.com/office/powerpoint/2010/main" val="3659275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P spid="8" grpId="0"/>
      <p:bldP spid="9" grpId="0"/>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6DF6C4-91A8-4C02-8D2A-F4ACA5C5B5E3}"/>
              </a:ext>
            </a:extLst>
          </p:cNvPr>
          <p:cNvSpPr txBox="1"/>
          <p:nvPr/>
        </p:nvSpPr>
        <p:spPr>
          <a:xfrm>
            <a:off x="1046022" y="3117573"/>
            <a:ext cx="10846525" cy="3710375"/>
          </a:xfrm>
          <a:prstGeom prst="rect">
            <a:avLst/>
          </a:prstGeom>
          <a:noFill/>
        </p:spPr>
        <p:txBody>
          <a:bodyPr wrap="square">
            <a:spAutoFit/>
          </a:bodyPr>
          <a:lstStyle/>
          <a:p>
            <a:pPr defTabSz="1219170">
              <a:lnSpc>
                <a:spcPct val="150000"/>
              </a:lnSpc>
              <a:buClr>
                <a:srgbClr val="000000"/>
              </a:buClr>
            </a:pPr>
            <a:r>
              <a:rPr lang="en-US" sz="2667" kern="0" dirty="0">
                <a:solidFill>
                  <a:srgbClr val="000000"/>
                </a:solidFill>
                <a:latin typeface="Arial"/>
                <a:cs typeface="Arial"/>
                <a:sym typeface="Arial"/>
              </a:rPr>
              <a:t>c) Ta </a:t>
            </a:r>
            <a:r>
              <a:rPr lang="en-US" sz="2667" kern="0" dirty="0" err="1">
                <a:solidFill>
                  <a:srgbClr val="000000"/>
                </a:solidFill>
                <a:latin typeface="Arial"/>
                <a:cs typeface="Arial"/>
                <a:sym typeface="Arial"/>
              </a:rPr>
              <a:t>thấy</a:t>
            </a:r>
            <a:r>
              <a:rPr lang="en-US" sz="2667" kern="0" dirty="0">
                <a:solidFill>
                  <a:srgbClr val="000000"/>
                </a:solidFill>
                <a:latin typeface="Arial"/>
                <a:cs typeface="Arial"/>
                <a:sym typeface="Arial"/>
              </a:rPr>
              <a:t>:</a:t>
            </a:r>
          </a:p>
          <a:p>
            <a:pPr defTabSz="1219170">
              <a:lnSpc>
                <a:spcPct val="150000"/>
              </a:lnSpc>
              <a:buClr>
                <a:srgbClr val="000000"/>
              </a:buClr>
            </a:pPr>
            <a:r>
              <a:rPr lang="en-US" sz="2667" kern="0" dirty="0">
                <a:solidFill>
                  <a:srgbClr val="000000"/>
                </a:solidFill>
                <a:latin typeface="Arial"/>
                <a:cs typeface="Arial"/>
                <a:sym typeface="Arial"/>
              </a:rPr>
              <a:t>95,3 &lt; 104,0 &lt; 297,4 &lt; 473,4 &lt; 580,6 &lt; 795,6 (mm)</a:t>
            </a:r>
          </a:p>
          <a:p>
            <a:pPr defTabSz="1219170">
              <a:lnSpc>
                <a:spcPct val="150000"/>
              </a:lnSpc>
              <a:buClr>
                <a:srgbClr val="000000"/>
              </a:buClr>
            </a:pPr>
            <a:r>
              <a:rPr lang="en-US" sz="2667" kern="0" dirty="0" err="1">
                <a:solidFill>
                  <a:srgbClr val="000000"/>
                </a:solidFill>
                <a:latin typeface="Arial"/>
                <a:cs typeface="Arial"/>
                <a:sym typeface="Arial"/>
              </a:rPr>
              <a:t>Vậy</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lượng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mưa</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tại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trạm</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khí</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tượng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Huế</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vào</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tháng</a:t>
            </a:r>
            <a:r>
              <a:rPr lang="en-US" sz="2667" kern="0" dirty="0">
                <a:solidFill>
                  <a:srgbClr val="000000"/>
                </a:solidFill>
                <a:latin typeface="Arial"/>
                <a:cs typeface="Arial"/>
                <a:sym typeface="Arial"/>
              </a:rPr>
              <a:t> 7 &lt; </a:t>
            </a:r>
            <a:r>
              <a:rPr lang="en-US" sz="2667" kern="0" dirty="0" err="1">
                <a:solidFill>
                  <a:srgbClr val="000000"/>
                </a:solidFill>
                <a:latin typeface="Arial"/>
                <a:cs typeface="Arial"/>
                <a:sym typeface="Arial"/>
              </a:rPr>
              <a:t>tháng</a:t>
            </a:r>
            <a:r>
              <a:rPr lang="en-US" sz="2667" kern="0" dirty="0">
                <a:solidFill>
                  <a:srgbClr val="000000"/>
                </a:solidFill>
                <a:latin typeface="Arial"/>
                <a:cs typeface="Arial"/>
                <a:sym typeface="Arial"/>
              </a:rPr>
              <a:t> 8 &lt; </a:t>
            </a:r>
            <a:r>
              <a:rPr lang="en-US" sz="2667" kern="0" dirty="0" err="1">
                <a:solidFill>
                  <a:srgbClr val="000000"/>
                </a:solidFill>
                <a:latin typeface="Arial"/>
                <a:cs typeface="Arial"/>
                <a:sym typeface="Arial"/>
              </a:rPr>
              <a:t>tháng</a:t>
            </a:r>
            <a:r>
              <a:rPr lang="en-US" sz="2667" kern="0" dirty="0">
                <a:solidFill>
                  <a:srgbClr val="000000"/>
                </a:solidFill>
                <a:latin typeface="Arial"/>
                <a:cs typeface="Arial"/>
                <a:sym typeface="Arial"/>
              </a:rPr>
              <a:t> 12 &lt; </a:t>
            </a:r>
            <a:r>
              <a:rPr lang="en-US" sz="2667" kern="0" dirty="0" err="1">
                <a:solidFill>
                  <a:srgbClr val="000000"/>
                </a:solidFill>
                <a:latin typeface="Arial"/>
                <a:cs typeface="Arial"/>
                <a:sym typeface="Arial"/>
              </a:rPr>
              <a:t>tháng</a:t>
            </a:r>
            <a:r>
              <a:rPr lang="en-US" sz="2667" kern="0" dirty="0">
                <a:solidFill>
                  <a:srgbClr val="000000"/>
                </a:solidFill>
                <a:latin typeface="Arial"/>
                <a:cs typeface="Arial"/>
                <a:sym typeface="Arial"/>
              </a:rPr>
              <a:t> 9 &lt; </a:t>
            </a:r>
            <a:r>
              <a:rPr lang="en-US" sz="2667" kern="0" dirty="0" err="1">
                <a:solidFill>
                  <a:srgbClr val="000000"/>
                </a:solidFill>
                <a:latin typeface="Arial"/>
                <a:cs typeface="Arial"/>
                <a:sym typeface="Arial"/>
              </a:rPr>
              <a:t>tháng</a:t>
            </a:r>
            <a:r>
              <a:rPr lang="en-US" sz="2667" kern="0" dirty="0">
                <a:solidFill>
                  <a:srgbClr val="000000"/>
                </a:solidFill>
                <a:latin typeface="Arial"/>
                <a:cs typeface="Arial"/>
                <a:sym typeface="Arial"/>
              </a:rPr>
              <a:t> 11 &lt; </a:t>
            </a:r>
            <a:r>
              <a:rPr lang="en-US" sz="2667" kern="0" dirty="0" err="1">
                <a:solidFill>
                  <a:srgbClr val="000000"/>
                </a:solidFill>
                <a:latin typeface="Arial"/>
                <a:cs typeface="Arial"/>
                <a:sym typeface="Arial"/>
              </a:rPr>
              <a:t>tháng</a:t>
            </a:r>
            <a:r>
              <a:rPr lang="en-US" sz="2667" kern="0" dirty="0">
                <a:solidFill>
                  <a:srgbClr val="000000"/>
                </a:solidFill>
                <a:latin typeface="Arial"/>
                <a:cs typeface="Arial"/>
                <a:sym typeface="Arial"/>
              </a:rPr>
              <a:t> 10</a:t>
            </a:r>
          </a:p>
          <a:p>
            <a:pPr defTabSz="1219170">
              <a:lnSpc>
                <a:spcPct val="150000"/>
              </a:lnSpc>
              <a:buClr>
                <a:srgbClr val="000000"/>
              </a:buClr>
            </a:pPr>
            <a:r>
              <a:rPr lang="en-US" sz="2667" kern="0" dirty="0">
                <a:solidFill>
                  <a:srgbClr val="000000"/>
                </a:solidFill>
                <a:latin typeface="Arial"/>
                <a:cs typeface="Arial"/>
                <a:sym typeface="Arial"/>
              </a:rPr>
              <a:t>Hay </a:t>
            </a:r>
            <a:r>
              <a:rPr lang="en-US" sz="2667" kern="0" dirty="0" err="1">
                <a:solidFill>
                  <a:srgbClr val="000000"/>
                </a:solidFill>
                <a:latin typeface="Arial"/>
                <a:cs typeface="Arial"/>
                <a:sym typeface="Arial"/>
              </a:rPr>
              <a:t>trong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các</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tháng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trên</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tháng</a:t>
            </a:r>
            <a:r>
              <a:rPr lang="en-US" sz="2667" kern="0" dirty="0">
                <a:solidFill>
                  <a:srgbClr val="000000"/>
                </a:solidFill>
                <a:latin typeface="Arial"/>
                <a:cs typeface="Arial"/>
                <a:sym typeface="Arial"/>
              </a:rPr>
              <a:t> 10 </a:t>
            </a:r>
            <a:r>
              <a:rPr lang="en-US" sz="2667" kern="0" dirty="0" err="1">
                <a:solidFill>
                  <a:srgbClr val="000000"/>
                </a:solidFill>
                <a:latin typeface="Arial"/>
                <a:cs typeface="Arial"/>
                <a:sym typeface="Arial"/>
              </a:rPr>
              <a:t>có</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lượng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mưa</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lớn</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nhất</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tháng</a:t>
            </a:r>
            <a:r>
              <a:rPr lang="en-US" sz="2667" kern="0" dirty="0">
                <a:solidFill>
                  <a:srgbClr val="000000"/>
                </a:solidFill>
                <a:latin typeface="Arial"/>
                <a:cs typeface="Arial"/>
                <a:sym typeface="Arial"/>
              </a:rPr>
              <a:t> 7 </a:t>
            </a:r>
            <a:r>
              <a:rPr lang="en-US" sz="2667" kern="0" dirty="0" err="1">
                <a:solidFill>
                  <a:srgbClr val="000000"/>
                </a:solidFill>
                <a:latin typeface="Arial"/>
                <a:cs typeface="Arial"/>
                <a:sym typeface="Arial"/>
              </a:rPr>
              <a:t>có</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lượng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mưa</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ít</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nhất</a:t>
            </a:r>
            <a:r>
              <a:rPr lang="en-US" sz="2667" kern="0" dirty="0">
                <a:solidFill>
                  <a:srgbClr val="000000"/>
                </a:solidFill>
                <a:latin typeface="Arial"/>
                <a:cs typeface="Arial"/>
                <a:sym typeface="Arial"/>
              </a:rPr>
              <a:t>.</a:t>
            </a:r>
          </a:p>
        </p:txBody>
      </p:sp>
      <p:pic>
        <p:nvPicPr>
          <p:cNvPr id="4" name="Picture 3">
            <a:extLst>
              <a:ext uri="{FF2B5EF4-FFF2-40B4-BE49-F238E27FC236}">
                <a16:creationId xmlns:a16="http://schemas.microsoft.com/office/drawing/2014/main" id="{02E5E4AB-8CFB-4E11-9231-86F077FD584E}"/>
              </a:ext>
            </a:extLst>
          </p:cNvPr>
          <p:cNvPicPr>
            <a:picLocks noChangeAspect="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3837167" y="-57070"/>
            <a:ext cx="6192109" cy="3486071"/>
          </a:xfrm>
          <a:prstGeom prst="rect">
            <a:avLst/>
          </a:prstGeom>
        </p:spPr>
      </p:pic>
    </p:spTree>
    <p:extLst>
      <p:ext uri="{BB962C8B-B14F-4D97-AF65-F5344CB8AC3E}">
        <p14:creationId xmlns:p14="http://schemas.microsoft.com/office/powerpoint/2010/main" val="1031293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C347E3E5-C66A-44EA-9F7C-3EC981077342}"/>
              </a:ext>
            </a:extLst>
          </p:cNvPr>
          <p:cNvSpPr txBox="1"/>
          <p:nvPr/>
        </p:nvSpPr>
        <p:spPr>
          <a:xfrm>
            <a:off x="154821" y="22591"/>
            <a:ext cx="11766247" cy="1863331"/>
          </a:xfrm>
          <a:prstGeom prst="rect">
            <a:avLst/>
          </a:prstGeom>
          <a:noFill/>
        </p:spPr>
        <p:txBody>
          <a:bodyPr wrap="square" rtlCol="0">
            <a:spAutoFit/>
          </a:bodyPr>
          <a:lstStyle/>
          <a:p>
            <a:pPr algn="just" defTabSz="1219170">
              <a:lnSpc>
                <a:spcPct val="150000"/>
              </a:lnSpc>
              <a:buClr>
                <a:srgbClr val="000000"/>
              </a:buClr>
            </a:pPr>
            <a:r>
              <a:rPr lang="en-US" sz="2667" b="1" kern="0" dirty="0" err="1">
                <a:solidFill>
                  <a:srgbClr val="000000"/>
                </a:solidFill>
                <a:latin typeface="Arial"/>
                <a:cs typeface="Arial"/>
                <a:sym typeface="Arial"/>
              </a:rPr>
              <a:t>Bài</a:t>
            </a:r>
            <a:r>
              <a:rPr lang="en-US" sz="2667" b="1" kern="0" dirty="0">
                <a:solidFill>
                  <a:srgbClr val="000000"/>
                </a:solidFill>
                <a:latin typeface="Arial"/>
                <a:cs typeface="Arial"/>
                <a:sym typeface="Arial"/>
              </a:rPr>
              <a:t> 2. </a:t>
            </a:r>
            <a:r>
              <a:rPr lang="en-US" sz="2667" kern="0" dirty="0" err="1">
                <a:solidFill>
                  <a:srgbClr val="000000"/>
                </a:solidFill>
                <a:latin typeface="Arial"/>
                <a:cs typeface="Arial"/>
                <a:sym typeface="Arial"/>
              </a:rPr>
              <a:t>Nền</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kinh</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tế</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Việt</a:t>
            </a:r>
            <a:r>
              <a:rPr lang="en-US" sz="2667" kern="0" dirty="0">
                <a:solidFill>
                  <a:srgbClr val="000000"/>
                </a:solidFill>
                <a:latin typeface="Arial"/>
                <a:cs typeface="Arial"/>
                <a:sym typeface="Arial"/>
              </a:rPr>
              <a:t> Nam </a:t>
            </a:r>
            <a:r>
              <a:rPr lang="en-US" sz="2667" kern="0" dirty="0" err="1">
                <a:solidFill>
                  <a:srgbClr val="000000"/>
                </a:solidFill>
                <a:latin typeface="Arial"/>
                <a:cs typeface="Arial"/>
                <a:sym typeface="Arial"/>
              </a:rPr>
              <a:t>ngày</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càng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hội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nhập</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sâu</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rộng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với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nền</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kinh</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tế</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thế</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giới</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Biểu</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đồ</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cột</a:t>
            </a:r>
            <a:r>
              <a:rPr lang="en-US" sz="2667" kern="0" dirty="0">
                <a:solidFill>
                  <a:srgbClr val="000000"/>
                </a:solidFill>
                <a:latin typeface="Arial"/>
                <a:cs typeface="Arial"/>
                <a:sym typeface="Arial"/>
              </a:rPr>
              <a:t> ở </a:t>
            </a:r>
            <a:r>
              <a:rPr lang="en-US" sz="2667" kern="0" dirty="0" err="1">
                <a:solidFill>
                  <a:srgbClr val="000000"/>
                </a:solidFill>
                <a:latin typeface="Arial"/>
                <a:cs typeface="Arial"/>
                <a:sym typeface="Arial"/>
              </a:rPr>
              <a:t>Hình</a:t>
            </a:r>
            <a:r>
              <a:rPr lang="en-US" sz="2667" kern="0" dirty="0">
                <a:solidFill>
                  <a:srgbClr val="000000"/>
                </a:solidFill>
                <a:latin typeface="Arial"/>
                <a:cs typeface="Arial"/>
                <a:sym typeface="Arial"/>
              </a:rPr>
              <a:t> 8 </a:t>
            </a:r>
            <a:r>
              <a:rPr lang="en-US" sz="2667" kern="0" dirty="0" err="1">
                <a:solidFill>
                  <a:srgbClr val="000000"/>
                </a:solidFill>
                <a:latin typeface="Arial"/>
                <a:cs typeface="Arial"/>
                <a:sym typeface="Arial"/>
              </a:rPr>
              <a:t>biểu</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diễn</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kim</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ngạch</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xuất</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khẩu</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hàng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hóa</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của</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Việt</a:t>
            </a:r>
            <a:r>
              <a:rPr lang="en-US" sz="2667" kern="0" dirty="0">
                <a:solidFill>
                  <a:srgbClr val="000000"/>
                </a:solidFill>
                <a:latin typeface="Arial"/>
                <a:cs typeface="Arial"/>
                <a:sym typeface="Arial"/>
              </a:rPr>
              <a:t> Nam </a:t>
            </a:r>
            <a:r>
              <a:rPr lang="en-US" sz="2667" kern="0" dirty="0" err="1">
                <a:solidFill>
                  <a:srgbClr val="000000"/>
                </a:solidFill>
                <a:latin typeface="Arial"/>
                <a:cs typeface="Arial"/>
                <a:sym typeface="Arial"/>
              </a:rPr>
              <a:t>trong</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các</a:t>
            </a:r>
            <a:r>
              <a:rPr lang="en-US" sz="2667" kern="0" dirty="0">
                <a:solidFill>
                  <a:srgbClr val="000000"/>
                </a:solidFill>
                <a:latin typeface="Arial"/>
                <a:cs typeface="Arial"/>
                <a:sym typeface="Arial"/>
              </a:rPr>
              <a:t> </a:t>
            </a:r>
            <a:r>
              <a:rPr lang="en-US" sz="2667" kern="0" dirty="0" err="1">
                <a:solidFill>
                  <a:srgbClr val="000000"/>
                </a:solidFill>
                <a:latin typeface="Arial"/>
                <a:cs typeface="Arial"/>
                <a:sym typeface="Arial"/>
              </a:rPr>
              <a:t>năm</a:t>
            </a:r>
            <a:r>
              <a:rPr lang="en-US" sz="2667" kern="0" dirty="0">
                <a:solidFill>
                  <a:srgbClr val="000000"/>
                </a:solidFill>
                <a:latin typeface="Arial"/>
                <a:cs typeface="Arial"/>
                <a:sym typeface="Arial"/>
              </a:rPr>
              <a:t> 2016, 2017, 2018, 2019, 2020.</a:t>
            </a:r>
          </a:p>
        </p:txBody>
      </p:sp>
      <p:sp>
        <p:nvSpPr>
          <p:cNvPr id="22" name="TextBox 21">
            <a:extLst>
              <a:ext uri="{FF2B5EF4-FFF2-40B4-BE49-F238E27FC236}">
                <a16:creationId xmlns:a16="http://schemas.microsoft.com/office/drawing/2014/main" id="{3CC8AC44-5A3A-4ED9-A7F0-836B5D02DF57}"/>
              </a:ext>
            </a:extLst>
          </p:cNvPr>
          <p:cNvSpPr txBox="1"/>
          <p:nvPr/>
        </p:nvSpPr>
        <p:spPr>
          <a:xfrm>
            <a:off x="154821" y="2336785"/>
            <a:ext cx="6914847" cy="3710375"/>
          </a:xfrm>
          <a:prstGeom prst="rect">
            <a:avLst/>
          </a:prstGeom>
          <a:noFill/>
        </p:spPr>
        <p:txBody>
          <a:bodyPr wrap="square" rtlCol="0">
            <a:spAutoFit/>
          </a:bodyPr>
          <a:lstStyle/>
          <a:p>
            <a:pPr algn="just" defTabSz="1219170">
              <a:lnSpc>
                <a:spcPct val="150000"/>
              </a:lnSpc>
              <a:buClr>
                <a:srgbClr val="000000"/>
              </a:buClr>
            </a:pPr>
            <a:r>
              <a:rPr lang="vi-VN" sz="2667" i="1" kern="0" dirty="0">
                <a:solidFill>
                  <a:srgbClr val="000000"/>
                </a:solidFill>
                <a:latin typeface="Arial"/>
                <a:cs typeface="Arial"/>
                <a:sym typeface="Arial"/>
              </a:rPr>
              <a:t>a. Kim ngạch xuất khẩu hàng hóa năm 2019 tăng bao nhiêu phần trăm so với năm 2018 (làm tròn kết quả đến hàng phần mười)? </a:t>
            </a:r>
          </a:p>
          <a:p>
            <a:pPr algn="just" defTabSz="1219170">
              <a:lnSpc>
                <a:spcPct val="150000"/>
              </a:lnSpc>
              <a:buClr>
                <a:srgbClr val="000000"/>
              </a:buClr>
            </a:pPr>
            <a:r>
              <a:rPr lang="vi-VN" sz="2667" i="1" kern="0" dirty="0">
                <a:solidFill>
                  <a:srgbClr val="000000"/>
                </a:solidFill>
                <a:latin typeface="Arial"/>
                <a:cs typeface="Arial"/>
                <a:sym typeface="Arial"/>
              </a:rPr>
              <a:t>b. Kim ngạch xuất khẩu hàng hóa năm 2020 tăng bao nhiêu phần trăm so với năm 2019 (làm tròn kết quả đến hàng phần mười)? </a:t>
            </a:r>
          </a:p>
        </p:txBody>
      </p:sp>
      <p:pic>
        <p:nvPicPr>
          <p:cNvPr id="2" name="Picture 1">
            <a:extLst>
              <a:ext uri="{FF2B5EF4-FFF2-40B4-BE49-F238E27FC236}">
                <a16:creationId xmlns:a16="http://schemas.microsoft.com/office/drawing/2014/main" id="{6CBB2D9D-6925-4869-8258-3315AA145096}"/>
              </a:ext>
            </a:extLst>
          </p:cNvPr>
          <p:cNvPicPr>
            <a:picLocks noChangeAspect="1"/>
          </p:cNvPicPr>
          <p:nvPr/>
        </p:nvPicPr>
        <p:blipFill>
          <a:blip r:embed="rId2"/>
          <a:stretch>
            <a:fillRect/>
          </a:stretch>
        </p:blipFill>
        <p:spPr>
          <a:xfrm>
            <a:off x="7185780" y="2157005"/>
            <a:ext cx="4851400" cy="4470400"/>
          </a:xfrm>
          <a:prstGeom prst="rect">
            <a:avLst/>
          </a:prstGeom>
        </p:spPr>
      </p:pic>
    </p:spTree>
    <p:extLst>
      <p:ext uri="{BB962C8B-B14F-4D97-AF65-F5344CB8AC3E}">
        <p14:creationId xmlns:p14="http://schemas.microsoft.com/office/powerpoint/2010/main" val="302115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4" presetClass="entr" presetSubtype="10"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2">
                                            <p:txEl>
                                              <p:pRg st="0" end="0"/>
                                            </p:txEl>
                                          </p:spTgt>
                                        </p:tgtEl>
                                        <p:attrNameLst>
                                          <p:attrName>style.visibility</p:attrName>
                                        </p:attrNameLst>
                                      </p:cBhvr>
                                      <p:to>
                                        <p:strVal val="visible"/>
                                      </p:to>
                                    </p:set>
                                    <p:anim calcmode="lin" valueType="num">
                                      <p:cBhvr additive="base">
                                        <p:cTn id="17"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2">
                                            <p:txEl>
                                              <p:pRg st="1" end="1"/>
                                            </p:txEl>
                                          </p:spTgt>
                                        </p:tgtEl>
                                        <p:attrNameLst>
                                          <p:attrName>style.visibility</p:attrName>
                                        </p:attrNameLst>
                                      </p:cBhvr>
                                      <p:to>
                                        <p:strVal val="visible"/>
                                      </p:to>
                                    </p:set>
                                    <p:anim calcmode="lin" valueType="num">
                                      <p:cBhvr additive="base">
                                        <p:cTn id="23"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thematics Subject for Elementary - 1st Grade: Probability by Slidesgo">
  <a:themeElements>
    <a:clrScheme name="Simple Light">
      <a:dk1>
        <a:srgbClr val="193E43"/>
      </a:dk1>
      <a:lt1>
        <a:srgbClr val="69BBB9"/>
      </a:lt1>
      <a:dk2>
        <a:srgbClr val="4BC6D6"/>
      </a:dk2>
      <a:lt2>
        <a:srgbClr val="E81B22"/>
      </a:lt2>
      <a:accent1>
        <a:srgbClr val="FF91BC"/>
      </a:accent1>
      <a:accent2>
        <a:srgbClr val="F5865B"/>
      </a:accent2>
      <a:accent3>
        <a:srgbClr val="FFD95C"/>
      </a:accent3>
      <a:accent4>
        <a:srgbClr val="EFEFEF"/>
      </a:accent4>
      <a:accent5>
        <a:srgbClr val="FFFFFF"/>
      </a:accent5>
      <a:accent6>
        <a:srgbClr val="FFFFFF"/>
      </a:accent6>
      <a:hlink>
        <a:srgbClr val="193E4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875</Words>
  <Application>Microsoft Office PowerPoint</Application>
  <PresentationFormat>Widescreen</PresentationFormat>
  <Paragraphs>112</Paragraphs>
  <Slides>16</Slides>
  <Notes>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16</vt:i4>
      </vt:variant>
    </vt:vector>
  </HeadingPairs>
  <TitlesOfParts>
    <vt:vector size="25" baseType="lpstr">
      <vt:lpstr>Arial</vt:lpstr>
      <vt:lpstr>Calibri</vt:lpstr>
      <vt:lpstr>Calibri Light</vt:lpstr>
      <vt:lpstr>Cambria Math</vt:lpstr>
      <vt:lpstr>Coiny</vt:lpstr>
      <vt:lpstr>Times New Roman</vt:lpstr>
      <vt:lpstr>Varela Round</vt:lpstr>
      <vt:lpstr>Office Theme</vt:lpstr>
      <vt:lpstr>Mathematics Subject for Elementary - 1st Grade: Probability by Slidesgo</vt:lpstr>
      <vt:lpstr>CHÀO MỪNG CÁC EM  ĐẾN VỚI BUỔI HỌC HÔM NAY</vt:lpstr>
      <vt:lpstr>BÀI 2:  PHÂN TÍCH  VÀ XỬ LÍ DỮ LIỆU (Tiết 3)</vt:lpstr>
      <vt:lpstr>PowerPoint Presentation</vt:lpstr>
      <vt:lpstr>Luyện tập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HƯỚNG DẪN VỀ NHÀ</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 I5</dc:creator>
  <cp:lastModifiedBy>Dell I5</cp:lastModifiedBy>
  <cp:revision>2</cp:revision>
  <dcterms:created xsi:type="dcterms:W3CDTF">2025-02-26T12:12:49Z</dcterms:created>
  <dcterms:modified xsi:type="dcterms:W3CDTF">2025-02-27T10:43:08Z</dcterms:modified>
</cp:coreProperties>
</file>