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570" r:id="rId2"/>
    <p:sldId id="368" r:id="rId3"/>
    <p:sldId id="384" r:id="rId4"/>
    <p:sldId id="591" r:id="rId5"/>
    <p:sldId id="596" r:id="rId6"/>
    <p:sldId id="597" r:id="rId7"/>
    <p:sldId id="598" r:id="rId8"/>
    <p:sldId id="615" r:id="rId9"/>
    <p:sldId id="600" r:id="rId10"/>
    <p:sldId id="604" r:id="rId11"/>
    <p:sldId id="602" r:id="rId12"/>
    <p:sldId id="616" r:id="rId13"/>
    <p:sldId id="573" r:id="rId14"/>
    <p:sldId id="605" r:id="rId15"/>
    <p:sldId id="578" r:id="rId16"/>
    <p:sldId id="606" r:id="rId17"/>
    <p:sldId id="594" r:id="rId18"/>
    <p:sldId id="617" r:id="rId19"/>
    <p:sldId id="607" r:id="rId20"/>
    <p:sldId id="608" r:id="rId21"/>
    <p:sldId id="618" r:id="rId22"/>
    <p:sldId id="609" r:id="rId23"/>
    <p:sldId id="610" r:id="rId24"/>
    <p:sldId id="621" r:id="rId25"/>
    <p:sldId id="579" r:id="rId26"/>
    <p:sldId id="611" r:id="rId27"/>
    <p:sldId id="612" r:id="rId28"/>
    <p:sldId id="613" r:id="rId29"/>
    <p:sldId id="614" r:id="rId30"/>
    <p:sldId id="620" r:id="rId31"/>
    <p:sldId id="381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CC"/>
    <a:srgbClr val="FF4FFF"/>
    <a:srgbClr val="FF93FF"/>
    <a:srgbClr val="FFECAF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C7-4E2F-BA02-8DF5757099E2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C7-4E2F-BA02-8DF5757099E2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C7-4E2F-BA02-8DF5757099E2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EC7-4E2F-BA02-8DF5757099E2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EC7-4E2F-BA02-8DF5757099E2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EC7-4E2F-BA02-8DF5757099E2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EC7-4E2F-BA02-8DF5757099E2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EC7-4E2F-BA02-8DF5757099E2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EC7-4E2F-BA02-8DF5757099E2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EC7-4E2F-BA02-8DF5757099E2}"/>
              </c:ext>
            </c:extLst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EC7-4E2F-BA02-8DF5757099E2}"/>
              </c:ext>
            </c:extLst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EC7-4E2F-BA02-8DF5757099E2}"/>
              </c:ext>
            </c:extLst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BEC7-4E2F-BA02-8DF5757099E2}"/>
              </c:ext>
            </c:extLst>
          </c:dPt>
          <c:dPt>
            <c:idx val="13"/>
            <c:bubble3D val="0"/>
            <c:spPr>
              <a:gradFill>
                <a:gsLst>
                  <a:gs pos="100000">
                    <a:schemeClr val="accent2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BEC7-4E2F-BA02-8DF5757099E2}"/>
              </c:ext>
            </c:extLst>
          </c:dPt>
          <c:dPt>
            <c:idx val="14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BEC7-4E2F-BA02-8DF5757099E2}"/>
              </c:ext>
            </c:extLst>
          </c:dPt>
          <c:dPt>
            <c:idx val="15"/>
            <c:bubble3D val="0"/>
            <c:spPr>
              <a:gradFill>
                <a:gsLst>
                  <a:gs pos="100000">
                    <a:schemeClr val="accent4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4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BEC7-4E2F-BA02-8DF5757099E2}"/>
              </c:ext>
            </c:extLst>
          </c:dPt>
          <c:dPt>
            <c:idx val="16"/>
            <c:bubble3D val="0"/>
            <c:spPr>
              <a:gradFill>
                <a:gsLst>
                  <a:gs pos="100000">
                    <a:schemeClr val="accent5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5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BEC7-4E2F-BA02-8DF5757099E2}"/>
              </c:ext>
            </c:extLst>
          </c:dPt>
          <c:dPt>
            <c:idx val="17"/>
            <c:bubble3D val="0"/>
            <c:spPr>
              <a:gradFill>
                <a:gsLst>
                  <a:gs pos="100000">
                    <a:schemeClr val="accent6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6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BEC7-4E2F-BA02-8DF5757099E2}"/>
              </c:ext>
            </c:extLst>
          </c:dPt>
          <c:dPt>
            <c:idx val="18"/>
            <c:bubble3D val="0"/>
            <c:spPr>
              <a:gradFill>
                <a:gsLst>
                  <a:gs pos="100000">
                    <a:schemeClr val="accent1">
                      <a:lumMod val="8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BEC7-4E2F-BA02-8DF5757099E2}"/>
              </c:ext>
            </c:extLst>
          </c:dPt>
          <c:dPt>
            <c:idx val="19"/>
            <c:bubble3D val="0"/>
            <c:spPr>
              <a:gradFill>
                <a:gsLst>
                  <a:gs pos="100000">
                    <a:schemeClr val="accent2">
                      <a:lumMod val="8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BEC7-4E2F-BA02-8DF5757099E2}"/>
              </c:ext>
            </c:extLst>
          </c:dPt>
          <c:dPt>
            <c:idx val="20"/>
            <c:bubble3D val="0"/>
            <c:spPr>
              <a:gradFill>
                <a:gsLst>
                  <a:gs pos="100000">
                    <a:schemeClr val="accent3">
                      <a:lumMod val="8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BEC7-4E2F-BA02-8DF5757099E2}"/>
              </c:ext>
            </c:extLst>
          </c:dPt>
          <c:dPt>
            <c:idx val="21"/>
            <c:bubble3D val="0"/>
            <c:spPr>
              <a:gradFill>
                <a:gsLst>
                  <a:gs pos="100000">
                    <a:schemeClr val="accent4">
                      <a:lumMod val="80000"/>
                      <a:lumMod val="60000"/>
                      <a:lumOff val="40000"/>
                    </a:schemeClr>
                  </a:gs>
                  <a:gs pos="0">
                    <a:schemeClr val="accent4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BEC7-4E2F-BA02-8DF5757099E2}"/>
              </c:ext>
            </c:extLst>
          </c:dPt>
          <c:dPt>
            <c:idx val="22"/>
            <c:bubble3D val="0"/>
            <c:spPr>
              <a:gradFill>
                <a:gsLst>
                  <a:gs pos="100000">
                    <a:schemeClr val="accent5">
                      <a:lumMod val="80000"/>
                      <a:lumMod val="60000"/>
                      <a:lumOff val="40000"/>
                    </a:schemeClr>
                  </a:gs>
                  <a:gs pos="0">
                    <a:schemeClr val="accent5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BEC7-4E2F-BA02-8DF5757099E2}"/>
              </c:ext>
            </c:extLst>
          </c:dPt>
          <c:dPt>
            <c:idx val="23"/>
            <c:bubble3D val="0"/>
            <c:spPr>
              <a:gradFill>
                <a:gsLst>
                  <a:gs pos="100000">
                    <a:schemeClr val="accent6">
                      <a:lumMod val="80000"/>
                      <a:lumMod val="60000"/>
                      <a:lumOff val="40000"/>
                    </a:schemeClr>
                  </a:gs>
                  <a:gs pos="0">
                    <a:schemeClr val="accent6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BEC7-4E2F-BA02-8DF5757099E2}"/>
              </c:ext>
            </c:extLst>
          </c:dPt>
          <c:dPt>
            <c:idx val="24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BEC7-4E2F-BA02-8DF5757099E2}"/>
              </c:ext>
            </c:extLst>
          </c:dPt>
          <c:dPt>
            <c:idx val="25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BEC7-4E2F-BA02-8DF5757099E2}"/>
              </c:ext>
            </c:extLst>
          </c:dPt>
          <c:dPt>
            <c:idx val="26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BEC7-4E2F-BA02-8DF5757099E2}"/>
              </c:ext>
            </c:extLst>
          </c:dPt>
          <c:dPt>
            <c:idx val="27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BEC7-4E2F-BA02-8DF5757099E2}"/>
              </c:ext>
            </c:extLst>
          </c:dPt>
          <c:dPt>
            <c:idx val="28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BEC7-4E2F-BA02-8DF5757099E2}"/>
              </c:ext>
            </c:extLst>
          </c:dPt>
          <c:dPt>
            <c:idx val="29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BEC7-4E2F-BA02-8DF5757099E2}"/>
              </c:ext>
            </c:extLst>
          </c:dPt>
          <c:dPt>
            <c:idx val="30"/>
            <c:bubble3D val="0"/>
            <c:spPr>
              <a:gradFill>
                <a:gsLst>
                  <a:gs pos="100000">
                    <a:schemeClr val="accent1">
                      <a:lumMod val="50000"/>
                      <a:lumMod val="60000"/>
                      <a:lumOff val="40000"/>
                    </a:schemeClr>
                  </a:gs>
                  <a:gs pos="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BEC7-4E2F-BA02-8DF5757099E2}"/>
              </c:ext>
            </c:extLst>
          </c:dPt>
          <c:dPt>
            <c:idx val="31"/>
            <c:bubble3D val="0"/>
            <c:spPr>
              <a:gradFill>
                <a:gsLst>
                  <a:gs pos="100000">
                    <a:schemeClr val="accent2">
                      <a:lumMod val="50000"/>
                      <a:lumMod val="60000"/>
                      <a:lumOff val="40000"/>
                    </a:schemeClr>
                  </a:gs>
                  <a:gs pos="0">
                    <a:schemeClr val="accent2">
                      <a:lumMod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BEC7-4E2F-BA02-8DF5757099E2}"/>
              </c:ext>
            </c:extLst>
          </c:dPt>
          <c:dPt>
            <c:idx val="32"/>
            <c:bubble3D val="0"/>
            <c:spPr>
              <a:gradFill>
                <a:gsLst>
                  <a:gs pos="100000">
                    <a:schemeClr val="accent3">
                      <a:lumMod val="50000"/>
                      <a:lumMod val="60000"/>
                      <a:lumOff val="40000"/>
                    </a:schemeClr>
                  </a:gs>
                  <a:gs pos="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BEC7-4E2F-BA02-8DF5757099E2}"/>
              </c:ext>
            </c:extLst>
          </c:dPt>
          <c:dPt>
            <c:idx val="33"/>
            <c:bubble3D val="0"/>
            <c:spPr>
              <a:gradFill>
                <a:gsLst>
                  <a:gs pos="100000">
                    <a:schemeClr val="accent4">
                      <a:lumMod val="50000"/>
                      <a:lumMod val="60000"/>
                      <a:lumOff val="40000"/>
                    </a:schemeClr>
                  </a:gs>
                  <a:gs pos="0">
                    <a:schemeClr val="accent4">
                      <a:lumMod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BEC7-4E2F-BA02-8DF5757099E2}"/>
              </c:ext>
            </c:extLst>
          </c:dPt>
          <c:dPt>
            <c:idx val="34"/>
            <c:bubble3D val="0"/>
            <c:spPr>
              <a:gradFill>
                <a:gsLst>
                  <a:gs pos="100000">
                    <a:schemeClr val="accent5">
                      <a:lumMod val="50000"/>
                      <a:lumMod val="60000"/>
                      <a:lumOff val="40000"/>
                    </a:schemeClr>
                  </a:gs>
                  <a:gs pos="0">
                    <a:schemeClr val="accent5">
                      <a:lumMod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BEC7-4E2F-BA02-8DF5757099E2}"/>
              </c:ext>
            </c:extLst>
          </c:dPt>
          <c:dPt>
            <c:idx val="35"/>
            <c:bubble3D val="0"/>
            <c:spPr>
              <a:gradFill>
                <a:gsLst>
                  <a:gs pos="100000">
                    <a:schemeClr val="accent6">
                      <a:lumMod val="50000"/>
                      <a:lumMod val="60000"/>
                      <a:lumOff val="40000"/>
                    </a:schemeClr>
                  </a:gs>
                  <a:gs pos="0">
                    <a:schemeClr val="accent6">
                      <a:lumMod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BEC7-4E2F-BA02-8DF5757099E2}"/>
              </c:ext>
            </c:extLst>
          </c:dPt>
          <c:dPt>
            <c:idx val="36"/>
            <c:bubble3D val="0"/>
            <c:spPr>
              <a:gradFill>
                <a:gsLst>
                  <a:gs pos="100000">
                    <a:schemeClr val="accent1">
                      <a:lumMod val="70000"/>
                      <a:lumOff val="30000"/>
                      <a:lumMod val="60000"/>
                      <a:lumOff val="40000"/>
                    </a:schemeClr>
                  </a:gs>
                  <a:gs pos="0">
                    <a:schemeClr val="accent1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BEC7-4E2F-BA02-8DF5757099E2}"/>
              </c:ext>
            </c:extLst>
          </c:dPt>
          <c:dPt>
            <c:idx val="37"/>
            <c:bubble3D val="0"/>
            <c:spPr>
              <a:gradFill>
                <a:gsLst>
                  <a:gs pos="100000">
                    <a:schemeClr val="accent2">
                      <a:lumMod val="70000"/>
                      <a:lumOff val="30000"/>
                      <a:lumMod val="60000"/>
                      <a:lumOff val="40000"/>
                    </a:schemeClr>
                  </a:gs>
                  <a:gs pos="0">
                    <a:schemeClr val="accent2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BEC7-4E2F-BA02-8DF5757099E2}"/>
              </c:ext>
            </c:extLst>
          </c:dPt>
          <c:dPt>
            <c:idx val="38"/>
            <c:bubble3D val="0"/>
            <c:spPr>
              <a:gradFill>
                <a:gsLst>
                  <a:gs pos="100000">
                    <a:schemeClr val="accent3">
                      <a:lumMod val="70000"/>
                      <a:lumOff val="30000"/>
                      <a:lumMod val="60000"/>
                      <a:lumOff val="40000"/>
                    </a:schemeClr>
                  </a:gs>
                  <a:gs pos="0">
                    <a:schemeClr val="accent3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BEC7-4E2F-BA02-8DF5757099E2}"/>
              </c:ext>
            </c:extLst>
          </c:dPt>
          <c:dPt>
            <c:idx val="39"/>
            <c:bubble3D val="0"/>
            <c:spPr>
              <a:gradFill>
                <a:gsLst>
                  <a:gs pos="100000">
                    <a:schemeClr val="accent4">
                      <a:lumMod val="70000"/>
                      <a:lumOff val="30000"/>
                      <a:lumMod val="60000"/>
                      <a:lumOff val="40000"/>
                    </a:schemeClr>
                  </a:gs>
                  <a:gs pos="0">
                    <a:schemeClr val="accent4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BEC7-4E2F-BA02-8DF5757099E2}"/>
              </c:ext>
            </c:extLst>
          </c:dPt>
          <c:dPt>
            <c:idx val="40"/>
            <c:bubble3D val="0"/>
            <c:spPr>
              <a:gradFill>
                <a:gsLst>
                  <a:gs pos="100000">
                    <a:schemeClr val="accent5">
                      <a:lumMod val="70000"/>
                      <a:lumOff val="30000"/>
                      <a:lumMod val="60000"/>
                      <a:lumOff val="40000"/>
                    </a:schemeClr>
                  </a:gs>
                  <a:gs pos="0">
                    <a:schemeClr val="accent5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BEC7-4E2F-BA02-8DF5757099E2}"/>
              </c:ext>
            </c:extLst>
          </c:dPt>
          <c:dPt>
            <c:idx val="41"/>
            <c:bubble3D val="0"/>
            <c:spPr>
              <a:gradFill>
                <a:gsLst>
                  <a:gs pos="100000">
                    <a:schemeClr val="accent6">
                      <a:lumMod val="70000"/>
                      <a:lumOff val="30000"/>
                      <a:lumMod val="60000"/>
                      <a:lumOff val="40000"/>
                    </a:schemeClr>
                  </a:gs>
                  <a:gs pos="0">
                    <a:schemeClr val="accent6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BEC7-4E2F-BA02-8DF5757099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vi-VN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Sheet1!$A$2:$A$43</c:f>
              <c:numCache>
                <c:formatCode>General</c:formatCode>
                <c:ptCount val="4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</c:numCache>
            </c:numRef>
          </c:cat>
          <c:val>
            <c:numRef>
              <c:f>Sheet1!$B$2:$B$43</c:f>
              <c:numCache>
                <c:formatCode>General</c:formatCode>
                <c:ptCount val="4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4-BEC7-4E2F-BA02-8DF5757099E2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 b="1"/>
      </a:pPr>
      <a:endParaRPr lang="vi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quay:</a:t>
            </a:r>
          </a:p>
          <a:p>
            <a:pPr algn="just"/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quay,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73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8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6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video" Target="../media/media2.mp4"/><Relationship Id="rId16" Type="http://schemas.openxmlformats.org/officeDocument/2006/relationships/image" Target="../media/image45.png"/><Relationship Id="rId20" Type="http://schemas.openxmlformats.org/officeDocument/2006/relationships/slide" Target="slide7.xml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image" Target="../media/image44.png"/><Relationship Id="rId10" Type="http://schemas.microsoft.com/office/2007/relationships/hdphoto" Target="../media/hdphoto2.wdp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7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video" Target="../media/media2.mp4"/><Relationship Id="rId16" Type="http://schemas.openxmlformats.org/officeDocument/2006/relationships/image" Target="../media/image48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image" Target="../media/image47.png"/><Relationship Id="rId10" Type="http://schemas.microsoft.com/office/2007/relationships/hdphoto" Target="../media/hdphoto2.wdp"/><Relationship Id="rId19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openxmlformats.org/officeDocument/2006/relationships/image" Target="../media/image12.gif"/><Relationship Id="rId12" Type="http://schemas.openxmlformats.org/officeDocument/2006/relationships/slide" Target="slide7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5" Type="http://schemas.openxmlformats.org/officeDocument/2006/relationships/image" Target="../media/image42.png"/><Relationship Id="rId4" Type="http://schemas.openxmlformats.org/officeDocument/2006/relationships/image" Target="../media/image5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6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png"/><Relationship Id="rId5" Type="http://schemas.openxmlformats.org/officeDocument/2006/relationships/image" Target="../media/image42.png"/><Relationship Id="rId4" Type="http://schemas.openxmlformats.org/officeDocument/2006/relationships/image" Target="../media/image6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openxmlformats.org/officeDocument/2006/relationships/image" Target="../media/image6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chart" Target="../charts/chart1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12" Type="http://schemas.openxmlformats.org/officeDocument/2006/relationships/slide" Target="slide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9.xml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1.gif"/><Relationship Id="rId14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31.png"/><Relationship Id="rId17" Type="http://schemas.openxmlformats.org/officeDocument/2006/relationships/slide" Target="slide7.xml"/><Relationship Id="rId2" Type="http://schemas.openxmlformats.org/officeDocument/2006/relationships/video" Target="../media/media2.mp4"/><Relationship Id="rId16" Type="http://schemas.openxmlformats.org/officeDocument/2006/relationships/image" Target="../media/image19.png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7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40.png"/><Relationship Id="rId2" Type="http://schemas.openxmlformats.org/officeDocument/2006/relationships/video" Target="../media/media2.mp4"/><Relationship Id="rId16" Type="http://schemas.openxmlformats.org/officeDocument/2006/relationships/image" Target="../media/image39.png"/><Relationship Id="rId20" Type="http://schemas.openxmlformats.org/officeDocument/2006/relationships/image" Target="../media/image22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image" Target="../media/image38.png"/><Relationship Id="rId10" Type="http://schemas.microsoft.com/office/2007/relationships/hdphoto" Target="../media/hdphoto2.wdp"/><Relationship Id="rId19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3151220" y="116099"/>
            <a:ext cx="5535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THỊ XÃ HOÀI NHƠN</a:t>
            </a:r>
          </a:p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HOÀI MỸ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788" y="4217611"/>
            <a:ext cx="659644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951" y="49301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25" y="56768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766" y="6291425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14931" y="160333"/>
            <a:ext cx="11543086" cy="264836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(Lan,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9B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9B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56239" y="3263610"/>
                <a:ext cx="4468759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39" y="3263610"/>
                <a:ext cx="4468759" cy="770816"/>
              </a:xfrm>
              <a:prstGeom prst="rect">
                <a:avLst/>
              </a:prstGeom>
              <a:blipFill>
                <a:blip r:embed="rId13"/>
                <a:stretch>
                  <a:fillRect l="-3406" b="-1732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838490" y="3253863"/>
                <a:ext cx="4222376" cy="83042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490" y="3253863"/>
                <a:ext cx="4222376" cy="830428"/>
              </a:xfrm>
              <a:prstGeom prst="rect">
                <a:avLst/>
              </a:prstGeom>
              <a:blipFill>
                <a:blip r:embed="rId14"/>
                <a:stretch>
                  <a:fillRect l="-3757" b="-125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856239" y="4289252"/>
                <a:ext cx="4468759" cy="831387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39" y="4289252"/>
                <a:ext cx="4468759" cy="831387"/>
              </a:xfrm>
              <a:prstGeom prst="rect">
                <a:avLst/>
              </a:prstGeom>
              <a:blipFill>
                <a:blip r:embed="rId15"/>
                <a:stretch>
                  <a:fillRect l="-3406" b="-1323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5862918" y="4271522"/>
                <a:ext cx="4239194" cy="849117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918" y="4271522"/>
                <a:ext cx="4239194" cy="849117"/>
              </a:xfrm>
              <a:prstGeom prst="rect">
                <a:avLst/>
              </a:prstGeom>
              <a:blipFill>
                <a:blip r:embed="rId16"/>
                <a:stretch>
                  <a:fillRect l="-3741" b="-115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25" y="3327060"/>
            <a:ext cx="694347" cy="61018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42805" y="4327258"/>
            <a:ext cx="740314" cy="64788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979" y="4417402"/>
            <a:ext cx="755887" cy="51276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124" y="3327060"/>
            <a:ext cx="804742" cy="610184"/>
          </a:xfrm>
          <a:prstGeom prst="rect">
            <a:avLst/>
          </a:prstGeom>
        </p:spPr>
      </p:pic>
      <p:sp>
        <p:nvSpPr>
          <p:cNvPr id="18" name="Cloud 17">
            <a:hlinkClick r:id="rId20" action="ppaction://hlinksldjump"/>
          </p:cNvPr>
          <p:cNvSpPr/>
          <p:nvPr/>
        </p:nvSpPr>
        <p:spPr>
          <a:xfrm>
            <a:off x="3730439" y="57531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0 Seconds Timer - 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56AD082A-7BF4-4F30-174C-D12D72EF13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674691" y="5701633"/>
            <a:ext cx="1814494" cy="10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3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500" y="466681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274" y="541354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315" y="6028075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30740" y="199869"/>
            <a:ext cx="11566188" cy="272034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535309" y="541354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10220" y="325370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130615" y="3257894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3257894"/>
                <a:ext cx="4906798" cy="770816"/>
              </a:xfrm>
              <a:prstGeom prst="rect">
                <a:avLst/>
              </a:prstGeom>
              <a:blipFill>
                <a:blip r:embed="rId14"/>
                <a:stretch>
                  <a:fillRect l="-3230" b="-1417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130615" y="4142877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4142877"/>
                <a:ext cx="4906798" cy="770816"/>
              </a:xfrm>
              <a:prstGeom prst="rect">
                <a:avLst/>
              </a:prstGeom>
              <a:blipFill>
                <a:blip r:embed="rId15"/>
                <a:stretch>
                  <a:fillRect l="-3230" b="-1507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110220" y="4173420"/>
                <a:ext cx="4906798" cy="74796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vi-VN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20" y="4173420"/>
                <a:ext cx="4906798" cy="747969"/>
              </a:xfrm>
              <a:prstGeom prst="rect">
                <a:avLst/>
              </a:prstGeom>
              <a:blipFill>
                <a:blip r:embed="rId16"/>
                <a:stretch>
                  <a:fillRect l="-3106" b="-1721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279180"/>
            <a:ext cx="805722" cy="7080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877" y="4206471"/>
            <a:ext cx="804536" cy="6436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4214192"/>
            <a:ext cx="804742" cy="7071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3330852"/>
            <a:ext cx="732592" cy="643793"/>
          </a:xfrm>
          <a:prstGeom prst="rect">
            <a:avLst/>
          </a:prstGeom>
        </p:spPr>
      </p:pic>
      <p:pic>
        <p:nvPicPr>
          <p:cNvPr id="2" name="30 Seconds Timer - 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CA04144B-D461-BA0D-17E1-EA1E13520B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41630" y="5660353"/>
            <a:ext cx="1814494" cy="10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6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62" y="1373058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37" y="860949"/>
            <a:ext cx="2060627" cy="1383912"/>
          </a:xfrm>
          <a:prstGeom prst="rect">
            <a:avLst/>
          </a:prstGeom>
        </p:spPr>
      </p:pic>
      <p:sp>
        <p:nvSpPr>
          <p:cNvPr id="2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065775" y="43245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556" y="431254"/>
            <a:ext cx="495300" cy="4381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12" y="362280"/>
            <a:ext cx="714375" cy="11906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327" y="4521207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02" y="4009098"/>
            <a:ext cx="2060627" cy="1383912"/>
          </a:xfrm>
          <a:prstGeom prst="rect">
            <a:avLst/>
          </a:prstGeom>
        </p:spPr>
      </p:pic>
      <p:sp>
        <p:nvSpPr>
          <p:cNvPr id="26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3668040" y="358060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21" y="3579403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92" y="3482400"/>
            <a:ext cx="714375" cy="11906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39" y="4341360"/>
            <a:ext cx="1969179" cy="1743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14" y="3829251"/>
            <a:ext cx="2060627" cy="1383912"/>
          </a:xfrm>
          <a:prstGeom prst="rect">
            <a:avLst/>
          </a:prstGeom>
        </p:spPr>
      </p:pic>
      <p:sp>
        <p:nvSpPr>
          <p:cNvPr id="3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020052" y="3400753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33" y="3399556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04" y="3302553"/>
            <a:ext cx="714375" cy="1190625"/>
          </a:xfrm>
          <a:prstGeom prst="rect">
            <a:avLst/>
          </a:prstGeom>
        </p:spPr>
      </p:pic>
      <p:sp>
        <p:nvSpPr>
          <p:cNvPr id="34" name="Rounded Rectangle 33">
            <a:hlinkClick r:id="rId12" action="ppaction://hlinksldjump"/>
          </p:cNvPr>
          <p:cNvSpPr/>
          <p:nvPr/>
        </p:nvSpPr>
        <p:spPr>
          <a:xfrm>
            <a:off x="9666514" y="5786846"/>
            <a:ext cx="2525486" cy="1071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46" y="1490034"/>
            <a:ext cx="1969179" cy="17436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21" y="977925"/>
            <a:ext cx="2060627" cy="1383912"/>
          </a:xfrm>
          <a:prstGeom prst="rect">
            <a:avLst/>
          </a:prstGeom>
        </p:spPr>
      </p:pic>
      <p:sp>
        <p:nvSpPr>
          <p:cNvPr id="3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3824259" y="549427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40" y="548230"/>
            <a:ext cx="495300" cy="4381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11" y="451227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3.75E-6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4.16667E-7 -0.2247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-2.08333E-7 -0.2247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8.33333E-7 -0.2247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6" grpId="0" animBg="1"/>
      <p:bldP spid="26" grpId="1" animBg="1"/>
      <p:bldP spid="31" grpId="0" animBg="1"/>
      <p:bldP spid="31" grpId="1" animBg="1"/>
      <p:bldP spid="38" grpId="0" animBg="1"/>
      <p:bldP spid="3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0112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4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36655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C7D51E-0EA8-F1C4-30FC-23ABDFB63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7004">
            <a:off x="6152510" y="3960892"/>
            <a:ext cx="2896333" cy="124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DBD915-5F1C-5AC0-2AF1-C4AF41EE3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718">
            <a:off x="5932509" y="1229262"/>
            <a:ext cx="3017501" cy="138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5EE67B-9FA6-7944-098C-6138C2BD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8751">
            <a:off x="2313365" y="133388"/>
            <a:ext cx="1084876" cy="47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2A1842-EBAD-6238-89DC-7DFCCBFE7C3A}"/>
              </a:ext>
            </a:extLst>
          </p:cNvPr>
          <p:cNvSpPr/>
          <p:nvPr/>
        </p:nvSpPr>
        <p:spPr>
          <a:xfrm rot="1437959">
            <a:off x="1372835" y="1500707"/>
            <a:ext cx="2521890" cy="79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8B40CF-33D8-A3E6-8064-7B4DCBF73C66}"/>
              </a:ext>
            </a:extLst>
          </p:cNvPr>
          <p:cNvSpPr/>
          <p:nvPr/>
        </p:nvSpPr>
        <p:spPr>
          <a:xfrm rot="18690267">
            <a:off x="5424262" y="1457756"/>
            <a:ext cx="2862653" cy="4466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91A6C8-B5C2-0B3D-41B9-8A18F5D8E539}"/>
              </a:ext>
            </a:extLst>
          </p:cNvPr>
          <p:cNvSpPr/>
          <p:nvPr/>
        </p:nvSpPr>
        <p:spPr>
          <a:xfrm rot="2044812">
            <a:off x="6525496" y="3856612"/>
            <a:ext cx="2703002" cy="3725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92123011-7972-BB8B-FB90-F715AF64CABB}"/>
              </a:ext>
            </a:extLst>
          </p:cNvPr>
          <p:cNvSpPr/>
          <p:nvPr/>
        </p:nvSpPr>
        <p:spPr>
          <a:xfrm>
            <a:off x="2332381" y="2165250"/>
            <a:ext cx="45719" cy="5098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Oval 2"/>
          <p:cNvSpPr/>
          <p:nvPr/>
        </p:nvSpPr>
        <p:spPr>
          <a:xfrm>
            <a:off x="5015752" y="2841304"/>
            <a:ext cx="1491839" cy="11255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" name="Rectangle 5"/>
          <p:cNvSpPr/>
          <p:nvPr/>
        </p:nvSpPr>
        <p:spPr>
          <a:xfrm rot="1280463">
            <a:off x="865384" y="2438789"/>
            <a:ext cx="29113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08139" y="461166"/>
            <a:ext cx="2492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800728" y="5462204"/>
                <a:ext cx="5308055" cy="9963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ố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ế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qu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ả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thu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ậ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ợ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cho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ổ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ng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ố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ế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qu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ả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ó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th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ể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ả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ra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728" y="5462204"/>
                <a:ext cx="5308055" cy="9963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495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3" grpId="0" animBg="1"/>
      <p:bldP spid="6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695" y="2213102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682484" y="3242444"/>
            <a:ext cx="7127237" cy="23601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  <a:spcBef>
                <a:spcPts val="600"/>
              </a:spcBef>
              <a:buFontTx/>
              <a:buChar char="-"/>
            </a:pP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70000"/>
              </a:lnSpc>
              <a:spcBef>
                <a:spcPts val="600"/>
              </a:spcBef>
              <a:buFontTx/>
              <a:buChar char="-"/>
            </a:pP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36655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360575" y="1371591"/>
                <a:ext cx="11109766" cy="4626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vi-VN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nguyện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THCS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 Trung (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 An (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9B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9D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nguyện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 algn="just">
                  <a:lnSpc>
                    <a:spcPct val="110000"/>
                  </a:lnSpc>
                  <a:buAutoNum type="alphaLcParenR"/>
                </a:pP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kê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ra?</a:t>
                </a:r>
                <a:endParaRPr lang="vi-VN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0000"/>
                  </a:lnSpc>
                  <a:buAutoNum type="alphaLcParenR"/>
                </a:pP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A: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B: “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9A”</a:t>
                </a:r>
                <a:endParaRPr lang="vi-VN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1371591"/>
                <a:ext cx="11109766" cy="4626010"/>
              </a:xfrm>
              <a:prstGeom prst="rect">
                <a:avLst/>
              </a:prstGeom>
              <a:blipFill>
                <a:blip r:embed="rId4"/>
                <a:stretch>
                  <a:fillRect l="-1262" t="-1449" r="-1262" b="-3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337738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571591" y="4990011"/>
            <a:ext cx="1867989" cy="186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56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5082736" y="91836"/>
            <a:ext cx="1641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6571" y="854794"/>
                <a:ext cx="11865429" cy="5251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Việt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An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Châu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9D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Châu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9D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" y="854794"/>
                <a:ext cx="11865429" cy="5251887"/>
              </a:xfrm>
              <a:prstGeom prst="rect">
                <a:avLst/>
              </a:prstGeom>
              <a:blipFill>
                <a:blip r:embed="rId3"/>
                <a:stretch>
                  <a:fillRect l="-1336" t="-1624" b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5121578" y="91836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39206" y="744421"/>
                <a:ext cx="11750631" cy="5744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Việt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An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Châu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9D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3200" b="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An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06" y="744421"/>
                <a:ext cx="11750631" cy="5744329"/>
              </a:xfrm>
              <a:prstGeom prst="rect">
                <a:avLst/>
              </a:prstGeom>
              <a:blipFill>
                <a:blip r:embed="rId3"/>
                <a:stretch>
                  <a:fillRect l="-1297" t="-1486" b="-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1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360575" y="1393894"/>
                <a:ext cx="11330682" cy="438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Hai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fr-FR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nối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kê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Châu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P: “Trong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Q: “Trong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1393894"/>
                <a:ext cx="11330682" cy="4386585"/>
              </a:xfrm>
              <a:prstGeom prst="rect">
                <a:avLst/>
              </a:prstGeom>
              <a:blipFill>
                <a:blip r:embed="rId4"/>
                <a:stretch>
                  <a:fillRect l="-1345" t="-1669" r="-1399" b="-3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8893155" y="6365557"/>
            <a:ext cx="1632611" cy="49244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360041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66" y="5010625"/>
            <a:ext cx="1847375" cy="18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278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888274"/>
            <a:ext cx="11110293" cy="130489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4932191" y="0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35875" y="959320"/>
                <a:ext cx="11483374" cy="5174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Châu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AC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AD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AE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BC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BD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BE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*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“</a:t>
                </a:r>
                <a:r>
                  <a:rPr lang="vi-VN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rong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AC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AD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AE</m:t>
                    </m:r>
                    <m:r>
                      <a:rPr lang="en-US" sz="32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d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75" y="959320"/>
                <a:ext cx="11483374" cy="5174943"/>
              </a:xfrm>
              <a:prstGeom prst="rect">
                <a:avLst/>
              </a:prstGeom>
              <a:blipFill>
                <a:blip r:embed="rId2"/>
                <a:stretch>
                  <a:fillRect l="-1381" t="-1649" r="-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50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5268093" y="86084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2472" y="866029"/>
                <a:ext cx="11061099" cy="4528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Châu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AC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AD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AE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BC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BD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BE</m:t>
                      </m:r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“</a:t>
                </a:r>
                <a:r>
                  <a:rPr lang="vi-VN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rong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” là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AD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AE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BD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BE</m:t>
                    </m:r>
                  </m:oMath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</m:d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72" y="866029"/>
                <a:ext cx="11061099" cy="4528612"/>
              </a:xfrm>
              <a:prstGeom prst="rect">
                <a:avLst/>
              </a:prstGeom>
              <a:blipFill>
                <a:blip r:embed="rId2"/>
                <a:stretch>
                  <a:fillRect l="-1433" t="-1884" b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3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440048" y="1847375"/>
                <a:ext cx="11109766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</a:t>
                </a:r>
                <a:r>
                  <a:rPr lang="vi-VN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 algn="just">
                  <a:lnSpc>
                    <a:spcPct val="110000"/>
                  </a:lnSpc>
                  <a:buAutoNum type="alphaLcParenR"/>
                </a:pPr>
                <a:r>
                  <a:rPr lang="fr-FR" sz="300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Liệt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kê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0000"/>
                  </a:lnSpc>
                  <a:buAutoNum type="alphaLcParenR"/>
                </a:pP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R: “Trong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T: “Trong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" y="1847375"/>
                <a:ext cx="11109766" cy="3139321"/>
              </a:xfrm>
              <a:prstGeom prst="rect">
                <a:avLst/>
              </a:prstGeom>
              <a:blipFill>
                <a:blip r:embed="rId4"/>
                <a:stretch>
                  <a:fillRect l="-1262" t="-2136" r="-1262" b="-38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8893155" y="6365557"/>
            <a:ext cx="1632611" cy="49244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100361" y="369385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66" y="5010625"/>
            <a:ext cx="1847375" cy="18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246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5268093" y="86084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1217" y="630223"/>
                <a:ext cx="11532636" cy="5448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spcBef>
                    <a:spcPts val="600"/>
                  </a:spcBef>
                  <a:spcAft>
                    <a:spcPts val="600"/>
                  </a:spcAft>
                  <a:buAutoNum type="alphaLcParenR"/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*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2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30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17" y="630223"/>
                <a:ext cx="11532636" cy="5448799"/>
              </a:xfrm>
              <a:prstGeom prst="rect">
                <a:avLst/>
              </a:prstGeom>
              <a:blipFill>
                <a:blip r:embed="rId2"/>
                <a:stretch>
                  <a:fillRect l="-1268" t="-1454" r="-1374" b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991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5268093" y="86084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1217" y="630223"/>
                <a:ext cx="11532636" cy="52949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spcBef>
                    <a:spcPts val="600"/>
                  </a:spcBef>
                  <a:spcAft>
                    <a:spcPts val="600"/>
                  </a:spcAft>
                  <a:buAutoNum type="alphaLcParenR"/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*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2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30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30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0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0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1</m:t>
                    </m:r>
                  </m:oMath>
                </a14:m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17" y="630223"/>
                <a:ext cx="11532636" cy="5294911"/>
              </a:xfrm>
              <a:prstGeom prst="rect">
                <a:avLst/>
              </a:prstGeom>
              <a:blipFill>
                <a:blip r:embed="rId2"/>
                <a:stretch>
                  <a:fillRect l="-1268" t="-1496" r="-1427" b="-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660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4" y="3242445"/>
            <a:ext cx="4179336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100361" y="391391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427536" y="1695695"/>
                <a:ext cx="11109766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nghệ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trách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hát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song ca.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36" y="1695695"/>
                <a:ext cx="11109766" cy="2554545"/>
              </a:xfrm>
              <a:prstGeom prst="rect">
                <a:avLst/>
              </a:prstGeom>
              <a:blipFill>
                <a:blip r:embed="rId4"/>
                <a:stretch>
                  <a:fillRect l="-1371" t="-3341" r="-1371" b="-6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8893155" y="6365557"/>
            <a:ext cx="1632611" cy="49244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178419" y="270068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66" y="5191766"/>
            <a:ext cx="1666234" cy="16662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7840" y="4773000"/>
            <a:ext cx="6096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205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5268093" y="86084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9978" y="866479"/>
                <a:ext cx="11388601" cy="55007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1; 2; 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4;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 ;6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nghệ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</m:t>
                      </m:r>
                      <m:r>
                        <m:rPr>
                          <m:nor/>
                        </m:rPr>
                        <a:rPr lang="en-US" sz="32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={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12; 13; 14; 15; 16; 23; 24; 25; 26; 34; 35; 36; 45; 46; 56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14; 15; 16; 24; 25; 26; 34; 35; 36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78" y="866479"/>
                <a:ext cx="11388601" cy="5500737"/>
              </a:xfrm>
              <a:prstGeom prst="rect">
                <a:avLst/>
              </a:prstGeom>
              <a:blipFill>
                <a:blip r:embed="rId2"/>
                <a:stretch>
                  <a:fillRect l="-1392" t="-998" r="-1338" b="-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714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339687" y="1514645"/>
                <a:ext cx="11109766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túi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II,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túi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giống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ghi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2;3;7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Hai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ghi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Lấy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ngẫu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túi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ghép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lấy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từ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túi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hàng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chục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 lvl="0" indent="457200" algn="just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A: “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chia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”</a:t>
                </a:r>
              </a:p>
              <a:p>
                <a:pPr indent="457200" algn="just">
                  <a:spcAft>
                    <a:spcPts val="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b. B: “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nguyên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”</a:t>
                </a:r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87" y="1514645"/>
                <a:ext cx="11109766" cy="4031873"/>
              </a:xfrm>
              <a:prstGeom prst="rect">
                <a:avLst/>
              </a:prstGeom>
              <a:blipFill>
                <a:blip r:embed="rId4"/>
                <a:stretch>
                  <a:fillRect l="-1427" t="-2115" r="-1372" b="-3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8893155" y="6365557"/>
            <a:ext cx="1632611" cy="49244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211884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66" y="5010625"/>
            <a:ext cx="1847375" cy="18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515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5064138" y="128273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726" y="763461"/>
                <a:ext cx="11814111" cy="4816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túi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457200" indent="-457200" algn="just">
                  <a:lnSpc>
                    <a:spcPct val="150000"/>
                  </a:lnSpc>
                  <a:buFont typeface="Symbol" panose="05050102010706020507" pitchFamily="18" charset="2"/>
                  <a:buChar char="W"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{22; 23; 27; 32; 33; 37; 72; 73; 77}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“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32;72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26" y="763461"/>
                <a:ext cx="11814111" cy="4816190"/>
              </a:xfrm>
              <a:prstGeom prst="rect">
                <a:avLst/>
              </a:prstGeom>
              <a:blipFill>
                <a:blip r:embed="rId2"/>
                <a:stretch>
                  <a:fillRect l="-1393" r="-1290" b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151532" y="267970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151532" y="3394083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151532" y="387985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0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802674" y="1680277"/>
            <a:ext cx="3510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endParaRPr lang="pt-BR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nón kỳ diệu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duy: </a:t>
            </a:r>
          </a:p>
          <a:p>
            <a:pPr lvl="0">
              <a:spcBef>
                <a:spcPts val="1800"/>
              </a:spcBef>
            </a:pP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kiến 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55"/>
            <a:ext cx="12192000" cy="99703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3" imgW="914400" imgH="233280" progId="Equation.DSMT4">
                  <p:embed/>
                </p:oleObj>
              </mc:Choice>
              <mc:Fallback>
                <p:oleObj name="Equation" r:id="rId3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4948438" y="220239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7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7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06180" y="721455"/>
                <a:ext cx="11481020" cy="4816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túi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457200" indent="-457200" algn="just">
                  <a:lnSpc>
                    <a:spcPct val="150000"/>
                  </a:lnSpc>
                  <a:buFont typeface="Symbol" panose="05050102010706020507" pitchFamily="18" charset="2"/>
                  <a:buChar char="W"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{22; 23; 27; 32; 33; 37; 72; 73; 77}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B“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3;37;73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80" y="721455"/>
                <a:ext cx="11481020" cy="4816190"/>
              </a:xfrm>
              <a:prstGeom prst="rect">
                <a:avLst/>
              </a:prstGeom>
              <a:blipFill>
                <a:blip r:embed="rId2"/>
                <a:stretch>
                  <a:fillRect l="-1434" r="-1328" b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151532" y="267970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151532" y="3394083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151532" y="387985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42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7" y="3729588"/>
            <a:ext cx="10204174" cy="13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4, 5, 6-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/39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640079" y="1747890"/>
            <a:ext cx="10807337" cy="9970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4515393" y="3344091"/>
            <a:ext cx="274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7790" y="722454"/>
            <a:ext cx="9703526" cy="929008"/>
          </a:xfrm>
        </p:spPr>
        <p:txBody>
          <a:bodyPr>
            <a:normAutofit fontScale="90000"/>
          </a:bodyPr>
          <a:lstStyle/>
          <a:p>
            <a:r>
              <a:rPr lang="en-US" sz="7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72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490" y="1941273"/>
            <a:ext cx="10813613" cy="3365018"/>
          </a:xfrm>
        </p:spPr>
        <p:txBody>
          <a:bodyPr>
            <a:noAutofit/>
          </a:bodyPr>
          <a:lstStyle/>
          <a:p>
            <a:pPr marL="571500" indent="-571500" algn="just">
              <a:buFontTx/>
              <a:buChar char="-"/>
            </a:pP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HS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35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857805" y="400095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2355722" y="400095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3371" y="-30398"/>
            <a:ext cx="487505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quay dung">
            <a:hlinkClick r:id="rId12" action="ppaction://hlinksldjump"/>
          </p:cNvPr>
          <p:cNvSpPr/>
          <p:nvPr/>
        </p:nvSpPr>
        <p:spPr>
          <a:xfrm>
            <a:off x="928367" y="5566724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5" name="Chart 64"/>
          <p:cNvGraphicFramePr/>
          <p:nvPr>
            <p:extLst>
              <p:ext uri="{D42A27DB-BD31-4B8C-83A1-F6EECF244321}">
                <p14:modId xmlns:p14="http://schemas.microsoft.com/office/powerpoint/2010/main" val="1512058429"/>
              </p:ext>
            </p:extLst>
          </p:nvPr>
        </p:nvGraphicFramePr>
        <p:xfrm>
          <a:off x="3630218" y="-412394"/>
          <a:ext cx="8088096" cy="6781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5" name="Oval 4">
            <a:hlinkClick r:id="rId14" action="ppaction://hlinksldjump"/>
          </p:cNvPr>
          <p:cNvSpPr/>
          <p:nvPr/>
        </p:nvSpPr>
        <p:spPr>
          <a:xfrm>
            <a:off x="7985761" y="5797297"/>
            <a:ext cx="4206239" cy="1030422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4-Point Star 5"/>
          <p:cNvSpPr/>
          <p:nvPr/>
        </p:nvSpPr>
        <p:spPr>
          <a:xfrm>
            <a:off x="7130299" y="2448240"/>
            <a:ext cx="1087934" cy="108793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4.44444E-6 L 4.58333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Graphic spid="65" grpId="0">
        <p:bldAsOne/>
      </p:bldGraphic>
      <p:bldGraphic spid="65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571306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5318029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932564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algn="ctr"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154588" y="1907901"/>
                <a:ext cx="4906798" cy="94784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588" y="1907901"/>
                <a:ext cx="4906798" cy="947842"/>
              </a:xfrm>
              <a:prstGeom prst="rect">
                <a:avLst/>
              </a:prstGeom>
              <a:blipFill>
                <a:blip r:embed="rId10"/>
                <a:stretch>
                  <a:fillRect l="-3106" b="-516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130615" y="1859157"/>
                <a:ext cx="4906798" cy="94884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1859157"/>
                <a:ext cx="4906798" cy="948840"/>
              </a:xfrm>
              <a:prstGeom prst="rect">
                <a:avLst/>
              </a:prstGeom>
              <a:blipFill>
                <a:blip r:embed="rId11"/>
                <a:stretch>
                  <a:fillRect l="-3230" b="-44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110220" y="3059113"/>
                <a:ext cx="4906798" cy="98641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20" y="3059113"/>
                <a:ext cx="4906798" cy="986413"/>
              </a:xfrm>
              <a:prstGeom prst="rect">
                <a:avLst/>
              </a:prstGeom>
              <a:blipFill>
                <a:blip r:embed="rId12"/>
                <a:stretch>
                  <a:fillRect l="-3106" b="-30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130615" y="3063302"/>
                <a:ext cx="4906798" cy="98222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3063302"/>
                <a:ext cx="4906798" cy="982223"/>
              </a:xfrm>
              <a:prstGeom prst="rect">
                <a:avLst/>
              </a:prstGeom>
              <a:blipFill>
                <a:blip r:embed="rId13"/>
                <a:stretch>
                  <a:fillRect l="-3230" b="-24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13540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0407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30 Seconds Timer - 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660727C0-91FF-CD6B-C8F4-E344B11C0E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22389" y="5410879"/>
            <a:ext cx="1975301" cy="111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2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951" y="49301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25" y="56768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766" y="6291425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513149" y="251534"/>
                <a:ext cx="11153001" cy="264836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defRPr/>
                </a:pPr>
                <a:r>
                  <a:rPr kumimoji="0" lang="en-US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sng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kumimoji="0" lang="en-US" sz="3200" b="1" i="0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defRPr/>
                </a:pPr>
                <a:endPara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49" y="251534"/>
                <a:ext cx="11153001" cy="2648366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82525" y="3196837"/>
                <a:ext cx="3930949" cy="85682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525" y="3196837"/>
                <a:ext cx="3930949" cy="856828"/>
              </a:xfrm>
              <a:prstGeom prst="rect">
                <a:avLst/>
              </a:prstGeom>
              <a:blipFill>
                <a:blip r:embed="rId14"/>
                <a:stretch>
                  <a:fillRect l="-4037" b="-780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283114" y="3196836"/>
                <a:ext cx="4213619" cy="93808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114" y="3196836"/>
                <a:ext cx="4213619" cy="938081"/>
              </a:xfrm>
              <a:prstGeom prst="rect">
                <a:avLst/>
              </a:prstGeom>
              <a:blipFill>
                <a:blip r:embed="rId15"/>
                <a:stretch>
                  <a:fillRect l="-3763" b="-324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082525" y="4453455"/>
                <a:ext cx="3930949" cy="867487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525" y="4453455"/>
                <a:ext cx="3930949" cy="867487"/>
              </a:xfrm>
              <a:prstGeom prst="rect">
                <a:avLst/>
              </a:prstGeom>
              <a:blipFill>
                <a:blip r:embed="rId16"/>
                <a:stretch>
                  <a:fillRect l="-4037" b="-704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347012" y="4430995"/>
                <a:ext cx="4239194" cy="91241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012" y="4430995"/>
                <a:ext cx="4239194" cy="912411"/>
              </a:xfrm>
              <a:prstGeom prst="rect">
                <a:avLst/>
              </a:prstGeom>
              <a:blipFill>
                <a:blip r:embed="rId17"/>
                <a:stretch>
                  <a:fillRect l="-3592" b="-4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32" y="3398869"/>
            <a:ext cx="625420" cy="6109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98876" y="4602855"/>
            <a:ext cx="740314" cy="64788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44" y="4580392"/>
            <a:ext cx="755887" cy="6136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91" y="3323418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21" action="ppaction://hlinksldjump"/>
          </p:cNvPr>
          <p:cNvSpPr/>
          <p:nvPr/>
        </p:nvSpPr>
        <p:spPr>
          <a:xfrm>
            <a:off x="3730439" y="57531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0 Seconds Timer - 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029B90B5-121D-7C98-3357-789E1079FF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74691" y="5701633"/>
            <a:ext cx="1814494" cy="10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1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6377</TotalTime>
  <Words>2188</Words>
  <Application>Microsoft Office PowerPoint</Application>
  <PresentationFormat>Widescreen</PresentationFormat>
  <Paragraphs>184</Paragraphs>
  <Slides>31</Slides>
  <Notes>4</Notes>
  <HiddenSlides>0</HiddenSlides>
  <MMClips>10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Agency FB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1_Office Theme</vt:lpstr>
      <vt:lpstr>Equation</vt:lpstr>
      <vt:lpstr>PowerPoint Presentation</vt:lpstr>
      <vt:lpstr>BÀI 4. PHÉP THỬ NGẪU NHIÊN VÀ KHÔNG GIAN MẪU XÁC SUẤT CỦA BIẾN CỐ</vt:lpstr>
      <vt:lpstr>BÀI 4. PHÉP THỬ NGẪU NHIÊN VÀ KHÔNG GIAN MẪU  XÁC SUẤT CỦA BIẾN CỐ</vt:lpstr>
      <vt:lpstr>PowerPoint Presentation</vt:lpstr>
      <vt:lpstr>PowerPoint Presentation</vt:lpstr>
      <vt:lpstr>CHIẾC NÓN KỲ DIỆU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MyPC</cp:lastModifiedBy>
  <cp:revision>537</cp:revision>
  <dcterms:created xsi:type="dcterms:W3CDTF">2022-08-03T11:07:12Z</dcterms:created>
  <dcterms:modified xsi:type="dcterms:W3CDTF">2025-02-27T14:04:30Z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2024-04-15T16:05:45Z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7c3e863b-ad19-4fd9-8a60-7b21496421d7</vt:lpwstr>
  </property>
  <property fmtid="{D5CDD505-2E9C-101B-9397-08002B2CF9AE}" pid="7" name="MSIP_Label_defa4170-0d19-0005-0004-bc88714345d2_ActionId">
    <vt:lpwstr>51a33c67-a4c5-47ca-b710-83f6ed96c8b5</vt:lpwstr>
  </property>
  <property fmtid="{D5CDD505-2E9C-101B-9397-08002B2CF9AE}" pid="8" name="MSIP_Label_defa4170-0d19-0005-0004-bc88714345d2_ContentBits">
    <vt:lpwstr>0</vt:lpwstr>
  </property>
</Properties>
</file>