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48" r:id="rId1"/>
  </p:sldMasterIdLst>
  <p:notesMasterIdLst>
    <p:notesMasterId r:id="rId24"/>
  </p:notesMasterIdLst>
  <p:sldIdLst>
    <p:sldId id="256" r:id="rId2"/>
    <p:sldId id="3152" r:id="rId3"/>
    <p:sldId id="295" r:id="rId4"/>
    <p:sldId id="3081" r:id="rId5"/>
    <p:sldId id="3082" r:id="rId6"/>
    <p:sldId id="3153" r:id="rId7"/>
    <p:sldId id="3154" r:id="rId8"/>
    <p:sldId id="3087" r:id="rId9"/>
    <p:sldId id="3088" r:id="rId10"/>
    <p:sldId id="3089" r:id="rId11"/>
    <p:sldId id="3141" r:id="rId12"/>
    <p:sldId id="3142" r:id="rId13"/>
    <p:sldId id="3095" r:id="rId14"/>
    <p:sldId id="3096" r:id="rId15"/>
    <p:sldId id="3210" r:id="rId16"/>
    <p:sldId id="3212" r:id="rId17"/>
    <p:sldId id="3224" r:id="rId18"/>
    <p:sldId id="3213" r:id="rId19"/>
    <p:sldId id="3225" r:id="rId20"/>
    <p:sldId id="3227" r:id="rId21"/>
    <p:sldId id="3083" r:id="rId22"/>
    <p:sldId id="3226" r:id="rId23"/>
  </p:sldIdLst>
  <p:sldSz cx="12192000" cy="6858000"/>
  <p:notesSz cx="6858000" cy="9144000"/>
  <p:embeddedFontLst>
    <p:embeddedFont>
      <p:font typeface="Segoe Print" panose="02000600000000000000" pitchFamily="2" charset="0"/>
      <p:regular r:id="rId25"/>
      <p:bold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89"/>
    <a:srgbClr val="E46C0A"/>
    <a:srgbClr val="FF6600"/>
    <a:srgbClr val="E07235"/>
    <a:srgbClr val="FFFBCD"/>
    <a:srgbClr val="FDDEEB"/>
    <a:srgbClr val="EB54E9"/>
    <a:srgbClr val="D34CD6"/>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72" autoAdjust="0"/>
    <p:restoredTop sz="94660"/>
  </p:normalViewPr>
  <p:slideViewPr>
    <p:cSldViewPr snapToGrid="0">
      <p:cViewPr varScale="1">
        <p:scale>
          <a:sx n="64" d="100"/>
          <a:sy n="64" d="100"/>
        </p:scale>
        <p:origin x="76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09/02/2025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6">
                      <a:lumMod val="75000"/>
                    </a:schemeClr>
                  </a:solidFill>
                  <a:latin typeface="+mj-lt"/>
                </a:rPr>
                <a:t>CH</a:t>
              </a:r>
              <a:r>
                <a:rPr lang="en-US" sz="3200">
                  <a:solidFill>
                    <a:schemeClr val="accent6">
                      <a:lumMod val="75000"/>
                    </a:schemeClr>
                  </a:solidFill>
                  <a:latin typeface="+mj-lt"/>
                </a:rPr>
                <a:t>Ủ</a:t>
              </a:r>
              <a:r>
                <a:rPr lang="vi-VN" sz="3200">
                  <a:solidFill>
                    <a:schemeClr val="accent6">
                      <a:lumMod val="75000"/>
                    </a:schemeClr>
                  </a:solidFill>
                  <a:latin typeface="+mj-lt"/>
                </a:rPr>
                <a:t> ĐỀ </a:t>
              </a:r>
              <a:r>
                <a:rPr lang="en-US" sz="3200">
                  <a:solidFill>
                    <a:schemeClr val="accent6">
                      <a:lumMod val="75000"/>
                    </a:schemeClr>
                  </a:solidFill>
                  <a:latin typeface="+mj-lt"/>
                </a:rPr>
                <a:t>4</a:t>
              </a:r>
              <a:endParaRPr lang="vi-VN" sz="3200" dirty="0">
                <a:solidFill>
                  <a:schemeClr val="accent6">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646331"/>
          </a:xfrm>
          <a:prstGeom prst="rect">
            <a:avLst/>
          </a:prstGeom>
          <a:noFill/>
        </p:spPr>
        <p:txBody>
          <a:bodyPr wrap="square" rtlCol="0">
            <a:spAutoFit/>
          </a:bodyPr>
          <a:lstStyle/>
          <a:p>
            <a:pPr algn="ctr"/>
            <a:r>
              <a:rPr lang="en-US" sz="3600" b="1">
                <a:solidFill>
                  <a:schemeClr val="accent6">
                    <a:lumMod val="75000"/>
                  </a:schemeClr>
                </a:solidFill>
                <a:latin typeface="+mj-lt"/>
              </a:rPr>
              <a:t>ỨNG DỤNG TIN HỌC</a:t>
            </a:r>
            <a:endParaRPr lang="vi-VN" sz="3600" b="1" dirty="0">
              <a:solidFill>
                <a:schemeClr val="accent6">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261860" y="2034356"/>
            <a:ext cx="9179115" cy="2455224"/>
          </a:xfrm>
          <a:prstGeom prst="rect">
            <a:avLst/>
          </a:prstGeom>
          <a:noFill/>
          <a:ln>
            <a:noFill/>
          </a:ln>
        </p:spPr>
        <p:txBody>
          <a:bodyPr wrap="none" rtlCol="0">
            <a:spAutoFit/>
          </a:bodyPr>
          <a:lstStyle/>
          <a:p>
            <a:pPr algn="ctr">
              <a:lnSpc>
                <a:spcPct val="120000"/>
              </a:lnSpc>
            </a:pPr>
            <a:r>
              <a:rPr lang="vi-VN" sz="4400" b="1">
                <a:ln w="19050">
                  <a:solidFill>
                    <a:schemeClr val="bg1"/>
                  </a:solidFill>
                </a:ln>
              </a:rPr>
              <a:t>BÀI </a:t>
            </a:r>
            <a:r>
              <a:rPr lang="en-US" sz="4400" b="1">
                <a:ln w="19050">
                  <a:solidFill>
                    <a:schemeClr val="bg1"/>
                  </a:solidFill>
                </a:ln>
              </a:rPr>
              <a:t>9A</a:t>
            </a:r>
            <a:endParaRPr lang="vi-VN" sz="4400" b="1" dirty="0">
              <a:ln w="19050">
                <a:solidFill>
                  <a:schemeClr val="bg1"/>
                </a:solidFill>
              </a:ln>
            </a:endParaRPr>
          </a:p>
          <a:p>
            <a:pPr algn="ctr">
              <a:lnSpc>
                <a:spcPct val="120000"/>
              </a:lnSpc>
            </a:pPr>
            <a:r>
              <a:rPr lang="vi-VN" sz="4400" b="1">
                <a:ln w="19050">
                  <a:solidFill>
                    <a:schemeClr val="bg1"/>
                  </a:solidFill>
                </a:ln>
              </a:rPr>
              <a:t>TẠO ĐẦU TRANG, CHÂN TRANG </a:t>
            </a:r>
            <a:endParaRPr lang="en-US" sz="4400" b="1">
              <a:ln w="19050">
                <a:solidFill>
                  <a:schemeClr val="bg1"/>
                </a:solidFill>
              </a:ln>
            </a:endParaRPr>
          </a:p>
          <a:p>
            <a:pPr algn="ctr">
              <a:lnSpc>
                <a:spcPct val="120000"/>
              </a:lnSpc>
            </a:pPr>
            <a:r>
              <a:rPr lang="vi-VN" sz="4400" b="1">
                <a:ln w="19050">
                  <a:solidFill>
                    <a:schemeClr val="bg1"/>
                  </a:solidFill>
                </a:ln>
              </a:rPr>
              <a:t>CHO VĂN BẢN</a:t>
            </a:r>
            <a:endParaRPr lang="vi-VN" sz="4400" b="1" dirty="0">
              <a:ln w="19050">
                <a:solidFill>
                  <a:schemeClr val="bg1"/>
                </a:solidFill>
              </a:ln>
            </a:endParaRPr>
          </a:p>
        </p:txBody>
      </p:sp>
      <p:sp>
        <p:nvSpPr>
          <p:cNvPr id="9" name="TextBox 8">
            <a:extLst>
              <a:ext uri="{FF2B5EF4-FFF2-40B4-BE49-F238E27FC236}">
                <a16:creationId xmlns:a16="http://schemas.microsoft.com/office/drawing/2014/main" id="{D049F577-F92A-4405-A19E-48EB947980F5}"/>
              </a:ext>
            </a:extLst>
          </p:cNvPr>
          <p:cNvSpPr txBox="1"/>
          <p:nvPr/>
        </p:nvSpPr>
        <p:spPr>
          <a:xfrm>
            <a:off x="533400" y="1008689"/>
            <a:ext cx="11125200" cy="646331"/>
          </a:xfrm>
          <a:prstGeom prst="rect">
            <a:avLst/>
          </a:prstGeom>
          <a:noFill/>
        </p:spPr>
        <p:txBody>
          <a:bodyPr wrap="square" rtlCol="0">
            <a:spAutoFit/>
          </a:bodyPr>
          <a:lstStyle/>
          <a:p>
            <a:pPr algn="ctr"/>
            <a:r>
              <a:rPr lang="en-US" sz="3600" b="1">
                <a:solidFill>
                  <a:schemeClr val="accent6">
                    <a:lumMod val="75000"/>
                  </a:schemeClr>
                </a:solidFill>
                <a:latin typeface="+mj-lt"/>
              </a:rPr>
              <a:t>SOẠN THẢO VĂN BẢN VÀ TRÌNH CHIẾU NÂNG CAO</a:t>
            </a:r>
            <a:endParaRPr lang="vi-VN" sz="3600" b="1" dirty="0">
              <a:solidFill>
                <a:schemeClr val="accent6">
                  <a:lumMod val="75000"/>
                </a:schemeClr>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809856" y="1111483"/>
            <a:ext cx="7842056" cy="2596545"/>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307627" y="61504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8893454" y="848303"/>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F04C48D2-1DD6-4A8B-AA47-BA4710F38FBC}"/>
              </a:ext>
            </a:extLst>
          </p:cNvPr>
          <p:cNvSpPr txBox="1"/>
          <p:nvPr/>
        </p:nvSpPr>
        <p:spPr>
          <a:xfrm>
            <a:off x="1091575" y="1403075"/>
            <a:ext cx="9250271" cy="1569660"/>
          </a:xfrm>
          <a:prstGeom prst="rect">
            <a:avLst/>
          </a:prstGeom>
          <a:noFill/>
        </p:spPr>
        <p:txBody>
          <a:bodyPr wrap="square" rtlCol="0">
            <a:spAutoFit/>
          </a:bodyPr>
          <a:lstStyle/>
          <a:p>
            <a:pPr lvl="0" algn="ctr"/>
            <a:r>
              <a:rPr lang="en-US" sz="4800" b="1">
                <a:solidFill>
                  <a:schemeClr val="accent6">
                    <a:lumMod val="50000"/>
                  </a:schemeClr>
                </a:solidFill>
                <a:latin typeface="+mj-lt"/>
              </a:rPr>
              <a:t>2.</a:t>
            </a:r>
          </a:p>
          <a:p>
            <a:pPr lvl="0" algn="ctr"/>
            <a:r>
              <a:rPr lang="vi-VN" sz="4800" b="1">
                <a:solidFill>
                  <a:schemeClr val="accent6">
                    <a:lumMod val="50000"/>
                  </a:schemeClr>
                </a:solidFill>
                <a:latin typeface="+mj-lt"/>
              </a:rPr>
              <a:t>ĐÁNH SỐ TRANG</a:t>
            </a:r>
            <a:endParaRPr kumimoji="0" lang="vi-VN" sz="4800" b="1" i="0" u="none" strike="noStrike" kern="1200" cap="none" spc="0" normalizeH="0" baseline="0" noProof="0">
              <a:ln>
                <a:noFill/>
              </a:ln>
              <a:solidFill>
                <a:schemeClr val="accent6">
                  <a:lumMod val="50000"/>
                </a:schemeClr>
              </a:solidFill>
              <a:effectLst/>
              <a:uLnTx/>
              <a:uFillTx/>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7449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837542" y="1597503"/>
            <a:ext cx="10091575" cy="2197526"/>
            <a:chOff x="1117599" y="3488775"/>
            <a:chExt cx="10337000" cy="117488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499627"/>
              <a:ext cx="10337000" cy="1164036"/>
              <a:chOff x="1493519" y="3862639"/>
              <a:chExt cx="10337000" cy="116403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818987"/>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632192" y="3862639"/>
                <a:ext cx="2925391" cy="324130"/>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3" y="3488775"/>
              <a:ext cx="7274873" cy="324129"/>
            </a:xfrm>
            <a:prstGeom prst="rect">
              <a:avLst/>
            </a:prstGeom>
          </p:spPr>
          <p:txBody>
            <a:bodyPr wrap="square">
              <a:spAutoFit/>
            </a:bodyPr>
            <a:lstStyle/>
            <a:p>
              <a:pPr lvl="0" algn="ctr"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Số trang trong văn bản</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1060559" y="2203758"/>
            <a:ext cx="9620908" cy="1523494"/>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các cuốn sách giáo khoa, sách văn học, truyện mà em đọc, em có nhìn thấy số trang của sách không? </a:t>
            </a:r>
            <a:r>
              <a:rPr lang="en-US" sz="2400">
                <a:solidFill>
                  <a:srgbClr val="000000"/>
                </a:solidFill>
                <a:latin typeface="UTM Avo" panose="02040603050506020204" pitchFamily="18" charset="0"/>
                <a:cs typeface="Times New Roman" panose="02020603050405020304" pitchFamily="18" charset="0"/>
              </a:rPr>
              <a:t>S</a:t>
            </a:r>
            <a:r>
              <a:rPr lang="vi-VN" sz="2400">
                <a:solidFill>
                  <a:srgbClr val="000000"/>
                </a:solidFill>
                <a:latin typeface="UTM Avo" panose="02040603050506020204" pitchFamily="18" charset="0"/>
                <a:cs typeface="Times New Roman" panose="02020603050405020304" pitchFamily="18" charset="0"/>
              </a:rPr>
              <a:t>ố trang sách thường nằm ở đâu? </a:t>
            </a:r>
          </a:p>
        </p:txBody>
      </p:sp>
    </p:spTree>
    <p:extLst>
      <p:ext uri="{BB962C8B-B14F-4D97-AF65-F5344CB8AC3E}">
        <p14:creationId xmlns:p14="http://schemas.microsoft.com/office/powerpoint/2010/main" val="7987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503174" y="422728"/>
            <a:ext cx="9655745" cy="301928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defTabSz="342900">
              <a:lnSpc>
                <a:spcPct val="135000"/>
              </a:lnSpc>
              <a:defRPr/>
            </a:pPr>
            <a:r>
              <a:rPr lang="en-US" sz="2400">
                <a:solidFill>
                  <a:srgbClr val="000000"/>
                </a:solidFill>
                <a:latin typeface="UTM Avo" panose="02040603050506020204" pitchFamily="18" charset="0"/>
                <a:cs typeface="Times New Roman" panose="02020603050405020304" pitchFamily="18" charset="0"/>
              </a:rPr>
              <a:t>Các </a:t>
            </a:r>
            <a:r>
              <a:rPr lang="vi-VN" sz="2400">
                <a:solidFill>
                  <a:srgbClr val="000000"/>
                </a:solidFill>
                <a:latin typeface="UTM Avo" panose="02040603050506020204" pitchFamily="18" charset="0"/>
                <a:cs typeface="Times New Roman" panose="02020603050405020304" pitchFamily="18" charset="0"/>
              </a:rPr>
              <a:t>tài liệu dạng văn bản, nhất là	</a:t>
            </a:r>
            <a:r>
              <a:rPr lang="en-US" sz="2400">
                <a:solidFill>
                  <a:srgbClr val="000000"/>
                </a:solidFill>
                <a:latin typeface="UTM Avo" panose="02040603050506020204" pitchFamily="18" charset="0"/>
                <a:cs typeface="Times New Roman" panose="02020603050405020304" pitchFamily="18" charset="0"/>
              </a:rPr>
              <a:t>các văn bản dài thường đánh số trang để người đọc dễ theo dõi. Phần mềm soạn thảo văn bản có chức năng đánh số trang tự động cho văn bản. Số trang thường được đặt ở đầu trang hoặc chân trang. Em có thể lựa chọn đặt số trang ở vị trí bên trái, bên phải hoặc giữa. </a:t>
            </a:r>
            <a:endParaRPr lang="vi-VN" sz="2400">
              <a:solidFill>
                <a:srgbClr val="000000"/>
              </a:solidFill>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3" name="Picture 2">
            <a:extLst>
              <a:ext uri="{FF2B5EF4-FFF2-40B4-BE49-F238E27FC236}">
                <a16:creationId xmlns:a16="http://schemas.microsoft.com/office/drawing/2014/main" id="{E42B4099-CC5F-47DC-82B4-551E97262BF9}"/>
              </a:ext>
            </a:extLst>
          </p:cNvPr>
          <p:cNvPicPr>
            <a:picLocks noChangeAspect="1"/>
          </p:cNvPicPr>
          <p:nvPr/>
        </p:nvPicPr>
        <p:blipFill>
          <a:blip r:embed="rId3"/>
          <a:stretch>
            <a:fillRect/>
          </a:stretch>
        </p:blipFill>
        <p:spPr>
          <a:xfrm>
            <a:off x="1605524" y="3692943"/>
            <a:ext cx="8980952" cy="2371429"/>
          </a:xfrm>
          <a:prstGeom prst="rect">
            <a:avLst/>
          </a:prstGeom>
        </p:spPr>
      </p:pic>
      <p:sp>
        <p:nvSpPr>
          <p:cNvPr id="7" name="Rectangle 6">
            <a:extLst>
              <a:ext uri="{FF2B5EF4-FFF2-40B4-BE49-F238E27FC236}">
                <a16:creationId xmlns:a16="http://schemas.microsoft.com/office/drawing/2014/main" id="{CE7A6C67-8CEA-41D4-849D-50B3BFEA5B4E}"/>
              </a:ext>
            </a:extLst>
          </p:cNvPr>
          <p:cNvSpPr/>
          <p:nvPr/>
        </p:nvSpPr>
        <p:spPr>
          <a:xfrm>
            <a:off x="3389970" y="5997466"/>
            <a:ext cx="4904947" cy="454035"/>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9a.4. Ví dụ cách đặt số trang</a:t>
            </a:r>
          </a:p>
        </p:txBody>
      </p:sp>
    </p:spTree>
    <p:extLst>
      <p:ext uri="{BB962C8B-B14F-4D97-AF65-F5344CB8AC3E}">
        <p14:creationId xmlns:p14="http://schemas.microsoft.com/office/powerpoint/2010/main" val="27955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1604682"/>
            <a:chOff x="541427" y="4307442"/>
            <a:chExt cx="10570890" cy="1604682"/>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1604682"/>
              <a:chOff x="541575" y="4359396"/>
              <a:chExt cx="10400346" cy="1604682"/>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1369648"/>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40466" y="4684258"/>
              <a:ext cx="9598058" cy="1024896"/>
            </a:xfrm>
            <a:prstGeom prst="rect">
              <a:avLst/>
            </a:prstGeom>
          </p:spPr>
          <p:txBody>
            <a:bodyPr wrap="square">
              <a:spAutoFit/>
            </a:bodyPr>
            <a:lstStyle/>
            <a:p>
              <a:pPr lvl="0" algn="just" defTabSz="342900">
                <a:lnSpc>
                  <a:spcPct val="135000"/>
                </a:lnSpc>
                <a:defRPr/>
              </a:pPr>
              <a:r>
                <a:rPr lang="en-US" sz="2400">
                  <a:solidFill>
                    <a:prstClr val="black"/>
                  </a:solidFill>
                  <a:latin typeface="UTM Avo" panose="02040603050506020204" pitchFamily="18" charset="0"/>
                  <a:cs typeface="Times New Roman" panose="02020603050405020304" pitchFamily="18" charset="0"/>
                </a:rPr>
                <a:t>Số</a:t>
              </a:r>
              <a:r>
                <a:rPr lang="vi-VN" sz="2400">
                  <a:solidFill>
                    <a:prstClr val="black"/>
                  </a:solidFill>
                  <a:latin typeface="UTM Avo" panose="02040603050506020204" pitchFamily="18" charset="0"/>
                  <a:cs typeface="Times New Roman" panose="02020603050405020304" pitchFamily="18" charset="0"/>
                </a:rPr>
                <a:t> trang trong văn bản được đánh tự động và được đặt ở đầu trang hoặc chân trang.</a:t>
              </a:r>
            </a:p>
          </p:txBody>
        </p:sp>
      </p:grpSp>
    </p:spTree>
    <p:extLst>
      <p:ext uri="{BB962C8B-B14F-4D97-AF65-F5344CB8AC3E}">
        <p14:creationId xmlns:p14="http://schemas.microsoft.com/office/powerpoint/2010/main" val="12949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01971" y="425316"/>
            <a:ext cx="10501714" cy="5574665"/>
            <a:chOff x="601971" y="425316"/>
            <a:chExt cx="10501714" cy="557466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5"/>
              <a:ext cx="9921716" cy="5283746"/>
              <a:chOff x="1190601" y="4542474"/>
              <a:chExt cx="9921716" cy="5283746"/>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4"/>
                <a:ext cx="9900933" cy="5283746"/>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40466" y="4684258"/>
                <a:ext cx="9598058" cy="5006371"/>
              </a:xfrm>
              <a:prstGeom prst="rect">
                <a:avLst/>
              </a:prstGeom>
            </p:spPr>
            <p:txBody>
              <a:bodyPr wrap="square">
                <a:spAutoFit/>
              </a:bodyPr>
              <a:lstStyle/>
              <a:p>
                <a:pPr lvl="0" algn="just" defTabSz="342900">
                  <a:lnSpc>
                    <a:spcPct val="150000"/>
                  </a:lnSpc>
                  <a:defRPr/>
                </a:pPr>
                <a:r>
                  <a:rPr lang="vi-VN" sz="2400" b="1">
                    <a:solidFill>
                      <a:prstClr val="black"/>
                    </a:solidFill>
                    <a:latin typeface="UTM Avo" panose="02040603050506020204" pitchFamily="18" charset="0"/>
                    <a:cs typeface="Times New Roman" panose="02020603050405020304" pitchFamily="18" charset="0"/>
                  </a:rPr>
                  <a:t>Em hãy chọn phương án sai trong các phương án sau:</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A.	Đánh số trang giúp người đọc biết độ dài của văn bản (nhìn số trang cuối).</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B.	Đánh số trang, cùng với mục lục, giúp người đọc dễ dàng tìm thấy các phần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c. Đánh số trang cho phép trích dẫn một trang cụ thể của văn bản.</a:t>
                </a:r>
              </a:p>
              <a:p>
                <a:pPr lvl="0" algn="just"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D. Phần mềm soạn thảo văn bản không có chức năng đánh số trang tự động.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425316"/>
              <a:ext cx="903656" cy="885726"/>
            </a:xfrm>
            <a:prstGeom prst="rect">
              <a:avLst/>
            </a:prstGeom>
          </p:spPr>
        </p:pic>
        <p:pic>
          <p:nvPicPr>
            <p:cNvPr id="6" name="Picture 5">
              <a:extLst>
                <a:ext uri="{FF2B5EF4-FFF2-40B4-BE49-F238E27FC236}">
                  <a16:creationId xmlns:a16="http://schemas.microsoft.com/office/drawing/2014/main" id="{AFF69CAA-F888-47D1-8BA6-6C7A12BF6718}"/>
                </a:ext>
              </a:extLst>
            </p:cNvPr>
            <p:cNvPicPr>
              <a:picLocks noChangeAspect="1"/>
            </p:cNvPicPr>
            <p:nvPr/>
          </p:nvPicPr>
          <p:blipFill>
            <a:blip r:embed="rId3"/>
            <a:stretch>
              <a:fillRect/>
            </a:stretch>
          </p:blipFill>
          <p:spPr>
            <a:xfrm>
              <a:off x="10433338" y="704537"/>
              <a:ext cx="661756" cy="554444"/>
            </a:xfrm>
            <a:prstGeom prst="rect">
              <a:avLst/>
            </a:prstGeom>
          </p:spPr>
        </p:pic>
      </p:grpSp>
    </p:spTree>
    <p:extLst>
      <p:ext uri="{BB962C8B-B14F-4D97-AF65-F5344CB8AC3E}">
        <p14:creationId xmlns:p14="http://schemas.microsoft.com/office/powerpoint/2010/main" val="160371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3193" y="1055032"/>
            <a:ext cx="8856910" cy="3969393"/>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104031" cy="3301801"/>
          </a:xfrm>
          <a:prstGeom prst="rect">
            <a:avLst/>
          </a:prstGeom>
          <a:noFill/>
        </p:spPr>
        <p:txBody>
          <a:bodyPr wrap="square" rtlCol="0">
            <a:spAutoFit/>
          </a:bodyPr>
          <a:lstStyle/>
          <a:p>
            <a:pPr algn="ctr">
              <a:lnSpc>
                <a:spcPct val="150000"/>
              </a:lnSpc>
            </a:pPr>
            <a:r>
              <a:rPr lang="en-US" sz="4800" b="1">
                <a:ln>
                  <a:solidFill>
                    <a:schemeClr val="bg1"/>
                  </a:solidFill>
                </a:ln>
                <a:solidFill>
                  <a:schemeClr val="accent6">
                    <a:lumMod val="50000"/>
                  </a:schemeClr>
                </a:solidFill>
                <a:latin typeface="+mj-lt"/>
              </a:rPr>
              <a:t>3. </a:t>
            </a:r>
            <a:r>
              <a:rPr lang="vi-VN" sz="4800" b="1">
                <a:ln>
                  <a:solidFill>
                    <a:schemeClr val="bg1"/>
                  </a:solidFill>
                </a:ln>
                <a:solidFill>
                  <a:schemeClr val="accent6">
                    <a:lumMod val="50000"/>
                  </a:schemeClr>
                </a:solidFill>
                <a:latin typeface="+mj-lt"/>
              </a:rPr>
              <a:t>THỰC HÀNH: </a:t>
            </a:r>
            <a:endParaRPr lang="en-US" sz="4800" b="1">
              <a:ln>
                <a:solidFill>
                  <a:schemeClr val="bg1"/>
                </a:solidFill>
              </a:ln>
              <a:solidFill>
                <a:schemeClr val="accent6">
                  <a:lumMod val="50000"/>
                </a:schemeClr>
              </a:solidFill>
              <a:latin typeface="+mj-lt"/>
            </a:endParaRPr>
          </a:p>
          <a:p>
            <a:pPr algn="ctr">
              <a:lnSpc>
                <a:spcPct val="150000"/>
              </a:lnSpc>
            </a:pPr>
            <a:r>
              <a:rPr lang="vi-VN" sz="4800" b="1">
                <a:ln>
                  <a:solidFill>
                    <a:schemeClr val="bg1"/>
                  </a:solidFill>
                </a:ln>
                <a:solidFill>
                  <a:schemeClr val="accent6">
                    <a:lumMod val="50000"/>
                  </a:schemeClr>
                </a:solidFill>
                <a:latin typeface="+mj-lt"/>
              </a:rPr>
              <a:t>ĐÁNH SỐ TRANG, THÊM </a:t>
            </a:r>
            <a:endParaRPr lang="en-US" sz="4800" b="1">
              <a:ln>
                <a:solidFill>
                  <a:schemeClr val="bg1"/>
                </a:solidFill>
              </a:ln>
              <a:solidFill>
                <a:schemeClr val="accent6">
                  <a:lumMod val="50000"/>
                </a:schemeClr>
              </a:solidFill>
              <a:latin typeface="+mj-lt"/>
            </a:endParaRPr>
          </a:p>
          <a:p>
            <a:pPr algn="ctr">
              <a:lnSpc>
                <a:spcPct val="150000"/>
              </a:lnSpc>
            </a:pPr>
            <a:r>
              <a:rPr lang="vi-VN" sz="4800" b="1">
                <a:ln>
                  <a:solidFill>
                    <a:schemeClr val="bg1"/>
                  </a:solidFill>
                </a:ln>
                <a:solidFill>
                  <a:schemeClr val="accent6">
                    <a:lumMod val="50000"/>
                  </a:schemeClr>
                </a:solidFill>
                <a:latin typeface="+mj-lt"/>
              </a:rPr>
              <a:t>ĐẦU TRANG VÀ CH</a:t>
            </a:r>
            <a:r>
              <a:rPr lang="en-US" sz="4800" b="1">
                <a:ln>
                  <a:solidFill>
                    <a:schemeClr val="bg1"/>
                  </a:solidFill>
                </a:ln>
                <a:solidFill>
                  <a:schemeClr val="accent6">
                    <a:lumMod val="50000"/>
                  </a:schemeClr>
                </a:solidFill>
                <a:latin typeface="+mj-lt"/>
              </a:rPr>
              <a:t>Â</a:t>
            </a:r>
            <a:r>
              <a:rPr lang="vi-VN" sz="4800" b="1">
                <a:ln>
                  <a:solidFill>
                    <a:schemeClr val="bg1"/>
                  </a:solidFill>
                </a:ln>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37214" y="1113541"/>
            <a:ext cx="8856910" cy="4876561"/>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09144" y="951701"/>
            <a:ext cx="8356734" cy="4958217"/>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a:t>
            </a:r>
          </a:p>
          <a:p>
            <a:pPr algn="ctr">
              <a:lnSpc>
                <a:spcPct val="150000"/>
              </a:lnSpc>
            </a:pPr>
            <a:r>
              <a:rPr lang="en-US" sz="3600">
                <a:solidFill>
                  <a:schemeClr val="accent6">
                    <a:lumMod val="50000"/>
                  </a:schemeClr>
                </a:solidFill>
                <a:latin typeface="UTM Avo" panose="02040603050506020204" pitchFamily="18" charset="0"/>
              </a:rPr>
              <a:t>Mở tệp </a:t>
            </a:r>
            <a:r>
              <a:rPr lang="en-US" sz="3600" b="1">
                <a:solidFill>
                  <a:schemeClr val="accent6">
                    <a:lumMod val="50000"/>
                  </a:schemeClr>
                </a:solidFill>
                <a:latin typeface="UTM Avo" panose="02040603050506020204" pitchFamily="18" charset="0"/>
              </a:rPr>
              <a:t>CLBTinhoc.docx </a:t>
            </a:r>
            <a:r>
              <a:rPr lang="en-US" sz="3600">
                <a:solidFill>
                  <a:schemeClr val="accent6">
                    <a:lumMod val="50000"/>
                  </a:schemeClr>
                </a:solidFill>
                <a:latin typeface="UTM Avo" panose="02040603050506020204" pitchFamily="18" charset="0"/>
              </a:rPr>
              <a:t>mà đã tạo ở Bài 8a (phần Luyện tập), bổ sung thêm nội dung, đánh số trang, thêm đầu trang và chân trang cho văn bản theo mẫu trong Hình 9a.5.</a:t>
            </a:r>
            <a:endParaRPr lang="vi-VN" sz="3600">
              <a:solidFill>
                <a:schemeClr val="accent6">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B7D9B5-2132-48FF-A791-73CF37DDD4E0}"/>
              </a:ext>
            </a:extLst>
          </p:cNvPr>
          <p:cNvPicPr>
            <a:picLocks noChangeAspect="1"/>
          </p:cNvPicPr>
          <p:nvPr/>
        </p:nvPicPr>
        <p:blipFill>
          <a:blip r:embed="rId2"/>
          <a:stretch>
            <a:fillRect/>
          </a:stretch>
        </p:blipFill>
        <p:spPr>
          <a:xfrm>
            <a:off x="1807698" y="395792"/>
            <a:ext cx="8576604" cy="5179818"/>
          </a:xfrm>
          <a:prstGeom prst="rect">
            <a:avLst/>
          </a:prstGeom>
        </p:spPr>
      </p:pic>
      <p:sp>
        <p:nvSpPr>
          <p:cNvPr id="4" name="Rectangle 3">
            <a:extLst>
              <a:ext uri="{FF2B5EF4-FFF2-40B4-BE49-F238E27FC236}">
                <a16:creationId xmlns:a16="http://schemas.microsoft.com/office/drawing/2014/main" id="{E387C93F-4316-4D70-B42D-EBD412833DFC}"/>
              </a:ext>
            </a:extLst>
          </p:cNvPr>
          <p:cNvSpPr/>
          <p:nvPr/>
        </p:nvSpPr>
        <p:spPr>
          <a:xfrm>
            <a:off x="2193673" y="5592675"/>
            <a:ext cx="7804653"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9a.5. Vản bàn sau khi bổ sung nội dung, đãnh số trang,</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thêm đầu trang và chân trang</a:t>
            </a:r>
          </a:p>
        </p:txBody>
      </p:sp>
    </p:spTree>
    <p:extLst>
      <p:ext uri="{BB962C8B-B14F-4D97-AF65-F5344CB8AC3E}">
        <p14:creationId xmlns:p14="http://schemas.microsoft.com/office/powerpoint/2010/main" val="260519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90">
            <a:extLst>
              <a:ext uri="{FF2B5EF4-FFF2-40B4-BE49-F238E27FC236}">
                <a16:creationId xmlns:a16="http://schemas.microsoft.com/office/drawing/2014/main" id="{9AA6B3B5-B511-4B90-8950-CC8ED8567435}"/>
              </a:ext>
            </a:extLst>
          </p:cNvPr>
          <p:cNvGrpSpPr/>
          <p:nvPr/>
        </p:nvGrpSpPr>
        <p:grpSpPr>
          <a:xfrm rot="16200000">
            <a:off x="2657867" y="-347146"/>
            <a:ext cx="695088" cy="2393034"/>
            <a:chOff x="3196603" y="3415833"/>
            <a:chExt cx="1311951" cy="1831006"/>
          </a:xfrm>
        </p:grpSpPr>
        <p:sp>
          <p:nvSpPr>
            <p:cNvPr id="15" name="椭圆 31">
              <a:extLst>
                <a:ext uri="{FF2B5EF4-FFF2-40B4-BE49-F238E27FC236}">
                  <a16:creationId xmlns:a16="http://schemas.microsoft.com/office/drawing/2014/main" id="{69105BD3-1EC3-4CF0-B703-4766E9038FBF}"/>
                </a:ext>
              </a:extLst>
            </p:cNvPr>
            <p:cNvSpPr/>
            <p:nvPr/>
          </p:nvSpPr>
          <p:spPr>
            <a:xfrm>
              <a:off x="3196603" y="3415833"/>
              <a:ext cx="1311951" cy="17390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AF3E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AE7F4F"/>
                </a:solidFill>
              </a:endParaRPr>
            </a:p>
          </p:txBody>
        </p:sp>
        <p:sp>
          <p:nvSpPr>
            <p:cNvPr id="16" name="文本框 89">
              <a:extLst>
                <a:ext uri="{FF2B5EF4-FFF2-40B4-BE49-F238E27FC236}">
                  <a16:creationId xmlns:a16="http://schemas.microsoft.com/office/drawing/2014/main" id="{D260DD75-EEA1-4E2B-AEAB-567945EBC256}"/>
                </a:ext>
              </a:extLst>
            </p:cNvPr>
            <p:cNvSpPr txBox="1"/>
            <p:nvPr/>
          </p:nvSpPr>
          <p:spPr>
            <a:xfrm>
              <a:off x="3324136" y="3581812"/>
              <a:ext cx="1056886" cy="1665027"/>
            </a:xfrm>
            <a:prstGeom prst="rect">
              <a:avLst/>
            </a:prstGeom>
            <a:noFill/>
          </p:spPr>
          <p:txBody>
            <a:bodyPr vert="eaVert" wrap="square" rtlCol="0">
              <a:spAutoFit/>
            </a:bodyPr>
            <a:lstStyle/>
            <a:p>
              <a:endParaRPr lang="zh-CN" altLang="en-US" sz="6000" dirty="0">
                <a:solidFill>
                  <a:srgbClr val="AE7F4F"/>
                </a:solidFill>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grpSp>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1375396" cy="2272793"/>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5" name="TextBox 184">
            <a:extLst>
              <a:ext uri="{FF2B5EF4-FFF2-40B4-BE49-F238E27FC236}">
                <a16:creationId xmlns:a16="http://schemas.microsoft.com/office/drawing/2014/main" id="{C1A73926-F28A-4DDE-925A-AD3C1A2F8B28}"/>
              </a:ext>
            </a:extLst>
          </p:cNvPr>
          <p:cNvSpPr txBox="1"/>
          <p:nvPr/>
        </p:nvSpPr>
        <p:spPr>
          <a:xfrm>
            <a:off x="1938843" y="595475"/>
            <a:ext cx="2402214" cy="461665"/>
          </a:xfrm>
          <a:prstGeom prst="rect">
            <a:avLst/>
          </a:prstGeom>
          <a:noFill/>
        </p:spPr>
        <p:txBody>
          <a:bodyPr wrap="square">
            <a:spAutoFit/>
          </a:bodyPr>
          <a:lstStyle/>
          <a:p>
            <a:r>
              <a:rPr kumimoji="0" lang="vi-VN" altLang="zh-CN" sz="2400" b="1" i="0" u="none" strike="noStrike" kern="1200" cap="none" spc="0" normalizeH="0" baseline="0" noProof="0">
                <a:ln>
                  <a:noFill/>
                </a:ln>
                <a:solidFill>
                  <a:schemeClr val="accent6">
                    <a:lumMod val="75000"/>
                  </a:schemeClr>
                </a:solidFill>
                <a:effectLst/>
                <a:uLnTx/>
                <a:uFillTx/>
                <a:latin typeface="UTM Avo" panose="02040603050506020204" pitchFamily="18" charset="0"/>
                <a:ea typeface="+mn-ea"/>
                <a:cs typeface="Times New Roman" panose="02020603050405020304" pitchFamily="18" charset="0"/>
              </a:rPr>
              <a:t>Hướ</a:t>
            </a:r>
            <a:r>
              <a:rPr lang="en-US" altLang="zh-CN" sz="2400" b="1">
                <a:solidFill>
                  <a:schemeClr val="accent6">
                    <a:lumMod val="75000"/>
                  </a:schemeClr>
                </a:solidFill>
                <a:latin typeface="UTM Avo" panose="02040603050506020204" pitchFamily="18" charset="0"/>
                <a:cs typeface="Times New Roman" panose="02020603050405020304" pitchFamily="18" charset="0"/>
              </a:rPr>
              <a:t>ng dẫn</a:t>
            </a:r>
            <a:endParaRPr lang="en-US" b="1">
              <a:solidFill>
                <a:schemeClr val="accent6">
                  <a:lumMod val="75000"/>
                </a:schemeClr>
              </a:solidFill>
            </a:endParaRPr>
          </a:p>
        </p:txBody>
      </p:sp>
      <p:sp>
        <p:nvSpPr>
          <p:cNvPr id="186" name="TextBox 185">
            <a:extLst>
              <a:ext uri="{FF2B5EF4-FFF2-40B4-BE49-F238E27FC236}">
                <a16:creationId xmlns:a16="http://schemas.microsoft.com/office/drawing/2014/main" id="{E55C4CD9-B033-463B-A543-D55D3C2BC369}"/>
              </a:ext>
            </a:extLst>
          </p:cNvPr>
          <p:cNvSpPr txBox="1"/>
          <p:nvPr/>
        </p:nvSpPr>
        <p:spPr>
          <a:xfrm>
            <a:off x="2184900" y="1353768"/>
            <a:ext cx="8959337" cy="1815882"/>
          </a:xfrm>
          <a:prstGeom prst="rect">
            <a:avLst/>
          </a:prstGeom>
          <a:noFill/>
        </p:spPr>
        <p:txBody>
          <a:bodyPr wrap="square">
            <a:spAutoFit/>
          </a:bodyPr>
          <a:lstStyle/>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Mở tệp </a:t>
            </a:r>
            <a:r>
              <a:rPr lang="vi-VN" altLang="zh-CN" sz="2800" b="1">
                <a:solidFill>
                  <a:schemeClr val="accent6">
                    <a:lumMod val="75000"/>
                  </a:schemeClr>
                </a:solidFill>
                <a:latin typeface="UTM Avo" panose="02040603050506020204" pitchFamily="18" charset="0"/>
                <a:cs typeface="Times New Roman" panose="02020603050405020304" pitchFamily="18" charset="0"/>
              </a:rPr>
              <a:t>CLBTinhoc.docx</a:t>
            </a:r>
            <a:endParaRPr lang="en-US" altLang="zh-CN" sz="2800">
              <a:solidFill>
                <a:schemeClr val="accent6">
                  <a:lumMod val="75000"/>
                </a:schemeClr>
              </a:solidFill>
              <a:latin typeface="UTM Avo" panose="02040603050506020204" pitchFamily="18" charset="0"/>
              <a:cs typeface="Times New Roman" panose="02020603050405020304" pitchFamily="18" charset="0"/>
            </a:endParaRPr>
          </a:p>
          <a:p>
            <a:r>
              <a:rPr lang="en-US" altLang="zh-CN" sz="2800" b="1">
                <a:solidFill>
                  <a:schemeClr val="accent6">
                    <a:lumMod val="75000"/>
                  </a:schemeClr>
                </a:solidFill>
                <a:latin typeface="UTM Avo" panose="02040603050506020204" pitchFamily="18" charset="0"/>
                <a:cs typeface="Times New Roman" panose="02020603050405020304" pitchFamily="18" charset="0"/>
              </a:rPr>
              <a:t>- </a:t>
            </a:r>
            <a:r>
              <a:rPr lang="vi-VN" altLang="zh-CN" sz="2800">
                <a:solidFill>
                  <a:schemeClr val="accent6">
                    <a:lumMod val="75000"/>
                  </a:schemeClr>
                </a:solidFill>
                <a:latin typeface="UTM Avo" panose="02040603050506020204" pitchFamily="18" charset="0"/>
                <a:cs typeface="Times New Roman" panose="02020603050405020304" pitchFamily="18" charset="0"/>
              </a:rPr>
              <a:t>Chọn </a:t>
            </a:r>
            <a:r>
              <a:rPr lang="vi-VN" altLang="zh-CN" sz="2800" b="1">
                <a:solidFill>
                  <a:schemeClr val="accent6">
                    <a:lumMod val="75000"/>
                  </a:schemeClr>
                </a:solidFill>
                <a:latin typeface="UTM Avo" panose="02040603050506020204" pitchFamily="18" charset="0"/>
                <a:cs typeface="Times New Roman" panose="02020603050405020304" pitchFamily="18" charset="0"/>
              </a:rPr>
              <a:t>Insert</a:t>
            </a:r>
            <a:r>
              <a:rPr lang="vi-VN" altLang="zh-CN" sz="2800">
                <a:solidFill>
                  <a:schemeClr val="accent6">
                    <a:lumMod val="75000"/>
                  </a:schemeClr>
                </a:solidFill>
                <a:latin typeface="UTM Avo" panose="02040603050506020204" pitchFamily="18" charset="0"/>
                <a:cs typeface="Times New Roman" panose="02020603050405020304" pitchFamily="18" charset="0"/>
              </a:rPr>
              <a:t>, trong nhóm </a:t>
            </a:r>
            <a:r>
              <a:rPr lang="vi-VN" altLang="zh-CN" sz="2800" b="1">
                <a:solidFill>
                  <a:schemeClr val="accent6">
                    <a:lumMod val="75000"/>
                  </a:schemeClr>
                </a:solidFill>
                <a:latin typeface="UTM Avo" panose="02040603050506020204" pitchFamily="18" charset="0"/>
                <a:cs typeface="Times New Roman" panose="02020603050405020304" pitchFamily="18" charset="0"/>
              </a:rPr>
              <a:t>lệnh Header &amp; Footer</a:t>
            </a:r>
            <a:r>
              <a:rPr lang="vi-VN" altLang="zh-CN" sz="2800">
                <a:solidFill>
                  <a:schemeClr val="accent6">
                    <a:lumMod val="75000"/>
                  </a:schemeClr>
                </a:solidFill>
                <a:latin typeface="UTM Avo" panose="02040603050506020204" pitchFamily="18" charset="0"/>
                <a:cs typeface="Times New Roman" panose="02020603050405020304" pitchFamily="18" charset="0"/>
              </a:rPr>
              <a:t>, nháy chuột chọn lệnh tương ứng theo hướng dẫn trong Hình 9a.6.</a:t>
            </a:r>
          </a:p>
        </p:txBody>
      </p:sp>
      <p:pic>
        <p:nvPicPr>
          <p:cNvPr id="3" name="Picture 2">
            <a:extLst>
              <a:ext uri="{FF2B5EF4-FFF2-40B4-BE49-F238E27FC236}">
                <a16:creationId xmlns:a16="http://schemas.microsoft.com/office/drawing/2014/main" id="{833ACBA2-27CF-4642-9D21-F00608E8D6E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15882" y="4816558"/>
            <a:ext cx="2560235" cy="1561905"/>
          </a:xfrm>
          <a:prstGeom prst="rect">
            <a:avLst/>
          </a:prstGeom>
          <a:ln>
            <a:solidFill>
              <a:schemeClr val="tx1"/>
            </a:solidFill>
          </a:ln>
        </p:spPr>
      </p:pic>
      <p:sp>
        <p:nvSpPr>
          <p:cNvPr id="93" name="Flowchart: Process 92">
            <a:extLst>
              <a:ext uri="{FF2B5EF4-FFF2-40B4-BE49-F238E27FC236}">
                <a16:creationId xmlns:a16="http://schemas.microsoft.com/office/drawing/2014/main" id="{4FAE7BB0-FB7E-4519-A448-0CA21A636DEF}"/>
              </a:ext>
            </a:extLst>
          </p:cNvPr>
          <p:cNvSpPr/>
          <p:nvPr/>
        </p:nvSpPr>
        <p:spPr>
          <a:xfrm>
            <a:off x="1185566" y="4825729"/>
            <a:ext cx="2582167"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Header</a:t>
            </a:r>
            <a:r>
              <a:rPr lang="en-US" sz="2000">
                <a:solidFill>
                  <a:schemeClr val="tx1"/>
                </a:solidFill>
                <a:latin typeface="UTM Avo" panose="02040603050506020204" pitchFamily="18" charset="0"/>
              </a:rPr>
              <a:t> để</a:t>
            </a:r>
          </a:p>
          <a:p>
            <a:pPr lvl="0" algn="ctr">
              <a:lnSpc>
                <a:spcPct val="150000"/>
              </a:lnSpc>
              <a:defRPr/>
            </a:pPr>
            <a:r>
              <a:rPr lang="en-US" sz="2000">
                <a:solidFill>
                  <a:schemeClr val="tx1"/>
                </a:solidFill>
                <a:latin typeface="UTM Avo" panose="02040603050506020204" pitchFamily="18" charset="0"/>
              </a:rPr>
              <a:t>thêm đầu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5" name="Straight Arrow Connector 94">
            <a:extLst>
              <a:ext uri="{FF2B5EF4-FFF2-40B4-BE49-F238E27FC236}">
                <a16:creationId xmlns:a16="http://schemas.microsoft.com/office/drawing/2014/main" id="{211CC86B-50B4-4BE9-9374-2FC9C4C0C4EF}"/>
              </a:ext>
            </a:extLst>
          </p:cNvPr>
          <p:cNvCxnSpPr>
            <a:cxnSpLocks/>
          </p:cNvCxnSpPr>
          <p:nvPr/>
        </p:nvCxnSpPr>
        <p:spPr>
          <a:xfrm>
            <a:off x="3767733" y="523875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6" name="Flowchart: Process 95">
            <a:extLst>
              <a:ext uri="{FF2B5EF4-FFF2-40B4-BE49-F238E27FC236}">
                <a16:creationId xmlns:a16="http://schemas.microsoft.com/office/drawing/2014/main" id="{AA2B3D01-F16D-44B4-9432-F4801A02C411}"/>
              </a:ext>
            </a:extLst>
          </p:cNvPr>
          <p:cNvSpPr/>
          <p:nvPr/>
        </p:nvSpPr>
        <p:spPr>
          <a:xfrm>
            <a:off x="4762666" y="3466279"/>
            <a:ext cx="2582167" cy="92508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prstClr val="black"/>
                </a:solidFill>
                <a:latin typeface="UTM Avo" panose="02040603050506020204" pitchFamily="18" charset="0"/>
              </a:rPr>
              <a:t>Chọn </a:t>
            </a:r>
            <a:r>
              <a:rPr lang="en-US" sz="2000" b="1">
                <a:solidFill>
                  <a:prstClr val="black"/>
                </a:solidFill>
                <a:latin typeface="UTM Avo" panose="02040603050506020204" pitchFamily="18" charset="0"/>
              </a:rPr>
              <a:t>Footer</a:t>
            </a:r>
            <a:r>
              <a:rPr lang="en-US" sz="2000">
                <a:solidFill>
                  <a:prstClr val="black"/>
                </a:solidFill>
                <a:latin typeface="UTM Avo" panose="02040603050506020204" pitchFamily="18" charset="0"/>
              </a:rPr>
              <a:t> để</a:t>
            </a:r>
          </a:p>
          <a:p>
            <a:pPr lvl="0" algn="ctr">
              <a:lnSpc>
                <a:spcPct val="150000"/>
              </a:lnSpc>
              <a:defRPr/>
            </a:pPr>
            <a:r>
              <a:rPr lang="en-US" sz="2000">
                <a:solidFill>
                  <a:prstClr val="black"/>
                </a:solidFill>
                <a:latin typeface="UTM Avo" panose="02040603050506020204" pitchFamily="18" charset="0"/>
              </a:rPr>
              <a:t>thêm chân trang</a:t>
            </a:r>
            <a:endParaRPr kumimoji="0" lang="en-US" sz="2000" b="1" i="0" u="none" strike="noStrike" kern="1200" cap="none" spc="0" normalizeH="0" baseline="0" noProof="0">
              <a:ln>
                <a:noFill/>
              </a:ln>
              <a:solidFill>
                <a:srgbClr val="FFFF00"/>
              </a:solidFill>
              <a:effectLst/>
              <a:uLnTx/>
              <a:uFillTx/>
              <a:latin typeface="UTM Avo" panose="02040603050506020204" pitchFamily="18" charset="0"/>
            </a:endParaRPr>
          </a:p>
        </p:txBody>
      </p:sp>
      <p:cxnSp>
        <p:nvCxnSpPr>
          <p:cNvPr id="97" name="Straight Arrow Connector 96">
            <a:extLst>
              <a:ext uri="{FF2B5EF4-FFF2-40B4-BE49-F238E27FC236}">
                <a16:creationId xmlns:a16="http://schemas.microsoft.com/office/drawing/2014/main" id="{8CE1E513-2BF9-4453-A6D0-0E9FE8C39400}"/>
              </a:ext>
            </a:extLst>
          </p:cNvPr>
          <p:cNvCxnSpPr>
            <a:cxnSpLocks/>
          </p:cNvCxnSpPr>
          <p:nvPr/>
        </p:nvCxnSpPr>
        <p:spPr>
          <a:xfrm>
            <a:off x="5920399" y="4438650"/>
            <a:ext cx="0" cy="66675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98" name="Flowchart: Process 97">
            <a:extLst>
              <a:ext uri="{FF2B5EF4-FFF2-40B4-BE49-F238E27FC236}">
                <a16:creationId xmlns:a16="http://schemas.microsoft.com/office/drawing/2014/main" id="{C6DC5416-E814-4A41-A9DE-DED18A4330BB}"/>
              </a:ext>
            </a:extLst>
          </p:cNvPr>
          <p:cNvSpPr/>
          <p:nvPr/>
        </p:nvSpPr>
        <p:spPr>
          <a:xfrm>
            <a:off x="8367117" y="4816558"/>
            <a:ext cx="2986683" cy="850168"/>
          </a:xfrm>
          <a:prstGeom prst="flowChart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US" sz="2000">
                <a:solidFill>
                  <a:schemeClr val="tx1"/>
                </a:solidFill>
                <a:latin typeface="UTM Avo" panose="02040603050506020204" pitchFamily="18" charset="0"/>
              </a:rPr>
              <a:t>Chọn </a:t>
            </a:r>
            <a:r>
              <a:rPr lang="en-US" sz="2000" b="1">
                <a:solidFill>
                  <a:schemeClr val="tx1"/>
                </a:solidFill>
                <a:latin typeface="UTM Avo" panose="02040603050506020204" pitchFamily="18" charset="0"/>
              </a:rPr>
              <a:t>Page Number </a:t>
            </a:r>
            <a:r>
              <a:rPr lang="en-US" sz="2000">
                <a:solidFill>
                  <a:schemeClr val="tx1"/>
                </a:solidFill>
                <a:latin typeface="UTM Avo" panose="02040603050506020204" pitchFamily="18" charset="0"/>
              </a:rPr>
              <a:t>để đánh số trang</a:t>
            </a:r>
            <a:endParaRPr kumimoji="0" lang="en-US" sz="2000" i="0" u="none" strike="noStrike" kern="1200" cap="none" spc="0" normalizeH="0" baseline="0" noProof="0">
              <a:ln>
                <a:noFill/>
              </a:ln>
              <a:solidFill>
                <a:schemeClr val="tx1"/>
              </a:solidFill>
              <a:effectLst/>
              <a:uLnTx/>
              <a:uFillTx/>
              <a:latin typeface="UTM Avo" panose="02040603050506020204" pitchFamily="18" charset="0"/>
            </a:endParaRPr>
          </a:p>
        </p:txBody>
      </p:sp>
      <p:cxnSp>
        <p:nvCxnSpPr>
          <p:cNvPr id="99" name="Straight Arrow Connector 98">
            <a:extLst>
              <a:ext uri="{FF2B5EF4-FFF2-40B4-BE49-F238E27FC236}">
                <a16:creationId xmlns:a16="http://schemas.microsoft.com/office/drawing/2014/main" id="{B5C3CEF5-3290-4307-915F-B15153EC0A42}"/>
              </a:ext>
            </a:extLst>
          </p:cNvPr>
          <p:cNvCxnSpPr>
            <a:cxnSpLocks/>
          </p:cNvCxnSpPr>
          <p:nvPr/>
        </p:nvCxnSpPr>
        <p:spPr>
          <a:xfrm flipH="1">
            <a:off x="6934200" y="5255610"/>
            <a:ext cx="1432917" cy="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85"/>
                                        </p:tgtEl>
                                        <p:attrNameLst>
                                          <p:attrName>style.visibility</p:attrName>
                                        </p:attrNameLst>
                                      </p:cBhvr>
                                      <p:to>
                                        <p:strVal val="visible"/>
                                      </p:to>
                                    </p:set>
                                    <p:animEffect transition="in" filter="fade">
                                      <p:cBhvr>
                                        <p:cTn id="16" dur="500"/>
                                        <p:tgtEl>
                                          <p:spTgt spid="185"/>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186">
                                            <p:txEl>
                                              <p:pRg st="0" end="0"/>
                                            </p:txEl>
                                          </p:spTgt>
                                        </p:tgtEl>
                                        <p:attrNameLst>
                                          <p:attrName>style.visibility</p:attrName>
                                        </p:attrNameLst>
                                      </p:cBhvr>
                                      <p:to>
                                        <p:strVal val="visible"/>
                                      </p:to>
                                    </p:set>
                                    <p:animEffect transition="in" filter="fade">
                                      <p:cBhvr>
                                        <p:cTn id="20" dur="500"/>
                                        <p:tgtEl>
                                          <p:spTgt spid="18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6">
                                            <p:txEl>
                                              <p:pRg st="1" end="1"/>
                                            </p:txEl>
                                          </p:spTgt>
                                        </p:tgtEl>
                                        <p:attrNameLst>
                                          <p:attrName>style.visibility</p:attrName>
                                        </p:attrNameLst>
                                      </p:cBhvr>
                                      <p:to>
                                        <p:strVal val="visible"/>
                                      </p:to>
                                    </p:set>
                                    <p:animEffect transition="in" filter="fade">
                                      <p:cBhvr>
                                        <p:cTn id="25" dur="500"/>
                                        <p:tgtEl>
                                          <p:spTgt spid="18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500"/>
                                        <p:tgtEl>
                                          <p:spTgt spid="93"/>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wipe(left)">
                                      <p:cBhvr>
                                        <p:cTn id="39" dur="500"/>
                                        <p:tgtEl>
                                          <p:spTgt spid="9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500"/>
                                        <p:tgtEl>
                                          <p:spTgt spid="96"/>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up)">
                                      <p:cBhvr>
                                        <p:cTn id="48" dur="5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8"/>
                                        </p:tgtEl>
                                        <p:attrNameLst>
                                          <p:attrName>style.visibility</p:attrName>
                                        </p:attrNameLst>
                                      </p:cBhvr>
                                      <p:to>
                                        <p:strVal val="visible"/>
                                      </p:to>
                                    </p:set>
                                    <p:animEffect transition="in" filter="fade">
                                      <p:cBhvr>
                                        <p:cTn id="53" dur="500"/>
                                        <p:tgtEl>
                                          <p:spTgt spid="98"/>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right)">
                                      <p:cBhvr>
                                        <p:cTn id="5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build="p"/>
      <p:bldP spid="93" grpId="0" animBg="1"/>
      <p:bldP spid="96"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9">
            <a:extLst>
              <a:ext uri="{FF2B5EF4-FFF2-40B4-BE49-F238E27FC236}">
                <a16:creationId xmlns:a16="http://schemas.microsoft.com/office/drawing/2014/main" id="{C98B0623-48CA-42C3-B480-E7199E2F1BC8}"/>
              </a:ext>
            </a:extLst>
          </p:cNvPr>
          <p:cNvGrpSpPr/>
          <p:nvPr/>
        </p:nvGrpSpPr>
        <p:grpSpPr>
          <a:xfrm>
            <a:off x="705040" y="214391"/>
            <a:ext cx="964725" cy="1391385"/>
            <a:chOff x="4699681" y="-47625"/>
            <a:chExt cx="2694359" cy="5098596"/>
          </a:xfrm>
        </p:grpSpPr>
        <p:sp>
          <p:nvSpPr>
            <p:cNvPr id="18" name="Freeform 24">
              <a:extLst>
                <a:ext uri="{FF2B5EF4-FFF2-40B4-BE49-F238E27FC236}">
                  <a16:creationId xmlns:a16="http://schemas.microsoft.com/office/drawing/2014/main" id="{FAADFCCB-DD4B-4BCA-A935-681BCDA94E9C}"/>
                </a:ext>
              </a:extLst>
            </p:cNvPr>
            <p:cNvSpPr/>
            <p:nvPr/>
          </p:nvSpPr>
          <p:spPr bwMode="auto">
            <a:xfrm>
              <a:off x="6946451" y="3647365"/>
              <a:ext cx="447589" cy="131689"/>
            </a:xfrm>
            <a:custGeom>
              <a:avLst/>
              <a:gdLst>
                <a:gd name="T0" fmla="*/ 183 w 188"/>
                <a:gd name="T1" fmla="*/ 35 h 58"/>
                <a:gd name="T2" fmla="*/ 103 w 188"/>
                <a:gd name="T3" fmla="*/ 26 h 58"/>
                <a:gd name="T4" fmla="*/ 15 w 188"/>
                <a:gd name="T5" fmla="*/ 3 h 58"/>
                <a:gd name="T6" fmla="*/ 6 w 188"/>
                <a:gd name="T7" fmla="*/ 14 h 58"/>
                <a:gd name="T8" fmla="*/ 183 w 188"/>
                <a:gd name="T9" fmla="*/ 44 h 58"/>
                <a:gd name="T10" fmla="*/ 183 w 188"/>
                <a:gd name="T11" fmla="*/ 35 h 58"/>
              </a:gdLst>
              <a:ahLst/>
              <a:cxnLst>
                <a:cxn ang="0">
                  <a:pos x="T0" y="T1"/>
                </a:cxn>
                <a:cxn ang="0">
                  <a:pos x="T2" y="T3"/>
                </a:cxn>
                <a:cxn ang="0">
                  <a:pos x="T4" y="T5"/>
                </a:cxn>
                <a:cxn ang="0">
                  <a:pos x="T6" y="T7"/>
                </a:cxn>
                <a:cxn ang="0">
                  <a:pos x="T8" y="T9"/>
                </a:cxn>
                <a:cxn ang="0">
                  <a:pos x="T10" y="T11"/>
                </a:cxn>
              </a:cxnLst>
              <a:rect l="0" t="0" r="r" b="b"/>
              <a:pathLst>
                <a:path w="188" h="58">
                  <a:moveTo>
                    <a:pt x="183" y="35"/>
                  </a:moveTo>
                  <a:cubicBezTo>
                    <a:pt x="157" y="29"/>
                    <a:pt x="130" y="29"/>
                    <a:pt x="103" y="26"/>
                  </a:cubicBezTo>
                  <a:cubicBezTo>
                    <a:pt x="72" y="23"/>
                    <a:pt x="43" y="16"/>
                    <a:pt x="15" y="3"/>
                  </a:cubicBezTo>
                  <a:cubicBezTo>
                    <a:pt x="8" y="0"/>
                    <a:pt x="0" y="8"/>
                    <a:pt x="6" y="14"/>
                  </a:cubicBezTo>
                  <a:cubicBezTo>
                    <a:pt x="54" y="51"/>
                    <a:pt x="126" y="58"/>
                    <a:pt x="183" y="44"/>
                  </a:cubicBezTo>
                  <a:cubicBezTo>
                    <a:pt x="188" y="43"/>
                    <a:pt x="188" y="36"/>
                    <a:pt x="183" y="3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5">
              <a:extLst>
                <a:ext uri="{FF2B5EF4-FFF2-40B4-BE49-F238E27FC236}">
                  <a16:creationId xmlns:a16="http://schemas.microsoft.com/office/drawing/2014/main" id="{3574C915-FF7F-4228-8792-EFF09660B98F}"/>
                </a:ext>
              </a:extLst>
            </p:cNvPr>
            <p:cNvSpPr/>
            <p:nvPr/>
          </p:nvSpPr>
          <p:spPr bwMode="auto">
            <a:xfrm>
              <a:off x="6967431" y="3840242"/>
              <a:ext cx="391641" cy="190217"/>
            </a:xfrm>
            <a:custGeom>
              <a:avLst/>
              <a:gdLst>
                <a:gd name="T0" fmla="*/ 160 w 164"/>
                <a:gd name="T1" fmla="*/ 76 h 84"/>
                <a:gd name="T2" fmla="*/ 77 w 164"/>
                <a:gd name="T3" fmla="*/ 40 h 84"/>
                <a:gd name="T4" fmla="*/ 6 w 164"/>
                <a:gd name="T5" fmla="*/ 1 h 84"/>
                <a:gd name="T6" fmla="*/ 2 w 164"/>
                <a:gd name="T7" fmla="*/ 7 h 84"/>
                <a:gd name="T8" fmla="*/ 72 w 164"/>
                <a:gd name="T9" fmla="*/ 61 h 84"/>
                <a:gd name="T10" fmla="*/ 159 w 164"/>
                <a:gd name="T11" fmla="*/ 84 h 84"/>
                <a:gd name="T12" fmla="*/ 160 w 164"/>
                <a:gd name="T13" fmla="*/ 76 h 84"/>
              </a:gdLst>
              <a:ahLst/>
              <a:cxnLst>
                <a:cxn ang="0">
                  <a:pos x="T0" y="T1"/>
                </a:cxn>
                <a:cxn ang="0">
                  <a:pos x="T2" y="T3"/>
                </a:cxn>
                <a:cxn ang="0">
                  <a:pos x="T4" y="T5"/>
                </a:cxn>
                <a:cxn ang="0">
                  <a:pos x="T6" y="T7"/>
                </a:cxn>
                <a:cxn ang="0">
                  <a:pos x="T8" y="T9"/>
                </a:cxn>
                <a:cxn ang="0">
                  <a:pos x="T10" y="T11"/>
                </a:cxn>
                <a:cxn ang="0">
                  <a:pos x="T12" y="T13"/>
                </a:cxn>
              </a:cxnLst>
              <a:rect l="0" t="0" r="r" b="b"/>
              <a:pathLst>
                <a:path w="164" h="84">
                  <a:moveTo>
                    <a:pt x="160" y="76"/>
                  </a:moveTo>
                  <a:cubicBezTo>
                    <a:pt x="132" y="65"/>
                    <a:pt x="104" y="54"/>
                    <a:pt x="77" y="40"/>
                  </a:cubicBezTo>
                  <a:cubicBezTo>
                    <a:pt x="53" y="28"/>
                    <a:pt x="31" y="11"/>
                    <a:pt x="6" y="1"/>
                  </a:cubicBezTo>
                  <a:cubicBezTo>
                    <a:pt x="3" y="0"/>
                    <a:pt x="0" y="4"/>
                    <a:pt x="2" y="7"/>
                  </a:cubicBezTo>
                  <a:cubicBezTo>
                    <a:pt x="17" y="31"/>
                    <a:pt x="47" y="48"/>
                    <a:pt x="72" y="61"/>
                  </a:cubicBezTo>
                  <a:cubicBezTo>
                    <a:pt x="100" y="75"/>
                    <a:pt x="129" y="83"/>
                    <a:pt x="159" y="84"/>
                  </a:cubicBezTo>
                  <a:cubicBezTo>
                    <a:pt x="164" y="84"/>
                    <a:pt x="164" y="78"/>
                    <a:pt x="160" y="7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 name="组合 212">
              <a:extLst>
                <a:ext uri="{FF2B5EF4-FFF2-40B4-BE49-F238E27FC236}">
                  <a16:creationId xmlns:a16="http://schemas.microsoft.com/office/drawing/2014/main" id="{A3EC1EF9-87B9-44F6-9C6F-41AF15E260F8}"/>
                </a:ext>
              </a:extLst>
            </p:cNvPr>
            <p:cNvGrpSpPr/>
            <p:nvPr/>
          </p:nvGrpSpPr>
          <p:grpSpPr>
            <a:xfrm>
              <a:off x="4699681" y="-47625"/>
              <a:ext cx="2596018" cy="5098596"/>
              <a:chOff x="2928938" y="-120650"/>
              <a:chExt cx="2946400" cy="6084888"/>
            </a:xfrm>
          </p:grpSpPr>
          <p:sp>
            <p:nvSpPr>
              <p:cNvPr id="21" name="Freeform 5">
                <a:extLst>
                  <a:ext uri="{FF2B5EF4-FFF2-40B4-BE49-F238E27FC236}">
                    <a16:creationId xmlns:a16="http://schemas.microsoft.com/office/drawing/2014/main" id="{C8503900-7479-41F1-9567-D36242ADBE83}"/>
                  </a:ext>
                </a:extLst>
              </p:cNvPr>
              <p:cNvSpPr>
                <a:spLocks noEditPoints="1"/>
              </p:cNvSpPr>
              <p:nvPr/>
            </p:nvSpPr>
            <p:spPr bwMode="auto">
              <a:xfrm>
                <a:off x="3370263" y="3111500"/>
                <a:ext cx="1892300" cy="2195513"/>
              </a:xfrm>
              <a:custGeom>
                <a:avLst/>
                <a:gdLst>
                  <a:gd name="T0" fmla="*/ 669 w 698"/>
                  <a:gd name="T1" fmla="*/ 327 h 810"/>
                  <a:gd name="T2" fmla="*/ 662 w 698"/>
                  <a:gd name="T3" fmla="*/ 318 h 810"/>
                  <a:gd name="T4" fmla="*/ 656 w 698"/>
                  <a:gd name="T5" fmla="*/ 291 h 810"/>
                  <a:gd name="T6" fmla="*/ 640 w 698"/>
                  <a:gd name="T7" fmla="*/ 271 h 810"/>
                  <a:gd name="T8" fmla="*/ 566 w 698"/>
                  <a:gd name="T9" fmla="*/ 171 h 810"/>
                  <a:gd name="T10" fmla="*/ 489 w 698"/>
                  <a:gd name="T11" fmla="*/ 106 h 810"/>
                  <a:gd name="T12" fmla="*/ 475 w 698"/>
                  <a:gd name="T13" fmla="*/ 88 h 810"/>
                  <a:gd name="T14" fmla="*/ 458 w 698"/>
                  <a:gd name="T15" fmla="*/ 27 h 810"/>
                  <a:gd name="T16" fmla="*/ 457 w 698"/>
                  <a:gd name="T17" fmla="*/ 27 h 810"/>
                  <a:gd name="T18" fmla="*/ 426 w 698"/>
                  <a:gd name="T19" fmla="*/ 11 h 810"/>
                  <a:gd name="T20" fmla="*/ 376 w 698"/>
                  <a:gd name="T21" fmla="*/ 3 h 810"/>
                  <a:gd name="T22" fmla="*/ 295 w 698"/>
                  <a:gd name="T23" fmla="*/ 6 h 810"/>
                  <a:gd name="T24" fmla="*/ 284 w 698"/>
                  <a:gd name="T25" fmla="*/ 11 h 810"/>
                  <a:gd name="T26" fmla="*/ 276 w 698"/>
                  <a:gd name="T27" fmla="*/ 12 h 810"/>
                  <a:gd name="T28" fmla="*/ 266 w 698"/>
                  <a:gd name="T29" fmla="*/ 29 h 810"/>
                  <a:gd name="T30" fmla="*/ 265 w 698"/>
                  <a:gd name="T31" fmla="*/ 53 h 810"/>
                  <a:gd name="T32" fmla="*/ 258 w 698"/>
                  <a:gd name="T33" fmla="*/ 62 h 810"/>
                  <a:gd name="T34" fmla="*/ 246 w 698"/>
                  <a:gd name="T35" fmla="*/ 83 h 810"/>
                  <a:gd name="T36" fmla="*/ 246 w 698"/>
                  <a:gd name="T37" fmla="*/ 84 h 810"/>
                  <a:gd name="T38" fmla="*/ 175 w 698"/>
                  <a:gd name="T39" fmla="*/ 153 h 810"/>
                  <a:gd name="T40" fmla="*/ 140 w 698"/>
                  <a:gd name="T41" fmla="*/ 189 h 810"/>
                  <a:gd name="T42" fmla="*/ 114 w 698"/>
                  <a:gd name="T43" fmla="*/ 202 h 810"/>
                  <a:gd name="T44" fmla="*/ 61 w 698"/>
                  <a:gd name="T45" fmla="*/ 610 h 810"/>
                  <a:gd name="T46" fmla="*/ 61 w 698"/>
                  <a:gd name="T47" fmla="*/ 611 h 810"/>
                  <a:gd name="T48" fmla="*/ 62 w 698"/>
                  <a:gd name="T49" fmla="*/ 619 h 810"/>
                  <a:gd name="T50" fmla="*/ 144 w 698"/>
                  <a:gd name="T51" fmla="*/ 731 h 810"/>
                  <a:gd name="T52" fmla="*/ 268 w 698"/>
                  <a:gd name="T53" fmla="*/ 797 h 810"/>
                  <a:gd name="T54" fmla="*/ 415 w 698"/>
                  <a:gd name="T55" fmla="*/ 799 h 810"/>
                  <a:gd name="T56" fmla="*/ 462 w 698"/>
                  <a:gd name="T57" fmla="*/ 785 h 810"/>
                  <a:gd name="T58" fmla="*/ 610 w 698"/>
                  <a:gd name="T59" fmla="*/ 710 h 810"/>
                  <a:gd name="T60" fmla="*/ 622 w 698"/>
                  <a:gd name="T61" fmla="*/ 691 h 810"/>
                  <a:gd name="T62" fmla="*/ 662 w 698"/>
                  <a:gd name="T63" fmla="*/ 628 h 810"/>
                  <a:gd name="T64" fmla="*/ 672 w 698"/>
                  <a:gd name="T65" fmla="*/ 574 h 810"/>
                  <a:gd name="T66" fmla="*/ 669 w 698"/>
                  <a:gd name="T67" fmla="*/ 327 h 810"/>
                  <a:gd name="T68" fmla="*/ 534 w 698"/>
                  <a:gd name="T69" fmla="*/ 523 h 810"/>
                  <a:gd name="T70" fmla="*/ 536 w 698"/>
                  <a:gd name="T71" fmla="*/ 520 h 810"/>
                  <a:gd name="T72" fmla="*/ 535 w 698"/>
                  <a:gd name="T73" fmla="*/ 527 h 810"/>
                  <a:gd name="T74" fmla="*/ 535 w 698"/>
                  <a:gd name="T75" fmla="*/ 529 h 810"/>
                  <a:gd name="T76" fmla="*/ 535 w 698"/>
                  <a:gd name="T77" fmla="*/ 530 h 810"/>
                  <a:gd name="T78" fmla="*/ 534 w 698"/>
                  <a:gd name="T79" fmla="*/ 525 h 810"/>
                  <a:gd name="T80" fmla="*/ 534 w 698"/>
                  <a:gd name="T81" fmla="*/ 52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8" h="810">
                    <a:moveTo>
                      <a:pt x="669" y="327"/>
                    </a:moveTo>
                    <a:cubicBezTo>
                      <a:pt x="667" y="323"/>
                      <a:pt x="665" y="320"/>
                      <a:pt x="662" y="318"/>
                    </a:cubicBezTo>
                    <a:cubicBezTo>
                      <a:pt x="660" y="309"/>
                      <a:pt x="658" y="300"/>
                      <a:pt x="656" y="291"/>
                    </a:cubicBezTo>
                    <a:cubicBezTo>
                      <a:pt x="655" y="282"/>
                      <a:pt x="648" y="275"/>
                      <a:pt x="640" y="271"/>
                    </a:cubicBezTo>
                    <a:cubicBezTo>
                      <a:pt x="629" y="231"/>
                      <a:pt x="597" y="196"/>
                      <a:pt x="566" y="171"/>
                    </a:cubicBezTo>
                    <a:cubicBezTo>
                      <a:pt x="542" y="151"/>
                      <a:pt x="511" y="131"/>
                      <a:pt x="489" y="106"/>
                    </a:cubicBezTo>
                    <a:cubicBezTo>
                      <a:pt x="487" y="97"/>
                      <a:pt x="482" y="91"/>
                      <a:pt x="475" y="88"/>
                    </a:cubicBezTo>
                    <a:cubicBezTo>
                      <a:pt x="463" y="70"/>
                      <a:pt x="456" y="50"/>
                      <a:pt x="458" y="27"/>
                    </a:cubicBezTo>
                    <a:cubicBezTo>
                      <a:pt x="458" y="27"/>
                      <a:pt x="458" y="27"/>
                      <a:pt x="457" y="27"/>
                    </a:cubicBezTo>
                    <a:cubicBezTo>
                      <a:pt x="458" y="10"/>
                      <a:pt x="438" y="3"/>
                      <a:pt x="426" y="11"/>
                    </a:cubicBezTo>
                    <a:cubicBezTo>
                      <a:pt x="410" y="6"/>
                      <a:pt x="392" y="5"/>
                      <a:pt x="376" y="3"/>
                    </a:cubicBezTo>
                    <a:cubicBezTo>
                      <a:pt x="349" y="0"/>
                      <a:pt x="322" y="1"/>
                      <a:pt x="295" y="6"/>
                    </a:cubicBezTo>
                    <a:cubicBezTo>
                      <a:pt x="290" y="7"/>
                      <a:pt x="287" y="9"/>
                      <a:pt x="284" y="11"/>
                    </a:cubicBezTo>
                    <a:cubicBezTo>
                      <a:pt x="281" y="11"/>
                      <a:pt x="279" y="11"/>
                      <a:pt x="276" y="12"/>
                    </a:cubicBezTo>
                    <a:cubicBezTo>
                      <a:pt x="267" y="12"/>
                      <a:pt x="263" y="22"/>
                      <a:pt x="266" y="29"/>
                    </a:cubicBezTo>
                    <a:cubicBezTo>
                      <a:pt x="266" y="37"/>
                      <a:pt x="266" y="45"/>
                      <a:pt x="265" y="53"/>
                    </a:cubicBezTo>
                    <a:cubicBezTo>
                      <a:pt x="262" y="55"/>
                      <a:pt x="260" y="58"/>
                      <a:pt x="258" y="62"/>
                    </a:cubicBezTo>
                    <a:cubicBezTo>
                      <a:pt x="254" y="69"/>
                      <a:pt x="250" y="76"/>
                      <a:pt x="246" y="83"/>
                    </a:cubicBezTo>
                    <a:cubicBezTo>
                      <a:pt x="246" y="84"/>
                      <a:pt x="246" y="84"/>
                      <a:pt x="246" y="84"/>
                    </a:cubicBezTo>
                    <a:cubicBezTo>
                      <a:pt x="227" y="111"/>
                      <a:pt x="201" y="131"/>
                      <a:pt x="175" y="153"/>
                    </a:cubicBezTo>
                    <a:cubicBezTo>
                      <a:pt x="163" y="164"/>
                      <a:pt x="151" y="176"/>
                      <a:pt x="140" y="189"/>
                    </a:cubicBezTo>
                    <a:cubicBezTo>
                      <a:pt x="130" y="188"/>
                      <a:pt x="120" y="192"/>
                      <a:pt x="114" y="202"/>
                    </a:cubicBezTo>
                    <a:cubicBezTo>
                      <a:pt x="44" y="325"/>
                      <a:pt x="0" y="474"/>
                      <a:pt x="61" y="610"/>
                    </a:cubicBezTo>
                    <a:cubicBezTo>
                      <a:pt x="61" y="610"/>
                      <a:pt x="61" y="611"/>
                      <a:pt x="61" y="611"/>
                    </a:cubicBezTo>
                    <a:cubicBezTo>
                      <a:pt x="61" y="614"/>
                      <a:pt x="61" y="616"/>
                      <a:pt x="62" y="619"/>
                    </a:cubicBezTo>
                    <a:cubicBezTo>
                      <a:pt x="83" y="661"/>
                      <a:pt x="107" y="700"/>
                      <a:pt x="144" y="731"/>
                    </a:cubicBezTo>
                    <a:cubicBezTo>
                      <a:pt x="179" y="762"/>
                      <a:pt x="222" y="786"/>
                      <a:pt x="268" y="797"/>
                    </a:cubicBezTo>
                    <a:cubicBezTo>
                      <a:pt x="316" y="809"/>
                      <a:pt x="367" y="810"/>
                      <a:pt x="415" y="799"/>
                    </a:cubicBezTo>
                    <a:cubicBezTo>
                      <a:pt x="430" y="796"/>
                      <a:pt x="446" y="791"/>
                      <a:pt x="462" y="785"/>
                    </a:cubicBezTo>
                    <a:cubicBezTo>
                      <a:pt x="522" y="786"/>
                      <a:pt x="574" y="758"/>
                      <a:pt x="610" y="710"/>
                    </a:cubicBezTo>
                    <a:cubicBezTo>
                      <a:pt x="614" y="704"/>
                      <a:pt x="618" y="697"/>
                      <a:pt x="622" y="691"/>
                    </a:cubicBezTo>
                    <a:cubicBezTo>
                      <a:pt x="646" y="682"/>
                      <a:pt x="656" y="649"/>
                      <a:pt x="662" y="628"/>
                    </a:cubicBezTo>
                    <a:cubicBezTo>
                      <a:pt x="667" y="611"/>
                      <a:pt x="672" y="592"/>
                      <a:pt x="672" y="574"/>
                    </a:cubicBezTo>
                    <a:cubicBezTo>
                      <a:pt x="698" y="493"/>
                      <a:pt x="696" y="408"/>
                      <a:pt x="669" y="327"/>
                    </a:cubicBezTo>
                    <a:moveTo>
                      <a:pt x="534" y="523"/>
                    </a:moveTo>
                    <a:cubicBezTo>
                      <a:pt x="535" y="522"/>
                      <a:pt x="535" y="521"/>
                      <a:pt x="536" y="520"/>
                    </a:cubicBezTo>
                    <a:cubicBezTo>
                      <a:pt x="535" y="522"/>
                      <a:pt x="535" y="525"/>
                      <a:pt x="535" y="527"/>
                    </a:cubicBezTo>
                    <a:cubicBezTo>
                      <a:pt x="535" y="528"/>
                      <a:pt x="535" y="529"/>
                      <a:pt x="535" y="529"/>
                    </a:cubicBezTo>
                    <a:cubicBezTo>
                      <a:pt x="535" y="530"/>
                      <a:pt x="535" y="530"/>
                      <a:pt x="535" y="530"/>
                    </a:cubicBezTo>
                    <a:cubicBezTo>
                      <a:pt x="534" y="529"/>
                      <a:pt x="534" y="527"/>
                      <a:pt x="534" y="525"/>
                    </a:cubicBezTo>
                    <a:cubicBezTo>
                      <a:pt x="534" y="525"/>
                      <a:pt x="534" y="524"/>
                      <a:pt x="534" y="5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2" name="Freeform 6">
                <a:extLst>
                  <a:ext uri="{FF2B5EF4-FFF2-40B4-BE49-F238E27FC236}">
                    <a16:creationId xmlns:a16="http://schemas.microsoft.com/office/drawing/2014/main" id="{678DE0BC-F108-4738-93E4-416682249763}"/>
                  </a:ext>
                </a:extLst>
              </p:cNvPr>
              <p:cNvSpPr/>
              <p:nvPr/>
            </p:nvSpPr>
            <p:spPr bwMode="auto">
              <a:xfrm>
                <a:off x="3668713" y="3486150"/>
                <a:ext cx="504825" cy="955675"/>
              </a:xfrm>
              <a:custGeom>
                <a:avLst/>
                <a:gdLst>
                  <a:gd name="T0" fmla="*/ 125 w 186"/>
                  <a:gd name="T1" fmla="*/ 14 h 353"/>
                  <a:gd name="T2" fmla="*/ 110 w 186"/>
                  <a:gd name="T3" fmla="*/ 18 h 353"/>
                  <a:gd name="T4" fmla="*/ 61 w 186"/>
                  <a:gd name="T5" fmla="*/ 63 h 353"/>
                  <a:gd name="T6" fmla="*/ 8 w 186"/>
                  <a:gd name="T7" fmla="*/ 190 h 353"/>
                  <a:gd name="T8" fmla="*/ 4 w 186"/>
                  <a:gd name="T9" fmla="*/ 213 h 353"/>
                  <a:gd name="T10" fmla="*/ 1 w 186"/>
                  <a:gd name="T11" fmla="*/ 282 h 353"/>
                  <a:gd name="T12" fmla="*/ 4 w 186"/>
                  <a:gd name="T13" fmla="*/ 294 h 353"/>
                  <a:gd name="T14" fmla="*/ 36 w 186"/>
                  <a:gd name="T15" fmla="*/ 344 h 353"/>
                  <a:gd name="T16" fmla="*/ 75 w 186"/>
                  <a:gd name="T17" fmla="*/ 299 h 353"/>
                  <a:gd name="T18" fmla="*/ 78 w 186"/>
                  <a:gd name="T19" fmla="*/ 220 h 353"/>
                  <a:gd name="T20" fmla="*/ 95 w 186"/>
                  <a:gd name="T21" fmla="*/ 152 h 353"/>
                  <a:gd name="T22" fmla="*/ 120 w 186"/>
                  <a:gd name="T23" fmla="*/ 108 h 353"/>
                  <a:gd name="T24" fmla="*/ 160 w 186"/>
                  <a:gd name="T25" fmla="*/ 59 h 353"/>
                  <a:gd name="T26" fmla="*/ 125 w 186"/>
                  <a:gd name="T27" fmla="*/ 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353">
                    <a:moveTo>
                      <a:pt x="125" y="14"/>
                    </a:moveTo>
                    <a:cubicBezTo>
                      <a:pt x="121" y="13"/>
                      <a:pt x="115" y="14"/>
                      <a:pt x="110" y="18"/>
                    </a:cubicBezTo>
                    <a:cubicBezTo>
                      <a:pt x="91" y="29"/>
                      <a:pt x="74" y="45"/>
                      <a:pt x="61" y="63"/>
                    </a:cubicBezTo>
                    <a:cubicBezTo>
                      <a:pt x="32" y="98"/>
                      <a:pt x="16" y="147"/>
                      <a:pt x="8" y="190"/>
                    </a:cubicBezTo>
                    <a:cubicBezTo>
                      <a:pt x="7" y="198"/>
                      <a:pt x="5" y="206"/>
                      <a:pt x="4" y="213"/>
                    </a:cubicBezTo>
                    <a:cubicBezTo>
                      <a:pt x="1" y="236"/>
                      <a:pt x="0" y="259"/>
                      <a:pt x="1" y="282"/>
                    </a:cubicBezTo>
                    <a:cubicBezTo>
                      <a:pt x="1" y="286"/>
                      <a:pt x="2" y="290"/>
                      <a:pt x="4" y="294"/>
                    </a:cubicBezTo>
                    <a:cubicBezTo>
                      <a:pt x="7" y="315"/>
                      <a:pt x="16" y="338"/>
                      <a:pt x="36" y="344"/>
                    </a:cubicBezTo>
                    <a:cubicBezTo>
                      <a:pt x="65" y="353"/>
                      <a:pt x="74" y="319"/>
                      <a:pt x="75" y="299"/>
                    </a:cubicBezTo>
                    <a:cubicBezTo>
                      <a:pt x="76" y="272"/>
                      <a:pt x="74" y="246"/>
                      <a:pt x="78" y="220"/>
                    </a:cubicBezTo>
                    <a:cubicBezTo>
                      <a:pt x="81" y="197"/>
                      <a:pt x="87" y="174"/>
                      <a:pt x="95" y="152"/>
                    </a:cubicBezTo>
                    <a:cubicBezTo>
                      <a:pt x="102" y="137"/>
                      <a:pt x="111" y="122"/>
                      <a:pt x="120" y="108"/>
                    </a:cubicBezTo>
                    <a:cubicBezTo>
                      <a:pt x="131" y="92"/>
                      <a:pt x="145" y="72"/>
                      <a:pt x="160" y="59"/>
                    </a:cubicBezTo>
                    <a:cubicBezTo>
                      <a:pt x="186" y="36"/>
                      <a:pt x="153" y="0"/>
                      <a:pt x="12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
                <a:extLst>
                  <a:ext uri="{FF2B5EF4-FFF2-40B4-BE49-F238E27FC236}">
                    <a16:creationId xmlns:a16="http://schemas.microsoft.com/office/drawing/2014/main" id="{F5169296-936F-425C-9AF1-6A54EC1DAE4E}"/>
                  </a:ext>
                </a:extLst>
              </p:cNvPr>
              <p:cNvSpPr/>
              <p:nvPr/>
            </p:nvSpPr>
            <p:spPr bwMode="auto">
              <a:xfrm>
                <a:off x="3690938" y="4449763"/>
                <a:ext cx="225425" cy="314325"/>
              </a:xfrm>
              <a:custGeom>
                <a:avLst/>
                <a:gdLst>
                  <a:gd name="T0" fmla="*/ 77 w 83"/>
                  <a:gd name="T1" fmla="*/ 26 h 116"/>
                  <a:gd name="T2" fmla="*/ 43 w 83"/>
                  <a:gd name="T3" fmla="*/ 0 h 116"/>
                  <a:gd name="T4" fmla="*/ 8 w 83"/>
                  <a:gd name="T5" fmla="*/ 26 h 116"/>
                  <a:gd name="T6" fmla="*/ 22 w 83"/>
                  <a:gd name="T7" fmla="*/ 104 h 116"/>
                  <a:gd name="T8" fmla="*/ 67 w 83"/>
                  <a:gd name="T9" fmla="*/ 98 h 116"/>
                  <a:gd name="T10" fmla="*/ 73 w 83"/>
                  <a:gd name="T11" fmla="*/ 84 h 116"/>
                  <a:gd name="T12" fmla="*/ 74 w 83"/>
                  <a:gd name="T13" fmla="*/ 80 h 116"/>
                  <a:gd name="T14" fmla="*/ 78 w 83"/>
                  <a:gd name="T15" fmla="*/ 73 h 116"/>
                  <a:gd name="T16" fmla="*/ 77 w 83"/>
                  <a:gd name="T17"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16">
                    <a:moveTo>
                      <a:pt x="77" y="26"/>
                    </a:moveTo>
                    <a:cubicBezTo>
                      <a:pt x="71" y="11"/>
                      <a:pt x="60" y="0"/>
                      <a:pt x="43" y="0"/>
                    </a:cubicBezTo>
                    <a:cubicBezTo>
                      <a:pt x="26" y="0"/>
                      <a:pt x="14" y="11"/>
                      <a:pt x="8" y="26"/>
                    </a:cubicBezTo>
                    <a:cubicBezTo>
                      <a:pt x="0" y="51"/>
                      <a:pt x="0" y="85"/>
                      <a:pt x="22" y="104"/>
                    </a:cubicBezTo>
                    <a:cubicBezTo>
                      <a:pt x="34" y="115"/>
                      <a:pt x="59" y="116"/>
                      <a:pt x="67" y="98"/>
                    </a:cubicBezTo>
                    <a:cubicBezTo>
                      <a:pt x="69" y="94"/>
                      <a:pt x="72" y="89"/>
                      <a:pt x="73" y="84"/>
                    </a:cubicBezTo>
                    <a:cubicBezTo>
                      <a:pt x="73" y="83"/>
                      <a:pt x="74" y="81"/>
                      <a:pt x="74" y="80"/>
                    </a:cubicBezTo>
                    <a:cubicBezTo>
                      <a:pt x="75" y="78"/>
                      <a:pt x="76" y="75"/>
                      <a:pt x="78" y="73"/>
                    </a:cubicBezTo>
                    <a:cubicBezTo>
                      <a:pt x="83" y="58"/>
                      <a:pt x="83" y="40"/>
                      <a:pt x="77"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a:extLst>
                  <a:ext uri="{FF2B5EF4-FFF2-40B4-BE49-F238E27FC236}">
                    <a16:creationId xmlns:a16="http://schemas.microsoft.com/office/drawing/2014/main" id="{A360E855-142A-495A-96B4-39D30F7A2F44}"/>
                  </a:ext>
                </a:extLst>
              </p:cNvPr>
              <p:cNvSpPr/>
              <p:nvPr/>
            </p:nvSpPr>
            <p:spPr bwMode="auto">
              <a:xfrm>
                <a:off x="3897313" y="4745038"/>
                <a:ext cx="200025" cy="195263"/>
              </a:xfrm>
              <a:custGeom>
                <a:avLst/>
                <a:gdLst>
                  <a:gd name="T0" fmla="*/ 72 w 74"/>
                  <a:gd name="T1" fmla="*/ 26 h 72"/>
                  <a:gd name="T2" fmla="*/ 56 w 74"/>
                  <a:gd name="T3" fmla="*/ 5 h 72"/>
                  <a:gd name="T4" fmla="*/ 47 w 74"/>
                  <a:gd name="T5" fmla="*/ 2 h 72"/>
                  <a:gd name="T6" fmla="*/ 31 w 74"/>
                  <a:gd name="T7" fmla="*/ 1 h 72"/>
                  <a:gd name="T8" fmla="*/ 26 w 74"/>
                  <a:gd name="T9" fmla="*/ 2 h 72"/>
                  <a:gd name="T10" fmla="*/ 17 w 74"/>
                  <a:gd name="T11" fmla="*/ 6 h 72"/>
                  <a:gd name="T12" fmla="*/ 3 w 74"/>
                  <a:gd name="T13" fmla="*/ 23 h 72"/>
                  <a:gd name="T14" fmla="*/ 1 w 74"/>
                  <a:gd name="T15" fmla="*/ 27 h 72"/>
                  <a:gd name="T16" fmla="*/ 0 w 74"/>
                  <a:gd name="T17" fmla="*/ 36 h 72"/>
                  <a:gd name="T18" fmla="*/ 1 w 74"/>
                  <a:gd name="T19" fmla="*/ 46 h 72"/>
                  <a:gd name="T20" fmla="*/ 8 w 74"/>
                  <a:gd name="T21" fmla="*/ 58 h 72"/>
                  <a:gd name="T22" fmla="*/ 14 w 74"/>
                  <a:gd name="T23" fmla="*/ 64 h 72"/>
                  <a:gd name="T24" fmla="*/ 22 w 74"/>
                  <a:gd name="T25" fmla="*/ 69 h 72"/>
                  <a:gd name="T26" fmla="*/ 31 w 74"/>
                  <a:gd name="T27" fmla="*/ 71 h 72"/>
                  <a:gd name="T28" fmla="*/ 45 w 74"/>
                  <a:gd name="T29" fmla="*/ 71 h 72"/>
                  <a:gd name="T30" fmla="*/ 47 w 74"/>
                  <a:gd name="T31" fmla="*/ 70 h 72"/>
                  <a:gd name="T32" fmla="*/ 59 w 74"/>
                  <a:gd name="T33" fmla="*/ 64 h 72"/>
                  <a:gd name="T34" fmla="*/ 69 w 74"/>
                  <a:gd name="T35" fmla="*/ 54 h 72"/>
                  <a:gd name="T36" fmla="*/ 73 w 74"/>
                  <a:gd name="T37" fmla="*/ 41 h 72"/>
                  <a:gd name="T38" fmla="*/ 72 w 74"/>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4" h="72">
                    <a:moveTo>
                      <a:pt x="72" y="26"/>
                    </a:moveTo>
                    <a:cubicBezTo>
                      <a:pt x="69" y="18"/>
                      <a:pt x="64" y="10"/>
                      <a:pt x="56" y="5"/>
                    </a:cubicBezTo>
                    <a:cubicBezTo>
                      <a:pt x="53" y="4"/>
                      <a:pt x="50" y="3"/>
                      <a:pt x="47" y="2"/>
                    </a:cubicBezTo>
                    <a:cubicBezTo>
                      <a:pt x="42" y="0"/>
                      <a:pt x="36" y="0"/>
                      <a:pt x="31" y="1"/>
                    </a:cubicBezTo>
                    <a:cubicBezTo>
                      <a:pt x="29" y="2"/>
                      <a:pt x="28" y="2"/>
                      <a:pt x="26" y="2"/>
                    </a:cubicBezTo>
                    <a:cubicBezTo>
                      <a:pt x="23" y="3"/>
                      <a:pt x="20" y="4"/>
                      <a:pt x="17" y="6"/>
                    </a:cubicBezTo>
                    <a:cubicBezTo>
                      <a:pt x="10" y="9"/>
                      <a:pt x="4" y="15"/>
                      <a:pt x="3" y="23"/>
                    </a:cubicBezTo>
                    <a:cubicBezTo>
                      <a:pt x="2" y="25"/>
                      <a:pt x="2" y="26"/>
                      <a:pt x="1" y="27"/>
                    </a:cubicBezTo>
                    <a:cubicBezTo>
                      <a:pt x="1" y="30"/>
                      <a:pt x="0" y="33"/>
                      <a:pt x="0" y="36"/>
                    </a:cubicBezTo>
                    <a:cubicBezTo>
                      <a:pt x="0" y="39"/>
                      <a:pt x="1" y="43"/>
                      <a:pt x="1" y="46"/>
                    </a:cubicBezTo>
                    <a:cubicBezTo>
                      <a:pt x="2" y="50"/>
                      <a:pt x="5" y="54"/>
                      <a:pt x="8" y="58"/>
                    </a:cubicBezTo>
                    <a:cubicBezTo>
                      <a:pt x="9" y="61"/>
                      <a:pt x="11" y="63"/>
                      <a:pt x="14" y="64"/>
                    </a:cubicBezTo>
                    <a:cubicBezTo>
                      <a:pt x="16" y="66"/>
                      <a:pt x="19" y="68"/>
                      <a:pt x="22" y="69"/>
                    </a:cubicBezTo>
                    <a:cubicBezTo>
                      <a:pt x="25" y="70"/>
                      <a:pt x="28" y="71"/>
                      <a:pt x="31" y="71"/>
                    </a:cubicBezTo>
                    <a:cubicBezTo>
                      <a:pt x="36" y="72"/>
                      <a:pt x="40" y="72"/>
                      <a:pt x="45" y="71"/>
                    </a:cubicBezTo>
                    <a:cubicBezTo>
                      <a:pt x="46" y="71"/>
                      <a:pt x="47" y="70"/>
                      <a:pt x="47" y="70"/>
                    </a:cubicBezTo>
                    <a:cubicBezTo>
                      <a:pt x="52" y="69"/>
                      <a:pt x="56" y="67"/>
                      <a:pt x="59" y="64"/>
                    </a:cubicBezTo>
                    <a:cubicBezTo>
                      <a:pt x="63" y="61"/>
                      <a:pt x="66" y="58"/>
                      <a:pt x="69" y="54"/>
                    </a:cubicBezTo>
                    <a:cubicBezTo>
                      <a:pt x="71" y="50"/>
                      <a:pt x="72" y="45"/>
                      <a:pt x="73" y="41"/>
                    </a:cubicBezTo>
                    <a:cubicBezTo>
                      <a:pt x="74" y="36"/>
                      <a:pt x="74" y="31"/>
                      <a:pt x="72" y="2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a:extLst>
                  <a:ext uri="{FF2B5EF4-FFF2-40B4-BE49-F238E27FC236}">
                    <a16:creationId xmlns:a16="http://schemas.microsoft.com/office/drawing/2014/main" id="{67605643-73AC-4EBF-834E-FE643E0C5155}"/>
                  </a:ext>
                </a:extLst>
              </p:cNvPr>
              <p:cNvSpPr/>
              <p:nvPr/>
            </p:nvSpPr>
            <p:spPr bwMode="auto">
              <a:xfrm>
                <a:off x="4094163" y="4897438"/>
                <a:ext cx="125413" cy="122238"/>
              </a:xfrm>
              <a:custGeom>
                <a:avLst/>
                <a:gdLst>
                  <a:gd name="T0" fmla="*/ 34 w 46"/>
                  <a:gd name="T1" fmla="*/ 3 h 45"/>
                  <a:gd name="T2" fmla="*/ 20 w 46"/>
                  <a:gd name="T3" fmla="*/ 1 h 45"/>
                  <a:gd name="T4" fmla="*/ 8 w 46"/>
                  <a:gd name="T5" fmla="*/ 7 h 45"/>
                  <a:gd name="T6" fmla="*/ 3 w 46"/>
                  <a:gd name="T7" fmla="*/ 30 h 45"/>
                  <a:gd name="T8" fmla="*/ 29 w 46"/>
                  <a:gd name="T9" fmla="*/ 43 h 45"/>
                  <a:gd name="T10" fmla="*/ 29 w 46"/>
                  <a:gd name="T11" fmla="*/ 43 h 45"/>
                  <a:gd name="T12" fmla="*/ 44 w 46"/>
                  <a:gd name="T13" fmla="*/ 28 h 45"/>
                  <a:gd name="T14" fmla="*/ 44 w 46"/>
                  <a:gd name="T15" fmla="*/ 28 h 45"/>
                  <a:gd name="T16" fmla="*/ 34 w 46"/>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5">
                    <a:moveTo>
                      <a:pt x="34" y="3"/>
                    </a:moveTo>
                    <a:cubicBezTo>
                      <a:pt x="30" y="1"/>
                      <a:pt x="25" y="0"/>
                      <a:pt x="20" y="1"/>
                    </a:cubicBezTo>
                    <a:cubicBezTo>
                      <a:pt x="16" y="1"/>
                      <a:pt x="11" y="3"/>
                      <a:pt x="8" y="7"/>
                    </a:cubicBezTo>
                    <a:cubicBezTo>
                      <a:pt x="2" y="13"/>
                      <a:pt x="0" y="22"/>
                      <a:pt x="3" y="30"/>
                    </a:cubicBezTo>
                    <a:cubicBezTo>
                      <a:pt x="8" y="40"/>
                      <a:pt x="18" y="45"/>
                      <a:pt x="29" y="43"/>
                    </a:cubicBezTo>
                    <a:cubicBezTo>
                      <a:pt x="29" y="43"/>
                      <a:pt x="29" y="43"/>
                      <a:pt x="29" y="43"/>
                    </a:cubicBezTo>
                    <a:cubicBezTo>
                      <a:pt x="36" y="41"/>
                      <a:pt x="42" y="35"/>
                      <a:pt x="44" y="28"/>
                    </a:cubicBezTo>
                    <a:cubicBezTo>
                      <a:pt x="44" y="28"/>
                      <a:pt x="44" y="28"/>
                      <a:pt x="44" y="28"/>
                    </a:cubicBezTo>
                    <a:cubicBezTo>
                      <a:pt x="46" y="18"/>
                      <a:pt x="42" y="8"/>
                      <a:pt x="34" y="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a:extLst>
                  <a:ext uri="{FF2B5EF4-FFF2-40B4-BE49-F238E27FC236}">
                    <a16:creationId xmlns:a16="http://schemas.microsoft.com/office/drawing/2014/main" id="{04649096-7003-44FC-96A2-D105243A3252}"/>
                  </a:ext>
                </a:extLst>
              </p:cNvPr>
              <p:cNvSpPr/>
              <p:nvPr/>
            </p:nvSpPr>
            <p:spPr bwMode="auto">
              <a:xfrm>
                <a:off x="4611688" y="3490913"/>
                <a:ext cx="257175" cy="284163"/>
              </a:xfrm>
              <a:custGeom>
                <a:avLst/>
                <a:gdLst>
                  <a:gd name="T0" fmla="*/ 91 w 95"/>
                  <a:gd name="T1" fmla="*/ 65 h 105"/>
                  <a:gd name="T2" fmla="*/ 69 w 95"/>
                  <a:gd name="T3" fmla="*/ 35 h 105"/>
                  <a:gd name="T4" fmla="*/ 60 w 95"/>
                  <a:gd name="T5" fmla="*/ 20 h 105"/>
                  <a:gd name="T6" fmla="*/ 20 w 95"/>
                  <a:gd name="T7" fmla="*/ 9 h 105"/>
                  <a:gd name="T8" fmla="*/ 9 w 95"/>
                  <a:gd name="T9" fmla="*/ 50 h 105"/>
                  <a:gd name="T10" fmla="*/ 18 w 95"/>
                  <a:gd name="T11" fmla="*/ 65 h 105"/>
                  <a:gd name="T12" fmla="*/ 22 w 95"/>
                  <a:gd name="T13" fmla="*/ 72 h 105"/>
                  <a:gd name="T14" fmla="*/ 22 w 95"/>
                  <a:gd name="T15" fmla="*/ 74 h 105"/>
                  <a:gd name="T16" fmla="*/ 23 w 95"/>
                  <a:gd name="T17" fmla="*/ 76 h 105"/>
                  <a:gd name="T18" fmla="*/ 44 w 95"/>
                  <a:gd name="T19" fmla="*/ 97 h 105"/>
                  <a:gd name="T20" fmla="*/ 70 w 95"/>
                  <a:gd name="T21" fmla="*/ 102 h 105"/>
                  <a:gd name="T22" fmla="*/ 91 w 95"/>
                  <a:gd name="T23"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05">
                    <a:moveTo>
                      <a:pt x="91" y="65"/>
                    </a:moveTo>
                    <a:cubicBezTo>
                      <a:pt x="87" y="53"/>
                      <a:pt x="80" y="42"/>
                      <a:pt x="69" y="35"/>
                    </a:cubicBezTo>
                    <a:cubicBezTo>
                      <a:pt x="67" y="30"/>
                      <a:pt x="64" y="25"/>
                      <a:pt x="60" y="20"/>
                    </a:cubicBezTo>
                    <a:cubicBezTo>
                      <a:pt x="52" y="7"/>
                      <a:pt x="34" y="0"/>
                      <a:pt x="20" y="9"/>
                    </a:cubicBezTo>
                    <a:cubicBezTo>
                      <a:pt x="7" y="18"/>
                      <a:pt x="0" y="36"/>
                      <a:pt x="9" y="50"/>
                    </a:cubicBezTo>
                    <a:cubicBezTo>
                      <a:pt x="12" y="55"/>
                      <a:pt x="15" y="60"/>
                      <a:pt x="18" y="65"/>
                    </a:cubicBezTo>
                    <a:cubicBezTo>
                      <a:pt x="19" y="67"/>
                      <a:pt x="20" y="70"/>
                      <a:pt x="22" y="72"/>
                    </a:cubicBezTo>
                    <a:cubicBezTo>
                      <a:pt x="22" y="73"/>
                      <a:pt x="22" y="73"/>
                      <a:pt x="22" y="74"/>
                    </a:cubicBezTo>
                    <a:cubicBezTo>
                      <a:pt x="23" y="74"/>
                      <a:pt x="23" y="75"/>
                      <a:pt x="23" y="76"/>
                    </a:cubicBezTo>
                    <a:cubicBezTo>
                      <a:pt x="27" y="86"/>
                      <a:pt x="35" y="94"/>
                      <a:pt x="44" y="97"/>
                    </a:cubicBezTo>
                    <a:cubicBezTo>
                      <a:pt x="52" y="102"/>
                      <a:pt x="61" y="105"/>
                      <a:pt x="70" y="102"/>
                    </a:cubicBezTo>
                    <a:cubicBezTo>
                      <a:pt x="85" y="97"/>
                      <a:pt x="95" y="81"/>
                      <a:pt x="91" y="6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
                <a:extLst>
                  <a:ext uri="{FF2B5EF4-FFF2-40B4-BE49-F238E27FC236}">
                    <a16:creationId xmlns:a16="http://schemas.microsoft.com/office/drawing/2014/main" id="{934229BB-B504-4A10-869D-45EBED1C91CC}"/>
                  </a:ext>
                </a:extLst>
              </p:cNvPr>
              <p:cNvSpPr/>
              <p:nvPr/>
            </p:nvSpPr>
            <p:spPr bwMode="auto">
              <a:xfrm>
                <a:off x="4895851" y="3846513"/>
                <a:ext cx="236538" cy="500063"/>
              </a:xfrm>
              <a:custGeom>
                <a:avLst/>
                <a:gdLst>
                  <a:gd name="T0" fmla="*/ 72 w 87"/>
                  <a:gd name="T1" fmla="*/ 37 h 185"/>
                  <a:gd name="T2" fmla="*/ 12 w 87"/>
                  <a:gd name="T3" fmla="*/ 53 h 185"/>
                  <a:gd name="T4" fmla="*/ 21 w 87"/>
                  <a:gd name="T5" fmla="*/ 92 h 185"/>
                  <a:gd name="T6" fmla="*/ 23 w 87"/>
                  <a:gd name="T7" fmla="*/ 144 h 185"/>
                  <a:gd name="T8" fmla="*/ 80 w 87"/>
                  <a:gd name="T9" fmla="*/ 152 h 185"/>
                  <a:gd name="T10" fmla="*/ 72 w 87"/>
                  <a:gd name="T11" fmla="*/ 37 h 185"/>
                </a:gdLst>
                <a:ahLst/>
                <a:cxnLst>
                  <a:cxn ang="0">
                    <a:pos x="T0" y="T1"/>
                  </a:cxn>
                  <a:cxn ang="0">
                    <a:pos x="T2" y="T3"/>
                  </a:cxn>
                  <a:cxn ang="0">
                    <a:pos x="T4" y="T5"/>
                  </a:cxn>
                  <a:cxn ang="0">
                    <a:pos x="T6" y="T7"/>
                  </a:cxn>
                  <a:cxn ang="0">
                    <a:pos x="T8" y="T9"/>
                  </a:cxn>
                  <a:cxn ang="0">
                    <a:pos x="T10" y="T11"/>
                  </a:cxn>
                </a:cxnLst>
                <a:rect l="0" t="0" r="r" b="b"/>
                <a:pathLst>
                  <a:path w="87" h="185">
                    <a:moveTo>
                      <a:pt x="72" y="37"/>
                    </a:moveTo>
                    <a:cubicBezTo>
                      <a:pt x="58" y="0"/>
                      <a:pt x="0" y="14"/>
                      <a:pt x="12" y="53"/>
                    </a:cubicBezTo>
                    <a:cubicBezTo>
                      <a:pt x="16" y="66"/>
                      <a:pt x="19" y="79"/>
                      <a:pt x="21" y="92"/>
                    </a:cubicBezTo>
                    <a:cubicBezTo>
                      <a:pt x="22" y="109"/>
                      <a:pt x="23" y="127"/>
                      <a:pt x="23" y="144"/>
                    </a:cubicBezTo>
                    <a:cubicBezTo>
                      <a:pt x="22" y="176"/>
                      <a:pt x="74" y="185"/>
                      <a:pt x="80" y="152"/>
                    </a:cubicBezTo>
                    <a:cubicBezTo>
                      <a:pt x="87" y="112"/>
                      <a:pt x="86" y="74"/>
                      <a:pt x="72" y="3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2">
                <a:extLst>
                  <a:ext uri="{FF2B5EF4-FFF2-40B4-BE49-F238E27FC236}">
                    <a16:creationId xmlns:a16="http://schemas.microsoft.com/office/drawing/2014/main" id="{31D55B88-1271-43C5-9753-001221F2CFE3}"/>
                  </a:ext>
                </a:extLst>
              </p:cNvPr>
              <p:cNvSpPr/>
              <p:nvPr/>
            </p:nvSpPr>
            <p:spPr bwMode="auto">
              <a:xfrm>
                <a:off x="4832351" y="4587875"/>
                <a:ext cx="196850" cy="328613"/>
              </a:xfrm>
              <a:custGeom>
                <a:avLst/>
                <a:gdLst>
                  <a:gd name="T0" fmla="*/ 60 w 73"/>
                  <a:gd name="T1" fmla="*/ 17 h 121"/>
                  <a:gd name="T2" fmla="*/ 35 w 73"/>
                  <a:gd name="T3" fmla="*/ 7 h 121"/>
                  <a:gd name="T4" fmla="*/ 21 w 73"/>
                  <a:gd name="T5" fmla="*/ 21 h 121"/>
                  <a:gd name="T6" fmla="*/ 18 w 73"/>
                  <a:gd name="T7" fmla="*/ 26 h 121"/>
                  <a:gd name="T8" fmla="*/ 5 w 73"/>
                  <a:gd name="T9" fmla="*/ 56 h 121"/>
                  <a:gd name="T10" fmla="*/ 6 w 73"/>
                  <a:gd name="T11" fmla="*/ 56 h 121"/>
                  <a:gd name="T12" fmla="*/ 6 w 73"/>
                  <a:gd name="T13" fmla="*/ 68 h 121"/>
                  <a:gd name="T14" fmla="*/ 3 w 73"/>
                  <a:gd name="T15" fmla="*/ 112 h 121"/>
                  <a:gd name="T16" fmla="*/ 11 w 73"/>
                  <a:gd name="T17" fmla="*/ 118 h 121"/>
                  <a:gd name="T18" fmla="*/ 72 w 73"/>
                  <a:gd name="T19" fmla="*/ 40 h 121"/>
                  <a:gd name="T20" fmla="*/ 60 w 73"/>
                  <a:gd name="T21"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21">
                    <a:moveTo>
                      <a:pt x="60" y="17"/>
                    </a:moveTo>
                    <a:cubicBezTo>
                      <a:pt x="56" y="7"/>
                      <a:pt x="44" y="0"/>
                      <a:pt x="35" y="7"/>
                    </a:cubicBezTo>
                    <a:cubicBezTo>
                      <a:pt x="29" y="11"/>
                      <a:pt x="25" y="16"/>
                      <a:pt x="21" y="21"/>
                    </a:cubicBezTo>
                    <a:cubicBezTo>
                      <a:pt x="20" y="23"/>
                      <a:pt x="19" y="24"/>
                      <a:pt x="18" y="26"/>
                    </a:cubicBezTo>
                    <a:cubicBezTo>
                      <a:pt x="13" y="35"/>
                      <a:pt x="8" y="45"/>
                      <a:pt x="5" y="56"/>
                    </a:cubicBezTo>
                    <a:cubicBezTo>
                      <a:pt x="5" y="56"/>
                      <a:pt x="5" y="56"/>
                      <a:pt x="6" y="56"/>
                    </a:cubicBezTo>
                    <a:cubicBezTo>
                      <a:pt x="5" y="60"/>
                      <a:pt x="5" y="65"/>
                      <a:pt x="6" y="68"/>
                    </a:cubicBezTo>
                    <a:cubicBezTo>
                      <a:pt x="2" y="82"/>
                      <a:pt x="0" y="96"/>
                      <a:pt x="3" y="112"/>
                    </a:cubicBezTo>
                    <a:cubicBezTo>
                      <a:pt x="4" y="116"/>
                      <a:pt x="8" y="118"/>
                      <a:pt x="11" y="118"/>
                    </a:cubicBezTo>
                    <a:cubicBezTo>
                      <a:pt x="54" y="121"/>
                      <a:pt x="68" y="75"/>
                      <a:pt x="72" y="40"/>
                    </a:cubicBezTo>
                    <a:cubicBezTo>
                      <a:pt x="73" y="30"/>
                      <a:pt x="67" y="21"/>
                      <a:pt x="60" y="1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3">
                <a:extLst>
                  <a:ext uri="{FF2B5EF4-FFF2-40B4-BE49-F238E27FC236}">
                    <a16:creationId xmlns:a16="http://schemas.microsoft.com/office/drawing/2014/main" id="{E3175E69-8818-409C-AB33-2B7FA7056A92}"/>
                  </a:ext>
                </a:extLst>
              </p:cNvPr>
              <p:cNvSpPr/>
              <p:nvPr/>
            </p:nvSpPr>
            <p:spPr bwMode="auto">
              <a:xfrm>
                <a:off x="4637088" y="4891088"/>
                <a:ext cx="130175" cy="144463"/>
              </a:xfrm>
              <a:custGeom>
                <a:avLst/>
                <a:gdLst>
                  <a:gd name="T0" fmla="*/ 35 w 48"/>
                  <a:gd name="T1" fmla="*/ 5 h 53"/>
                  <a:gd name="T2" fmla="*/ 8 w 48"/>
                  <a:gd name="T3" fmla="*/ 12 h 53"/>
                  <a:gd name="T4" fmla="*/ 1 w 48"/>
                  <a:gd name="T5" fmla="*/ 26 h 53"/>
                  <a:gd name="T6" fmla="*/ 9 w 48"/>
                  <a:gd name="T7" fmla="*/ 49 h 53"/>
                  <a:gd name="T8" fmla="*/ 33 w 48"/>
                  <a:gd name="T9" fmla="*/ 45 h 53"/>
                  <a:gd name="T10" fmla="*/ 42 w 48"/>
                  <a:gd name="T11" fmla="*/ 32 h 53"/>
                  <a:gd name="T12" fmla="*/ 35 w 48"/>
                  <a:gd name="T13" fmla="*/ 5 h 53"/>
                </a:gdLst>
                <a:ahLst/>
                <a:cxnLst>
                  <a:cxn ang="0">
                    <a:pos x="T0" y="T1"/>
                  </a:cxn>
                  <a:cxn ang="0">
                    <a:pos x="T2" y="T3"/>
                  </a:cxn>
                  <a:cxn ang="0">
                    <a:pos x="T4" y="T5"/>
                  </a:cxn>
                  <a:cxn ang="0">
                    <a:pos x="T6" y="T7"/>
                  </a:cxn>
                  <a:cxn ang="0">
                    <a:pos x="T8" y="T9"/>
                  </a:cxn>
                  <a:cxn ang="0">
                    <a:pos x="T10" y="T11"/>
                  </a:cxn>
                  <a:cxn ang="0">
                    <a:pos x="T12" y="T13"/>
                  </a:cxn>
                </a:cxnLst>
                <a:rect l="0" t="0" r="r" b="b"/>
                <a:pathLst>
                  <a:path w="48" h="53">
                    <a:moveTo>
                      <a:pt x="35" y="5"/>
                    </a:moveTo>
                    <a:cubicBezTo>
                      <a:pt x="26" y="0"/>
                      <a:pt x="13" y="2"/>
                      <a:pt x="8" y="12"/>
                    </a:cubicBezTo>
                    <a:cubicBezTo>
                      <a:pt x="6" y="17"/>
                      <a:pt x="3" y="21"/>
                      <a:pt x="1" y="26"/>
                    </a:cubicBezTo>
                    <a:cubicBezTo>
                      <a:pt x="0" y="34"/>
                      <a:pt x="2" y="44"/>
                      <a:pt x="9" y="49"/>
                    </a:cubicBezTo>
                    <a:cubicBezTo>
                      <a:pt x="17" y="53"/>
                      <a:pt x="27" y="50"/>
                      <a:pt x="33" y="45"/>
                    </a:cubicBezTo>
                    <a:cubicBezTo>
                      <a:pt x="37" y="41"/>
                      <a:pt x="39" y="36"/>
                      <a:pt x="42" y="32"/>
                    </a:cubicBezTo>
                    <a:cubicBezTo>
                      <a:pt x="48" y="23"/>
                      <a:pt x="44" y="10"/>
                      <a:pt x="35" y="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4">
                <a:extLst>
                  <a:ext uri="{FF2B5EF4-FFF2-40B4-BE49-F238E27FC236}">
                    <a16:creationId xmlns:a16="http://schemas.microsoft.com/office/drawing/2014/main" id="{E3DA6AA9-6BB3-4776-ADEC-C7565D8197DE}"/>
                  </a:ext>
                </a:extLst>
              </p:cNvPr>
              <p:cNvSpPr/>
              <p:nvPr/>
            </p:nvSpPr>
            <p:spPr bwMode="auto">
              <a:xfrm>
                <a:off x="4541838" y="4989513"/>
                <a:ext cx="73025" cy="77788"/>
              </a:xfrm>
              <a:custGeom>
                <a:avLst/>
                <a:gdLst>
                  <a:gd name="T0" fmla="*/ 22 w 27"/>
                  <a:gd name="T1" fmla="*/ 4 h 29"/>
                  <a:gd name="T2" fmla="*/ 10 w 27"/>
                  <a:gd name="T3" fmla="*/ 1 h 29"/>
                  <a:gd name="T4" fmla="*/ 1 w 27"/>
                  <a:gd name="T5" fmla="*/ 10 h 29"/>
                  <a:gd name="T6" fmla="*/ 2 w 27"/>
                  <a:gd name="T7" fmla="*/ 22 h 29"/>
                  <a:gd name="T8" fmla="*/ 10 w 27"/>
                  <a:gd name="T9" fmla="*/ 28 h 29"/>
                  <a:gd name="T10" fmla="*/ 11 w 27"/>
                  <a:gd name="T11" fmla="*/ 28 h 29"/>
                  <a:gd name="T12" fmla="*/ 11 w 27"/>
                  <a:gd name="T13" fmla="*/ 28 h 29"/>
                  <a:gd name="T14" fmla="*/ 21 w 27"/>
                  <a:gd name="T15" fmla="*/ 26 h 29"/>
                  <a:gd name="T16" fmla="*/ 27 w 27"/>
                  <a:gd name="T17" fmla="*/ 14 h 29"/>
                  <a:gd name="T18" fmla="*/ 22 w 27"/>
                  <a:gd name="T19"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9">
                    <a:moveTo>
                      <a:pt x="22" y="4"/>
                    </a:moveTo>
                    <a:cubicBezTo>
                      <a:pt x="19" y="1"/>
                      <a:pt x="15" y="0"/>
                      <a:pt x="10" y="1"/>
                    </a:cubicBezTo>
                    <a:cubicBezTo>
                      <a:pt x="6" y="2"/>
                      <a:pt x="2" y="6"/>
                      <a:pt x="1" y="10"/>
                    </a:cubicBezTo>
                    <a:cubicBezTo>
                      <a:pt x="1" y="14"/>
                      <a:pt x="0" y="18"/>
                      <a:pt x="2" y="22"/>
                    </a:cubicBezTo>
                    <a:cubicBezTo>
                      <a:pt x="3" y="25"/>
                      <a:pt x="6" y="28"/>
                      <a:pt x="10" y="28"/>
                    </a:cubicBezTo>
                    <a:cubicBezTo>
                      <a:pt x="10" y="28"/>
                      <a:pt x="11" y="28"/>
                      <a:pt x="11" y="28"/>
                    </a:cubicBezTo>
                    <a:cubicBezTo>
                      <a:pt x="11" y="28"/>
                      <a:pt x="11" y="28"/>
                      <a:pt x="11" y="28"/>
                    </a:cubicBezTo>
                    <a:cubicBezTo>
                      <a:pt x="14" y="29"/>
                      <a:pt x="18" y="27"/>
                      <a:pt x="21" y="26"/>
                    </a:cubicBezTo>
                    <a:cubicBezTo>
                      <a:pt x="25" y="24"/>
                      <a:pt x="27" y="18"/>
                      <a:pt x="27" y="14"/>
                    </a:cubicBezTo>
                    <a:cubicBezTo>
                      <a:pt x="27" y="10"/>
                      <a:pt x="25" y="6"/>
                      <a:pt x="22" y="4"/>
                    </a:cubicBezTo>
                  </a:path>
                </a:pathLst>
              </a:custGeom>
              <a:solidFill>
                <a:srgbClr val="FBCD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5">
                <a:extLst>
                  <a:ext uri="{FF2B5EF4-FFF2-40B4-BE49-F238E27FC236}">
                    <a16:creationId xmlns:a16="http://schemas.microsoft.com/office/drawing/2014/main" id="{38E7B69F-E074-45D3-9CEB-A3BC90FE7F1C}"/>
                  </a:ext>
                </a:extLst>
              </p:cNvPr>
              <p:cNvSpPr>
                <a:spLocks noEditPoints="1"/>
              </p:cNvSpPr>
              <p:nvPr/>
            </p:nvSpPr>
            <p:spPr bwMode="auto">
              <a:xfrm>
                <a:off x="4043363" y="2387600"/>
                <a:ext cx="644525" cy="742950"/>
              </a:xfrm>
              <a:custGeom>
                <a:avLst/>
                <a:gdLst>
                  <a:gd name="T0" fmla="*/ 226 w 238"/>
                  <a:gd name="T1" fmla="*/ 257 h 274"/>
                  <a:gd name="T2" fmla="*/ 225 w 238"/>
                  <a:gd name="T3" fmla="*/ 252 h 274"/>
                  <a:gd name="T4" fmla="*/ 224 w 238"/>
                  <a:gd name="T5" fmla="*/ 248 h 274"/>
                  <a:gd name="T6" fmla="*/ 223 w 238"/>
                  <a:gd name="T7" fmla="*/ 245 h 274"/>
                  <a:gd name="T8" fmla="*/ 221 w 238"/>
                  <a:gd name="T9" fmla="*/ 242 h 274"/>
                  <a:gd name="T10" fmla="*/ 218 w 238"/>
                  <a:gd name="T11" fmla="*/ 235 h 274"/>
                  <a:gd name="T12" fmla="*/ 215 w 238"/>
                  <a:gd name="T13" fmla="*/ 232 h 274"/>
                  <a:gd name="T14" fmla="*/ 198 w 238"/>
                  <a:gd name="T15" fmla="*/ 210 h 274"/>
                  <a:gd name="T16" fmla="*/ 211 w 238"/>
                  <a:gd name="T17" fmla="*/ 193 h 274"/>
                  <a:gd name="T18" fmla="*/ 221 w 238"/>
                  <a:gd name="T19" fmla="*/ 175 h 274"/>
                  <a:gd name="T20" fmla="*/ 222 w 238"/>
                  <a:gd name="T21" fmla="*/ 170 h 274"/>
                  <a:gd name="T22" fmla="*/ 222 w 238"/>
                  <a:gd name="T23" fmla="*/ 170 h 274"/>
                  <a:gd name="T24" fmla="*/ 209 w 238"/>
                  <a:gd name="T25" fmla="*/ 153 h 274"/>
                  <a:gd name="T26" fmla="*/ 185 w 238"/>
                  <a:gd name="T27" fmla="*/ 138 h 274"/>
                  <a:gd name="T28" fmla="*/ 217 w 238"/>
                  <a:gd name="T29" fmla="*/ 104 h 274"/>
                  <a:gd name="T30" fmla="*/ 189 w 238"/>
                  <a:gd name="T31" fmla="*/ 33 h 274"/>
                  <a:gd name="T32" fmla="*/ 175 w 238"/>
                  <a:gd name="T33" fmla="*/ 28 h 274"/>
                  <a:gd name="T34" fmla="*/ 148 w 238"/>
                  <a:gd name="T35" fmla="*/ 4 h 274"/>
                  <a:gd name="T36" fmla="*/ 115 w 238"/>
                  <a:gd name="T37" fmla="*/ 6 h 274"/>
                  <a:gd name="T38" fmla="*/ 114 w 238"/>
                  <a:gd name="T39" fmla="*/ 6 h 274"/>
                  <a:gd name="T40" fmla="*/ 22 w 238"/>
                  <a:gd name="T41" fmla="*/ 54 h 274"/>
                  <a:gd name="T42" fmla="*/ 12 w 238"/>
                  <a:gd name="T43" fmla="*/ 59 h 274"/>
                  <a:gd name="T44" fmla="*/ 13 w 238"/>
                  <a:gd name="T45" fmla="*/ 100 h 274"/>
                  <a:gd name="T46" fmla="*/ 13 w 238"/>
                  <a:gd name="T47" fmla="*/ 104 h 274"/>
                  <a:gd name="T48" fmla="*/ 24 w 238"/>
                  <a:gd name="T49" fmla="*/ 121 h 274"/>
                  <a:gd name="T50" fmla="*/ 38 w 238"/>
                  <a:gd name="T51" fmla="*/ 124 h 274"/>
                  <a:gd name="T52" fmla="*/ 39 w 238"/>
                  <a:gd name="T53" fmla="*/ 127 h 274"/>
                  <a:gd name="T54" fmla="*/ 33 w 238"/>
                  <a:gd name="T55" fmla="*/ 134 h 274"/>
                  <a:gd name="T56" fmla="*/ 26 w 238"/>
                  <a:gd name="T57" fmla="*/ 139 h 274"/>
                  <a:gd name="T58" fmla="*/ 26 w 238"/>
                  <a:gd name="T59" fmla="*/ 139 h 274"/>
                  <a:gd name="T60" fmla="*/ 2 w 238"/>
                  <a:gd name="T61" fmla="*/ 174 h 274"/>
                  <a:gd name="T62" fmla="*/ 24 w 238"/>
                  <a:gd name="T63" fmla="*/ 213 h 274"/>
                  <a:gd name="T64" fmla="*/ 3 w 238"/>
                  <a:gd name="T65" fmla="*/ 261 h 274"/>
                  <a:gd name="T66" fmla="*/ 24 w 238"/>
                  <a:gd name="T67" fmla="*/ 273 h 274"/>
                  <a:gd name="T68" fmla="*/ 112 w 238"/>
                  <a:gd name="T69" fmla="*/ 264 h 274"/>
                  <a:gd name="T70" fmla="*/ 144 w 238"/>
                  <a:gd name="T71" fmla="*/ 261 h 274"/>
                  <a:gd name="T72" fmla="*/ 149 w 238"/>
                  <a:gd name="T73" fmla="*/ 263 h 274"/>
                  <a:gd name="T74" fmla="*/ 159 w 238"/>
                  <a:gd name="T75" fmla="*/ 266 h 274"/>
                  <a:gd name="T76" fmla="*/ 165 w 238"/>
                  <a:gd name="T77" fmla="*/ 266 h 274"/>
                  <a:gd name="T78" fmla="*/ 172 w 238"/>
                  <a:gd name="T79" fmla="*/ 268 h 274"/>
                  <a:gd name="T80" fmla="*/ 187 w 238"/>
                  <a:gd name="T81" fmla="*/ 270 h 274"/>
                  <a:gd name="T82" fmla="*/ 202 w 238"/>
                  <a:gd name="T83" fmla="*/ 268 h 274"/>
                  <a:gd name="T84" fmla="*/ 207 w 238"/>
                  <a:gd name="T85" fmla="*/ 269 h 274"/>
                  <a:gd name="T86" fmla="*/ 226 w 238"/>
                  <a:gd name="T87" fmla="*/ 257 h 274"/>
                  <a:gd name="T88" fmla="*/ 44 w 238"/>
                  <a:gd name="T89" fmla="*/ 183 h 274"/>
                  <a:gd name="T90" fmla="*/ 44 w 238"/>
                  <a:gd name="T91" fmla="*/ 184 h 274"/>
                  <a:gd name="T92" fmla="*/ 43 w 238"/>
                  <a:gd name="T93" fmla="*/ 184 h 274"/>
                  <a:gd name="T94" fmla="*/ 41 w 238"/>
                  <a:gd name="T95" fmla="*/ 181 h 274"/>
                  <a:gd name="T96" fmla="*/ 41 w 238"/>
                  <a:gd name="T97" fmla="*/ 181 h 274"/>
                  <a:gd name="T98" fmla="*/ 44 w 238"/>
                  <a:gd name="T99" fmla="*/ 175 h 274"/>
                  <a:gd name="T100" fmla="*/ 46 w 238"/>
                  <a:gd name="T101" fmla="*/ 177 h 274"/>
                  <a:gd name="T102" fmla="*/ 44 w 238"/>
                  <a:gd name="T103" fmla="*/ 18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8" h="274">
                    <a:moveTo>
                      <a:pt x="226" y="257"/>
                    </a:moveTo>
                    <a:cubicBezTo>
                      <a:pt x="226" y="255"/>
                      <a:pt x="226" y="254"/>
                      <a:pt x="225" y="252"/>
                    </a:cubicBezTo>
                    <a:cubicBezTo>
                      <a:pt x="225" y="251"/>
                      <a:pt x="225" y="249"/>
                      <a:pt x="224" y="248"/>
                    </a:cubicBezTo>
                    <a:cubicBezTo>
                      <a:pt x="224" y="247"/>
                      <a:pt x="224" y="246"/>
                      <a:pt x="223" y="245"/>
                    </a:cubicBezTo>
                    <a:cubicBezTo>
                      <a:pt x="223" y="244"/>
                      <a:pt x="222" y="243"/>
                      <a:pt x="221" y="242"/>
                    </a:cubicBezTo>
                    <a:cubicBezTo>
                      <a:pt x="221" y="240"/>
                      <a:pt x="219" y="237"/>
                      <a:pt x="218" y="235"/>
                    </a:cubicBezTo>
                    <a:cubicBezTo>
                      <a:pt x="217" y="234"/>
                      <a:pt x="216" y="233"/>
                      <a:pt x="215" y="232"/>
                    </a:cubicBezTo>
                    <a:cubicBezTo>
                      <a:pt x="209" y="225"/>
                      <a:pt x="204" y="217"/>
                      <a:pt x="198" y="210"/>
                    </a:cubicBezTo>
                    <a:cubicBezTo>
                      <a:pt x="204" y="206"/>
                      <a:pt x="208" y="199"/>
                      <a:pt x="211" y="193"/>
                    </a:cubicBezTo>
                    <a:cubicBezTo>
                      <a:pt x="218" y="190"/>
                      <a:pt x="224" y="183"/>
                      <a:pt x="221" y="175"/>
                    </a:cubicBezTo>
                    <a:cubicBezTo>
                      <a:pt x="222" y="174"/>
                      <a:pt x="222" y="172"/>
                      <a:pt x="222" y="170"/>
                    </a:cubicBezTo>
                    <a:cubicBezTo>
                      <a:pt x="222" y="170"/>
                      <a:pt x="222" y="170"/>
                      <a:pt x="222" y="170"/>
                    </a:cubicBezTo>
                    <a:cubicBezTo>
                      <a:pt x="224" y="162"/>
                      <a:pt x="217" y="154"/>
                      <a:pt x="209" y="153"/>
                    </a:cubicBezTo>
                    <a:cubicBezTo>
                      <a:pt x="203" y="146"/>
                      <a:pt x="194" y="141"/>
                      <a:pt x="185" y="138"/>
                    </a:cubicBezTo>
                    <a:cubicBezTo>
                      <a:pt x="196" y="127"/>
                      <a:pt x="208" y="116"/>
                      <a:pt x="217" y="104"/>
                    </a:cubicBezTo>
                    <a:cubicBezTo>
                      <a:pt x="238" y="75"/>
                      <a:pt x="205" y="54"/>
                      <a:pt x="189" y="33"/>
                    </a:cubicBezTo>
                    <a:cubicBezTo>
                      <a:pt x="185" y="29"/>
                      <a:pt x="180" y="27"/>
                      <a:pt x="175" y="28"/>
                    </a:cubicBezTo>
                    <a:cubicBezTo>
                      <a:pt x="167" y="18"/>
                      <a:pt x="159" y="8"/>
                      <a:pt x="148" y="4"/>
                    </a:cubicBezTo>
                    <a:cubicBezTo>
                      <a:pt x="138" y="0"/>
                      <a:pt x="125" y="0"/>
                      <a:pt x="115" y="6"/>
                    </a:cubicBezTo>
                    <a:cubicBezTo>
                      <a:pt x="115" y="6"/>
                      <a:pt x="114" y="6"/>
                      <a:pt x="114" y="6"/>
                    </a:cubicBezTo>
                    <a:cubicBezTo>
                      <a:pt x="78" y="2"/>
                      <a:pt x="44" y="26"/>
                      <a:pt x="22" y="54"/>
                    </a:cubicBezTo>
                    <a:cubicBezTo>
                      <a:pt x="19" y="55"/>
                      <a:pt x="15" y="56"/>
                      <a:pt x="12" y="59"/>
                    </a:cubicBezTo>
                    <a:cubicBezTo>
                      <a:pt x="0" y="71"/>
                      <a:pt x="1" y="90"/>
                      <a:pt x="13" y="100"/>
                    </a:cubicBezTo>
                    <a:cubicBezTo>
                      <a:pt x="13" y="102"/>
                      <a:pt x="13" y="103"/>
                      <a:pt x="13" y="104"/>
                    </a:cubicBezTo>
                    <a:cubicBezTo>
                      <a:pt x="15" y="110"/>
                      <a:pt x="19" y="117"/>
                      <a:pt x="24" y="121"/>
                    </a:cubicBezTo>
                    <a:cubicBezTo>
                      <a:pt x="28" y="124"/>
                      <a:pt x="33" y="126"/>
                      <a:pt x="38" y="124"/>
                    </a:cubicBezTo>
                    <a:cubicBezTo>
                      <a:pt x="38" y="125"/>
                      <a:pt x="39" y="126"/>
                      <a:pt x="39" y="127"/>
                    </a:cubicBezTo>
                    <a:cubicBezTo>
                      <a:pt x="37" y="129"/>
                      <a:pt x="35" y="131"/>
                      <a:pt x="33" y="134"/>
                    </a:cubicBezTo>
                    <a:cubicBezTo>
                      <a:pt x="30" y="135"/>
                      <a:pt x="28" y="137"/>
                      <a:pt x="26" y="139"/>
                    </a:cubicBezTo>
                    <a:cubicBezTo>
                      <a:pt x="26" y="139"/>
                      <a:pt x="26" y="139"/>
                      <a:pt x="26" y="139"/>
                    </a:cubicBezTo>
                    <a:cubicBezTo>
                      <a:pt x="19" y="153"/>
                      <a:pt x="0" y="154"/>
                      <a:pt x="2" y="174"/>
                    </a:cubicBezTo>
                    <a:cubicBezTo>
                      <a:pt x="3" y="188"/>
                      <a:pt x="14" y="201"/>
                      <a:pt x="24" y="213"/>
                    </a:cubicBezTo>
                    <a:cubicBezTo>
                      <a:pt x="9" y="224"/>
                      <a:pt x="0" y="238"/>
                      <a:pt x="3" y="261"/>
                    </a:cubicBezTo>
                    <a:cubicBezTo>
                      <a:pt x="5" y="270"/>
                      <a:pt x="16" y="274"/>
                      <a:pt x="24" y="273"/>
                    </a:cubicBezTo>
                    <a:cubicBezTo>
                      <a:pt x="53" y="268"/>
                      <a:pt x="83" y="266"/>
                      <a:pt x="112" y="264"/>
                    </a:cubicBezTo>
                    <a:cubicBezTo>
                      <a:pt x="119" y="264"/>
                      <a:pt x="133" y="264"/>
                      <a:pt x="144" y="261"/>
                    </a:cubicBezTo>
                    <a:cubicBezTo>
                      <a:pt x="146" y="262"/>
                      <a:pt x="147" y="262"/>
                      <a:pt x="149" y="263"/>
                    </a:cubicBezTo>
                    <a:cubicBezTo>
                      <a:pt x="152" y="264"/>
                      <a:pt x="155" y="265"/>
                      <a:pt x="159" y="266"/>
                    </a:cubicBezTo>
                    <a:cubicBezTo>
                      <a:pt x="161" y="267"/>
                      <a:pt x="163" y="267"/>
                      <a:pt x="165" y="266"/>
                    </a:cubicBezTo>
                    <a:cubicBezTo>
                      <a:pt x="167" y="267"/>
                      <a:pt x="170" y="267"/>
                      <a:pt x="172" y="268"/>
                    </a:cubicBezTo>
                    <a:cubicBezTo>
                      <a:pt x="177" y="269"/>
                      <a:pt x="182" y="269"/>
                      <a:pt x="187" y="270"/>
                    </a:cubicBezTo>
                    <a:cubicBezTo>
                      <a:pt x="190" y="270"/>
                      <a:pt x="197" y="268"/>
                      <a:pt x="202" y="268"/>
                    </a:cubicBezTo>
                    <a:cubicBezTo>
                      <a:pt x="203" y="269"/>
                      <a:pt x="205" y="269"/>
                      <a:pt x="207" y="269"/>
                    </a:cubicBezTo>
                    <a:cubicBezTo>
                      <a:pt x="215" y="272"/>
                      <a:pt x="227" y="267"/>
                      <a:pt x="226" y="257"/>
                    </a:cubicBezTo>
                    <a:moveTo>
                      <a:pt x="44" y="183"/>
                    </a:moveTo>
                    <a:cubicBezTo>
                      <a:pt x="44" y="183"/>
                      <a:pt x="44" y="183"/>
                      <a:pt x="44" y="184"/>
                    </a:cubicBezTo>
                    <a:cubicBezTo>
                      <a:pt x="43" y="184"/>
                      <a:pt x="43" y="184"/>
                      <a:pt x="43" y="184"/>
                    </a:cubicBezTo>
                    <a:cubicBezTo>
                      <a:pt x="43" y="183"/>
                      <a:pt x="42" y="182"/>
                      <a:pt x="41" y="181"/>
                    </a:cubicBezTo>
                    <a:cubicBezTo>
                      <a:pt x="41" y="181"/>
                      <a:pt x="41" y="181"/>
                      <a:pt x="41" y="181"/>
                    </a:cubicBezTo>
                    <a:cubicBezTo>
                      <a:pt x="42" y="179"/>
                      <a:pt x="43" y="177"/>
                      <a:pt x="44" y="175"/>
                    </a:cubicBezTo>
                    <a:cubicBezTo>
                      <a:pt x="44" y="176"/>
                      <a:pt x="45" y="176"/>
                      <a:pt x="46" y="177"/>
                    </a:cubicBezTo>
                    <a:cubicBezTo>
                      <a:pt x="45" y="179"/>
                      <a:pt x="44" y="181"/>
                      <a:pt x="44" y="183"/>
                    </a:cubicBezTo>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6">
                <a:extLst>
                  <a:ext uri="{FF2B5EF4-FFF2-40B4-BE49-F238E27FC236}">
                    <a16:creationId xmlns:a16="http://schemas.microsoft.com/office/drawing/2014/main" id="{78B81AD8-7E50-4E79-B1F7-CC20297F3F18}"/>
                  </a:ext>
                </a:extLst>
              </p:cNvPr>
              <p:cNvSpPr/>
              <p:nvPr/>
            </p:nvSpPr>
            <p:spPr bwMode="auto">
              <a:xfrm>
                <a:off x="4046538" y="2524125"/>
                <a:ext cx="582613" cy="215900"/>
              </a:xfrm>
              <a:custGeom>
                <a:avLst/>
                <a:gdLst>
                  <a:gd name="T0" fmla="*/ 213 w 215"/>
                  <a:gd name="T1" fmla="*/ 48 h 80"/>
                  <a:gd name="T2" fmla="*/ 214 w 215"/>
                  <a:gd name="T3" fmla="*/ 49 h 80"/>
                  <a:gd name="T4" fmla="*/ 214 w 215"/>
                  <a:gd name="T5" fmla="*/ 46 h 80"/>
                  <a:gd name="T6" fmla="*/ 214 w 215"/>
                  <a:gd name="T7" fmla="*/ 38 h 80"/>
                  <a:gd name="T8" fmla="*/ 189 w 215"/>
                  <a:gd name="T9" fmla="*/ 17 h 80"/>
                  <a:gd name="T10" fmla="*/ 188 w 215"/>
                  <a:gd name="T11" fmla="*/ 16 h 80"/>
                  <a:gd name="T12" fmla="*/ 152 w 215"/>
                  <a:gd name="T13" fmla="*/ 2 h 80"/>
                  <a:gd name="T14" fmla="*/ 143 w 215"/>
                  <a:gd name="T15" fmla="*/ 0 h 80"/>
                  <a:gd name="T16" fmla="*/ 143 w 215"/>
                  <a:gd name="T17" fmla="*/ 0 h 80"/>
                  <a:gd name="T18" fmla="*/ 118 w 215"/>
                  <a:gd name="T19" fmla="*/ 2 h 80"/>
                  <a:gd name="T20" fmla="*/ 109 w 215"/>
                  <a:gd name="T21" fmla="*/ 5 h 80"/>
                  <a:gd name="T22" fmla="*/ 76 w 215"/>
                  <a:gd name="T23" fmla="*/ 5 h 80"/>
                  <a:gd name="T24" fmla="*/ 52 w 215"/>
                  <a:gd name="T25" fmla="*/ 11 h 80"/>
                  <a:gd name="T26" fmla="*/ 51 w 215"/>
                  <a:gd name="T27" fmla="*/ 11 h 80"/>
                  <a:gd name="T28" fmla="*/ 25 w 215"/>
                  <a:gd name="T29" fmla="*/ 16 h 80"/>
                  <a:gd name="T30" fmla="*/ 15 w 215"/>
                  <a:gd name="T31" fmla="*/ 18 h 80"/>
                  <a:gd name="T32" fmla="*/ 9 w 215"/>
                  <a:gd name="T33" fmla="*/ 46 h 80"/>
                  <a:gd name="T34" fmla="*/ 9 w 215"/>
                  <a:gd name="T35" fmla="*/ 46 h 80"/>
                  <a:gd name="T36" fmla="*/ 18 w 215"/>
                  <a:gd name="T37" fmla="*/ 57 h 80"/>
                  <a:gd name="T38" fmla="*/ 18 w 215"/>
                  <a:gd name="T39" fmla="*/ 59 h 80"/>
                  <a:gd name="T40" fmla="*/ 33 w 215"/>
                  <a:gd name="T41" fmla="*/ 76 h 80"/>
                  <a:gd name="T42" fmla="*/ 43 w 215"/>
                  <a:gd name="T43" fmla="*/ 77 h 80"/>
                  <a:gd name="T44" fmla="*/ 51 w 215"/>
                  <a:gd name="T45" fmla="*/ 77 h 80"/>
                  <a:gd name="T46" fmla="*/ 71 w 215"/>
                  <a:gd name="T47" fmla="*/ 72 h 80"/>
                  <a:gd name="T48" fmla="*/ 74 w 215"/>
                  <a:gd name="T49" fmla="*/ 73 h 80"/>
                  <a:gd name="T50" fmla="*/ 154 w 215"/>
                  <a:gd name="T51" fmla="*/ 77 h 80"/>
                  <a:gd name="T52" fmla="*/ 169 w 215"/>
                  <a:gd name="T53" fmla="*/ 75 h 80"/>
                  <a:gd name="T54" fmla="*/ 195 w 215"/>
                  <a:gd name="T55" fmla="*/ 68 h 80"/>
                  <a:gd name="T56" fmla="*/ 198 w 215"/>
                  <a:gd name="T57" fmla="*/ 61 h 80"/>
                  <a:gd name="T58" fmla="*/ 201 w 215"/>
                  <a:gd name="T59" fmla="*/ 59 h 80"/>
                  <a:gd name="T60" fmla="*/ 212 w 215"/>
                  <a:gd name="T61" fmla="*/ 52 h 80"/>
                  <a:gd name="T62" fmla="*/ 214 w 215"/>
                  <a:gd name="T63" fmla="*/ 49 h 80"/>
                  <a:gd name="T64" fmla="*/ 213 w 215"/>
                  <a:gd name="T65" fmla="*/ 48 h 80"/>
                  <a:gd name="T66" fmla="*/ 213 w 215"/>
                  <a:gd name="T6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0">
                    <a:moveTo>
                      <a:pt x="213" y="48"/>
                    </a:moveTo>
                    <a:cubicBezTo>
                      <a:pt x="214" y="49"/>
                      <a:pt x="214" y="49"/>
                      <a:pt x="214" y="49"/>
                    </a:cubicBezTo>
                    <a:cubicBezTo>
                      <a:pt x="214" y="48"/>
                      <a:pt x="214" y="47"/>
                      <a:pt x="214" y="46"/>
                    </a:cubicBezTo>
                    <a:cubicBezTo>
                      <a:pt x="215" y="44"/>
                      <a:pt x="215" y="41"/>
                      <a:pt x="214" y="38"/>
                    </a:cubicBezTo>
                    <a:cubicBezTo>
                      <a:pt x="213" y="26"/>
                      <a:pt x="201" y="20"/>
                      <a:pt x="189" y="17"/>
                    </a:cubicBezTo>
                    <a:cubicBezTo>
                      <a:pt x="188" y="17"/>
                      <a:pt x="188" y="16"/>
                      <a:pt x="188" y="16"/>
                    </a:cubicBezTo>
                    <a:cubicBezTo>
                      <a:pt x="178" y="7"/>
                      <a:pt x="165" y="3"/>
                      <a:pt x="152" y="2"/>
                    </a:cubicBezTo>
                    <a:cubicBezTo>
                      <a:pt x="149" y="1"/>
                      <a:pt x="147" y="1"/>
                      <a:pt x="143" y="0"/>
                    </a:cubicBezTo>
                    <a:cubicBezTo>
                      <a:pt x="143" y="0"/>
                      <a:pt x="143" y="0"/>
                      <a:pt x="143" y="0"/>
                    </a:cubicBezTo>
                    <a:cubicBezTo>
                      <a:pt x="135" y="1"/>
                      <a:pt x="127" y="1"/>
                      <a:pt x="118" y="2"/>
                    </a:cubicBezTo>
                    <a:cubicBezTo>
                      <a:pt x="114" y="2"/>
                      <a:pt x="112" y="3"/>
                      <a:pt x="109" y="5"/>
                    </a:cubicBezTo>
                    <a:cubicBezTo>
                      <a:pt x="98" y="2"/>
                      <a:pt x="86" y="4"/>
                      <a:pt x="76" y="5"/>
                    </a:cubicBezTo>
                    <a:cubicBezTo>
                      <a:pt x="67" y="7"/>
                      <a:pt x="59" y="8"/>
                      <a:pt x="52" y="11"/>
                    </a:cubicBezTo>
                    <a:cubicBezTo>
                      <a:pt x="52" y="11"/>
                      <a:pt x="51" y="11"/>
                      <a:pt x="51" y="11"/>
                    </a:cubicBezTo>
                    <a:cubicBezTo>
                      <a:pt x="43" y="13"/>
                      <a:pt x="34" y="15"/>
                      <a:pt x="25" y="16"/>
                    </a:cubicBezTo>
                    <a:cubicBezTo>
                      <a:pt x="22" y="17"/>
                      <a:pt x="18" y="17"/>
                      <a:pt x="15" y="18"/>
                    </a:cubicBezTo>
                    <a:cubicBezTo>
                      <a:pt x="0" y="21"/>
                      <a:pt x="0" y="37"/>
                      <a:pt x="9" y="46"/>
                    </a:cubicBezTo>
                    <a:cubicBezTo>
                      <a:pt x="9" y="46"/>
                      <a:pt x="9" y="46"/>
                      <a:pt x="9" y="46"/>
                    </a:cubicBezTo>
                    <a:cubicBezTo>
                      <a:pt x="10" y="51"/>
                      <a:pt x="13" y="55"/>
                      <a:pt x="18" y="57"/>
                    </a:cubicBezTo>
                    <a:cubicBezTo>
                      <a:pt x="18" y="58"/>
                      <a:pt x="18" y="58"/>
                      <a:pt x="18" y="59"/>
                    </a:cubicBezTo>
                    <a:cubicBezTo>
                      <a:pt x="20" y="67"/>
                      <a:pt x="25" y="73"/>
                      <a:pt x="33" y="76"/>
                    </a:cubicBezTo>
                    <a:cubicBezTo>
                      <a:pt x="37" y="77"/>
                      <a:pt x="40" y="77"/>
                      <a:pt x="43" y="77"/>
                    </a:cubicBezTo>
                    <a:cubicBezTo>
                      <a:pt x="45" y="78"/>
                      <a:pt x="48" y="78"/>
                      <a:pt x="51" y="77"/>
                    </a:cubicBezTo>
                    <a:cubicBezTo>
                      <a:pt x="58" y="76"/>
                      <a:pt x="65" y="75"/>
                      <a:pt x="71" y="72"/>
                    </a:cubicBezTo>
                    <a:cubicBezTo>
                      <a:pt x="72" y="72"/>
                      <a:pt x="73" y="73"/>
                      <a:pt x="74" y="73"/>
                    </a:cubicBezTo>
                    <a:cubicBezTo>
                      <a:pt x="101" y="70"/>
                      <a:pt x="127" y="76"/>
                      <a:pt x="154" y="77"/>
                    </a:cubicBezTo>
                    <a:cubicBezTo>
                      <a:pt x="159" y="78"/>
                      <a:pt x="164" y="77"/>
                      <a:pt x="169" y="75"/>
                    </a:cubicBezTo>
                    <a:cubicBezTo>
                      <a:pt x="177" y="80"/>
                      <a:pt x="188" y="80"/>
                      <a:pt x="195" y="68"/>
                    </a:cubicBezTo>
                    <a:cubicBezTo>
                      <a:pt x="196" y="66"/>
                      <a:pt x="197" y="64"/>
                      <a:pt x="198" y="61"/>
                    </a:cubicBezTo>
                    <a:cubicBezTo>
                      <a:pt x="199" y="61"/>
                      <a:pt x="200" y="60"/>
                      <a:pt x="201" y="59"/>
                    </a:cubicBezTo>
                    <a:cubicBezTo>
                      <a:pt x="206" y="59"/>
                      <a:pt x="210" y="57"/>
                      <a:pt x="212" y="52"/>
                    </a:cubicBezTo>
                    <a:cubicBezTo>
                      <a:pt x="213" y="51"/>
                      <a:pt x="213" y="50"/>
                      <a:pt x="214" y="49"/>
                    </a:cubicBezTo>
                    <a:cubicBezTo>
                      <a:pt x="213" y="49"/>
                      <a:pt x="213" y="49"/>
                      <a:pt x="213" y="48"/>
                    </a:cubicBezTo>
                    <a:cubicBezTo>
                      <a:pt x="213" y="48"/>
                      <a:pt x="213" y="48"/>
                      <a:pt x="213" y="4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7">
                <a:extLst>
                  <a:ext uri="{FF2B5EF4-FFF2-40B4-BE49-F238E27FC236}">
                    <a16:creationId xmlns:a16="http://schemas.microsoft.com/office/drawing/2014/main" id="{93926B5C-6351-41DC-AFFC-7ED38CC2871C}"/>
                  </a:ext>
                </a:extLst>
              </p:cNvPr>
              <p:cNvSpPr/>
              <p:nvPr/>
            </p:nvSpPr>
            <p:spPr bwMode="auto">
              <a:xfrm>
                <a:off x="4040188" y="2801938"/>
                <a:ext cx="585788" cy="184150"/>
              </a:xfrm>
              <a:custGeom>
                <a:avLst/>
                <a:gdLst>
                  <a:gd name="T0" fmla="*/ 216 w 216"/>
                  <a:gd name="T1" fmla="*/ 27 h 68"/>
                  <a:gd name="T2" fmla="*/ 205 w 216"/>
                  <a:gd name="T3" fmla="*/ 13 h 68"/>
                  <a:gd name="T4" fmla="*/ 118 w 216"/>
                  <a:gd name="T5" fmla="*/ 3 h 68"/>
                  <a:gd name="T6" fmla="*/ 101 w 216"/>
                  <a:gd name="T7" fmla="*/ 5 h 68"/>
                  <a:gd name="T8" fmla="*/ 56 w 216"/>
                  <a:gd name="T9" fmla="*/ 8 h 68"/>
                  <a:gd name="T10" fmla="*/ 48 w 216"/>
                  <a:gd name="T11" fmla="*/ 5 h 68"/>
                  <a:gd name="T12" fmla="*/ 22 w 216"/>
                  <a:gd name="T13" fmla="*/ 10 h 68"/>
                  <a:gd name="T14" fmla="*/ 20 w 216"/>
                  <a:gd name="T15" fmla="*/ 12 h 68"/>
                  <a:gd name="T16" fmla="*/ 10 w 216"/>
                  <a:gd name="T17" fmla="*/ 19 h 68"/>
                  <a:gd name="T18" fmla="*/ 23 w 216"/>
                  <a:gd name="T19" fmla="*/ 42 h 68"/>
                  <a:gd name="T20" fmla="*/ 39 w 216"/>
                  <a:gd name="T21" fmla="*/ 63 h 68"/>
                  <a:gd name="T22" fmla="*/ 116 w 216"/>
                  <a:gd name="T23" fmla="*/ 53 h 68"/>
                  <a:gd name="T24" fmla="*/ 196 w 216"/>
                  <a:gd name="T25" fmla="*/ 59 h 68"/>
                  <a:gd name="T26" fmla="*/ 212 w 216"/>
                  <a:gd name="T27" fmla="*/ 49 h 68"/>
                  <a:gd name="T28" fmla="*/ 216 w 216"/>
                  <a:gd name="T29"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 h="68">
                    <a:moveTo>
                      <a:pt x="216" y="27"/>
                    </a:moveTo>
                    <a:cubicBezTo>
                      <a:pt x="215" y="20"/>
                      <a:pt x="211" y="15"/>
                      <a:pt x="205" y="13"/>
                    </a:cubicBezTo>
                    <a:cubicBezTo>
                      <a:pt x="176" y="4"/>
                      <a:pt x="147" y="0"/>
                      <a:pt x="118" y="3"/>
                    </a:cubicBezTo>
                    <a:cubicBezTo>
                      <a:pt x="112" y="3"/>
                      <a:pt x="107" y="4"/>
                      <a:pt x="101" y="5"/>
                    </a:cubicBezTo>
                    <a:cubicBezTo>
                      <a:pt x="86" y="5"/>
                      <a:pt x="71" y="6"/>
                      <a:pt x="56" y="8"/>
                    </a:cubicBezTo>
                    <a:cubicBezTo>
                      <a:pt x="54" y="6"/>
                      <a:pt x="51" y="5"/>
                      <a:pt x="48" y="5"/>
                    </a:cubicBezTo>
                    <a:cubicBezTo>
                      <a:pt x="38" y="4"/>
                      <a:pt x="30" y="6"/>
                      <a:pt x="22" y="10"/>
                    </a:cubicBezTo>
                    <a:cubicBezTo>
                      <a:pt x="21" y="11"/>
                      <a:pt x="21" y="11"/>
                      <a:pt x="20" y="12"/>
                    </a:cubicBezTo>
                    <a:cubicBezTo>
                      <a:pt x="17" y="14"/>
                      <a:pt x="13" y="16"/>
                      <a:pt x="10" y="19"/>
                    </a:cubicBezTo>
                    <a:cubicBezTo>
                      <a:pt x="0" y="28"/>
                      <a:pt x="11" y="44"/>
                      <a:pt x="23" y="42"/>
                    </a:cubicBezTo>
                    <a:cubicBezTo>
                      <a:pt x="17" y="52"/>
                      <a:pt x="25" y="68"/>
                      <a:pt x="39" y="63"/>
                    </a:cubicBezTo>
                    <a:cubicBezTo>
                      <a:pt x="64" y="54"/>
                      <a:pt x="89" y="52"/>
                      <a:pt x="116" y="53"/>
                    </a:cubicBezTo>
                    <a:cubicBezTo>
                      <a:pt x="142" y="53"/>
                      <a:pt x="170" y="53"/>
                      <a:pt x="196" y="59"/>
                    </a:cubicBezTo>
                    <a:cubicBezTo>
                      <a:pt x="203" y="60"/>
                      <a:pt x="209" y="56"/>
                      <a:pt x="212" y="49"/>
                    </a:cubicBezTo>
                    <a:cubicBezTo>
                      <a:pt x="215" y="42"/>
                      <a:pt x="216" y="35"/>
                      <a:pt x="216" y="2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
                <a:extLst>
                  <a:ext uri="{FF2B5EF4-FFF2-40B4-BE49-F238E27FC236}">
                    <a16:creationId xmlns:a16="http://schemas.microsoft.com/office/drawing/2014/main" id="{15906C8A-BEF8-446C-A360-CD916E86AF29}"/>
                  </a:ext>
                </a:extLst>
              </p:cNvPr>
              <p:cNvSpPr/>
              <p:nvPr/>
            </p:nvSpPr>
            <p:spPr bwMode="auto">
              <a:xfrm>
                <a:off x="4029076" y="3027363"/>
                <a:ext cx="628650" cy="107950"/>
              </a:xfrm>
              <a:custGeom>
                <a:avLst/>
                <a:gdLst>
                  <a:gd name="T0" fmla="*/ 222 w 232"/>
                  <a:gd name="T1" fmla="*/ 12 h 40"/>
                  <a:gd name="T2" fmla="*/ 222 w 232"/>
                  <a:gd name="T3" fmla="*/ 12 h 40"/>
                  <a:gd name="T4" fmla="*/ 200 w 232"/>
                  <a:gd name="T5" fmla="*/ 7 h 40"/>
                  <a:gd name="T6" fmla="*/ 191 w 232"/>
                  <a:gd name="T7" fmla="*/ 5 h 40"/>
                  <a:gd name="T8" fmla="*/ 170 w 232"/>
                  <a:gd name="T9" fmla="*/ 3 h 40"/>
                  <a:gd name="T10" fmla="*/ 121 w 232"/>
                  <a:gd name="T11" fmla="*/ 1 h 40"/>
                  <a:gd name="T12" fmla="*/ 56 w 232"/>
                  <a:gd name="T13" fmla="*/ 7 h 40"/>
                  <a:gd name="T14" fmla="*/ 45 w 232"/>
                  <a:gd name="T15" fmla="*/ 0 h 40"/>
                  <a:gd name="T16" fmla="*/ 10 w 232"/>
                  <a:gd name="T17" fmla="*/ 4 h 40"/>
                  <a:gd name="T18" fmla="*/ 5 w 232"/>
                  <a:gd name="T19" fmla="*/ 25 h 40"/>
                  <a:gd name="T20" fmla="*/ 18 w 232"/>
                  <a:gd name="T21" fmla="*/ 38 h 40"/>
                  <a:gd name="T22" fmla="*/ 72 w 232"/>
                  <a:gd name="T23" fmla="*/ 33 h 40"/>
                  <a:gd name="T24" fmla="*/ 122 w 232"/>
                  <a:gd name="T25" fmla="*/ 31 h 40"/>
                  <a:gd name="T26" fmla="*/ 173 w 232"/>
                  <a:gd name="T27" fmla="*/ 33 h 40"/>
                  <a:gd name="T28" fmla="*/ 222 w 232"/>
                  <a:gd name="T29" fmla="*/ 31 h 40"/>
                  <a:gd name="T30" fmla="*/ 222 w 232"/>
                  <a:gd name="T3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40">
                    <a:moveTo>
                      <a:pt x="222" y="12"/>
                    </a:moveTo>
                    <a:cubicBezTo>
                      <a:pt x="222" y="12"/>
                      <a:pt x="222" y="12"/>
                      <a:pt x="222" y="12"/>
                    </a:cubicBezTo>
                    <a:cubicBezTo>
                      <a:pt x="215" y="9"/>
                      <a:pt x="208" y="8"/>
                      <a:pt x="200" y="7"/>
                    </a:cubicBezTo>
                    <a:cubicBezTo>
                      <a:pt x="197" y="6"/>
                      <a:pt x="194" y="5"/>
                      <a:pt x="191" y="5"/>
                    </a:cubicBezTo>
                    <a:cubicBezTo>
                      <a:pt x="184" y="4"/>
                      <a:pt x="177" y="3"/>
                      <a:pt x="170" y="3"/>
                    </a:cubicBezTo>
                    <a:cubicBezTo>
                      <a:pt x="154" y="1"/>
                      <a:pt x="138" y="1"/>
                      <a:pt x="121" y="1"/>
                    </a:cubicBezTo>
                    <a:cubicBezTo>
                      <a:pt x="99" y="1"/>
                      <a:pt x="78" y="3"/>
                      <a:pt x="56" y="7"/>
                    </a:cubicBezTo>
                    <a:cubicBezTo>
                      <a:pt x="54" y="3"/>
                      <a:pt x="51" y="0"/>
                      <a:pt x="45" y="0"/>
                    </a:cubicBezTo>
                    <a:cubicBezTo>
                      <a:pt x="33" y="0"/>
                      <a:pt x="22" y="1"/>
                      <a:pt x="10" y="4"/>
                    </a:cubicBezTo>
                    <a:cubicBezTo>
                      <a:pt x="1" y="6"/>
                      <a:pt x="0" y="19"/>
                      <a:pt x="5" y="25"/>
                    </a:cubicBezTo>
                    <a:cubicBezTo>
                      <a:pt x="5" y="31"/>
                      <a:pt x="10" y="37"/>
                      <a:pt x="18" y="38"/>
                    </a:cubicBezTo>
                    <a:cubicBezTo>
                      <a:pt x="36" y="40"/>
                      <a:pt x="54" y="34"/>
                      <a:pt x="72" y="33"/>
                    </a:cubicBezTo>
                    <a:cubicBezTo>
                      <a:pt x="89" y="32"/>
                      <a:pt x="106" y="31"/>
                      <a:pt x="122" y="31"/>
                    </a:cubicBezTo>
                    <a:cubicBezTo>
                      <a:pt x="139" y="32"/>
                      <a:pt x="156" y="32"/>
                      <a:pt x="173" y="33"/>
                    </a:cubicBezTo>
                    <a:cubicBezTo>
                      <a:pt x="189" y="33"/>
                      <a:pt x="206" y="36"/>
                      <a:pt x="222" y="31"/>
                    </a:cubicBezTo>
                    <a:cubicBezTo>
                      <a:pt x="232" y="28"/>
                      <a:pt x="231" y="14"/>
                      <a:pt x="222"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9">
                <a:extLst>
                  <a:ext uri="{FF2B5EF4-FFF2-40B4-BE49-F238E27FC236}">
                    <a16:creationId xmlns:a16="http://schemas.microsoft.com/office/drawing/2014/main" id="{D66B725D-46A0-4131-B0EC-30EB1B693D75}"/>
                  </a:ext>
                </a:extLst>
              </p:cNvPr>
              <p:cNvSpPr/>
              <p:nvPr/>
            </p:nvSpPr>
            <p:spPr bwMode="auto">
              <a:xfrm>
                <a:off x="4267201" y="-120650"/>
                <a:ext cx="176213" cy="2511425"/>
              </a:xfrm>
              <a:custGeom>
                <a:avLst/>
                <a:gdLst>
                  <a:gd name="T0" fmla="*/ 57 w 65"/>
                  <a:gd name="T1" fmla="*/ 814 h 927"/>
                  <a:gd name="T2" fmla="*/ 52 w 65"/>
                  <a:gd name="T3" fmla="*/ 733 h 927"/>
                  <a:gd name="T4" fmla="*/ 49 w 65"/>
                  <a:gd name="T5" fmla="*/ 725 h 927"/>
                  <a:gd name="T6" fmla="*/ 50 w 65"/>
                  <a:gd name="T7" fmla="*/ 712 h 927"/>
                  <a:gd name="T8" fmla="*/ 54 w 65"/>
                  <a:gd name="T9" fmla="*/ 695 h 927"/>
                  <a:gd name="T10" fmla="*/ 56 w 65"/>
                  <a:gd name="T11" fmla="*/ 620 h 927"/>
                  <a:gd name="T12" fmla="*/ 53 w 65"/>
                  <a:gd name="T13" fmla="*/ 558 h 927"/>
                  <a:gd name="T14" fmla="*/ 53 w 65"/>
                  <a:gd name="T15" fmla="*/ 535 h 927"/>
                  <a:gd name="T16" fmla="*/ 55 w 65"/>
                  <a:gd name="T17" fmla="*/ 455 h 927"/>
                  <a:gd name="T18" fmla="*/ 50 w 65"/>
                  <a:gd name="T19" fmla="*/ 398 h 927"/>
                  <a:gd name="T20" fmla="*/ 51 w 65"/>
                  <a:gd name="T21" fmla="*/ 390 h 927"/>
                  <a:gd name="T22" fmla="*/ 50 w 65"/>
                  <a:gd name="T23" fmla="*/ 318 h 927"/>
                  <a:gd name="T24" fmla="*/ 52 w 65"/>
                  <a:gd name="T25" fmla="*/ 270 h 927"/>
                  <a:gd name="T26" fmla="*/ 53 w 65"/>
                  <a:gd name="T27" fmla="*/ 241 h 927"/>
                  <a:gd name="T28" fmla="*/ 53 w 65"/>
                  <a:gd name="T29" fmla="*/ 237 h 927"/>
                  <a:gd name="T30" fmla="*/ 60 w 65"/>
                  <a:gd name="T31" fmla="*/ 156 h 927"/>
                  <a:gd name="T32" fmla="*/ 55 w 65"/>
                  <a:gd name="T33" fmla="*/ 87 h 927"/>
                  <a:gd name="T34" fmla="*/ 57 w 65"/>
                  <a:gd name="T35" fmla="*/ 82 h 927"/>
                  <a:gd name="T36" fmla="*/ 54 w 65"/>
                  <a:gd name="T37" fmla="*/ 21 h 927"/>
                  <a:gd name="T38" fmla="*/ 41 w 65"/>
                  <a:gd name="T39" fmla="*/ 7 h 927"/>
                  <a:gd name="T40" fmla="*/ 18 w 65"/>
                  <a:gd name="T41" fmla="*/ 11 h 927"/>
                  <a:gd name="T42" fmla="*/ 12 w 65"/>
                  <a:gd name="T43" fmla="*/ 11 h 927"/>
                  <a:gd name="T44" fmla="*/ 11 w 65"/>
                  <a:gd name="T45" fmla="*/ 15 h 927"/>
                  <a:gd name="T46" fmla="*/ 7 w 65"/>
                  <a:gd name="T47" fmla="*/ 21 h 927"/>
                  <a:gd name="T48" fmla="*/ 5 w 65"/>
                  <a:gd name="T49" fmla="*/ 42 h 927"/>
                  <a:gd name="T50" fmla="*/ 3 w 65"/>
                  <a:gd name="T51" fmla="*/ 49 h 927"/>
                  <a:gd name="T52" fmla="*/ 4 w 65"/>
                  <a:gd name="T53" fmla="*/ 153 h 927"/>
                  <a:gd name="T54" fmla="*/ 6 w 65"/>
                  <a:gd name="T55" fmla="*/ 162 h 927"/>
                  <a:gd name="T56" fmla="*/ 6 w 65"/>
                  <a:gd name="T57" fmla="*/ 166 h 927"/>
                  <a:gd name="T58" fmla="*/ 4 w 65"/>
                  <a:gd name="T59" fmla="*/ 210 h 927"/>
                  <a:gd name="T60" fmla="*/ 3 w 65"/>
                  <a:gd name="T61" fmla="*/ 265 h 927"/>
                  <a:gd name="T62" fmla="*/ 2 w 65"/>
                  <a:gd name="T63" fmla="*/ 278 h 927"/>
                  <a:gd name="T64" fmla="*/ 5 w 65"/>
                  <a:gd name="T65" fmla="*/ 286 h 927"/>
                  <a:gd name="T66" fmla="*/ 5 w 65"/>
                  <a:gd name="T67" fmla="*/ 323 h 927"/>
                  <a:gd name="T68" fmla="*/ 6 w 65"/>
                  <a:gd name="T69" fmla="*/ 397 h 927"/>
                  <a:gd name="T70" fmla="*/ 9 w 65"/>
                  <a:gd name="T71" fmla="*/ 444 h 927"/>
                  <a:gd name="T72" fmla="*/ 8 w 65"/>
                  <a:gd name="T73" fmla="*/ 461 h 927"/>
                  <a:gd name="T74" fmla="*/ 6 w 65"/>
                  <a:gd name="T75" fmla="*/ 468 h 927"/>
                  <a:gd name="T76" fmla="*/ 5 w 65"/>
                  <a:gd name="T77" fmla="*/ 468 h 927"/>
                  <a:gd name="T78" fmla="*/ 6 w 65"/>
                  <a:gd name="T79" fmla="*/ 525 h 927"/>
                  <a:gd name="T80" fmla="*/ 6 w 65"/>
                  <a:gd name="T81" fmla="*/ 533 h 927"/>
                  <a:gd name="T82" fmla="*/ 6 w 65"/>
                  <a:gd name="T83" fmla="*/ 539 h 927"/>
                  <a:gd name="T84" fmla="*/ 6 w 65"/>
                  <a:gd name="T85" fmla="*/ 598 h 927"/>
                  <a:gd name="T86" fmla="*/ 6 w 65"/>
                  <a:gd name="T87" fmla="*/ 608 h 927"/>
                  <a:gd name="T88" fmla="*/ 8 w 65"/>
                  <a:gd name="T89" fmla="*/ 616 h 927"/>
                  <a:gd name="T90" fmla="*/ 8 w 65"/>
                  <a:gd name="T91" fmla="*/ 652 h 927"/>
                  <a:gd name="T92" fmla="*/ 8 w 65"/>
                  <a:gd name="T93" fmla="*/ 695 h 927"/>
                  <a:gd name="T94" fmla="*/ 1 w 65"/>
                  <a:gd name="T95" fmla="*/ 708 h 927"/>
                  <a:gd name="T96" fmla="*/ 4 w 65"/>
                  <a:gd name="T97" fmla="*/ 794 h 927"/>
                  <a:gd name="T98" fmla="*/ 2 w 65"/>
                  <a:gd name="T99" fmla="*/ 803 h 927"/>
                  <a:gd name="T100" fmla="*/ 6 w 65"/>
                  <a:gd name="T101" fmla="*/ 899 h 927"/>
                  <a:gd name="T102" fmla="*/ 7 w 65"/>
                  <a:gd name="T103" fmla="*/ 901 h 927"/>
                  <a:gd name="T104" fmla="*/ 6 w 65"/>
                  <a:gd name="T105" fmla="*/ 903 h 927"/>
                  <a:gd name="T106" fmla="*/ 23 w 65"/>
                  <a:gd name="T107" fmla="*/ 926 h 927"/>
                  <a:gd name="T108" fmla="*/ 43 w 65"/>
                  <a:gd name="T109" fmla="*/ 923 h 927"/>
                  <a:gd name="T110" fmla="*/ 58 w 65"/>
                  <a:gd name="T111" fmla="*/ 908 h 927"/>
                  <a:gd name="T112" fmla="*/ 57 w 65"/>
                  <a:gd name="T113" fmla="*/ 814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 h="927">
                    <a:moveTo>
                      <a:pt x="57" y="814"/>
                    </a:moveTo>
                    <a:cubicBezTo>
                      <a:pt x="55" y="787"/>
                      <a:pt x="54" y="760"/>
                      <a:pt x="52" y="733"/>
                    </a:cubicBezTo>
                    <a:cubicBezTo>
                      <a:pt x="52" y="730"/>
                      <a:pt x="51" y="728"/>
                      <a:pt x="49" y="725"/>
                    </a:cubicBezTo>
                    <a:cubicBezTo>
                      <a:pt x="50" y="721"/>
                      <a:pt x="50" y="717"/>
                      <a:pt x="50" y="712"/>
                    </a:cubicBezTo>
                    <a:cubicBezTo>
                      <a:pt x="52" y="707"/>
                      <a:pt x="53" y="701"/>
                      <a:pt x="54" y="695"/>
                    </a:cubicBezTo>
                    <a:cubicBezTo>
                      <a:pt x="62" y="672"/>
                      <a:pt x="57" y="642"/>
                      <a:pt x="56" y="620"/>
                    </a:cubicBezTo>
                    <a:cubicBezTo>
                      <a:pt x="55" y="600"/>
                      <a:pt x="55" y="579"/>
                      <a:pt x="53" y="558"/>
                    </a:cubicBezTo>
                    <a:cubicBezTo>
                      <a:pt x="53" y="551"/>
                      <a:pt x="53" y="543"/>
                      <a:pt x="53" y="535"/>
                    </a:cubicBezTo>
                    <a:cubicBezTo>
                      <a:pt x="65" y="512"/>
                      <a:pt x="57" y="479"/>
                      <a:pt x="55" y="455"/>
                    </a:cubicBezTo>
                    <a:cubicBezTo>
                      <a:pt x="54" y="437"/>
                      <a:pt x="53" y="417"/>
                      <a:pt x="50" y="398"/>
                    </a:cubicBezTo>
                    <a:cubicBezTo>
                      <a:pt x="51" y="396"/>
                      <a:pt x="52" y="393"/>
                      <a:pt x="51" y="390"/>
                    </a:cubicBezTo>
                    <a:cubicBezTo>
                      <a:pt x="51" y="366"/>
                      <a:pt x="51" y="342"/>
                      <a:pt x="50" y="318"/>
                    </a:cubicBezTo>
                    <a:cubicBezTo>
                      <a:pt x="51" y="302"/>
                      <a:pt x="51" y="286"/>
                      <a:pt x="52" y="270"/>
                    </a:cubicBezTo>
                    <a:cubicBezTo>
                      <a:pt x="52" y="260"/>
                      <a:pt x="53" y="250"/>
                      <a:pt x="53" y="241"/>
                    </a:cubicBezTo>
                    <a:cubicBezTo>
                      <a:pt x="53" y="239"/>
                      <a:pt x="53" y="238"/>
                      <a:pt x="53" y="237"/>
                    </a:cubicBezTo>
                    <a:cubicBezTo>
                      <a:pt x="62" y="211"/>
                      <a:pt x="60" y="182"/>
                      <a:pt x="60" y="156"/>
                    </a:cubicBezTo>
                    <a:cubicBezTo>
                      <a:pt x="59" y="137"/>
                      <a:pt x="60" y="110"/>
                      <a:pt x="55" y="87"/>
                    </a:cubicBezTo>
                    <a:cubicBezTo>
                      <a:pt x="56" y="86"/>
                      <a:pt x="56" y="84"/>
                      <a:pt x="57" y="82"/>
                    </a:cubicBezTo>
                    <a:cubicBezTo>
                      <a:pt x="61" y="64"/>
                      <a:pt x="55" y="41"/>
                      <a:pt x="54" y="21"/>
                    </a:cubicBezTo>
                    <a:cubicBezTo>
                      <a:pt x="54" y="14"/>
                      <a:pt x="47" y="8"/>
                      <a:pt x="41" y="7"/>
                    </a:cubicBezTo>
                    <a:cubicBezTo>
                      <a:pt x="35" y="0"/>
                      <a:pt x="22" y="2"/>
                      <a:pt x="18" y="11"/>
                    </a:cubicBezTo>
                    <a:cubicBezTo>
                      <a:pt x="17" y="8"/>
                      <a:pt x="13" y="8"/>
                      <a:pt x="12" y="11"/>
                    </a:cubicBezTo>
                    <a:cubicBezTo>
                      <a:pt x="12" y="12"/>
                      <a:pt x="11" y="14"/>
                      <a:pt x="11" y="15"/>
                    </a:cubicBezTo>
                    <a:cubicBezTo>
                      <a:pt x="10" y="17"/>
                      <a:pt x="8" y="18"/>
                      <a:pt x="7" y="21"/>
                    </a:cubicBezTo>
                    <a:cubicBezTo>
                      <a:pt x="6" y="28"/>
                      <a:pt x="5" y="35"/>
                      <a:pt x="5" y="42"/>
                    </a:cubicBezTo>
                    <a:cubicBezTo>
                      <a:pt x="4" y="44"/>
                      <a:pt x="3" y="46"/>
                      <a:pt x="3" y="49"/>
                    </a:cubicBezTo>
                    <a:cubicBezTo>
                      <a:pt x="3" y="84"/>
                      <a:pt x="3" y="119"/>
                      <a:pt x="4" y="153"/>
                    </a:cubicBezTo>
                    <a:cubicBezTo>
                      <a:pt x="4" y="157"/>
                      <a:pt x="5" y="160"/>
                      <a:pt x="6" y="162"/>
                    </a:cubicBezTo>
                    <a:cubicBezTo>
                      <a:pt x="6" y="163"/>
                      <a:pt x="6" y="165"/>
                      <a:pt x="6" y="166"/>
                    </a:cubicBezTo>
                    <a:cubicBezTo>
                      <a:pt x="5" y="181"/>
                      <a:pt x="5" y="195"/>
                      <a:pt x="4" y="210"/>
                    </a:cubicBezTo>
                    <a:cubicBezTo>
                      <a:pt x="3" y="228"/>
                      <a:pt x="3" y="247"/>
                      <a:pt x="3" y="265"/>
                    </a:cubicBezTo>
                    <a:cubicBezTo>
                      <a:pt x="3" y="269"/>
                      <a:pt x="2" y="274"/>
                      <a:pt x="2" y="278"/>
                    </a:cubicBezTo>
                    <a:cubicBezTo>
                      <a:pt x="2" y="281"/>
                      <a:pt x="3" y="284"/>
                      <a:pt x="5" y="286"/>
                    </a:cubicBezTo>
                    <a:cubicBezTo>
                      <a:pt x="5" y="298"/>
                      <a:pt x="5" y="311"/>
                      <a:pt x="5" y="323"/>
                    </a:cubicBezTo>
                    <a:cubicBezTo>
                      <a:pt x="5" y="348"/>
                      <a:pt x="5" y="373"/>
                      <a:pt x="6" y="397"/>
                    </a:cubicBezTo>
                    <a:cubicBezTo>
                      <a:pt x="6" y="412"/>
                      <a:pt x="5" y="429"/>
                      <a:pt x="9" y="444"/>
                    </a:cubicBezTo>
                    <a:cubicBezTo>
                      <a:pt x="9" y="450"/>
                      <a:pt x="8" y="456"/>
                      <a:pt x="8" y="461"/>
                    </a:cubicBezTo>
                    <a:cubicBezTo>
                      <a:pt x="7" y="463"/>
                      <a:pt x="6" y="466"/>
                      <a:pt x="6" y="468"/>
                    </a:cubicBezTo>
                    <a:cubicBezTo>
                      <a:pt x="6" y="468"/>
                      <a:pt x="5" y="468"/>
                      <a:pt x="5" y="468"/>
                    </a:cubicBezTo>
                    <a:cubicBezTo>
                      <a:pt x="5" y="487"/>
                      <a:pt x="5" y="506"/>
                      <a:pt x="6" y="525"/>
                    </a:cubicBezTo>
                    <a:cubicBezTo>
                      <a:pt x="6" y="528"/>
                      <a:pt x="6" y="530"/>
                      <a:pt x="6" y="533"/>
                    </a:cubicBezTo>
                    <a:cubicBezTo>
                      <a:pt x="6" y="535"/>
                      <a:pt x="6" y="537"/>
                      <a:pt x="6" y="539"/>
                    </a:cubicBezTo>
                    <a:cubicBezTo>
                      <a:pt x="5" y="559"/>
                      <a:pt x="6" y="579"/>
                      <a:pt x="6" y="598"/>
                    </a:cubicBezTo>
                    <a:cubicBezTo>
                      <a:pt x="6" y="601"/>
                      <a:pt x="6" y="604"/>
                      <a:pt x="6" y="608"/>
                    </a:cubicBezTo>
                    <a:cubicBezTo>
                      <a:pt x="6" y="611"/>
                      <a:pt x="7" y="614"/>
                      <a:pt x="8" y="616"/>
                    </a:cubicBezTo>
                    <a:cubicBezTo>
                      <a:pt x="8" y="628"/>
                      <a:pt x="7" y="640"/>
                      <a:pt x="8" y="652"/>
                    </a:cubicBezTo>
                    <a:cubicBezTo>
                      <a:pt x="8" y="666"/>
                      <a:pt x="8" y="680"/>
                      <a:pt x="8" y="695"/>
                    </a:cubicBezTo>
                    <a:cubicBezTo>
                      <a:pt x="4" y="697"/>
                      <a:pt x="0" y="702"/>
                      <a:pt x="1" y="708"/>
                    </a:cubicBezTo>
                    <a:cubicBezTo>
                      <a:pt x="2" y="737"/>
                      <a:pt x="3" y="765"/>
                      <a:pt x="4" y="794"/>
                    </a:cubicBezTo>
                    <a:cubicBezTo>
                      <a:pt x="2" y="796"/>
                      <a:pt x="1" y="799"/>
                      <a:pt x="2" y="803"/>
                    </a:cubicBezTo>
                    <a:cubicBezTo>
                      <a:pt x="3" y="835"/>
                      <a:pt x="5" y="867"/>
                      <a:pt x="6" y="899"/>
                    </a:cubicBezTo>
                    <a:cubicBezTo>
                      <a:pt x="6" y="900"/>
                      <a:pt x="7" y="900"/>
                      <a:pt x="7" y="901"/>
                    </a:cubicBezTo>
                    <a:cubicBezTo>
                      <a:pt x="6" y="902"/>
                      <a:pt x="6" y="903"/>
                      <a:pt x="6" y="903"/>
                    </a:cubicBezTo>
                    <a:cubicBezTo>
                      <a:pt x="0" y="916"/>
                      <a:pt x="10" y="927"/>
                      <a:pt x="23" y="926"/>
                    </a:cubicBezTo>
                    <a:cubicBezTo>
                      <a:pt x="29" y="925"/>
                      <a:pt x="36" y="924"/>
                      <a:pt x="43" y="923"/>
                    </a:cubicBezTo>
                    <a:cubicBezTo>
                      <a:pt x="52" y="923"/>
                      <a:pt x="57" y="917"/>
                      <a:pt x="58" y="908"/>
                    </a:cubicBezTo>
                    <a:cubicBezTo>
                      <a:pt x="62" y="878"/>
                      <a:pt x="62" y="845"/>
                      <a:pt x="57" y="814"/>
                    </a:cubicBezTo>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0">
                <a:extLst>
                  <a:ext uri="{FF2B5EF4-FFF2-40B4-BE49-F238E27FC236}">
                    <a16:creationId xmlns:a16="http://schemas.microsoft.com/office/drawing/2014/main" id="{C090608C-2BAA-4362-8162-64E9DB082892}"/>
                  </a:ext>
                </a:extLst>
              </p:cNvPr>
              <p:cNvSpPr/>
              <p:nvPr/>
            </p:nvSpPr>
            <p:spPr bwMode="auto">
              <a:xfrm>
                <a:off x="4899026" y="3208338"/>
                <a:ext cx="417513" cy="222250"/>
              </a:xfrm>
              <a:custGeom>
                <a:avLst/>
                <a:gdLst>
                  <a:gd name="T0" fmla="*/ 147 w 154"/>
                  <a:gd name="T1" fmla="*/ 2 h 82"/>
                  <a:gd name="T2" fmla="*/ 73 w 154"/>
                  <a:gd name="T3" fmla="*/ 29 h 82"/>
                  <a:gd name="T4" fmla="*/ 5 w 154"/>
                  <a:gd name="T5" fmla="*/ 70 h 82"/>
                  <a:gd name="T6" fmla="*/ 11 w 154"/>
                  <a:gd name="T7" fmla="*/ 81 h 82"/>
                  <a:gd name="T8" fmla="*/ 80 w 154"/>
                  <a:gd name="T9" fmla="*/ 50 h 82"/>
                  <a:gd name="T10" fmla="*/ 150 w 154"/>
                  <a:gd name="T11" fmla="*/ 9 h 82"/>
                  <a:gd name="T12" fmla="*/ 147 w 154"/>
                  <a:gd name="T13" fmla="*/ 2 h 82"/>
                </a:gdLst>
                <a:ahLst/>
                <a:cxnLst>
                  <a:cxn ang="0">
                    <a:pos x="T0" y="T1"/>
                  </a:cxn>
                  <a:cxn ang="0">
                    <a:pos x="T2" y="T3"/>
                  </a:cxn>
                  <a:cxn ang="0">
                    <a:pos x="T4" y="T5"/>
                  </a:cxn>
                  <a:cxn ang="0">
                    <a:pos x="T6" y="T7"/>
                  </a:cxn>
                  <a:cxn ang="0">
                    <a:pos x="T8" y="T9"/>
                  </a:cxn>
                  <a:cxn ang="0">
                    <a:pos x="T10" y="T11"/>
                  </a:cxn>
                  <a:cxn ang="0">
                    <a:pos x="T12" y="T13"/>
                  </a:cxn>
                </a:cxnLst>
                <a:rect l="0" t="0" r="r" b="b"/>
                <a:pathLst>
                  <a:path w="154" h="82">
                    <a:moveTo>
                      <a:pt x="147" y="2"/>
                    </a:moveTo>
                    <a:cubicBezTo>
                      <a:pt x="121" y="8"/>
                      <a:pt x="97" y="18"/>
                      <a:pt x="73" y="29"/>
                    </a:cubicBezTo>
                    <a:cubicBezTo>
                      <a:pt x="50" y="40"/>
                      <a:pt x="23" y="51"/>
                      <a:pt x="5" y="70"/>
                    </a:cubicBezTo>
                    <a:cubicBezTo>
                      <a:pt x="0" y="75"/>
                      <a:pt x="5" y="82"/>
                      <a:pt x="11" y="81"/>
                    </a:cubicBezTo>
                    <a:cubicBezTo>
                      <a:pt x="36" y="76"/>
                      <a:pt x="59" y="61"/>
                      <a:pt x="80" y="50"/>
                    </a:cubicBezTo>
                    <a:cubicBezTo>
                      <a:pt x="104" y="38"/>
                      <a:pt x="128" y="25"/>
                      <a:pt x="150" y="9"/>
                    </a:cubicBezTo>
                    <a:cubicBezTo>
                      <a:pt x="154" y="6"/>
                      <a:pt x="152"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
                <a:extLst>
                  <a:ext uri="{FF2B5EF4-FFF2-40B4-BE49-F238E27FC236}">
                    <a16:creationId xmlns:a16="http://schemas.microsoft.com/office/drawing/2014/main" id="{376C3086-2E19-4C98-B48C-A306E70F41E3}"/>
                  </a:ext>
                </a:extLst>
              </p:cNvPr>
              <p:cNvSpPr/>
              <p:nvPr/>
            </p:nvSpPr>
            <p:spPr bwMode="auto">
              <a:xfrm>
                <a:off x="5067301" y="3506788"/>
                <a:ext cx="420688" cy="114300"/>
              </a:xfrm>
              <a:custGeom>
                <a:avLst/>
                <a:gdLst>
                  <a:gd name="T0" fmla="*/ 148 w 155"/>
                  <a:gd name="T1" fmla="*/ 0 h 42"/>
                  <a:gd name="T2" fmla="*/ 78 w 155"/>
                  <a:gd name="T3" fmla="*/ 8 h 42"/>
                  <a:gd name="T4" fmla="*/ 5 w 155"/>
                  <a:gd name="T5" fmla="*/ 22 h 42"/>
                  <a:gd name="T6" fmla="*/ 5 w 155"/>
                  <a:gd name="T7" fmla="*/ 32 h 42"/>
                  <a:gd name="T8" fmla="*/ 150 w 155"/>
                  <a:gd name="T9" fmla="*/ 9 h 42"/>
                  <a:gd name="T10" fmla="*/ 148 w 155"/>
                  <a:gd name="T11" fmla="*/ 0 h 42"/>
                </a:gdLst>
                <a:ahLst/>
                <a:cxnLst>
                  <a:cxn ang="0">
                    <a:pos x="T0" y="T1"/>
                  </a:cxn>
                  <a:cxn ang="0">
                    <a:pos x="T2" y="T3"/>
                  </a:cxn>
                  <a:cxn ang="0">
                    <a:pos x="T4" y="T5"/>
                  </a:cxn>
                  <a:cxn ang="0">
                    <a:pos x="T6" y="T7"/>
                  </a:cxn>
                  <a:cxn ang="0">
                    <a:pos x="T8" y="T9"/>
                  </a:cxn>
                  <a:cxn ang="0">
                    <a:pos x="T10" y="T11"/>
                  </a:cxn>
                </a:cxnLst>
                <a:rect l="0" t="0" r="r" b="b"/>
                <a:pathLst>
                  <a:path w="155" h="42">
                    <a:moveTo>
                      <a:pt x="148" y="0"/>
                    </a:moveTo>
                    <a:cubicBezTo>
                      <a:pt x="125" y="1"/>
                      <a:pt x="101" y="4"/>
                      <a:pt x="78" y="8"/>
                    </a:cubicBezTo>
                    <a:cubicBezTo>
                      <a:pt x="54" y="12"/>
                      <a:pt x="28" y="14"/>
                      <a:pt x="5" y="22"/>
                    </a:cubicBezTo>
                    <a:cubicBezTo>
                      <a:pt x="0" y="24"/>
                      <a:pt x="0" y="31"/>
                      <a:pt x="5" y="32"/>
                    </a:cubicBezTo>
                    <a:cubicBezTo>
                      <a:pt x="51" y="42"/>
                      <a:pt x="108" y="30"/>
                      <a:pt x="150" y="9"/>
                    </a:cubicBezTo>
                    <a:cubicBezTo>
                      <a:pt x="155" y="7"/>
                      <a:pt x="153" y="0"/>
                      <a:pt x="148" y="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
                <a:extLst>
                  <a:ext uri="{FF2B5EF4-FFF2-40B4-BE49-F238E27FC236}">
                    <a16:creationId xmlns:a16="http://schemas.microsoft.com/office/drawing/2014/main" id="{2EA65F82-0AF2-4E1B-9126-FE1996AEAC4D}"/>
                  </a:ext>
                </a:extLst>
              </p:cNvPr>
              <p:cNvSpPr/>
              <p:nvPr/>
            </p:nvSpPr>
            <p:spPr bwMode="auto">
              <a:xfrm>
                <a:off x="5205413" y="3767138"/>
                <a:ext cx="466725" cy="80963"/>
              </a:xfrm>
              <a:custGeom>
                <a:avLst/>
                <a:gdLst>
                  <a:gd name="T0" fmla="*/ 165 w 172"/>
                  <a:gd name="T1" fmla="*/ 8 h 30"/>
                  <a:gd name="T2" fmla="*/ 93 w 172"/>
                  <a:gd name="T3" fmla="*/ 4 h 30"/>
                  <a:gd name="T4" fmla="*/ 15 w 172"/>
                  <a:gd name="T5" fmla="*/ 0 h 30"/>
                  <a:gd name="T6" fmla="*/ 12 w 172"/>
                  <a:gd name="T7" fmla="*/ 22 h 30"/>
                  <a:gd name="T8" fmla="*/ 89 w 172"/>
                  <a:gd name="T9" fmla="*/ 29 h 30"/>
                  <a:gd name="T10" fmla="*/ 165 w 172"/>
                  <a:gd name="T11" fmla="*/ 21 h 30"/>
                  <a:gd name="T12" fmla="*/ 165 w 172"/>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172" h="30">
                    <a:moveTo>
                      <a:pt x="165" y="8"/>
                    </a:moveTo>
                    <a:cubicBezTo>
                      <a:pt x="142" y="2"/>
                      <a:pt x="117" y="4"/>
                      <a:pt x="93" y="4"/>
                    </a:cubicBezTo>
                    <a:cubicBezTo>
                      <a:pt x="67" y="3"/>
                      <a:pt x="41" y="2"/>
                      <a:pt x="15" y="0"/>
                    </a:cubicBezTo>
                    <a:cubicBezTo>
                      <a:pt x="3" y="0"/>
                      <a:pt x="0" y="20"/>
                      <a:pt x="12" y="22"/>
                    </a:cubicBezTo>
                    <a:cubicBezTo>
                      <a:pt x="37" y="26"/>
                      <a:pt x="63" y="29"/>
                      <a:pt x="89" y="29"/>
                    </a:cubicBezTo>
                    <a:cubicBezTo>
                      <a:pt x="114" y="29"/>
                      <a:pt x="141" y="30"/>
                      <a:pt x="165" y="21"/>
                    </a:cubicBezTo>
                    <a:cubicBezTo>
                      <a:pt x="171" y="19"/>
                      <a:pt x="172" y="9"/>
                      <a:pt x="165" y="8"/>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
                <a:extLst>
                  <a:ext uri="{FF2B5EF4-FFF2-40B4-BE49-F238E27FC236}">
                    <a16:creationId xmlns:a16="http://schemas.microsoft.com/office/drawing/2014/main" id="{17C731AD-8172-4E21-A76B-BD0CEE4E606B}"/>
                  </a:ext>
                </a:extLst>
              </p:cNvPr>
              <p:cNvSpPr/>
              <p:nvPr/>
            </p:nvSpPr>
            <p:spPr bwMode="auto">
              <a:xfrm>
                <a:off x="5332413" y="3994150"/>
                <a:ext cx="542925" cy="166688"/>
              </a:xfrm>
              <a:custGeom>
                <a:avLst/>
                <a:gdLst>
                  <a:gd name="T0" fmla="*/ 194 w 200"/>
                  <a:gd name="T1" fmla="*/ 32 h 61"/>
                  <a:gd name="T2" fmla="*/ 14 w 200"/>
                  <a:gd name="T3" fmla="*/ 3 h 61"/>
                  <a:gd name="T4" fmla="*/ 8 w 200"/>
                  <a:gd name="T5" fmla="*/ 18 h 61"/>
                  <a:gd name="T6" fmla="*/ 195 w 200"/>
                  <a:gd name="T7" fmla="*/ 41 h 61"/>
                  <a:gd name="T8" fmla="*/ 194 w 200"/>
                  <a:gd name="T9" fmla="*/ 32 h 61"/>
                </a:gdLst>
                <a:ahLst/>
                <a:cxnLst>
                  <a:cxn ang="0">
                    <a:pos x="T0" y="T1"/>
                  </a:cxn>
                  <a:cxn ang="0">
                    <a:pos x="T2" y="T3"/>
                  </a:cxn>
                  <a:cxn ang="0">
                    <a:pos x="T4" y="T5"/>
                  </a:cxn>
                  <a:cxn ang="0">
                    <a:pos x="T6" y="T7"/>
                  </a:cxn>
                  <a:cxn ang="0">
                    <a:pos x="T8" y="T9"/>
                  </a:cxn>
                </a:cxnLst>
                <a:rect l="0" t="0" r="r" b="b"/>
                <a:pathLst>
                  <a:path w="200" h="61">
                    <a:moveTo>
                      <a:pt x="194" y="32"/>
                    </a:moveTo>
                    <a:cubicBezTo>
                      <a:pt x="131" y="35"/>
                      <a:pt x="73" y="23"/>
                      <a:pt x="14" y="3"/>
                    </a:cubicBezTo>
                    <a:cubicBezTo>
                      <a:pt x="5" y="0"/>
                      <a:pt x="0" y="13"/>
                      <a:pt x="8" y="18"/>
                    </a:cubicBezTo>
                    <a:cubicBezTo>
                      <a:pt x="62" y="55"/>
                      <a:pt x="134" y="61"/>
                      <a:pt x="195" y="41"/>
                    </a:cubicBezTo>
                    <a:cubicBezTo>
                      <a:pt x="200" y="39"/>
                      <a:pt x="199" y="32"/>
                      <a:pt x="194" y="3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6">
                <a:extLst>
                  <a:ext uri="{FF2B5EF4-FFF2-40B4-BE49-F238E27FC236}">
                    <a16:creationId xmlns:a16="http://schemas.microsoft.com/office/drawing/2014/main" id="{577EA336-1D01-4742-BA44-0AFC2EDF9AA2}"/>
                  </a:ext>
                </a:extLst>
              </p:cNvPr>
              <p:cNvSpPr/>
              <p:nvPr/>
            </p:nvSpPr>
            <p:spPr bwMode="auto">
              <a:xfrm>
                <a:off x="5313363" y="4729163"/>
                <a:ext cx="377825" cy="322263"/>
              </a:xfrm>
              <a:custGeom>
                <a:avLst/>
                <a:gdLst>
                  <a:gd name="T0" fmla="*/ 135 w 139"/>
                  <a:gd name="T1" fmla="*/ 110 h 119"/>
                  <a:gd name="T2" fmla="*/ 20 w 139"/>
                  <a:gd name="T3" fmla="*/ 8 h 119"/>
                  <a:gd name="T4" fmla="*/ 5 w 139"/>
                  <a:gd name="T5" fmla="*/ 17 h 119"/>
                  <a:gd name="T6" fmla="*/ 132 w 139"/>
                  <a:gd name="T7" fmla="*/ 118 h 119"/>
                  <a:gd name="T8" fmla="*/ 135 w 139"/>
                  <a:gd name="T9" fmla="*/ 110 h 119"/>
                </a:gdLst>
                <a:ahLst/>
                <a:cxnLst>
                  <a:cxn ang="0">
                    <a:pos x="T0" y="T1"/>
                  </a:cxn>
                  <a:cxn ang="0">
                    <a:pos x="T2" y="T3"/>
                  </a:cxn>
                  <a:cxn ang="0">
                    <a:pos x="T4" y="T5"/>
                  </a:cxn>
                  <a:cxn ang="0">
                    <a:pos x="T6" y="T7"/>
                  </a:cxn>
                  <a:cxn ang="0">
                    <a:pos x="T8" y="T9"/>
                  </a:cxn>
                </a:cxnLst>
                <a:rect l="0" t="0" r="r" b="b"/>
                <a:pathLst>
                  <a:path w="139" h="119">
                    <a:moveTo>
                      <a:pt x="135" y="110"/>
                    </a:moveTo>
                    <a:cubicBezTo>
                      <a:pt x="93" y="80"/>
                      <a:pt x="50" y="51"/>
                      <a:pt x="20" y="8"/>
                    </a:cubicBezTo>
                    <a:cubicBezTo>
                      <a:pt x="14" y="0"/>
                      <a:pt x="0" y="7"/>
                      <a:pt x="5" y="17"/>
                    </a:cubicBezTo>
                    <a:cubicBezTo>
                      <a:pt x="34" y="65"/>
                      <a:pt x="75" y="108"/>
                      <a:pt x="132" y="118"/>
                    </a:cubicBezTo>
                    <a:cubicBezTo>
                      <a:pt x="137" y="119"/>
                      <a:pt x="139" y="113"/>
                      <a:pt x="135"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7">
                <a:extLst>
                  <a:ext uri="{FF2B5EF4-FFF2-40B4-BE49-F238E27FC236}">
                    <a16:creationId xmlns:a16="http://schemas.microsoft.com/office/drawing/2014/main" id="{FCBA3C5A-4E8B-46DB-8064-052358F6913D}"/>
                  </a:ext>
                </a:extLst>
              </p:cNvPr>
              <p:cNvSpPr/>
              <p:nvPr/>
            </p:nvSpPr>
            <p:spPr bwMode="auto">
              <a:xfrm>
                <a:off x="5243513" y="4959350"/>
                <a:ext cx="290513" cy="360363"/>
              </a:xfrm>
              <a:custGeom>
                <a:avLst/>
                <a:gdLst>
                  <a:gd name="T0" fmla="*/ 106 w 107"/>
                  <a:gd name="T1" fmla="*/ 123 h 133"/>
                  <a:gd name="T2" fmla="*/ 69 w 107"/>
                  <a:gd name="T3" fmla="*/ 66 h 133"/>
                  <a:gd name="T4" fmla="*/ 17 w 107"/>
                  <a:gd name="T5" fmla="*/ 7 h 133"/>
                  <a:gd name="T6" fmla="*/ 5 w 107"/>
                  <a:gd name="T7" fmla="*/ 16 h 133"/>
                  <a:gd name="T8" fmla="*/ 50 w 107"/>
                  <a:gd name="T9" fmla="*/ 81 h 133"/>
                  <a:gd name="T10" fmla="*/ 96 w 107"/>
                  <a:gd name="T11" fmla="*/ 130 h 133"/>
                  <a:gd name="T12" fmla="*/ 106 w 107"/>
                  <a:gd name="T13" fmla="*/ 123 h 133"/>
                </a:gdLst>
                <a:ahLst/>
                <a:cxnLst>
                  <a:cxn ang="0">
                    <a:pos x="T0" y="T1"/>
                  </a:cxn>
                  <a:cxn ang="0">
                    <a:pos x="T2" y="T3"/>
                  </a:cxn>
                  <a:cxn ang="0">
                    <a:pos x="T4" y="T5"/>
                  </a:cxn>
                  <a:cxn ang="0">
                    <a:pos x="T6" y="T7"/>
                  </a:cxn>
                  <a:cxn ang="0">
                    <a:pos x="T8" y="T9"/>
                  </a:cxn>
                  <a:cxn ang="0">
                    <a:pos x="T10" y="T11"/>
                  </a:cxn>
                  <a:cxn ang="0">
                    <a:pos x="T12" y="T13"/>
                  </a:cxn>
                </a:cxnLst>
                <a:rect l="0" t="0" r="r" b="b"/>
                <a:pathLst>
                  <a:path w="107" h="133">
                    <a:moveTo>
                      <a:pt x="106" y="123"/>
                    </a:moveTo>
                    <a:cubicBezTo>
                      <a:pt x="99" y="101"/>
                      <a:pt x="83" y="84"/>
                      <a:pt x="69" y="66"/>
                    </a:cubicBezTo>
                    <a:cubicBezTo>
                      <a:pt x="52" y="46"/>
                      <a:pt x="34" y="27"/>
                      <a:pt x="17" y="7"/>
                    </a:cubicBezTo>
                    <a:cubicBezTo>
                      <a:pt x="12" y="0"/>
                      <a:pt x="0" y="9"/>
                      <a:pt x="5" y="16"/>
                    </a:cubicBezTo>
                    <a:cubicBezTo>
                      <a:pt x="21" y="38"/>
                      <a:pt x="35" y="60"/>
                      <a:pt x="50" y="81"/>
                    </a:cubicBezTo>
                    <a:cubicBezTo>
                      <a:pt x="64" y="98"/>
                      <a:pt x="77" y="118"/>
                      <a:pt x="96" y="130"/>
                    </a:cubicBezTo>
                    <a:cubicBezTo>
                      <a:pt x="101" y="133"/>
                      <a:pt x="107" y="128"/>
                      <a:pt x="106" y="12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8">
                <a:extLst>
                  <a:ext uri="{FF2B5EF4-FFF2-40B4-BE49-F238E27FC236}">
                    <a16:creationId xmlns:a16="http://schemas.microsoft.com/office/drawing/2014/main" id="{2BA133F3-50D7-4186-AC0B-8B1AA8C81B8A}"/>
                  </a:ext>
                </a:extLst>
              </p:cNvPr>
              <p:cNvSpPr/>
              <p:nvPr/>
            </p:nvSpPr>
            <p:spPr bwMode="auto">
              <a:xfrm>
                <a:off x="5097463" y="5103813"/>
                <a:ext cx="211138" cy="444500"/>
              </a:xfrm>
              <a:custGeom>
                <a:avLst/>
                <a:gdLst>
                  <a:gd name="T0" fmla="*/ 55 w 78"/>
                  <a:gd name="T1" fmla="*/ 80 h 164"/>
                  <a:gd name="T2" fmla="*/ 19 w 78"/>
                  <a:gd name="T3" fmla="*/ 7 h 164"/>
                  <a:gd name="T4" fmla="*/ 3 w 78"/>
                  <a:gd name="T5" fmla="*/ 14 h 164"/>
                  <a:gd name="T6" fmla="*/ 34 w 78"/>
                  <a:gd name="T7" fmla="*/ 89 h 164"/>
                  <a:gd name="T8" fmla="*/ 65 w 78"/>
                  <a:gd name="T9" fmla="*/ 159 h 164"/>
                  <a:gd name="T10" fmla="*/ 78 w 78"/>
                  <a:gd name="T11" fmla="*/ 156 h 164"/>
                  <a:gd name="T12" fmla="*/ 55 w 78"/>
                  <a:gd name="T13" fmla="*/ 80 h 164"/>
                </a:gdLst>
                <a:ahLst/>
                <a:cxnLst>
                  <a:cxn ang="0">
                    <a:pos x="T0" y="T1"/>
                  </a:cxn>
                  <a:cxn ang="0">
                    <a:pos x="T2" y="T3"/>
                  </a:cxn>
                  <a:cxn ang="0">
                    <a:pos x="T4" y="T5"/>
                  </a:cxn>
                  <a:cxn ang="0">
                    <a:pos x="T6" y="T7"/>
                  </a:cxn>
                  <a:cxn ang="0">
                    <a:pos x="T8" y="T9"/>
                  </a:cxn>
                  <a:cxn ang="0">
                    <a:pos x="T10" y="T11"/>
                  </a:cxn>
                  <a:cxn ang="0">
                    <a:pos x="T12" y="T13"/>
                  </a:cxn>
                </a:cxnLst>
                <a:rect l="0" t="0" r="r" b="b"/>
                <a:pathLst>
                  <a:path w="78" h="164">
                    <a:moveTo>
                      <a:pt x="55" y="80"/>
                    </a:moveTo>
                    <a:cubicBezTo>
                      <a:pt x="44" y="55"/>
                      <a:pt x="33" y="30"/>
                      <a:pt x="19" y="7"/>
                    </a:cubicBezTo>
                    <a:cubicBezTo>
                      <a:pt x="14" y="0"/>
                      <a:pt x="0" y="5"/>
                      <a:pt x="3" y="14"/>
                    </a:cubicBezTo>
                    <a:cubicBezTo>
                      <a:pt x="13" y="39"/>
                      <a:pt x="24" y="64"/>
                      <a:pt x="34" y="89"/>
                    </a:cubicBezTo>
                    <a:cubicBezTo>
                      <a:pt x="43" y="113"/>
                      <a:pt x="50" y="139"/>
                      <a:pt x="65" y="159"/>
                    </a:cubicBezTo>
                    <a:cubicBezTo>
                      <a:pt x="69" y="164"/>
                      <a:pt x="78" y="163"/>
                      <a:pt x="78" y="156"/>
                    </a:cubicBezTo>
                    <a:cubicBezTo>
                      <a:pt x="77" y="130"/>
                      <a:pt x="65" y="104"/>
                      <a:pt x="55" y="8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9">
                <a:extLst>
                  <a:ext uri="{FF2B5EF4-FFF2-40B4-BE49-F238E27FC236}">
                    <a16:creationId xmlns:a16="http://schemas.microsoft.com/office/drawing/2014/main" id="{C2BB57D2-B455-46C7-AAC5-7289470165DF}"/>
                  </a:ext>
                </a:extLst>
              </p:cNvPr>
              <p:cNvSpPr/>
              <p:nvPr/>
            </p:nvSpPr>
            <p:spPr bwMode="auto">
              <a:xfrm>
                <a:off x="4910138" y="5254625"/>
                <a:ext cx="184150" cy="401638"/>
              </a:xfrm>
              <a:custGeom>
                <a:avLst/>
                <a:gdLst>
                  <a:gd name="T0" fmla="*/ 43 w 68"/>
                  <a:gd name="T1" fmla="*/ 65 h 148"/>
                  <a:gd name="T2" fmla="*/ 7 w 68"/>
                  <a:gd name="T3" fmla="*/ 1 h 148"/>
                  <a:gd name="T4" fmla="*/ 5 w 68"/>
                  <a:gd name="T5" fmla="*/ 1 h 148"/>
                  <a:gd name="T6" fmla="*/ 24 w 68"/>
                  <a:gd name="T7" fmla="*/ 73 h 148"/>
                  <a:gd name="T8" fmla="*/ 57 w 68"/>
                  <a:gd name="T9" fmla="*/ 144 h 148"/>
                  <a:gd name="T10" fmla="*/ 68 w 68"/>
                  <a:gd name="T11" fmla="*/ 140 h 148"/>
                  <a:gd name="T12" fmla="*/ 43 w 68"/>
                  <a:gd name="T13" fmla="*/ 65 h 148"/>
                </a:gdLst>
                <a:ahLst/>
                <a:cxnLst>
                  <a:cxn ang="0">
                    <a:pos x="T0" y="T1"/>
                  </a:cxn>
                  <a:cxn ang="0">
                    <a:pos x="T2" y="T3"/>
                  </a:cxn>
                  <a:cxn ang="0">
                    <a:pos x="T4" y="T5"/>
                  </a:cxn>
                  <a:cxn ang="0">
                    <a:pos x="T6" y="T7"/>
                  </a:cxn>
                  <a:cxn ang="0">
                    <a:pos x="T8" y="T9"/>
                  </a:cxn>
                  <a:cxn ang="0">
                    <a:pos x="T10" y="T11"/>
                  </a:cxn>
                  <a:cxn ang="0">
                    <a:pos x="T12" y="T13"/>
                  </a:cxn>
                </a:cxnLst>
                <a:rect l="0" t="0" r="r" b="b"/>
                <a:pathLst>
                  <a:path w="68" h="148">
                    <a:moveTo>
                      <a:pt x="43" y="65"/>
                    </a:moveTo>
                    <a:cubicBezTo>
                      <a:pt x="34" y="45"/>
                      <a:pt x="26" y="14"/>
                      <a:pt x="7" y="1"/>
                    </a:cubicBezTo>
                    <a:cubicBezTo>
                      <a:pt x="6" y="0"/>
                      <a:pt x="5" y="1"/>
                      <a:pt x="5" y="1"/>
                    </a:cubicBezTo>
                    <a:cubicBezTo>
                      <a:pt x="0" y="24"/>
                      <a:pt x="16" y="53"/>
                      <a:pt x="24" y="73"/>
                    </a:cubicBezTo>
                    <a:cubicBezTo>
                      <a:pt x="32" y="96"/>
                      <a:pt x="40" y="126"/>
                      <a:pt x="57" y="144"/>
                    </a:cubicBezTo>
                    <a:cubicBezTo>
                      <a:pt x="60" y="148"/>
                      <a:pt x="68" y="145"/>
                      <a:pt x="68" y="140"/>
                    </a:cubicBezTo>
                    <a:cubicBezTo>
                      <a:pt x="68" y="115"/>
                      <a:pt x="52" y="88"/>
                      <a:pt x="43" y="65"/>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0">
                <a:extLst>
                  <a:ext uri="{FF2B5EF4-FFF2-40B4-BE49-F238E27FC236}">
                    <a16:creationId xmlns:a16="http://schemas.microsoft.com/office/drawing/2014/main" id="{094D0C5A-576C-46EF-8877-D7AB8AD7CFFE}"/>
                  </a:ext>
                </a:extLst>
              </p:cNvPr>
              <p:cNvSpPr/>
              <p:nvPr/>
            </p:nvSpPr>
            <p:spPr bwMode="auto">
              <a:xfrm>
                <a:off x="4729163" y="5327650"/>
                <a:ext cx="127000" cy="469900"/>
              </a:xfrm>
              <a:custGeom>
                <a:avLst/>
                <a:gdLst>
                  <a:gd name="T0" fmla="*/ 37 w 47"/>
                  <a:gd name="T1" fmla="*/ 93 h 173"/>
                  <a:gd name="T2" fmla="*/ 18 w 47"/>
                  <a:gd name="T3" fmla="*/ 11 h 173"/>
                  <a:gd name="T4" fmla="*/ 2 w 47"/>
                  <a:gd name="T5" fmla="*/ 15 h 173"/>
                  <a:gd name="T6" fmla="*/ 15 w 47"/>
                  <a:gd name="T7" fmla="*/ 95 h 173"/>
                  <a:gd name="T8" fmla="*/ 31 w 47"/>
                  <a:gd name="T9" fmla="*/ 168 h 173"/>
                  <a:gd name="T10" fmla="*/ 43 w 47"/>
                  <a:gd name="T11" fmla="*/ 167 h 173"/>
                  <a:gd name="T12" fmla="*/ 37 w 47"/>
                  <a:gd name="T13" fmla="*/ 93 h 173"/>
                </a:gdLst>
                <a:ahLst/>
                <a:cxnLst>
                  <a:cxn ang="0">
                    <a:pos x="T0" y="T1"/>
                  </a:cxn>
                  <a:cxn ang="0">
                    <a:pos x="T2" y="T3"/>
                  </a:cxn>
                  <a:cxn ang="0">
                    <a:pos x="T4" y="T5"/>
                  </a:cxn>
                  <a:cxn ang="0">
                    <a:pos x="T6" y="T7"/>
                  </a:cxn>
                  <a:cxn ang="0">
                    <a:pos x="T8" y="T9"/>
                  </a:cxn>
                  <a:cxn ang="0">
                    <a:pos x="T10" y="T11"/>
                  </a:cxn>
                  <a:cxn ang="0">
                    <a:pos x="T12" y="T13"/>
                  </a:cxn>
                </a:cxnLst>
                <a:rect l="0" t="0" r="r" b="b"/>
                <a:pathLst>
                  <a:path w="47" h="173">
                    <a:moveTo>
                      <a:pt x="37" y="93"/>
                    </a:moveTo>
                    <a:cubicBezTo>
                      <a:pt x="32" y="65"/>
                      <a:pt x="25" y="38"/>
                      <a:pt x="18" y="11"/>
                    </a:cubicBezTo>
                    <a:cubicBezTo>
                      <a:pt x="15" y="0"/>
                      <a:pt x="0" y="5"/>
                      <a:pt x="2" y="15"/>
                    </a:cubicBezTo>
                    <a:cubicBezTo>
                      <a:pt x="7" y="42"/>
                      <a:pt x="11" y="69"/>
                      <a:pt x="15" y="95"/>
                    </a:cubicBezTo>
                    <a:cubicBezTo>
                      <a:pt x="19" y="120"/>
                      <a:pt x="20" y="146"/>
                      <a:pt x="31" y="168"/>
                    </a:cubicBezTo>
                    <a:cubicBezTo>
                      <a:pt x="33" y="173"/>
                      <a:pt x="42" y="172"/>
                      <a:pt x="43" y="167"/>
                    </a:cubicBezTo>
                    <a:cubicBezTo>
                      <a:pt x="47" y="143"/>
                      <a:pt x="41" y="117"/>
                      <a:pt x="37" y="9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1">
                <a:extLst>
                  <a:ext uri="{FF2B5EF4-FFF2-40B4-BE49-F238E27FC236}">
                    <a16:creationId xmlns:a16="http://schemas.microsoft.com/office/drawing/2014/main" id="{D695886F-AE4F-4D02-9D72-32E507D4632A}"/>
                  </a:ext>
                </a:extLst>
              </p:cNvPr>
              <p:cNvSpPr/>
              <p:nvPr/>
            </p:nvSpPr>
            <p:spPr bwMode="auto">
              <a:xfrm>
                <a:off x="4487863" y="5380038"/>
                <a:ext cx="96838" cy="584200"/>
              </a:xfrm>
              <a:custGeom>
                <a:avLst/>
                <a:gdLst>
                  <a:gd name="T0" fmla="*/ 29 w 36"/>
                  <a:gd name="T1" fmla="*/ 110 h 216"/>
                  <a:gd name="T2" fmla="*/ 15 w 36"/>
                  <a:gd name="T3" fmla="*/ 8 h 216"/>
                  <a:gd name="T4" fmla="*/ 1 w 36"/>
                  <a:gd name="T5" fmla="*/ 10 h 216"/>
                  <a:gd name="T6" fmla="*/ 8 w 36"/>
                  <a:gd name="T7" fmla="*/ 114 h 216"/>
                  <a:gd name="T8" fmla="*/ 17 w 36"/>
                  <a:gd name="T9" fmla="*/ 211 h 216"/>
                  <a:gd name="T10" fmla="*/ 26 w 36"/>
                  <a:gd name="T11" fmla="*/ 211 h 216"/>
                  <a:gd name="T12" fmla="*/ 29 w 36"/>
                  <a:gd name="T13" fmla="*/ 110 h 216"/>
                </a:gdLst>
                <a:ahLst/>
                <a:cxnLst>
                  <a:cxn ang="0">
                    <a:pos x="T0" y="T1"/>
                  </a:cxn>
                  <a:cxn ang="0">
                    <a:pos x="T2" y="T3"/>
                  </a:cxn>
                  <a:cxn ang="0">
                    <a:pos x="T4" y="T5"/>
                  </a:cxn>
                  <a:cxn ang="0">
                    <a:pos x="T6" y="T7"/>
                  </a:cxn>
                  <a:cxn ang="0">
                    <a:pos x="T8" y="T9"/>
                  </a:cxn>
                  <a:cxn ang="0">
                    <a:pos x="T10" y="T11"/>
                  </a:cxn>
                  <a:cxn ang="0">
                    <a:pos x="T12" y="T13"/>
                  </a:cxn>
                </a:cxnLst>
                <a:rect l="0" t="0" r="r" b="b"/>
                <a:pathLst>
                  <a:path w="36" h="216">
                    <a:moveTo>
                      <a:pt x="29" y="110"/>
                    </a:moveTo>
                    <a:cubicBezTo>
                      <a:pt x="26" y="76"/>
                      <a:pt x="22" y="42"/>
                      <a:pt x="15" y="8"/>
                    </a:cubicBezTo>
                    <a:cubicBezTo>
                      <a:pt x="14" y="0"/>
                      <a:pt x="0" y="2"/>
                      <a:pt x="1" y="10"/>
                    </a:cubicBezTo>
                    <a:cubicBezTo>
                      <a:pt x="3" y="44"/>
                      <a:pt x="6" y="79"/>
                      <a:pt x="8" y="114"/>
                    </a:cubicBezTo>
                    <a:cubicBezTo>
                      <a:pt x="9" y="146"/>
                      <a:pt x="8" y="180"/>
                      <a:pt x="17" y="211"/>
                    </a:cubicBezTo>
                    <a:cubicBezTo>
                      <a:pt x="19" y="215"/>
                      <a:pt x="25" y="216"/>
                      <a:pt x="26" y="211"/>
                    </a:cubicBezTo>
                    <a:cubicBezTo>
                      <a:pt x="36" y="178"/>
                      <a:pt x="32" y="143"/>
                      <a:pt x="29" y="1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2">
                <a:extLst>
                  <a:ext uri="{FF2B5EF4-FFF2-40B4-BE49-F238E27FC236}">
                    <a16:creationId xmlns:a16="http://schemas.microsoft.com/office/drawing/2014/main" id="{9219460C-64FE-400C-87C2-09E818E80C88}"/>
                  </a:ext>
                </a:extLst>
              </p:cNvPr>
              <p:cNvSpPr/>
              <p:nvPr/>
            </p:nvSpPr>
            <p:spPr bwMode="auto">
              <a:xfrm>
                <a:off x="4184651" y="5387975"/>
                <a:ext cx="157163" cy="574675"/>
              </a:xfrm>
              <a:custGeom>
                <a:avLst/>
                <a:gdLst>
                  <a:gd name="T0" fmla="*/ 55 w 58"/>
                  <a:gd name="T1" fmla="*/ 11 h 212"/>
                  <a:gd name="T2" fmla="*/ 39 w 58"/>
                  <a:gd name="T3" fmla="*/ 9 h 212"/>
                  <a:gd name="T4" fmla="*/ 19 w 58"/>
                  <a:gd name="T5" fmla="*/ 109 h 212"/>
                  <a:gd name="T6" fmla="*/ 0 w 58"/>
                  <a:gd name="T7" fmla="*/ 203 h 212"/>
                  <a:gd name="T8" fmla="*/ 12 w 58"/>
                  <a:gd name="T9" fmla="*/ 206 h 212"/>
                  <a:gd name="T10" fmla="*/ 41 w 58"/>
                  <a:gd name="T11" fmla="*/ 111 h 212"/>
                  <a:gd name="T12" fmla="*/ 55 w 58"/>
                  <a:gd name="T13" fmla="*/ 11 h 212"/>
                </a:gdLst>
                <a:ahLst/>
                <a:cxnLst>
                  <a:cxn ang="0">
                    <a:pos x="T0" y="T1"/>
                  </a:cxn>
                  <a:cxn ang="0">
                    <a:pos x="T2" y="T3"/>
                  </a:cxn>
                  <a:cxn ang="0">
                    <a:pos x="T4" y="T5"/>
                  </a:cxn>
                  <a:cxn ang="0">
                    <a:pos x="T6" y="T7"/>
                  </a:cxn>
                  <a:cxn ang="0">
                    <a:pos x="T8" y="T9"/>
                  </a:cxn>
                  <a:cxn ang="0">
                    <a:pos x="T10" y="T11"/>
                  </a:cxn>
                  <a:cxn ang="0">
                    <a:pos x="T12" y="T13"/>
                  </a:cxn>
                </a:cxnLst>
                <a:rect l="0" t="0" r="r" b="b"/>
                <a:pathLst>
                  <a:path w="58" h="212">
                    <a:moveTo>
                      <a:pt x="55" y="11"/>
                    </a:moveTo>
                    <a:cubicBezTo>
                      <a:pt x="54" y="2"/>
                      <a:pt x="43" y="0"/>
                      <a:pt x="39" y="9"/>
                    </a:cubicBezTo>
                    <a:cubicBezTo>
                      <a:pt x="28" y="39"/>
                      <a:pt x="26" y="76"/>
                      <a:pt x="19" y="109"/>
                    </a:cubicBezTo>
                    <a:cubicBezTo>
                      <a:pt x="13" y="140"/>
                      <a:pt x="1" y="171"/>
                      <a:pt x="0" y="203"/>
                    </a:cubicBezTo>
                    <a:cubicBezTo>
                      <a:pt x="0" y="210"/>
                      <a:pt x="9" y="212"/>
                      <a:pt x="12" y="206"/>
                    </a:cubicBezTo>
                    <a:cubicBezTo>
                      <a:pt x="29" y="178"/>
                      <a:pt x="35" y="143"/>
                      <a:pt x="41" y="111"/>
                    </a:cubicBezTo>
                    <a:cubicBezTo>
                      <a:pt x="48" y="80"/>
                      <a:pt x="58" y="43"/>
                      <a:pt x="55" y="1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3">
                <a:extLst>
                  <a:ext uri="{FF2B5EF4-FFF2-40B4-BE49-F238E27FC236}">
                    <a16:creationId xmlns:a16="http://schemas.microsoft.com/office/drawing/2014/main" id="{F3679DC3-555F-427E-99B6-A583A39781A8}"/>
                  </a:ext>
                </a:extLst>
              </p:cNvPr>
              <p:cNvSpPr/>
              <p:nvPr/>
            </p:nvSpPr>
            <p:spPr bwMode="auto">
              <a:xfrm>
                <a:off x="3840163" y="5349875"/>
                <a:ext cx="276225" cy="463550"/>
              </a:xfrm>
              <a:custGeom>
                <a:avLst/>
                <a:gdLst>
                  <a:gd name="T0" fmla="*/ 84 w 102"/>
                  <a:gd name="T1" fmla="*/ 9 h 171"/>
                  <a:gd name="T2" fmla="*/ 38 w 102"/>
                  <a:gd name="T3" fmla="*/ 85 h 171"/>
                  <a:gd name="T4" fmla="*/ 2 w 102"/>
                  <a:gd name="T5" fmla="*/ 160 h 171"/>
                  <a:gd name="T6" fmla="*/ 12 w 102"/>
                  <a:gd name="T7" fmla="*/ 166 h 171"/>
                  <a:gd name="T8" fmla="*/ 56 w 102"/>
                  <a:gd name="T9" fmla="*/ 96 h 171"/>
                  <a:gd name="T10" fmla="*/ 97 w 102"/>
                  <a:gd name="T11" fmla="*/ 17 h 171"/>
                  <a:gd name="T12" fmla="*/ 84 w 102"/>
                  <a:gd name="T13" fmla="*/ 9 h 171"/>
                </a:gdLst>
                <a:ahLst/>
                <a:cxnLst>
                  <a:cxn ang="0">
                    <a:pos x="T0" y="T1"/>
                  </a:cxn>
                  <a:cxn ang="0">
                    <a:pos x="T2" y="T3"/>
                  </a:cxn>
                  <a:cxn ang="0">
                    <a:pos x="T4" y="T5"/>
                  </a:cxn>
                  <a:cxn ang="0">
                    <a:pos x="T6" y="T7"/>
                  </a:cxn>
                  <a:cxn ang="0">
                    <a:pos x="T8" y="T9"/>
                  </a:cxn>
                  <a:cxn ang="0">
                    <a:pos x="T10" y="T11"/>
                  </a:cxn>
                  <a:cxn ang="0">
                    <a:pos x="T12" y="T13"/>
                  </a:cxn>
                </a:cxnLst>
                <a:rect l="0" t="0" r="r" b="b"/>
                <a:pathLst>
                  <a:path w="102" h="171">
                    <a:moveTo>
                      <a:pt x="84" y="9"/>
                    </a:moveTo>
                    <a:cubicBezTo>
                      <a:pt x="68" y="34"/>
                      <a:pt x="53" y="59"/>
                      <a:pt x="38" y="85"/>
                    </a:cubicBezTo>
                    <a:cubicBezTo>
                      <a:pt x="25" y="109"/>
                      <a:pt x="8" y="133"/>
                      <a:pt x="2" y="160"/>
                    </a:cubicBezTo>
                    <a:cubicBezTo>
                      <a:pt x="0" y="166"/>
                      <a:pt x="8" y="171"/>
                      <a:pt x="12" y="166"/>
                    </a:cubicBezTo>
                    <a:cubicBezTo>
                      <a:pt x="31" y="147"/>
                      <a:pt x="43" y="119"/>
                      <a:pt x="56" y="96"/>
                    </a:cubicBezTo>
                    <a:cubicBezTo>
                      <a:pt x="70" y="69"/>
                      <a:pt x="84" y="43"/>
                      <a:pt x="97" y="17"/>
                    </a:cubicBezTo>
                    <a:cubicBezTo>
                      <a:pt x="102" y="8"/>
                      <a:pt x="89" y="0"/>
                      <a:pt x="84" y="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4">
                <a:extLst>
                  <a:ext uri="{FF2B5EF4-FFF2-40B4-BE49-F238E27FC236}">
                    <a16:creationId xmlns:a16="http://schemas.microsoft.com/office/drawing/2014/main" id="{11A3D5DC-E4D3-4663-86AD-CF53543FB4F1}"/>
                  </a:ext>
                </a:extLst>
              </p:cNvPr>
              <p:cNvSpPr/>
              <p:nvPr/>
            </p:nvSpPr>
            <p:spPr bwMode="auto">
              <a:xfrm>
                <a:off x="3546476" y="5295900"/>
                <a:ext cx="323850" cy="325438"/>
              </a:xfrm>
              <a:custGeom>
                <a:avLst/>
                <a:gdLst>
                  <a:gd name="T0" fmla="*/ 94 w 119"/>
                  <a:gd name="T1" fmla="*/ 10 h 120"/>
                  <a:gd name="T2" fmla="*/ 3 w 119"/>
                  <a:gd name="T3" fmla="*/ 111 h 120"/>
                  <a:gd name="T4" fmla="*/ 10 w 119"/>
                  <a:gd name="T5" fmla="*/ 118 h 120"/>
                  <a:gd name="T6" fmla="*/ 110 w 119"/>
                  <a:gd name="T7" fmla="*/ 26 h 120"/>
                  <a:gd name="T8" fmla="*/ 94 w 119"/>
                  <a:gd name="T9" fmla="*/ 10 h 120"/>
                </a:gdLst>
                <a:ahLst/>
                <a:cxnLst>
                  <a:cxn ang="0">
                    <a:pos x="T0" y="T1"/>
                  </a:cxn>
                  <a:cxn ang="0">
                    <a:pos x="T2" y="T3"/>
                  </a:cxn>
                  <a:cxn ang="0">
                    <a:pos x="T4" y="T5"/>
                  </a:cxn>
                  <a:cxn ang="0">
                    <a:pos x="T6" y="T7"/>
                  </a:cxn>
                  <a:cxn ang="0">
                    <a:pos x="T8" y="T9"/>
                  </a:cxn>
                </a:cxnLst>
                <a:rect l="0" t="0" r="r" b="b"/>
                <a:pathLst>
                  <a:path w="119" h="120">
                    <a:moveTo>
                      <a:pt x="94" y="10"/>
                    </a:moveTo>
                    <a:cubicBezTo>
                      <a:pt x="64" y="44"/>
                      <a:pt x="30" y="74"/>
                      <a:pt x="3" y="111"/>
                    </a:cubicBezTo>
                    <a:cubicBezTo>
                      <a:pt x="0" y="115"/>
                      <a:pt x="6" y="120"/>
                      <a:pt x="10" y="118"/>
                    </a:cubicBezTo>
                    <a:cubicBezTo>
                      <a:pt x="49" y="95"/>
                      <a:pt x="80" y="59"/>
                      <a:pt x="110" y="26"/>
                    </a:cubicBezTo>
                    <a:cubicBezTo>
                      <a:pt x="119" y="15"/>
                      <a:pt x="104" y="0"/>
                      <a:pt x="94" y="1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5">
                <a:extLst>
                  <a:ext uri="{FF2B5EF4-FFF2-40B4-BE49-F238E27FC236}">
                    <a16:creationId xmlns:a16="http://schemas.microsoft.com/office/drawing/2014/main" id="{67E0C5FA-C586-4848-8050-31EC3923AA04}"/>
                  </a:ext>
                </a:extLst>
              </p:cNvPr>
              <p:cNvSpPr/>
              <p:nvPr/>
            </p:nvSpPr>
            <p:spPr bwMode="auto">
              <a:xfrm>
                <a:off x="3284538" y="5168900"/>
                <a:ext cx="414338" cy="261938"/>
              </a:xfrm>
              <a:custGeom>
                <a:avLst/>
                <a:gdLst>
                  <a:gd name="T0" fmla="*/ 132 w 153"/>
                  <a:gd name="T1" fmla="*/ 6 h 97"/>
                  <a:gd name="T2" fmla="*/ 4 w 153"/>
                  <a:gd name="T3" fmla="*/ 86 h 97"/>
                  <a:gd name="T4" fmla="*/ 9 w 153"/>
                  <a:gd name="T5" fmla="*/ 95 h 97"/>
                  <a:gd name="T6" fmla="*/ 142 w 153"/>
                  <a:gd name="T7" fmla="*/ 23 h 97"/>
                  <a:gd name="T8" fmla="*/ 132 w 153"/>
                  <a:gd name="T9" fmla="*/ 6 h 97"/>
                </a:gdLst>
                <a:ahLst/>
                <a:cxnLst>
                  <a:cxn ang="0">
                    <a:pos x="T0" y="T1"/>
                  </a:cxn>
                  <a:cxn ang="0">
                    <a:pos x="T2" y="T3"/>
                  </a:cxn>
                  <a:cxn ang="0">
                    <a:pos x="T4" y="T5"/>
                  </a:cxn>
                  <a:cxn ang="0">
                    <a:pos x="T6" y="T7"/>
                  </a:cxn>
                  <a:cxn ang="0">
                    <a:pos x="T8" y="T9"/>
                  </a:cxn>
                </a:cxnLst>
                <a:rect l="0" t="0" r="r" b="b"/>
                <a:pathLst>
                  <a:path w="153" h="97">
                    <a:moveTo>
                      <a:pt x="132" y="6"/>
                    </a:moveTo>
                    <a:cubicBezTo>
                      <a:pt x="89" y="29"/>
                      <a:pt x="40" y="52"/>
                      <a:pt x="4" y="86"/>
                    </a:cubicBezTo>
                    <a:cubicBezTo>
                      <a:pt x="0" y="90"/>
                      <a:pt x="4" y="97"/>
                      <a:pt x="9" y="95"/>
                    </a:cubicBezTo>
                    <a:cubicBezTo>
                      <a:pt x="57" y="80"/>
                      <a:pt x="101" y="50"/>
                      <a:pt x="142" y="23"/>
                    </a:cubicBezTo>
                    <a:cubicBezTo>
                      <a:pt x="153" y="16"/>
                      <a:pt x="143" y="0"/>
                      <a:pt x="132" y="6"/>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6">
                <a:extLst>
                  <a:ext uri="{FF2B5EF4-FFF2-40B4-BE49-F238E27FC236}">
                    <a16:creationId xmlns:a16="http://schemas.microsoft.com/office/drawing/2014/main" id="{86561492-9AB6-4A8D-AA45-9F2D64AD990F}"/>
                  </a:ext>
                </a:extLst>
              </p:cNvPr>
              <p:cNvSpPr/>
              <p:nvPr/>
            </p:nvSpPr>
            <p:spPr bwMode="auto">
              <a:xfrm>
                <a:off x="3154363" y="5073650"/>
                <a:ext cx="392113" cy="115888"/>
              </a:xfrm>
              <a:custGeom>
                <a:avLst/>
                <a:gdLst>
                  <a:gd name="T0" fmla="*/ 132 w 145"/>
                  <a:gd name="T1" fmla="*/ 1 h 43"/>
                  <a:gd name="T2" fmla="*/ 5 w 145"/>
                  <a:gd name="T3" fmla="*/ 30 h 43"/>
                  <a:gd name="T4" fmla="*/ 8 w 145"/>
                  <a:gd name="T5" fmla="*/ 42 h 43"/>
                  <a:gd name="T6" fmla="*/ 132 w 145"/>
                  <a:gd name="T7" fmla="*/ 20 h 43"/>
                  <a:gd name="T8" fmla="*/ 132 w 145"/>
                  <a:gd name="T9" fmla="*/ 1 h 43"/>
                </a:gdLst>
                <a:ahLst/>
                <a:cxnLst>
                  <a:cxn ang="0">
                    <a:pos x="T0" y="T1"/>
                  </a:cxn>
                  <a:cxn ang="0">
                    <a:pos x="T2" y="T3"/>
                  </a:cxn>
                  <a:cxn ang="0">
                    <a:pos x="T4" y="T5"/>
                  </a:cxn>
                  <a:cxn ang="0">
                    <a:pos x="T6" y="T7"/>
                  </a:cxn>
                  <a:cxn ang="0">
                    <a:pos x="T8" y="T9"/>
                  </a:cxn>
                </a:cxnLst>
                <a:rect l="0" t="0" r="r" b="b"/>
                <a:pathLst>
                  <a:path w="145" h="43">
                    <a:moveTo>
                      <a:pt x="132" y="1"/>
                    </a:moveTo>
                    <a:cubicBezTo>
                      <a:pt x="90" y="3"/>
                      <a:pt x="41" y="8"/>
                      <a:pt x="5" y="30"/>
                    </a:cubicBezTo>
                    <a:cubicBezTo>
                      <a:pt x="0" y="33"/>
                      <a:pt x="2" y="43"/>
                      <a:pt x="8" y="42"/>
                    </a:cubicBezTo>
                    <a:cubicBezTo>
                      <a:pt x="50" y="39"/>
                      <a:pt x="90" y="25"/>
                      <a:pt x="132" y="20"/>
                    </a:cubicBezTo>
                    <a:cubicBezTo>
                      <a:pt x="144" y="18"/>
                      <a:pt x="145" y="0"/>
                      <a:pt x="132" y="1"/>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7">
                <a:extLst>
                  <a:ext uri="{FF2B5EF4-FFF2-40B4-BE49-F238E27FC236}">
                    <a16:creationId xmlns:a16="http://schemas.microsoft.com/office/drawing/2014/main" id="{0F2EF47D-5D90-40B5-B28C-0D0DFE9E9B60}"/>
                  </a:ext>
                </a:extLst>
              </p:cNvPr>
              <p:cNvSpPr/>
              <p:nvPr/>
            </p:nvSpPr>
            <p:spPr bwMode="auto">
              <a:xfrm>
                <a:off x="2986088" y="4881563"/>
                <a:ext cx="452438" cy="115888"/>
              </a:xfrm>
              <a:custGeom>
                <a:avLst/>
                <a:gdLst>
                  <a:gd name="T0" fmla="*/ 147 w 167"/>
                  <a:gd name="T1" fmla="*/ 2 h 43"/>
                  <a:gd name="T2" fmla="*/ 5 w 167"/>
                  <a:gd name="T3" fmla="*/ 30 h 43"/>
                  <a:gd name="T4" fmla="*/ 6 w 167"/>
                  <a:gd name="T5" fmla="*/ 40 h 43"/>
                  <a:gd name="T6" fmla="*/ 153 w 167"/>
                  <a:gd name="T7" fmla="*/ 23 h 43"/>
                  <a:gd name="T8" fmla="*/ 147 w 167"/>
                  <a:gd name="T9" fmla="*/ 2 h 43"/>
                </a:gdLst>
                <a:ahLst/>
                <a:cxnLst>
                  <a:cxn ang="0">
                    <a:pos x="T0" y="T1"/>
                  </a:cxn>
                  <a:cxn ang="0">
                    <a:pos x="T2" y="T3"/>
                  </a:cxn>
                  <a:cxn ang="0">
                    <a:pos x="T4" y="T5"/>
                  </a:cxn>
                  <a:cxn ang="0">
                    <a:pos x="T6" y="T7"/>
                  </a:cxn>
                  <a:cxn ang="0">
                    <a:pos x="T8" y="T9"/>
                  </a:cxn>
                </a:cxnLst>
                <a:rect l="0" t="0" r="r" b="b"/>
                <a:pathLst>
                  <a:path w="167" h="43">
                    <a:moveTo>
                      <a:pt x="147" y="2"/>
                    </a:moveTo>
                    <a:cubicBezTo>
                      <a:pt x="99" y="9"/>
                      <a:pt x="50" y="12"/>
                      <a:pt x="5" y="30"/>
                    </a:cubicBezTo>
                    <a:cubicBezTo>
                      <a:pt x="0" y="32"/>
                      <a:pt x="0" y="39"/>
                      <a:pt x="6" y="40"/>
                    </a:cubicBezTo>
                    <a:cubicBezTo>
                      <a:pt x="55" y="43"/>
                      <a:pt x="105" y="31"/>
                      <a:pt x="153" y="23"/>
                    </a:cubicBezTo>
                    <a:cubicBezTo>
                      <a:pt x="167" y="21"/>
                      <a:pt x="161" y="0"/>
                      <a:pt x="147" y="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8">
                <a:extLst>
                  <a:ext uri="{FF2B5EF4-FFF2-40B4-BE49-F238E27FC236}">
                    <a16:creationId xmlns:a16="http://schemas.microsoft.com/office/drawing/2014/main" id="{92CA54B5-85E7-40D2-80DF-5A26C101B484}"/>
                  </a:ext>
                </a:extLst>
              </p:cNvPr>
              <p:cNvSpPr/>
              <p:nvPr/>
            </p:nvSpPr>
            <p:spPr bwMode="auto">
              <a:xfrm>
                <a:off x="2973388" y="4651375"/>
                <a:ext cx="368300" cy="101600"/>
              </a:xfrm>
              <a:custGeom>
                <a:avLst/>
                <a:gdLst>
                  <a:gd name="T0" fmla="*/ 122 w 136"/>
                  <a:gd name="T1" fmla="*/ 3 h 38"/>
                  <a:gd name="T2" fmla="*/ 7 w 136"/>
                  <a:gd name="T3" fmla="*/ 1 h 38"/>
                  <a:gd name="T4" fmla="*/ 3 w 136"/>
                  <a:gd name="T5" fmla="*/ 8 h 38"/>
                  <a:gd name="T6" fmla="*/ 127 w 136"/>
                  <a:gd name="T7" fmla="*/ 19 h 38"/>
                  <a:gd name="T8" fmla="*/ 122 w 136"/>
                  <a:gd name="T9" fmla="*/ 3 h 38"/>
                </a:gdLst>
                <a:ahLst/>
                <a:cxnLst>
                  <a:cxn ang="0">
                    <a:pos x="T0" y="T1"/>
                  </a:cxn>
                  <a:cxn ang="0">
                    <a:pos x="T2" y="T3"/>
                  </a:cxn>
                  <a:cxn ang="0">
                    <a:pos x="T4" y="T5"/>
                  </a:cxn>
                  <a:cxn ang="0">
                    <a:pos x="T6" y="T7"/>
                  </a:cxn>
                  <a:cxn ang="0">
                    <a:pos x="T8" y="T9"/>
                  </a:cxn>
                </a:cxnLst>
                <a:rect l="0" t="0" r="r" b="b"/>
                <a:pathLst>
                  <a:path w="136" h="38">
                    <a:moveTo>
                      <a:pt x="122" y="3"/>
                    </a:moveTo>
                    <a:cubicBezTo>
                      <a:pt x="83" y="14"/>
                      <a:pt x="46" y="7"/>
                      <a:pt x="7" y="1"/>
                    </a:cubicBezTo>
                    <a:cubicBezTo>
                      <a:pt x="4" y="1"/>
                      <a:pt x="0" y="5"/>
                      <a:pt x="3" y="8"/>
                    </a:cubicBezTo>
                    <a:cubicBezTo>
                      <a:pt x="37" y="38"/>
                      <a:pt x="86" y="35"/>
                      <a:pt x="127" y="19"/>
                    </a:cubicBezTo>
                    <a:cubicBezTo>
                      <a:pt x="136" y="15"/>
                      <a:pt x="133" y="0"/>
                      <a:pt x="122" y="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9">
                <a:extLst>
                  <a:ext uri="{FF2B5EF4-FFF2-40B4-BE49-F238E27FC236}">
                    <a16:creationId xmlns:a16="http://schemas.microsoft.com/office/drawing/2014/main" id="{E90C7759-DDD6-4610-BDEF-2D524BB9A273}"/>
                  </a:ext>
                </a:extLst>
              </p:cNvPr>
              <p:cNvSpPr/>
              <p:nvPr/>
            </p:nvSpPr>
            <p:spPr bwMode="auto">
              <a:xfrm>
                <a:off x="2928938" y="4406900"/>
                <a:ext cx="382588" cy="92075"/>
              </a:xfrm>
              <a:custGeom>
                <a:avLst/>
                <a:gdLst>
                  <a:gd name="T0" fmla="*/ 122 w 141"/>
                  <a:gd name="T1" fmla="*/ 4 h 34"/>
                  <a:gd name="T2" fmla="*/ 5 w 141"/>
                  <a:gd name="T3" fmla="*/ 0 h 34"/>
                  <a:gd name="T4" fmla="*/ 3 w 141"/>
                  <a:gd name="T5" fmla="*/ 8 h 34"/>
                  <a:gd name="T6" fmla="*/ 128 w 141"/>
                  <a:gd name="T7" fmla="*/ 24 h 34"/>
                  <a:gd name="T8" fmla="*/ 122 w 141"/>
                  <a:gd name="T9" fmla="*/ 4 h 34"/>
                </a:gdLst>
                <a:ahLst/>
                <a:cxnLst>
                  <a:cxn ang="0">
                    <a:pos x="T0" y="T1"/>
                  </a:cxn>
                  <a:cxn ang="0">
                    <a:pos x="T2" y="T3"/>
                  </a:cxn>
                  <a:cxn ang="0">
                    <a:pos x="T4" y="T5"/>
                  </a:cxn>
                  <a:cxn ang="0">
                    <a:pos x="T6" y="T7"/>
                  </a:cxn>
                  <a:cxn ang="0">
                    <a:pos x="T8" y="T9"/>
                  </a:cxn>
                </a:cxnLst>
                <a:rect l="0" t="0" r="r" b="b"/>
                <a:pathLst>
                  <a:path w="141" h="34">
                    <a:moveTo>
                      <a:pt x="122" y="4"/>
                    </a:moveTo>
                    <a:cubicBezTo>
                      <a:pt x="82" y="11"/>
                      <a:pt x="44" y="2"/>
                      <a:pt x="5" y="0"/>
                    </a:cubicBezTo>
                    <a:cubicBezTo>
                      <a:pt x="0" y="0"/>
                      <a:pt x="0" y="6"/>
                      <a:pt x="3" y="8"/>
                    </a:cubicBezTo>
                    <a:cubicBezTo>
                      <a:pt x="38" y="34"/>
                      <a:pt x="86" y="32"/>
                      <a:pt x="128" y="24"/>
                    </a:cubicBezTo>
                    <a:cubicBezTo>
                      <a:pt x="141" y="22"/>
                      <a:pt x="135" y="2"/>
                      <a:pt x="122" y="4"/>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0">
                <a:extLst>
                  <a:ext uri="{FF2B5EF4-FFF2-40B4-BE49-F238E27FC236}">
                    <a16:creationId xmlns:a16="http://schemas.microsoft.com/office/drawing/2014/main" id="{D0B1E5AB-ABBE-4B05-B721-CF095AB18EC6}"/>
                  </a:ext>
                </a:extLst>
              </p:cNvPr>
              <p:cNvSpPr/>
              <p:nvPr/>
            </p:nvSpPr>
            <p:spPr bwMode="auto">
              <a:xfrm>
                <a:off x="3028951" y="4089400"/>
                <a:ext cx="290513" cy="111125"/>
              </a:xfrm>
              <a:custGeom>
                <a:avLst/>
                <a:gdLst>
                  <a:gd name="T0" fmla="*/ 94 w 107"/>
                  <a:gd name="T1" fmla="*/ 20 h 41"/>
                  <a:gd name="T2" fmla="*/ 46 w 107"/>
                  <a:gd name="T3" fmla="*/ 10 h 41"/>
                  <a:gd name="T4" fmla="*/ 7 w 107"/>
                  <a:gd name="T5" fmla="*/ 0 h 41"/>
                  <a:gd name="T6" fmla="*/ 2 w 107"/>
                  <a:gd name="T7" fmla="*/ 8 h 41"/>
                  <a:gd name="T8" fmla="*/ 94 w 107"/>
                  <a:gd name="T9" fmla="*/ 41 h 41"/>
                  <a:gd name="T10" fmla="*/ 94 w 107"/>
                  <a:gd name="T11" fmla="*/ 20 h 41"/>
                </a:gdLst>
                <a:ahLst/>
                <a:cxnLst>
                  <a:cxn ang="0">
                    <a:pos x="T0" y="T1"/>
                  </a:cxn>
                  <a:cxn ang="0">
                    <a:pos x="T2" y="T3"/>
                  </a:cxn>
                  <a:cxn ang="0">
                    <a:pos x="T4" y="T5"/>
                  </a:cxn>
                  <a:cxn ang="0">
                    <a:pos x="T6" y="T7"/>
                  </a:cxn>
                  <a:cxn ang="0">
                    <a:pos x="T8" y="T9"/>
                  </a:cxn>
                  <a:cxn ang="0">
                    <a:pos x="T10" y="T11"/>
                  </a:cxn>
                </a:cxnLst>
                <a:rect l="0" t="0" r="r" b="b"/>
                <a:pathLst>
                  <a:path w="107" h="41">
                    <a:moveTo>
                      <a:pt x="94" y="20"/>
                    </a:moveTo>
                    <a:cubicBezTo>
                      <a:pt x="78" y="19"/>
                      <a:pt x="62" y="15"/>
                      <a:pt x="46" y="10"/>
                    </a:cubicBezTo>
                    <a:cubicBezTo>
                      <a:pt x="33" y="6"/>
                      <a:pt x="21" y="0"/>
                      <a:pt x="7" y="0"/>
                    </a:cubicBezTo>
                    <a:cubicBezTo>
                      <a:pt x="3" y="0"/>
                      <a:pt x="0" y="5"/>
                      <a:pt x="2" y="8"/>
                    </a:cubicBezTo>
                    <a:cubicBezTo>
                      <a:pt x="21" y="34"/>
                      <a:pt x="64" y="39"/>
                      <a:pt x="94" y="41"/>
                    </a:cubicBezTo>
                    <a:cubicBezTo>
                      <a:pt x="107" y="41"/>
                      <a:pt x="107" y="21"/>
                      <a:pt x="94" y="20"/>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1">
                <a:extLst>
                  <a:ext uri="{FF2B5EF4-FFF2-40B4-BE49-F238E27FC236}">
                    <a16:creationId xmlns:a16="http://schemas.microsoft.com/office/drawing/2014/main" id="{846C6C83-6687-457C-AACE-69653E7330BF}"/>
                  </a:ext>
                </a:extLst>
              </p:cNvPr>
              <p:cNvSpPr/>
              <p:nvPr/>
            </p:nvSpPr>
            <p:spPr bwMode="auto">
              <a:xfrm>
                <a:off x="3035301" y="3805238"/>
                <a:ext cx="298450" cy="203200"/>
              </a:xfrm>
              <a:custGeom>
                <a:avLst/>
                <a:gdLst>
                  <a:gd name="T0" fmla="*/ 97 w 110"/>
                  <a:gd name="T1" fmla="*/ 52 h 75"/>
                  <a:gd name="T2" fmla="*/ 49 w 110"/>
                  <a:gd name="T3" fmla="*/ 26 h 75"/>
                  <a:gd name="T4" fmla="*/ 7 w 110"/>
                  <a:gd name="T5" fmla="*/ 1 h 75"/>
                  <a:gd name="T6" fmla="*/ 2 w 110"/>
                  <a:gd name="T7" fmla="*/ 8 h 75"/>
                  <a:gd name="T8" fmla="*/ 87 w 110"/>
                  <a:gd name="T9" fmla="*/ 70 h 75"/>
                  <a:gd name="T10" fmla="*/ 97 w 110"/>
                  <a:gd name="T11" fmla="*/ 52 h 75"/>
                </a:gdLst>
                <a:ahLst/>
                <a:cxnLst>
                  <a:cxn ang="0">
                    <a:pos x="T0" y="T1"/>
                  </a:cxn>
                  <a:cxn ang="0">
                    <a:pos x="T2" y="T3"/>
                  </a:cxn>
                  <a:cxn ang="0">
                    <a:pos x="T4" y="T5"/>
                  </a:cxn>
                  <a:cxn ang="0">
                    <a:pos x="T6" y="T7"/>
                  </a:cxn>
                  <a:cxn ang="0">
                    <a:pos x="T8" y="T9"/>
                  </a:cxn>
                  <a:cxn ang="0">
                    <a:pos x="T10" y="T11"/>
                  </a:cxn>
                </a:cxnLst>
                <a:rect l="0" t="0" r="r" b="b"/>
                <a:pathLst>
                  <a:path w="110" h="75">
                    <a:moveTo>
                      <a:pt x="97" y="52"/>
                    </a:moveTo>
                    <a:cubicBezTo>
                      <a:pt x="81" y="45"/>
                      <a:pt x="65" y="36"/>
                      <a:pt x="49" y="26"/>
                    </a:cubicBezTo>
                    <a:cubicBezTo>
                      <a:pt x="35" y="17"/>
                      <a:pt x="22" y="7"/>
                      <a:pt x="7" y="1"/>
                    </a:cubicBezTo>
                    <a:cubicBezTo>
                      <a:pt x="3" y="0"/>
                      <a:pt x="0" y="5"/>
                      <a:pt x="2" y="8"/>
                    </a:cubicBezTo>
                    <a:cubicBezTo>
                      <a:pt x="18" y="39"/>
                      <a:pt x="56" y="57"/>
                      <a:pt x="87" y="70"/>
                    </a:cubicBezTo>
                    <a:cubicBezTo>
                      <a:pt x="99" y="75"/>
                      <a:pt x="110" y="57"/>
                      <a:pt x="97" y="52"/>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2">
                <a:extLst>
                  <a:ext uri="{FF2B5EF4-FFF2-40B4-BE49-F238E27FC236}">
                    <a16:creationId xmlns:a16="http://schemas.microsoft.com/office/drawing/2014/main" id="{639CAF43-D58C-45B5-8E73-A285A841BB3E}"/>
                  </a:ext>
                </a:extLst>
              </p:cNvPr>
              <p:cNvSpPr/>
              <p:nvPr/>
            </p:nvSpPr>
            <p:spPr bwMode="auto">
              <a:xfrm>
                <a:off x="3197226" y="3559175"/>
                <a:ext cx="290513" cy="234950"/>
              </a:xfrm>
              <a:custGeom>
                <a:avLst/>
                <a:gdLst>
                  <a:gd name="T0" fmla="*/ 103 w 107"/>
                  <a:gd name="T1" fmla="*/ 79 h 87"/>
                  <a:gd name="T2" fmla="*/ 50 w 107"/>
                  <a:gd name="T3" fmla="*/ 39 h 87"/>
                  <a:gd name="T4" fmla="*/ 8 w 107"/>
                  <a:gd name="T5" fmla="*/ 2 h 87"/>
                  <a:gd name="T6" fmla="*/ 1 w 107"/>
                  <a:gd name="T7" fmla="*/ 7 h 87"/>
                  <a:gd name="T8" fmla="*/ 100 w 107"/>
                  <a:gd name="T9" fmla="*/ 86 h 87"/>
                  <a:gd name="T10" fmla="*/ 103 w 107"/>
                  <a:gd name="T11" fmla="*/ 79 h 87"/>
                </a:gdLst>
                <a:ahLst/>
                <a:cxnLst>
                  <a:cxn ang="0">
                    <a:pos x="T0" y="T1"/>
                  </a:cxn>
                  <a:cxn ang="0">
                    <a:pos x="T2" y="T3"/>
                  </a:cxn>
                  <a:cxn ang="0">
                    <a:pos x="T4" y="T5"/>
                  </a:cxn>
                  <a:cxn ang="0">
                    <a:pos x="T6" y="T7"/>
                  </a:cxn>
                  <a:cxn ang="0">
                    <a:pos x="T8" y="T9"/>
                  </a:cxn>
                  <a:cxn ang="0">
                    <a:pos x="T10" y="T11"/>
                  </a:cxn>
                </a:cxnLst>
                <a:rect l="0" t="0" r="r" b="b"/>
                <a:pathLst>
                  <a:path w="107" h="87">
                    <a:moveTo>
                      <a:pt x="103" y="79"/>
                    </a:moveTo>
                    <a:cubicBezTo>
                      <a:pt x="85" y="65"/>
                      <a:pt x="67" y="54"/>
                      <a:pt x="50" y="39"/>
                    </a:cubicBezTo>
                    <a:cubicBezTo>
                      <a:pt x="36" y="27"/>
                      <a:pt x="24" y="12"/>
                      <a:pt x="8" y="2"/>
                    </a:cubicBezTo>
                    <a:cubicBezTo>
                      <a:pt x="4" y="0"/>
                      <a:pt x="0" y="3"/>
                      <a:pt x="1" y="7"/>
                    </a:cubicBezTo>
                    <a:cubicBezTo>
                      <a:pt x="11" y="46"/>
                      <a:pt x="62" y="79"/>
                      <a:pt x="100" y="86"/>
                    </a:cubicBezTo>
                    <a:cubicBezTo>
                      <a:pt x="104" y="87"/>
                      <a:pt x="107" y="81"/>
                      <a:pt x="103" y="79"/>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3">
                <a:extLst>
                  <a:ext uri="{FF2B5EF4-FFF2-40B4-BE49-F238E27FC236}">
                    <a16:creationId xmlns:a16="http://schemas.microsoft.com/office/drawing/2014/main" id="{F8130F67-2BB2-4571-885E-925F36683F75}"/>
                  </a:ext>
                </a:extLst>
              </p:cNvPr>
              <p:cNvSpPr/>
              <p:nvPr/>
            </p:nvSpPr>
            <p:spPr bwMode="auto">
              <a:xfrm>
                <a:off x="3360738" y="3365500"/>
                <a:ext cx="260350" cy="252413"/>
              </a:xfrm>
              <a:custGeom>
                <a:avLst/>
                <a:gdLst>
                  <a:gd name="T0" fmla="*/ 88 w 96"/>
                  <a:gd name="T1" fmla="*/ 73 h 93"/>
                  <a:gd name="T2" fmla="*/ 7 w 96"/>
                  <a:gd name="T3" fmla="*/ 1 h 93"/>
                  <a:gd name="T4" fmla="*/ 1 w 96"/>
                  <a:gd name="T5" fmla="*/ 7 h 93"/>
                  <a:gd name="T6" fmla="*/ 76 w 96"/>
                  <a:gd name="T7" fmla="*/ 85 h 93"/>
                  <a:gd name="T8" fmla="*/ 88 w 96"/>
                  <a:gd name="T9" fmla="*/ 73 h 93"/>
                </a:gdLst>
                <a:ahLst/>
                <a:cxnLst>
                  <a:cxn ang="0">
                    <a:pos x="T0" y="T1"/>
                  </a:cxn>
                  <a:cxn ang="0">
                    <a:pos x="T2" y="T3"/>
                  </a:cxn>
                  <a:cxn ang="0">
                    <a:pos x="T4" y="T5"/>
                  </a:cxn>
                  <a:cxn ang="0">
                    <a:pos x="T6" y="T7"/>
                  </a:cxn>
                  <a:cxn ang="0">
                    <a:pos x="T8" y="T9"/>
                  </a:cxn>
                </a:cxnLst>
                <a:rect l="0" t="0" r="r" b="b"/>
                <a:pathLst>
                  <a:path w="96" h="93">
                    <a:moveTo>
                      <a:pt x="88" y="73"/>
                    </a:moveTo>
                    <a:cubicBezTo>
                      <a:pt x="64" y="48"/>
                      <a:pt x="41" y="12"/>
                      <a:pt x="7" y="1"/>
                    </a:cubicBezTo>
                    <a:cubicBezTo>
                      <a:pt x="4" y="0"/>
                      <a:pt x="0" y="3"/>
                      <a:pt x="1" y="7"/>
                    </a:cubicBezTo>
                    <a:cubicBezTo>
                      <a:pt x="15" y="40"/>
                      <a:pt x="51" y="61"/>
                      <a:pt x="76" y="85"/>
                    </a:cubicBezTo>
                    <a:cubicBezTo>
                      <a:pt x="84" y="93"/>
                      <a:pt x="96" y="81"/>
                      <a:pt x="88" y="73"/>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44">
                <a:extLst>
                  <a:ext uri="{FF2B5EF4-FFF2-40B4-BE49-F238E27FC236}">
                    <a16:creationId xmlns:a16="http://schemas.microsoft.com/office/drawing/2014/main" id="{0CF7D328-314E-4AA3-BD4D-3F607CAECAD3}"/>
                  </a:ext>
                </a:extLst>
              </p:cNvPr>
              <p:cNvSpPr/>
              <p:nvPr/>
            </p:nvSpPr>
            <p:spPr bwMode="auto">
              <a:xfrm>
                <a:off x="3514726" y="3162300"/>
                <a:ext cx="260350" cy="260350"/>
              </a:xfrm>
              <a:custGeom>
                <a:avLst/>
                <a:gdLst>
                  <a:gd name="T0" fmla="*/ 94 w 96"/>
                  <a:gd name="T1" fmla="*/ 87 h 96"/>
                  <a:gd name="T2" fmla="*/ 58 w 96"/>
                  <a:gd name="T3" fmla="*/ 42 h 96"/>
                  <a:gd name="T4" fmla="*/ 9 w 96"/>
                  <a:gd name="T5" fmla="*/ 2 h 96"/>
                  <a:gd name="T6" fmla="*/ 2 w 96"/>
                  <a:gd name="T7" fmla="*/ 9 h 96"/>
                  <a:gd name="T8" fmla="*/ 42 w 96"/>
                  <a:gd name="T9" fmla="*/ 58 h 96"/>
                  <a:gd name="T10" fmla="*/ 87 w 96"/>
                  <a:gd name="T11" fmla="*/ 94 h 96"/>
                  <a:gd name="T12" fmla="*/ 94 w 96"/>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96" h="96">
                    <a:moveTo>
                      <a:pt x="94" y="87"/>
                    </a:moveTo>
                    <a:cubicBezTo>
                      <a:pt x="87" y="69"/>
                      <a:pt x="71" y="55"/>
                      <a:pt x="58" y="42"/>
                    </a:cubicBezTo>
                    <a:cubicBezTo>
                      <a:pt x="43" y="27"/>
                      <a:pt x="28" y="13"/>
                      <a:pt x="9" y="2"/>
                    </a:cubicBezTo>
                    <a:cubicBezTo>
                      <a:pt x="5" y="0"/>
                      <a:pt x="0" y="5"/>
                      <a:pt x="2" y="9"/>
                    </a:cubicBezTo>
                    <a:cubicBezTo>
                      <a:pt x="13" y="28"/>
                      <a:pt x="27" y="43"/>
                      <a:pt x="42" y="58"/>
                    </a:cubicBezTo>
                    <a:cubicBezTo>
                      <a:pt x="55" y="71"/>
                      <a:pt x="69" y="87"/>
                      <a:pt x="87" y="94"/>
                    </a:cubicBezTo>
                    <a:cubicBezTo>
                      <a:pt x="91" y="96"/>
                      <a:pt x="96" y="91"/>
                      <a:pt x="94" y="8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5">
                <a:extLst>
                  <a:ext uri="{FF2B5EF4-FFF2-40B4-BE49-F238E27FC236}">
                    <a16:creationId xmlns:a16="http://schemas.microsoft.com/office/drawing/2014/main" id="{0FEF3410-332A-4A93-B661-CFC5727F3AEE}"/>
                  </a:ext>
                </a:extLst>
              </p:cNvPr>
              <p:cNvSpPr>
                <a:spLocks noEditPoints="1"/>
              </p:cNvSpPr>
              <p:nvPr/>
            </p:nvSpPr>
            <p:spPr bwMode="auto">
              <a:xfrm>
                <a:off x="3425826" y="-73025"/>
                <a:ext cx="1844675" cy="5408613"/>
              </a:xfrm>
              <a:custGeom>
                <a:avLst/>
                <a:gdLst>
                  <a:gd name="T0" fmla="*/ 373 w 681"/>
                  <a:gd name="T1" fmla="*/ 256 h 1996"/>
                  <a:gd name="T2" fmla="*/ 372 w 681"/>
                  <a:gd name="T3" fmla="*/ 642 h 1996"/>
                  <a:gd name="T4" fmla="*/ 406 w 681"/>
                  <a:gd name="T5" fmla="*/ 927 h 1996"/>
                  <a:gd name="T6" fmla="*/ 434 w 681"/>
                  <a:gd name="T7" fmla="*/ 1039 h 1996"/>
                  <a:gd name="T8" fmla="*/ 444 w 681"/>
                  <a:gd name="T9" fmla="*/ 1123 h 1996"/>
                  <a:gd name="T10" fmla="*/ 465 w 681"/>
                  <a:gd name="T11" fmla="*/ 1255 h 1996"/>
                  <a:gd name="T12" fmla="*/ 678 w 681"/>
                  <a:gd name="T13" fmla="*/ 1581 h 1996"/>
                  <a:gd name="T14" fmla="*/ 581 w 681"/>
                  <a:gd name="T15" fmla="*/ 1908 h 1996"/>
                  <a:gd name="T16" fmla="*/ 351 w 681"/>
                  <a:gd name="T17" fmla="*/ 1996 h 1996"/>
                  <a:gd name="T18" fmla="*/ 77 w 681"/>
                  <a:gd name="T19" fmla="*/ 1879 h 1996"/>
                  <a:gd name="T20" fmla="*/ 50 w 681"/>
                  <a:gd name="T21" fmla="*/ 1439 h 1996"/>
                  <a:gd name="T22" fmla="*/ 232 w 681"/>
                  <a:gd name="T23" fmla="*/ 1226 h 1996"/>
                  <a:gd name="T24" fmla="*/ 239 w 681"/>
                  <a:gd name="T25" fmla="*/ 1110 h 1996"/>
                  <a:gd name="T26" fmla="*/ 227 w 681"/>
                  <a:gd name="T27" fmla="*/ 1013 h 1996"/>
                  <a:gd name="T28" fmla="*/ 311 w 681"/>
                  <a:gd name="T29" fmla="*/ 904 h 1996"/>
                  <a:gd name="T30" fmla="*/ 310 w 681"/>
                  <a:gd name="T31" fmla="*/ 516 h 1996"/>
                  <a:gd name="T32" fmla="*/ 306 w 681"/>
                  <a:gd name="T33" fmla="*/ 175 h 1996"/>
                  <a:gd name="T34" fmla="*/ 319 w 681"/>
                  <a:gd name="T35" fmla="*/ 58 h 1996"/>
                  <a:gd name="T36" fmla="*/ 318 w 681"/>
                  <a:gd name="T37" fmla="*/ 91 h 1996"/>
                  <a:gd name="T38" fmla="*/ 334 w 681"/>
                  <a:gd name="T39" fmla="*/ 275 h 1996"/>
                  <a:gd name="T40" fmla="*/ 320 w 681"/>
                  <a:gd name="T41" fmla="*/ 676 h 1996"/>
                  <a:gd name="T42" fmla="*/ 360 w 681"/>
                  <a:gd name="T43" fmla="*/ 897 h 1996"/>
                  <a:gd name="T44" fmla="*/ 363 w 681"/>
                  <a:gd name="T45" fmla="*/ 430 h 1996"/>
                  <a:gd name="T46" fmla="*/ 363 w 681"/>
                  <a:gd name="T47" fmla="*/ 58 h 1996"/>
                  <a:gd name="T48" fmla="*/ 246 w 681"/>
                  <a:gd name="T49" fmla="*/ 1227 h 1996"/>
                  <a:gd name="T50" fmla="*/ 45 w 681"/>
                  <a:gd name="T51" fmla="*/ 1481 h 1996"/>
                  <a:gd name="T52" fmla="*/ 38 w 681"/>
                  <a:gd name="T53" fmla="*/ 1778 h 1996"/>
                  <a:gd name="T54" fmla="*/ 340 w 681"/>
                  <a:gd name="T55" fmla="*/ 1982 h 1996"/>
                  <a:gd name="T56" fmla="*/ 562 w 681"/>
                  <a:gd name="T57" fmla="*/ 1904 h 1996"/>
                  <a:gd name="T58" fmla="*/ 664 w 681"/>
                  <a:gd name="T59" fmla="*/ 1578 h 1996"/>
                  <a:gd name="T60" fmla="*/ 444 w 681"/>
                  <a:gd name="T61" fmla="*/ 1245 h 1996"/>
                  <a:gd name="T62" fmla="*/ 423 w 681"/>
                  <a:gd name="T63" fmla="*/ 1321 h 1996"/>
                  <a:gd name="T64" fmla="*/ 509 w 681"/>
                  <a:gd name="T65" fmla="*/ 1617 h 1996"/>
                  <a:gd name="T66" fmla="*/ 430 w 681"/>
                  <a:gd name="T67" fmla="*/ 1594 h 1996"/>
                  <a:gd name="T68" fmla="*/ 337 w 681"/>
                  <a:gd name="T69" fmla="*/ 1597 h 1996"/>
                  <a:gd name="T70" fmla="*/ 232 w 681"/>
                  <a:gd name="T71" fmla="*/ 1587 h 1996"/>
                  <a:gd name="T72" fmla="*/ 170 w 681"/>
                  <a:gd name="T73" fmla="*/ 1617 h 1996"/>
                  <a:gd name="T74" fmla="*/ 231 w 681"/>
                  <a:gd name="T75" fmla="*/ 1461 h 1996"/>
                  <a:gd name="T76" fmla="*/ 192 w 681"/>
                  <a:gd name="T77" fmla="*/ 1588 h 1996"/>
                  <a:gd name="T78" fmla="*/ 280 w 681"/>
                  <a:gd name="T79" fmla="*/ 1602 h 1996"/>
                  <a:gd name="T80" fmla="*/ 359 w 681"/>
                  <a:gd name="T81" fmla="*/ 1582 h 1996"/>
                  <a:gd name="T82" fmla="*/ 446 w 681"/>
                  <a:gd name="T83" fmla="*/ 1561 h 1996"/>
                  <a:gd name="T84" fmla="*/ 441 w 681"/>
                  <a:gd name="T85" fmla="*/ 1439 h 1996"/>
                  <a:gd name="T86" fmla="*/ 327 w 681"/>
                  <a:gd name="T87" fmla="*/ 1179 h 1996"/>
                  <a:gd name="T88" fmla="*/ 192 w 681"/>
                  <a:gd name="T89" fmla="*/ 1588 h 1996"/>
                  <a:gd name="T90" fmla="*/ 318 w 681"/>
                  <a:gd name="T91" fmla="*/ 917 h 1996"/>
                  <a:gd name="T92" fmla="*/ 364 w 681"/>
                  <a:gd name="T93" fmla="*/ 955 h 1996"/>
                  <a:gd name="T94" fmla="*/ 281 w 681"/>
                  <a:gd name="T95" fmla="*/ 966 h 1996"/>
                  <a:gd name="T96" fmla="*/ 304 w 681"/>
                  <a:gd name="T97" fmla="*/ 1029 h 1996"/>
                  <a:gd name="T98" fmla="*/ 291 w 681"/>
                  <a:gd name="T99" fmla="*/ 1039 h 1996"/>
                  <a:gd name="T100" fmla="*/ 264 w 681"/>
                  <a:gd name="T101" fmla="*/ 1113 h 1996"/>
                  <a:gd name="T102" fmla="*/ 294 w 681"/>
                  <a:gd name="T103" fmla="*/ 1116 h 1996"/>
                  <a:gd name="T104" fmla="*/ 267 w 681"/>
                  <a:gd name="T105" fmla="*/ 1175 h 1996"/>
                  <a:gd name="T106" fmla="*/ 436 w 681"/>
                  <a:gd name="T107" fmla="*/ 1176 h 1996"/>
                  <a:gd name="T108" fmla="*/ 389 w 681"/>
                  <a:gd name="T109" fmla="*/ 1113 h 1996"/>
                  <a:gd name="T110" fmla="*/ 444 w 681"/>
                  <a:gd name="T111" fmla="*/ 1092 h 1996"/>
                  <a:gd name="T112" fmla="*/ 416 w 681"/>
                  <a:gd name="T113" fmla="*/ 1038 h 1996"/>
                  <a:gd name="T114" fmla="*/ 397 w 681"/>
                  <a:gd name="T115" fmla="*/ 964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1" h="1996">
                    <a:moveTo>
                      <a:pt x="372" y="0"/>
                    </a:moveTo>
                    <a:cubicBezTo>
                      <a:pt x="372" y="31"/>
                      <a:pt x="372" y="62"/>
                      <a:pt x="372" y="93"/>
                    </a:cubicBezTo>
                    <a:cubicBezTo>
                      <a:pt x="373" y="118"/>
                      <a:pt x="374" y="143"/>
                      <a:pt x="376" y="168"/>
                    </a:cubicBezTo>
                    <a:cubicBezTo>
                      <a:pt x="378" y="187"/>
                      <a:pt x="378" y="205"/>
                      <a:pt x="377" y="224"/>
                    </a:cubicBezTo>
                    <a:cubicBezTo>
                      <a:pt x="376" y="235"/>
                      <a:pt x="374" y="245"/>
                      <a:pt x="373" y="256"/>
                    </a:cubicBezTo>
                    <a:cubicBezTo>
                      <a:pt x="372" y="262"/>
                      <a:pt x="372" y="269"/>
                      <a:pt x="372" y="275"/>
                    </a:cubicBezTo>
                    <a:cubicBezTo>
                      <a:pt x="372" y="329"/>
                      <a:pt x="371" y="382"/>
                      <a:pt x="372" y="436"/>
                    </a:cubicBezTo>
                    <a:cubicBezTo>
                      <a:pt x="372" y="455"/>
                      <a:pt x="373" y="473"/>
                      <a:pt x="373" y="492"/>
                    </a:cubicBezTo>
                    <a:cubicBezTo>
                      <a:pt x="373" y="515"/>
                      <a:pt x="372" y="539"/>
                      <a:pt x="372" y="562"/>
                    </a:cubicBezTo>
                    <a:cubicBezTo>
                      <a:pt x="372" y="589"/>
                      <a:pt x="372" y="615"/>
                      <a:pt x="372" y="642"/>
                    </a:cubicBezTo>
                    <a:cubicBezTo>
                      <a:pt x="372" y="685"/>
                      <a:pt x="372" y="728"/>
                      <a:pt x="372" y="770"/>
                    </a:cubicBezTo>
                    <a:cubicBezTo>
                      <a:pt x="372" y="813"/>
                      <a:pt x="372" y="856"/>
                      <a:pt x="372" y="899"/>
                    </a:cubicBezTo>
                    <a:cubicBezTo>
                      <a:pt x="371" y="905"/>
                      <a:pt x="371" y="908"/>
                      <a:pt x="378" y="909"/>
                    </a:cubicBezTo>
                    <a:cubicBezTo>
                      <a:pt x="379" y="909"/>
                      <a:pt x="380" y="909"/>
                      <a:pt x="381" y="910"/>
                    </a:cubicBezTo>
                    <a:cubicBezTo>
                      <a:pt x="389" y="916"/>
                      <a:pt x="398" y="921"/>
                      <a:pt x="406" y="927"/>
                    </a:cubicBezTo>
                    <a:cubicBezTo>
                      <a:pt x="420" y="939"/>
                      <a:pt x="435" y="951"/>
                      <a:pt x="448" y="963"/>
                    </a:cubicBezTo>
                    <a:cubicBezTo>
                      <a:pt x="453" y="967"/>
                      <a:pt x="456" y="972"/>
                      <a:pt x="459" y="977"/>
                    </a:cubicBezTo>
                    <a:cubicBezTo>
                      <a:pt x="468" y="995"/>
                      <a:pt x="465" y="1003"/>
                      <a:pt x="451" y="1018"/>
                    </a:cubicBezTo>
                    <a:cubicBezTo>
                      <a:pt x="447" y="1023"/>
                      <a:pt x="441" y="1026"/>
                      <a:pt x="436" y="1030"/>
                    </a:cubicBezTo>
                    <a:cubicBezTo>
                      <a:pt x="431" y="1032"/>
                      <a:pt x="431" y="1036"/>
                      <a:pt x="434" y="1039"/>
                    </a:cubicBezTo>
                    <a:cubicBezTo>
                      <a:pt x="439" y="1045"/>
                      <a:pt x="445" y="1050"/>
                      <a:pt x="450" y="1056"/>
                    </a:cubicBezTo>
                    <a:cubicBezTo>
                      <a:pt x="454" y="1061"/>
                      <a:pt x="458" y="1066"/>
                      <a:pt x="461" y="1072"/>
                    </a:cubicBezTo>
                    <a:cubicBezTo>
                      <a:pt x="466" y="1082"/>
                      <a:pt x="462" y="1091"/>
                      <a:pt x="456" y="1100"/>
                    </a:cubicBezTo>
                    <a:cubicBezTo>
                      <a:pt x="453" y="1103"/>
                      <a:pt x="449" y="1106"/>
                      <a:pt x="445" y="1109"/>
                    </a:cubicBezTo>
                    <a:cubicBezTo>
                      <a:pt x="439" y="1114"/>
                      <a:pt x="438" y="1118"/>
                      <a:pt x="444" y="1123"/>
                    </a:cubicBezTo>
                    <a:cubicBezTo>
                      <a:pt x="447" y="1126"/>
                      <a:pt x="449" y="1128"/>
                      <a:pt x="452" y="1130"/>
                    </a:cubicBezTo>
                    <a:cubicBezTo>
                      <a:pt x="466" y="1140"/>
                      <a:pt x="468" y="1165"/>
                      <a:pt x="458" y="1178"/>
                    </a:cubicBezTo>
                    <a:cubicBezTo>
                      <a:pt x="457" y="1178"/>
                      <a:pt x="457" y="1179"/>
                      <a:pt x="456" y="1179"/>
                    </a:cubicBezTo>
                    <a:cubicBezTo>
                      <a:pt x="448" y="1184"/>
                      <a:pt x="448" y="1191"/>
                      <a:pt x="447" y="1199"/>
                    </a:cubicBezTo>
                    <a:cubicBezTo>
                      <a:pt x="446" y="1220"/>
                      <a:pt x="455" y="1237"/>
                      <a:pt x="465" y="1255"/>
                    </a:cubicBezTo>
                    <a:cubicBezTo>
                      <a:pt x="478" y="1278"/>
                      <a:pt x="496" y="1296"/>
                      <a:pt x="518" y="1310"/>
                    </a:cubicBezTo>
                    <a:cubicBezTo>
                      <a:pt x="542" y="1325"/>
                      <a:pt x="560" y="1345"/>
                      <a:pt x="579" y="1364"/>
                    </a:cubicBezTo>
                    <a:cubicBezTo>
                      <a:pt x="600" y="1385"/>
                      <a:pt x="616" y="1409"/>
                      <a:pt x="629" y="1434"/>
                    </a:cubicBezTo>
                    <a:cubicBezTo>
                      <a:pt x="642" y="1458"/>
                      <a:pt x="652" y="1484"/>
                      <a:pt x="661" y="1510"/>
                    </a:cubicBezTo>
                    <a:cubicBezTo>
                      <a:pt x="669" y="1533"/>
                      <a:pt x="674" y="1557"/>
                      <a:pt x="678" y="1581"/>
                    </a:cubicBezTo>
                    <a:cubicBezTo>
                      <a:pt x="681" y="1601"/>
                      <a:pt x="680" y="1622"/>
                      <a:pt x="679" y="1643"/>
                    </a:cubicBezTo>
                    <a:cubicBezTo>
                      <a:pt x="678" y="1669"/>
                      <a:pt x="676" y="1694"/>
                      <a:pt x="673" y="1720"/>
                    </a:cubicBezTo>
                    <a:cubicBezTo>
                      <a:pt x="670" y="1743"/>
                      <a:pt x="667" y="1766"/>
                      <a:pt x="657" y="1787"/>
                    </a:cubicBezTo>
                    <a:cubicBezTo>
                      <a:pt x="646" y="1814"/>
                      <a:pt x="633" y="1840"/>
                      <a:pt x="615" y="1865"/>
                    </a:cubicBezTo>
                    <a:cubicBezTo>
                      <a:pt x="604" y="1879"/>
                      <a:pt x="595" y="1895"/>
                      <a:pt x="581" y="1908"/>
                    </a:cubicBezTo>
                    <a:cubicBezTo>
                      <a:pt x="567" y="1921"/>
                      <a:pt x="552" y="1932"/>
                      <a:pt x="536" y="1940"/>
                    </a:cubicBezTo>
                    <a:cubicBezTo>
                      <a:pt x="513" y="1951"/>
                      <a:pt x="491" y="1961"/>
                      <a:pt x="468" y="1969"/>
                    </a:cubicBezTo>
                    <a:cubicBezTo>
                      <a:pt x="446" y="1977"/>
                      <a:pt x="423" y="1982"/>
                      <a:pt x="400" y="1987"/>
                    </a:cubicBezTo>
                    <a:cubicBezTo>
                      <a:pt x="386" y="1990"/>
                      <a:pt x="372" y="1992"/>
                      <a:pt x="358" y="1994"/>
                    </a:cubicBezTo>
                    <a:cubicBezTo>
                      <a:pt x="355" y="1994"/>
                      <a:pt x="354" y="1996"/>
                      <a:pt x="351" y="1996"/>
                    </a:cubicBezTo>
                    <a:cubicBezTo>
                      <a:pt x="331" y="1996"/>
                      <a:pt x="331" y="1996"/>
                      <a:pt x="331" y="1996"/>
                    </a:cubicBezTo>
                    <a:cubicBezTo>
                      <a:pt x="325" y="1995"/>
                      <a:pt x="318" y="1992"/>
                      <a:pt x="312" y="1991"/>
                    </a:cubicBezTo>
                    <a:cubicBezTo>
                      <a:pt x="260" y="1985"/>
                      <a:pt x="210" y="1973"/>
                      <a:pt x="164" y="1948"/>
                    </a:cubicBezTo>
                    <a:cubicBezTo>
                      <a:pt x="149" y="1940"/>
                      <a:pt x="134" y="1932"/>
                      <a:pt x="120" y="1923"/>
                    </a:cubicBezTo>
                    <a:cubicBezTo>
                      <a:pt x="102" y="1912"/>
                      <a:pt x="88" y="1896"/>
                      <a:pt x="77" y="1879"/>
                    </a:cubicBezTo>
                    <a:cubicBezTo>
                      <a:pt x="62" y="1856"/>
                      <a:pt x="46" y="1833"/>
                      <a:pt x="34" y="1808"/>
                    </a:cubicBezTo>
                    <a:cubicBezTo>
                      <a:pt x="23" y="1784"/>
                      <a:pt x="15" y="1758"/>
                      <a:pt x="11" y="1731"/>
                    </a:cubicBezTo>
                    <a:cubicBezTo>
                      <a:pt x="4" y="1686"/>
                      <a:pt x="0" y="1640"/>
                      <a:pt x="3" y="1594"/>
                    </a:cubicBezTo>
                    <a:cubicBezTo>
                      <a:pt x="5" y="1575"/>
                      <a:pt x="10" y="1557"/>
                      <a:pt x="14" y="1538"/>
                    </a:cubicBezTo>
                    <a:cubicBezTo>
                      <a:pt x="21" y="1503"/>
                      <a:pt x="34" y="1470"/>
                      <a:pt x="50" y="1439"/>
                    </a:cubicBezTo>
                    <a:cubicBezTo>
                      <a:pt x="63" y="1414"/>
                      <a:pt x="78" y="1390"/>
                      <a:pt x="99" y="1370"/>
                    </a:cubicBezTo>
                    <a:cubicBezTo>
                      <a:pt x="114" y="1355"/>
                      <a:pt x="128" y="1339"/>
                      <a:pt x="144" y="1325"/>
                    </a:cubicBezTo>
                    <a:cubicBezTo>
                      <a:pt x="153" y="1316"/>
                      <a:pt x="165" y="1310"/>
                      <a:pt x="175" y="1303"/>
                    </a:cubicBezTo>
                    <a:cubicBezTo>
                      <a:pt x="193" y="1289"/>
                      <a:pt x="208" y="1273"/>
                      <a:pt x="218" y="1253"/>
                    </a:cubicBezTo>
                    <a:cubicBezTo>
                      <a:pt x="223" y="1244"/>
                      <a:pt x="228" y="1235"/>
                      <a:pt x="232" y="1226"/>
                    </a:cubicBezTo>
                    <a:cubicBezTo>
                      <a:pt x="237" y="1214"/>
                      <a:pt x="235" y="1201"/>
                      <a:pt x="235" y="1188"/>
                    </a:cubicBezTo>
                    <a:cubicBezTo>
                      <a:pt x="235" y="1186"/>
                      <a:pt x="232" y="1184"/>
                      <a:pt x="230" y="1182"/>
                    </a:cubicBezTo>
                    <a:cubicBezTo>
                      <a:pt x="214" y="1172"/>
                      <a:pt x="215" y="1141"/>
                      <a:pt x="230" y="1130"/>
                    </a:cubicBezTo>
                    <a:cubicBezTo>
                      <a:pt x="234" y="1127"/>
                      <a:pt x="237" y="1124"/>
                      <a:pt x="241" y="1120"/>
                    </a:cubicBezTo>
                    <a:cubicBezTo>
                      <a:pt x="244" y="1116"/>
                      <a:pt x="243" y="1113"/>
                      <a:pt x="239" y="1110"/>
                    </a:cubicBezTo>
                    <a:cubicBezTo>
                      <a:pt x="234" y="1107"/>
                      <a:pt x="230" y="1103"/>
                      <a:pt x="226" y="1099"/>
                    </a:cubicBezTo>
                    <a:cubicBezTo>
                      <a:pt x="216" y="1086"/>
                      <a:pt x="218" y="1070"/>
                      <a:pt x="230" y="1057"/>
                    </a:cubicBezTo>
                    <a:cubicBezTo>
                      <a:pt x="236" y="1052"/>
                      <a:pt x="242" y="1046"/>
                      <a:pt x="248" y="1040"/>
                    </a:cubicBezTo>
                    <a:cubicBezTo>
                      <a:pt x="252" y="1036"/>
                      <a:pt x="251" y="1032"/>
                      <a:pt x="246" y="1029"/>
                    </a:cubicBezTo>
                    <a:cubicBezTo>
                      <a:pt x="239" y="1024"/>
                      <a:pt x="233" y="1019"/>
                      <a:pt x="227" y="1013"/>
                    </a:cubicBezTo>
                    <a:cubicBezTo>
                      <a:pt x="214" y="998"/>
                      <a:pt x="216" y="986"/>
                      <a:pt x="227" y="971"/>
                    </a:cubicBezTo>
                    <a:cubicBezTo>
                      <a:pt x="237" y="959"/>
                      <a:pt x="251" y="949"/>
                      <a:pt x="263" y="938"/>
                    </a:cubicBezTo>
                    <a:cubicBezTo>
                      <a:pt x="275" y="929"/>
                      <a:pt x="287" y="921"/>
                      <a:pt x="299" y="912"/>
                    </a:cubicBezTo>
                    <a:cubicBezTo>
                      <a:pt x="302" y="910"/>
                      <a:pt x="305" y="909"/>
                      <a:pt x="308" y="908"/>
                    </a:cubicBezTo>
                    <a:cubicBezTo>
                      <a:pt x="309" y="907"/>
                      <a:pt x="311" y="905"/>
                      <a:pt x="311" y="904"/>
                    </a:cubicBezTo>
                    <a:cubicBezTo>
                      <a:pt x="311" y="890"/>
                      <a:pt x="311" y="877"/>
                      <a:pt x="311" y="864"/>
                    </a:cubicBezTo>
                    <a:cubicBezTo>
                      <a:pt x="310" y="840"/>
                      <a:pt x="309" y="815"/>
                      <a:pt x="309" y="791"/>
                    </a:cubicBezTo>
                    <a:cubicBezTo>
                      <a:pt x="310" y="747"/>
                      <a:pt x="310" y="702"/>
                      <a:pt x="311" y="658"/>
                    </a:cubicBezTo>
                    <a:cubicBezTo>
                      <a:pt x="311" y="637"/>
                      <a:pt x="311" y="617"/>
                      <a:pt x="311" y="597"/>
                    </a:cubicBezTo>
                    <a:cubicBezTo>
                      <a:pt x="311" y="570"/>
                      <a:pt x="311" y="543"/>
                      <a:pt x="310" y="516"/>
                    </a:cubicBezTo>
                    <a:cubicBezTo>
                      <a:pt x="310" y="503"/>
                      <a:pt x="310" y="489"/>
                      <a:pt x="310" y="476"/>
                    </a:cubicBezTo>
                    <a:cubicBezTo>
                      <a:pt x="310" y="439"/>
                      <a:pt x="311" y="401"/>
                      <a:pt x="311" y="364"/>
                    </a:cubicBezTo>
                    <a:cubicBezTo>
                      <a:pt x="311" y="330"/>
                      <a:pt x="311" y="296"/>
                      <a:pt x="310" y="262"/>
                    </a:cubicBezTo>
                    <a:cubicBezTo>
                      <a:pt x="310" y="252"/>
                      <a:pt x="307" y="243"/>
                      <a:pt x="307" y="233"/>
                    </a:cubicBezTo>
                    <a:cubicBezTo>
                      <a:pt x="306" y="214"/>
                      <a:pt x="305" y="194"/>
                      <a:pt x="306" y="175"/>
                    </a:cubicBezTo>
                    <a:cubicBezTo>
                      <a:pt x="306" y="160"/>
                      <a:pt x="307" y="144"/>
                      <a:pt x="308" y="129"/>
                    </a:cubicBezTo>
                    <a:cubicBezTo>
                      <a:pt x="309" y="95"/>
                      <a:pt x="310" y="62"/>
                      <a:pt x="311" y="28"/>
                    </a:cubicBezTo>
                    <a:cubicBezTo>
                      <a:pt x="311" y="19"/>
                      <a:pt x="311" y="9"/>
                      <a:pt x="310" y="0"/>
                    </a:cubicBezTo>
                    <a:cubicBezTo>
                      <a:pt x="318" y="0"/>
                      <a:pt x="318" y="0"/>
                      <a:pt x="318" y="0"/>
                    </a:cubicBezTo>
                    <a:cubicBezTo>
                      <a:pt x="318" y="19"/>
                      <a:pt x="319" y="38"/>
                      <a:pt x="319" y="58"/>
                    </a:cubicBezTo>
                    <a:cubicBezTo>
                      <a:pt x="319" y="58"/>
                      <a:pt x="320" y="58"/>
                      <a:pt x="321" y="58"/>
                    </a:cubicBezTo>
                    <a:cubicBezTo>
                      <a:pt x="323" y="55"/>
                      <a:pt x="325" y="51"/>
                      <a:pt x="328" y="49"/>
                    </a:cubicBezTo>
                    <a:cubicBezTo>
                      <a:pt x="331" y="46"/>
                      <a:pt x="332" y="41"/>
                      <a:pt x="339" y="43"/>
                    </a:cubicBezTo>
                    <a:cubicBezTo>
                      <a:pt x="331" y="51"/>
                      <a:pt x="331" y="62"/>
                      <a:pt x="319" y="67"/>
                    </a:cubicBezTo>
                    <a:cubicBezTo>
                      <a:pt x="319" y="74"/>
                      <a:pt x="318" y="83"/>
                      <a:pt x="318" y="91"/>
                    </a:cubicBezTo>
                    <a:cubicBezTo>
                      <a:pt x="318" y="126"/>
                      <a:pt x="318" y="161"/>
                      <a:pt x="318" y="196"/>
                    </a:cubicBezTo>
                    <a:cubicBezTo>
                      <a:pt x="318" y="221"/>
                      <a:pt x="320" y="246"/>
                      <a:pt x="321" y="270"/>
                    </a:cubicBezTo>
                    <a:cubicBezTo>
                      <a:pt x="321" y="274"/>
                      <a:pt x="321" y="278"/>
                      <a:pt x="321" y="282"/>
                    </a:cubicBezTo>
                    <a:cubicBezTo>
                      <a:pt x="325" y="279"/>
                      <a:pt x="329" y="276"/>
                      <a:pt x="332" y="273"/>
                    </a:cubicBezTo>
                    <a:cubicBezTo>
                      <a:pt x="333" y="274"/>
                      <a:pt x="333" y="275"/>
                      <a:pt x="334" y="275"/>
                    </a:cubicBezTo>
                    <a:cubicBezTo>
                      <a:pt x="331" y="280"/>
                      <a:pt x="328" y="285"/>
                      <a:pt x="324" y="290"/>
                    </a:cubicBezTo>
                    <a:cubicBezTo>
                      <a:pt x="324" y="291"/>
                      <a:pt x="323" y="292"/>
                      <a:pt x="323" y="294"/>
                    </a:cubicBezTo>
                    <a:cubicBezTo>
                      <a:pt x="322" y="320"/>
                      <a:pt x="321" y="346"/>
                      <a:pt x="321" y="372"/>
                    </a:cubicBezTo>
                    <a:cubicBezTo>
                      <a:pt x="320" y="414"/>
                      <a:pt x="318" y="455"/>
                      <a:pt x="318" y="497"/>
                    </a:cubicBezTo>
                    <a:cubicBezTo>
                      <a:pt x="318" y="557"/>
                      <a:pt x="319" y="616"/>
                      <a:pt x="320" y="676"/>
                    </a:cubicBezTo>
                    <a:cubicBezTo>
                      <a:pt x="320" y="710"/>
                      <a:pt x="319" y="743"/>
                      <a:pt x="320" y="777"/>
                    </a:cubicBezTo>
                    <a:cubicBezTo>
                      <a:pt x="320" y="807"/>
                      <a:pt x="321" y="838"/>
                      <a:pt x="322" y="869"/>
                    </a:cubicBezTo>
                    <a:cubicBezTo>
                      <a:pt x="322" y="881"/>
                      <a:pt x="322" y="894"/>
                      <a:pt x="322" y="906"/>
                    </a:cubicBezTo>
                    <a:cubicBezTo>
                      <a:pt x="360" y="906"/>
                      <a:pt x="360" y="906"/>
                      <a:pt x="360" y="906"/>
                    </a:cubicBezTo>
                    <a:cubicBezTo>
                      <a:pt x="360" y="903"/>
                      <a:pt x="360" y="900"/>
                      <a:pt x="360" y="897"/>
                    </a:cubicBezTo>
                    <a:cubicBezTo>
                      <a:pt x="361" y="872"/>
                      <a:pt x="363" y="847"/>
                      <a:pt x="363" y="822"/>
                    </a:cubicBezTo>
                    <a:cubicBezTo>
                      <a:pt x="363" y="795"/>
                      <a:pt x="362" y="769"/>
                      <a:pt x="362" y="743"/>
                    </a:cubicBezTo>
                    <a:cubicBezTo>
                      <a:pt x="362" y="714"/>
                      <a:pt x="362" y="686"/>
                      <a:pt x="362" y="657"/>
                    </a:cubicBezTo>
                    <a:cubicBezTo>
                      <a:pt x="363" y="632"/>
                      <a:pt x="364" y="607"/>
                      <a:pt x="364" y="582"/>
                    </a:cubicBezTo>
                    <a:cubicBezTo>
                      <a:pt x="364" y="531"/>
                      <a:pt x="364" y="481"/>
                      <a:pt x="363" y="430"/>
                    </a:cubicBezTo>
                    <a:cubicBezTo>
                      <a:pt x="363" y="404"/>
                      <a:pt x="361" y="378"/>
                      <a:pt x="361" y="351"/>
                    </a:cubicBezTo>
                    <a:cubicBezTo>
                      <a:pt x="360" y="331"/>
                      <a:pt x="360" y="310"/>
                      <a:pt x="361" y="290"/>
                    </a:cubicBezTo>
                    <a:cubicBezTo>
                      <a:pt x="361" y="276"/>
                      <a:pt x="364" y="263"/>
                      <a:pt x="364" y="249"/>
                    </a:cubicBezTo>
                    <a:cubicBezTo>
                      <a:pt x="365" y="193"/>
                      <a:pt x="364" y="137"/>
                      <a:pt x="364" y="80"/>
                    </a:cubicBezTo>
                    <a:cubicBezTo>
                      <a:pt x="364" y="73"/>
                      <a:pt x="363" y="66"/>
                      <a:pt x="363" y="58"/>
                    </a:cubicBezTo>
                    <a:cubicBezTo>
                      <a:pt x="363" y="39"/>
                      <a:pt x="364" y="19"/>
                      <a:pt x="364" y="0"/>
                    </a:cubicBezTo>
                    <a:lnTo>
                      <a:pt x="372" y="0"/>
                    </a:lnTo>
                    <a:close/>
                    <a:moveTo>
                      <a:pt x="246" y="1190"/>
                    </a:moveTo>
                    <a:cubicBezTo>
                      <a:pt x="246" y="1191"/>
                      <a:pt x="247" y="1194"/>
                      <a:pt x="247" y="1196"/>
                    </a:cubicBezTo>
                    <a:cubicBezTo>
                      <a:pt x="248" y="1207"/>
                      <a:pt x="250" y="1217"/>
                      <a:pt x="246" y="1227"/>
                    </a:cubicBezTo>
                    <a:cubicBezTo>
                      <a:pt x="240" y="1239"/>
                      <a:pt x="234" y="1252"/>
                      <a:pt x="228" y="1264"/>
                    </a:cubicBezTo>
                    <a:cubicBezTo>
                      <a:pt x="220" y="1281"/>
                      <a:pt x="207" y="1295"/>
                      <a:pt x="193" y="1306"/>
                    </a:cubicBezTo>
                    <a:cubicBezTo>
                      <a:pt x="177" y="1320"/>
                      <a:pt x="158" y="1331"/>
                      <a:pt x="142" y="1345"/>
                    </a:cubicBezTo>
                    <a:cubicBezTo>
                      <a:pt x="126" y="1358"/>
                      <a:pt x="111" y="1373"/>
                      <a:pt x="98" y="1388"/>
                    </a:cubicBezTo>
                    <a:cubicBezTo>
                      <a:pt x="75" y="1416"/>
                      <a:pt x="58" y="1447"/>
                      <a:pt x="45" y="1481"/>
                    </a:cubicBezTo>
                    <a:cubicBezTo>
                      <a:pt x="32" y="1516"/>
                      <a:pt x="22" y="1551"/>
                      <a:pt x="18" y="1588"/>
                    </a:cubicBezTo>
                    <a:cubicBezTo>
                      <a:pt x="15" y="1615"/>
                      <a:pt x="17" y="1641"/>
                      <a:pt x="17" y="1668"/>
                    </a:cubicBezTo>
                    <a:cubicBezTo>
                      <a:pt x="17" y="1673"/>
                      <a:pt x="18" y="1679"/>
                      <a:pt x="19" y="1684"/>
                    </a:cubicBezTo>
                    <a:cubicBezTo>
                      <a:pt x="21" y="1696"/>
                      <a:pt x="22" y="1709"/>
                      <a:pt x="25" y="1721"/>
                    </a:cubicBezTo>
                    <a:cubicBezTo>
                      <a:pt x="29" y="1740"/>
                      <a:pt x="31" y="1760"/>
                      <a:pt x="38" y="1778"/>
                    </a:cubicBezTo>
                    <a:cubicBezTo>
                      <a:pt x="48" y="1808"/>
                      <a:pt x="65" y="1835"/>
                      <a:pt x="83" y="1861"/>
                    </a:cubicBezTo>
                    <a:cubicBezTo>
                      <a:pt x="97" y="1881"/>
                      <a:pt x="111" y="1900"/>
                      <a:pt x="132" y="1913"/>
                    </a:cubicBezTo>
                    <a:cubicBezTo>
                      <a:pt x="146" y="1922"/>
                      <a:pt x="162" y="1929"/>
                      <a:pt x="178" y="1938"/>
                    </a:cubicBezTo>
                    <a:cubicBezTo>
                      <a:pt x="209" y="1955"/>
                      <a:pt x="243" y="1962"/>
                      <a:pt x="277" y="1969"/>
                    </a:cubicBezTo>
                    <a:cubicBezTo>
                      <a:pt x="298" y="1974"/>
                      <a:pt x="320" y="1974"/>
                      <a:pt x="340" y="1982"/>
                    </a:cubicBezTo>
                    <a:cubicBezTo>
                      <a:pt x="341" y="1982"/>
                      <a:pt x="342" y="1982"/>
                      <a:pt x="342" y="1982"/>
                    </a:cubicBezTo>
                    <a:cubicBezTo>
                      <a:pt x="359" y="1978"/>
                      <a:pt x="377" y="1975"/>
                      <a:pt x="394" y="1971"/>
                    </a:cubicBezTo>
                    <a:cubicBezTo>
                      <a:pt x="417" y="1966"/>
                      <a:pt x="441" y="1962"/>
                      <a:pt x="463" y="1954"/>
                    </a:cubicBezTo>
                    <a:cubicBezTo>
                      <a:pt x="486" y="1947"/>
                      <a:pt x="507" y="1937"/>
                      <a:pt x="528" y="1927"/>
                    </a:cubicBezTo>
                    <a:cubicBezTo>
                      <a:pt x="540" y="1921"/>
                      <a:pt x="551" y="1913"/>
                      <a:pt x="562" y="1904"/>
                    </a:cubicBezTo>
                    <a:cubicBezTo>
                      <a:pt x="577" y="1892"/>
                      <a:pt x="588" y="1877"/>
                      <a:pt x="599" y="1861"/>
                    </a:cubicBezTo>
                    <a:cubicBezTo>
                      <a:pt x="617" y="1836"/>
                      <a:pt x="632" y="1810"/>
                      <a:pt x="643" y="1783"/>
                    </a:cubicBezTo>
                    <a:cubicBezTo>
                      <a:pt x="655" y="1755"/>
                      <a:pt x="657" y="1726"/>
                      <a:pt x="661" y="1697"/>
                    </a:cubicBezTo>
                    <a:cubicBezTo>
                      <a:pt x="664" y="1682"/>
                      <a:pt x="664" y="1668"/>
                      <a:pt x="666" y="1653"/>
                    </a:cubicBezTo>
                    <a:cubicBezTo>
                      <a:pt x="668" y="1628"/>
                      <a:pt x="668" y="1602"/>
                      <a:pt x="664" y="1578"/>
                    </a:cubicBezTo>
                    <a:cubicBezTo>
                      <a:pt x="657" y="1543"/>
                      <a:pt x="648" y="1509"/>
                      <a:pt x="635" y="1475"/>
                    </a:cubicBezTo>
                    <a:cubicBezTo>
                      <a:pt x="621" y="1440"/>
                      <a:pt x="603" y="1408"/>
                      <a:pt x="578" y="1381"/>
                    </a:cubicBezTo>
                    <a:cubicBezTo>
                      <a:pt x="556" y="1357"/>
                      <a:pt x="533" y="1336"/>
                      <a:pt x="505" y="1319"/>
                    </a:cubicBezTo>
                    <a:cubicBezTo>
                      <a:pt x="497" y="1314"/>
                      <a:pt x="490" y="1307"/>
                      <a:pt x="483" y="1301"/>
                    </a:cubicBezTo>
                    <a:cubicBezTo>
                      <a:pt x="466" y="1285"/>
                      <a:pt x="454" y="1266"/>
                      <a:pt x="444" y="1245"/>
                    </a:cubicBezTo>
                    <a:cubicBezTo>
                      <a:pt x="437" y="1232"/>
                      <a:pt x="433" y="1219"/>
                      <a:pt x="435" y="1204"/>
                    </a:cubicBezTo>
                    <a:cubicBezTo>
                      <a:pt x="435" y="1199"/>
                      <a:pt x="436" y="1194"/>
                      <a:pt x="436" y="1189"/>
                    </a:cubicBezTo>
                    <a:cubicBezTo>
                      <a:pt x="417" y="1187"/>
                      <a:pt x="398" y="1184"/>
                      <a:pt x="379" y="1182"/>
                    </a:cubicBezTo>
                    <a:cubicBezTo>
                      <a:pt x="385" y="1201"/>
                      <a:pt x="391" y="1221"/>
                      <a:pt x="397" y="1240"/>
                    </a:cubicBezTo>
                    <a:cubicBezTo>
                      <a:pt x="406" y="1267"/>
                      <a:pt x="416" y="1293"/>
                      <a:pt x="423" y="1321"/>
                    </a:cubicBezTo>
                    <a:cubicBezTo>
                      <a:pt x="434" y="1360"/>
                      <a:pt x="442" y="1399"/>
                      <a:pt x="453" y="1438"/>
                    </a:cubicBezTo>
                    <a:cubicBezTo>
                      <a:pt x="460" y="1463"/>
                      <a:pt x="469" y="1488"/>
                      <a:pt x="477" y="1513"/>
                    </a:cubicBezTo>
                    <a:cubicBezTo>
                      <a:pt x="484" y="1532"/>
                      <a:pt x="491" y="1550"/>
                      <a:pt x="502" y="1567"/>
                    </a:cubicBezTo>
                    <a:cubicBezTo>
                      <a:pt x="509" y="1577"/>
                      <a:pt x="513" y="1590"/>
                      <a:pt x="517" y="1602"/>
                    </a:cubicBezTo>
                    <a:cubicBezTo>
                      <a:pt x="520" y="1608"/>
                      <a:pt x="515" y="1616"/>
                      <a:pt x="509" y="1617"/>
                    </a:cubicBezTo>
                    <a:cubicBezTo>
                      <a:pt x="501" y="1618"/>
                      <a:pt x="494" y="1613"/>
                      <a:pt x="495" y="1604"/>
                    </a:cubicBezTo>
                    <a:cubicBezTo>
                      <a:pt x="496" y="1595"/>
                      <a:pt x="492" y="1589"/>
                      <a:pt x="485" y="1584"/>
                    </a:cubicBezTo>
                    <a:cubicBezTo>
                      <a:pt x="481" y="1580"/>
                      <a:pt x="476" y="1576"/>
                      <a:pt x="472" y="1573"/>
                    </a:cubicBezTo>
                    <a:cubicBezTo>
                      <a:pt x="458" y="1563"/>
                      <a:pt x="443" y="1565"/>
                      <a:pt x="436" y="1581"/>
                    </a:cubicBezTo>
                    <a:cubicBezTo>
                      <a:pt x="435" y="1586"/>
                      <a:pt x="432" y="1590"/>
                      <a:pt x="430" y="1594"/>
                    </a:cubicBezTo>
                    <a:cubicBezTo>
                      <a:pt x="422" y="1607"/>
                      <a:pt x="412" y="1611"/>
                      <a:pt x="398" y="1603"/>
                    </a:cubicBezTo>
                    <a:cubicBezTo>
                      <a:pt x="391" y="1599"/>
                      <a:pt x="383" y="1594"/>
                      <a:pt x="376" y="1589"/>
                    </a:cubicBezTo>
                    <a:cubicBezTo>
                      <a:pt x="371" y="1586"/>
                      <a:pt x="368" y="1585"/>
                      <a:pt x="364" y="1589"/>
                    </a:cubicBezTo>
                    <a:cubicBezTo>
                      <a:pt x="362" y="1592"/>
                      <a:pt x="358" y="1594"/>
                      <a:pt x="354" y="1596"/>
                    </a:cubicBezTo>
                    <a:cubicBezTo>
                      <a:pt x="349" y="1600"/>
                      <a:pt x="343" y="1600"/>
                      <a:pt x="337" y="1597"/>
                    </a:cubicBezTo>
                    <a:cubicBezTo>
                      <a:pt x="332" y="1593"/>
                      <a:pt x="327" y="1590"/>
                      <a:pt x="322" y="1588"/>
                    </a:cubicBezTo>
                    <a:cubicBezTo>
                      <a:pt x="318" y="1586"/>
                      <a:pt x="315" y="1585"/>
                      <a:pt x="312" y="1589"/>
                    </a:cubicBezTo>
                    <a:cubicBezTo>
                      <a:pt x="305" y="1596"/>
                      <a:pt x="298" y="1603"/>
                      <a:pt x="291" y="1610"/>
                    </a:cubicBezTo>
                    <a:cubicBezTo>
                      <a:pt x="279" y="1623"/>
                      <a:pt x="267" y="1624"/>
                      <a:pt x="254" y="1611"/>
                    </a:cubicBezTo>
                    <a:cubicBezTo>
                      <a:pt x="247" y="1603"/>
                      <a:pt x="240" y="1595"/>
                      <a:pt x="232" y="1587"/>
                    </a:cubicBezTo>
                    <a:cubicBezTo>
                      <a:pt x="230" y="1585"/>
                      <a:pt x="228" y="1583"/>
                      <a:pt x="225" y="1583"/>
                    </a:cubicBezTo>
                    <a:cubicBezTo>
                      <a:pt x="218" y="1581"/>
                      <a:pt x="199" y="1592"/>
                      <a:pt x="196" y="1598"/>
                    </a:cubicBezTo>
                    <a:cubicBezTo>
                      <a:pt x="195" y="1599"/>
                      <a:pt x="195" y="1599"/>
                      <a:pt x="195" y="1600"/>
                    </a:cubicBezTo>
                    <a:cubicBezTo>
                      <a:pt x="195" y="1610"/>
                      <a:pt x="188" y="1615"/>
                      <a:pt x="181" y="1618"/>
                    </a:cubicBezTo>
                    <a:cubicBezTo>
                      <a:pt x="178" y="1620"/>
                      <a:pt x="172" y="1619"/>
                      <a:pt x="170" y="1617"/>
                    </a:cubicBezTo>
                    <a:cubicBezTo>
                      <a:pt x="168" y="1616"/>
                      <a:pt x="167" y="1610"/>
                      <a:pt x="168" y="1607"/>
                    </a:cubicBezTo>
                    <a:cubicBezTo>
                      <a:pt x="169" y="1603"/>
                      <a:pt x="170" y="1599"/>
                      <a:pt x="173" y="1596"/>
                    </a:cubicBezTo>
                    <a:cubicBezTo>
                      <a:pt x="175" y="1593"/>
                      <a:pt x="178" y="1591"/>
                      <a:pt x="181" y="1589"/>
                    </a:cubicBezTo>
                    <a:cubicBezTo>
                      <a:pt x="183" y="1587"/>
                      <a:pt x="186" y="1586"/>
                      <a:pt x="186" y="1584"/>
                    </a:cubicBezTo>
                    <a:cubicBezTo>
                      <a:pt x="201" y="1543"/>
                      <a:pt x="217" y="1502"/>
                      <a:pt x="231" y="1461"/>
                    </a:cubicBezTo>
                    <a:cubicBezTo>
                      <a:pt x="244" y="1421"/>
                      <a:pt x="257" y="1382"/>
                      <a:pt x="269" y="1342"/>
                    </a:cubicBezTo>
                    <a:cubicBezTo>
                      <a:pt x="279" y="1306"/>
                      <a:pt x="287" y="1269"/>
                      <a:pt x="296" y="1233"/>
                    </a:cubicBezTo>
                    <a:cubicBezTo>
                      <a:pt x="301" y="1216"/>
                      <a:pt x="307" y="1199"/>
                      <a:pt x="312" y="1180"/>
                    </a:cubicBezTo>
                    <a:cubicBezTo>
                      <a:pt x="290" y="1183"/>
                      <a:pt x="269" y="1186"/>
                      <a:pt x="246" y="1190"/>
                    </a:cubicBezTo>
                    <a:moveTo>
                      <a:pt x="192" y="1588"/>
                    </a:moveTo>
                    <a:cubicBezTo>
                      <a:pt x="192" y="1588"/>
                      <a:pt x="192" y="1588"/>
                      <a:pt x="193" y="1589"/>
                    </a:cubicBezTo>
                    <a:cubicBezTo>
                      <a:pt x="197" y="1586"/>
                      <a:pt x="200" y="1583"/>
                      <a:pt x="205" y="1580"/>
                    </a:cubicBezTo>
                    <a:cubicBezTo>
                      <a:pt x="215" y="1574"/>
                      <a:pt x="227" y="1571"/>
                      <a:pt x="239" y="1581"/>
                    </a:cubicBezTo>
                    <a:cubicBezTo>
                      <a:pt x="247" y="1588"/>
                      <a:pt x="255" y="1595"/>
                      <a:pt x="263" y="1603"/>
                    </a:cubicBezTo>
                    <a:cubicBezTo>
                      <a:pt x="270" y="1609"/>
                      <a:pt x="274" y="1609"/>
                      <a:pt x="280" y="1602"/>
                    </a:cubicBezTo>
                    <a:cubicBezTo>
                      <a:pt x="285" y="1597"/>
                      <a:pt x="290" y="1591"/>
                      <a:pt x="295" y="1586"/>
                    </a:cubicBezTo>
                    <a:cubicBezTo>
                      <a:pt x="306" y="1575"/>
                      <a:pt x="317" y="1574"/>
                      <a:pt x="330" y="1580"/>
                    </a:cubicBezTo>
                    <a:cubicBezTo>
                      <a:pt x="332" y="1581"/>
                      <a:pt x="335" y="1582"/>
                      <a:pt x="337" y="1584"/>
                    </a:cubicBezTo>
                    <a:cubicBezTo>
                      <a:pt x="344" y="1590"/>
                      <a:pt x="351" y="1589"/>
                      <a:pt x="358" y="1583"/>
                    </a:cubicBezTo>
                    <a:cubicBezTo>
                      <a:pt x="358" y="1582"/>
                      <a:pt x="359" y="1582"/>
                      <a:pt x="359" y="1582"/>
                    </a:cubicBezTo>
                    <a:cubicBezTo>
                      <a:pt x="367" y="1577"/>
                      <a:pt x="371" y="1577"/>
                      <a:pt x="379" y="1581"/>
                    </a:cubicBezTo>
                    <a:cubicBezTo>
                      <a:pt x="387" y="1586"/>
                      <a:pt x="394" y="1591"/>
                      <a:pt x="402" y="1595"/>
                    </a:cubicBezTo>
                    <a:cubicBezTo>
                      <a:pt x="410" y="1599"/>
                      <a:pt x="415" y="1597"/>
                      <a:pt x="420" y="1590"/>
                    </a:cubicBezTo>
                    <a:cubicBezTo>
                      <a:pt x="423" y="1585"/>
                      <a:pt x="427" y="1579"/>
                      <a:pt x="430" y="1573"/>
                    </a:cubicBezTo>
                    <a:cubicBezTo>
                      <a:pt x="434" y="1567"/>
                      <a:pt x="439" y="1563"/>
                      <a:pt x="446" y="1561"/>
                    </a:cubicBezTo>
                    <a:cubicBezTo>
                      <a:pt x="457" y="1558"/>
                      <a:pt x="467" y="1560"/>
                      <a:pt x="476" y="1567"/>
                    </a:cubicBezTo>
                    <a:cubicBezTo>
                      <a:pt x="483" y="1572"/>
                      <a:pt x="489" y="1577"/>
                      <a:pt x="496" y="1582"/>
                    </a:cubicBezTo>
                    <a:cubicBezTo>
                      <a:pt x="495" y="1579"/>
                      <a:pt x="494" y="1577"/>
                      <a:pt x="493" y="1574"/>
                    </a:cubicBezTo>
                    <a:cubicBezTo>
                      <a:pt x="483" y="1558"/>
                      <a:pt x="474" y="1542"/>
                      <a:pt x="469" y="1524"/>
                    </a:cubicBezTo>
                    <a:cubicBezTo>
                      <a:pt x="460" y="1496"/>
                      <a:pt x="449" y="1467"/>
                      <a:pt x="441" y="1439"/>
                    </a:cubicBezTo>
                    <a:cubicBezTo>
                      <a:pt x="435" y="1417"/>
                      <a:pt x="432" y="1395"/>
                      <a:pt x="426" y="1374"/>
                    </a:cubicBezTo>
                    <a:cubicBezTo>
                      <a:pt x="416" y="1337"/>
                      <a:pt x="404" y="1300"/>
                      <a:pt x="393" y="1262"/>
                    </a:cubicBezTo>
                    <a:cubicBezTo>
                      <a:pt x="386" y="1237"/>
                      <a:pt x="379" y="1211"/>
                      <a:pt x="372" y="1186"/>
                    </a:cubicBezTo>
                    <a:cubicBezTo>
                      <a:pt x="372" y="1184"/>
                      <a:pt x="370" y="1182"/>
                      <a:pt x="368" y="1182"/>
                    </a:cubicBezTo>
                    <a:cubicBezTo>
                      <a:pt x="355" y="1180"/>
                      <a:pt x="341" y="1180"/>
                      <a:pt x="327" y="1179"/>
                    </a:cubicBezTo>
                    <a:cubicBezTo>
                      <a:pt x="323" y="1179"/>
                      <a:pt x="321" y="1180"/>
                      <a:pt x="320" y="1184"/>
                    </a:cubicBezTo>
                    <a:cubicBezTo>
                      <a:pt x="312" y="1215"/>
                      <a:pt x="304" y="1246"/>
                      <a:pt x="296" y="1277"/>
                    </a:cubicBezTo>
                    <a:cubicBezTo>
                      <a:pt x="288" y="1310"/>
                      <a:pt x="281" y="1343"/>
                      <a:pt x="272" y="1376"/>
                    </a:cubicBezTo>
                    <a:cubicBezTo>
                      <a:pt x="255" y="1439"/>
                      <a:pt x="227" y="1498"/>
                      <a:pt x="204" y="1559"/>
                    </a:cubicBezTo>
                    <a:cubicBezTo>
                      <a:pt x="200" y="1569"/>
                      <a:pt x="196" y="1578"/>
                      <a:pt x="192" y="1588"/>
                    </a:cubicBezTo>
                    <a:moveTo>
                      <a:pt x="442" y="973"/>
                    </a:moveTo>
                    <a:cubicBezTo>
                      <a:pt x="426" y="959"/>
                      <a:pt x="414" y="943"/>
                      <a:pt x="395" y="933"/>
                    </a:cubicBezTo>
                    <a:cubicBezTo>
                      <a:pt x="388" y="929"/>
                      <a:pt x="382" y="923"/>
                      <a:pt x="375" y="919"/>
                    </a:cubicBezTo>
                    <a:cubicBezTo>
                      <a:pt x="372" y="917"/>
                      <a:pt x="368" y="917"/>
                      <a:pt x="365" y="917"/>
                    </a:cubicBezTo>
                    <a:cubicBezTo>
                      <a:pt x="349" y="917"/>
                      <a:pt x="333" y="917"/>
                      <a:pt x="318" y="917"/>
                    </a:cubicBezTo>
                    <a:cubicBezTo>
                      <a:pt x="314" y="917"/>
                      <a:pt x="311" y="917"/>
                      <a:pt x="308" y="918"/>
                    </a:cubicBezTo>
                    <a:cubicBezTo>
                      <a:pt x="296" y="926"/>
                      <a:pt x="283" y="934"/>
                      <a:pt x="272" y="943"/>
                    </a:cubicBezTo>
                    <a:cubicBezTo>
                      <a:pt x="261" y="952"/>
                      <a:pt x="251" y="963"/>
                      <a:pt x="241" y="972"/>
                    </a:cubicBezTo>
                    <a:cubicBezTo>
                      <a:pt x="260" y="968"/>
                      <a:pt x="278" y="963"/>
                      <a:pt x="297" y="959"/>
                    </a:cubicBezTo>
                    <a:cubicBezTo>
                      <a:pt x="319" y="954"/>
                      <a:pt x="341" y="955"/>
                      <a:pt x="364" y="955"/>
                    </a:cubicBezTo>
                    <a:cubicBezTo>
                      <a:pt x="369" y="955"/>
                      <a:pt x="374" y="957"/>
                      <a:pt x="379" y="958"/>
                    </a:cubicBezTo>
                    <a:cubicBezTo>
                      <a:pt x="379" y="959"/>
                      <a:pt x="379" y="960"/>
                      <a:pt x="379" y="960"/>
                    </a:cubicBezTo>
                    <a:cubicBezTo>
                      <a:pt x="377" y="961"/>
                      <a:pt x="375" y="961"/>
                      <a:pt x="373" y="961"/>
                    </a:cubicBezTo>
                    <a:cubicBezTo>
                      <a:pt x="352" y="962"/>
                      <a:pt x="332" y="962"/>
                      <a:pt x="311" y="963"/>
                    </a:cubicBezTo>
                    <a:cubicBezTo>
                      <a:pt x="301" y="963"/>
                      <a:pt x="290" y="964"/>
                      <a:pt x="281" y="966"/>
                    </a:cubicBezTo>
                    <a:cubicBezTo>
                      <a:pt x="267" y="971"/>
                      <a:pt x="254" y="977"/>
                      <a:pt x="241" y="983"/>
                    </a:cubicBezTo>
                    <a:cubicBezTo>
                      <a:pt x="232" y="987"/>
                      <a:pt x="230" y="994"/>
                      <a:pt x="237" y="1002"/>
                    </a:cubicBezTo>
                    <a:cubicBezTo>
                      <a:pt x="242" y="1008"/>
                      <a:pt x="249" y="1013"/>
                      <a:pt x="255" y="1018"/>
                    </a:cubicBezTo>
                    <a:cubicBezTo>
                      <a:pt x="262" y="1023"/>
                      <a:pt x="268" y="1028"/>
                      <a:pt x="267" y="1038"/>
                    </a:cubicBezTo>
                    <a:cubicBezTo>
                      <a:pt x="279" y="1032"/>
                      <a:pt x="291" y="1028"/>
                      <a:pt x="304" y="1029"/>
                    </a:cubicBezTo>
                    <a:cubicBezTo>
                      <a:pt x="311" y="1029"/>
                      <a:pt x="317" y="1028"/>
                      <a:pt x="323" y="1027"/>
                    </a:cubicBezTo>
                    <a:cubicBezTo>
                      <a:pt x="331" y="1027"/>
                      <a:pt x="340" y="1026"/>
                      <a:pt x="348" y="1026"/>
                    </a:cubicBezTo>
                    <a:cubicBezTo>
                      <a:pt x="348" y="1027"/>
                      <a:pt x="348" y="1028"/>
                      <a:pt x="348" y="1029"/>
                    </a:cubicBezTo>
                    <a:cubicBezTo>
                      <a:pt x="341" y="1030"/>
                      <a:pt x="334" y="1030"/>
                      <a:pt x="327" y="1032"/>
                    </a:cubicBezTo>
                    <a:cubicBezTo>
                      <a:pt x="315" y="1034"/>
                      <a:pt x="303" y="1035"/>
                      <a:pt x="291" y="1039"/>
                    </a:cubicBezTo>
                    <a:cubicBezTo>
                      <a:pt x="271" y="1046"/>
                      <a:pt x="253" y="1057"/>
                      <a:pt x="237" y="1072"/>
                    </a:cubicBezTo>
                    <a:cubicBezTo>
                      <a:pt x="232" y="1076"/>
                      <a:pt x="230" y="1081"/>
                      <a:pt x="234" y="1086"/>
                    </a:cubicBezTo>
                    <a:cubicBezTo>
                      <a:pt x="238" y="1091"/>
                      <a:pt x="244" y="1095"/>
                      <a:pt x="248" y="1099"/>
                    </a:cubicBezTo>
                    <a:cubicBezTo>
                      <a:pt x="252" y="1103"/>
                      <a:pt x="256" y="1107"/>
                      <a:pt x="259" y="1111"/>
                    </a:cubicBezTo>
                    <a:cubicBezTo>
                      <a:pt x="261" y="1112"/>
                      <a:pt x="262" y="1114"/>
                      <a:pt x="264" y="1113"/>
                    </a:cubicBezTo>
                    <a:cubicBezTo>
                      <a:pt x="272" y="1113"/>
                      <a:pt x="281" y="1113"/>
                      <a:pt x="290" y="1111"/>
                    </a:cubicBezTo>
                    <a:cubicBezTo>
                      <a:pt x="306" y="1108"/>
                      <a:pt x="323" y="1107"/>
                      <a:pt x="339" y="1107"/>
                    </a:cubicBezTo>
                    <a:cubicBezTo>
                      <a:pt x="344" y="1107"/>
                      <a:pt x="349" y="1109"/>
                      <a:pt x="354" y="1109"/>
                    </a:cubicBezTo>
                    <a:cubicBezTo>
                      <a:pt x="354" y="1110"/>
                      <a:pt x="354" y="1110"/>
                      <a:pt x="354" y="1111"/>
                    </a:cubicBezTo>
                    <a:cubicBezTo>
                      <a:pt x="334" y="1113"/>
                      <a:pt x="314" y="1114"/>
                      <a:pt x="294" y="1116"/>
                    </a:cubicBezTo>
                    <a:cubicBezTo>
                      <a:pt x="282" y="1117"/>
                      <a:pt x="270" y="1117"/>
                      <a:pt x="259" y="1125"/>
                    </a:cubicBezTo>
                    <a:cubicBezTo>
                      <a:pt x="255" y="1129"/>
                      <a:pt x="252" y="1133"/>
                      <a:pt x="248" y="1136"/>
                    </a:cubicBezTo>
                    <a:cubicBezTo>
                      <a:pt x="234" y="1145"/>
                      <a:pt x="230" y="1159"/>
                      <a:pt x="237" y="1174"/>
                    </a:cubicBezTo>
                    <a:cubicBezTo>
                      <a:pt x="237" y="1175"/>
                      <a:pt x="240" y="1176"/>
                      <a:pt x="241" y="1176"/>
                    </a:cubicBezTo>
                    <a:cubicBezTo>
                      <a:pt x="250" y="1176"/>
                      <a:pt x="258" y="1176"/>
                      <a:pt x="267" y="1175"/>
                    </a:cubicBezTo>
                    <a:cubicBezTo>
                      <a:pt x="277" y="1173"/>
                      <a:pt x="287" y="1171"/>
                      <a:pt x="297" y="1170"/>
                    </a:cubicBezTo>
                    <a:cubicBezTo>
                      <a:pt x="321" y="1169"/>
                      <a:pt x="346" y="1169"/>
                      <a:pt x="371" y="1169"/>
                    </a:cubicBezTo>
                    <a:cubicBezTo>
                      <a:pt x="373" y="1169"/>
                      <a:pt x="375" y="1169"/>
                      <a:pt x="376" y="1169"/>
                    </a:cubicBezTo>
                    <a:cubicBezTo>
                      <a:pt x="387" y="1171"/>
                      <a:pt x="398" y="1173"/>
                      <a:pt x="410" y="1174"/>
                    </a:cubicBezTo>
                    <a:cubicBezTo>
                      <a:pt x="418" y="1175"/>
                      <a:pt x="427" y="1175"/>
                      <a:pt x="436" y="1176"/>
                    </a:cubicBezTo>
                    <a:cubicBezTo>
                      <a:pt x="444" y="1177"/>
                      <a:pt x="445" y="1177"/>
                      <a:pt x="447" y="1169"/>
                    </a:cubicBezTo>
                    <a:cubicBezTo>
                      <a:pt x="451" y="1152"/>
                      <a:pt x="448" y="1145"/>
                      <a:pt x="434" y="1135"/>
                    </a:cubicBezTo>
                    <a:cubicBezTo>
                      <a:pt x="432" y="1134"/>
                      <a:pt x="430" y="1133"/>
                      <a:pt x="429" y="1132"/>
                    </a:cubicBezTo>
                    <a:cubicBezTo>
                      <a:pt x="423" y="1123"/>
                      <a:pt x="413" y="1120"/>
                      <a:pt x="403" y="1117"/>
                    </a:cubicBezTo>
                    <a:cubicBezTo>
                      <a:pt x="398" y="1116"/>
                      <a:pt x="394" y="1114"/>
                      <a:pt x="389" y="1113"/>
                    </a:cubicBezTo>
                    <a:cubicBezTo>
                      <a:pt x="389" y="1112"/>
                      <a:pt x="389" y="1111"/>
                      <a:pt x="389" y="1111"/>
                    </a:cubicBezTo>
                    <a:cubicBezTo>
                      <a:pt x="398" y="1111"/>
                      <a:pt x="407" y="1112"/>
                      <a:pt x="416" y="1113"/>
                    </a:cubicBezTo>
                    <a:cubicBezTo>
                      <a:pt x="419" y="1114"/>
                      <a:pt x="421" y="1114"/>
                      <a:pt x="423" y="1110"/>
                    </a:cubicBezTo>
                    <a:cubicBezTo>
                      <a:pt x="426" y="1106"/>
                      <a:pt x="430" y="1103"/>
                      <a:pt x="433" y="1100"/>
                    </a:cubicBezTo>
                    <a:cubicBezTo>
                      <a:pt x="437" y="1097"/>
                      <a:pt x="441" y="1095"/>
                      <a:pt x="444" y="1092"/>
                    </a:cubicBezTo>
                    <a:cubicBezTo>
                      <a:pt x="453" y="1084"/>
                      <a:pt x="452" y="1078"/>
                      <a:pt x="443" y="1069"/>
                    </a:cubicBezTo>
                    <a:cubicBezTo>
                      <a:pt x="423" y="1053"/>
                      <a:pt x="402" y="1041"/>
                      <a:pt x="377" y="1035"/>
                    </a:cubicBezTo>
                    <a:cubicBezTo>
                      <a:pt x="374" y="1034"/>
                      <a:pt x="370" y="1033"/>
                      <a:pt x="366" y="1032"/>
                    </a:cubicBezTo>
                    <a:cubicBezTo>
                      <a:pt x="366" y="1031"/>
                      <a:pt x="366" y="1030"/>
                      <a:pt x="366" y="1030"/>
                    </a:cubicBezTo>
                    <a:cubicBezTo>
                      <a:pt x="383" y="1027"/>
                      <a:pt x="400" y="1028"/>
                      <a:pt x="416" y="1038"/>
                    </a:cubicBezTo>
                    <a:cubicBezTo>
                      <a:pt x="415" y="1029"/>
                      <a:pt x="420" y="1023"/>
                      <a:pt x="427" y="1018"/>
                    </a:cubicBezTo>
                    <a:cubicBezTo>
                      <a:pt x="434" y="1013"/>
                      <a:pt x="440" y="1008"/>
                      <a:pt x="446" y="1001"/>
                    </a:cubicBezTo>
                    <a:cubicBezTo>
                      <a:pt x="452" y="995"/>
                      <a:pt x="450" y="987"/>
                      <a:pt x="442" y="983"/>
                    </a:cubicBezTo>
                    <a:cubicBezTo>
                      <a:pt x="430" y="978"/>
                      <a:pt x="417" y="973"/>
                      <a:pt x="405" y="967"/>
                    </a:cubicBezTo>
                    <a:cubicBezTo>
                      <a:pt x="403" y="966"/>
                      <a:pt x="400" y="965"/>
                      <a:pt x="397" y="964"/>
                    </a:cubicBezTo>
                    <a:cubicBezTo>
                      <a:pt x="398" y="963"/>
                      <a:pt x="398" y="962"/>
                      <a:pt x="398" y="961"/>
                    </a:cubicBezTo>
                    <a:cubicBezTo>
                      <a:pt x="413" y="965"/>
                      <a:pt x="427" y="969"/>
                      <a:pt x="442" y="97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4">
                <a:extLst>
                  <a:ext uri="{FF2B5EF4-FFF2-40B4-BE49-F238E27FC236}">
                    <a16:creationId xmlns:a16="http://schemas.microsoft.com/office/drawing/2014/main" id="{5A954379-E457-4C74-A5EE-8D4A0BB9930E}"/>
                  </a:ext>
                </a:extLst>
              </p:cNvPr>
              <p:cNvSpPr/>
              <p:nvPr/>
            </p:nvSpPr>
            <p:spPr bwMode="auto">
              <a:xfrm>
                <a:off x="4297363" y="101600"/>
                <a:ext cx="38100" cy="46038"/>
              </a:xfrm>
              <a:custGeom>
                <a:avLst/>
                <a:gdLst>
                  <a:gd name="T0" fmla="*/ 14 w 14"/>
                  <a:gd name="T1" fmla="*/ 3 h 17"/>
                  <a:gd name="T2" fmla="*/ 8 w 14"/>
                  <a:gd name="T3" fmla="*/ 14 h 17"/>
                  <a:gd name="T4" fmla="*/ 4 w 14"/>
                  <a:gd name="T5" fmla="*/ 16 h 17"/>
                  <a:gd name="T6" fmla="*/ 0 w 14"/>
                  <a:gd name="T7" fmla="*/ 11 h 17"/>
                  <a:gd name="T8" fmla="*/ 8 w 14"/>
                  <a:gd name="T9" fmla="*/ 0 h 17"/>
                  <a:gd name="T10" fmla="*/ 14 w 14"/>
                  <a:gd name="T11" fmla="*/ 3 h 17"/>
                </a:gdLst>
                <a:ahLst/>
                <a:cxnLst>
                  <a:cxn ang="0">
                    <a:pos x="T0" y="T1"/>
                  </a:cxn>
                  <a:cxn ang="0">
                    <a:pos x="T2" y="T3"/>
                  </a:cxn>
                  <a:cxn ang="0">
                    <a:pos x="T4" y="T5"/>
                  </a:cxn>
                  <a:cxn ang="0">
                    <a:pos x="T6" y="T7"/>
                  </a:cxn>
                  <a:cxn ang="0">
                    <a:pos x="T8" y="T9"/>
                  </a:cxn>
                  <a:cxn ang="0">
                    <a:pos x="T10" y="T11"/>
                  </a:cxn>
                </a:cxnLst>
                <a:rect l="0" t="0" r="r" b="b"/>
                <a:pathLst>
                  <a:path w="14" h="17">
                    <a:moveTo>
                      <a:pt x="14" y="3"/>
                    </a:moveTo>
                    <a:cubicBezTo>
                      <a:pt x="12" y="8"/>
                      <a:pt x="10" y="11"/>
                      <a:pt x="8" y="14"/>
                    </a:cubicBezTo>
                    <a:cubicBezTo>
                      <a:pt x="7" y="16"/>
                      <a:pt x="5" y="17"/>
                      <a:pt x="4" y="16"/>
                    </a:cubicBezTo>
                    <a:cubicBezTo>
                      <a:pt x="2" y="15"/>
                      <a:pt x="0" y="12"/>
                      <a:pt x="0" y="11"/>
                    </a:cubicBezTo>
                    <a:cubicBezTo>
                      <a:pt x="3" y="7"/>
                      <a:pt x="5" y="4"/>
                      <a:pt x="8" y="0"/>
                    </a:cubicBezTo>
                    <a:cubicBezTo>
                      <a:pt x="9" y="0"/>
                      <a:pt x="12" y="2"/>
                      <a:pt x="14" y="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
                <a:extLst>
                  <a:ext uri="{FF2B5EF4-FFF2-40B4-BE49-F238E27FC236}">
                    <a16:creationId xmlns:a16="http://schemas.microsoft.com/office/drawing/2014/main" id="{EC4ADFD0-308F-4D2C-99EF-4F4CD70811D6}"/>
                  </a:ext>
                </a:extLst>
              </p:cNvPr>
              <p:cNvSpPr/>
              <p:nvPr/>
            </p:nvSpPr>
            <p:spPr bwMode="auto">
              <a:xfrm>
                <a:off x="4300538" y="1431925"/>
                <a:ext cx="41275" cy="42863"/>
              </a:xfrm>
              <a:custGeom>
                <a:avLst/>
                <a:gdLst>
                  <a:gd name="T0" fmla="*/ 15 w 15"/>
                  <a:gd name="T1" fmla="*/ 0 h 16"/>
                  <a:gd name="T2" fmla="*/ 4 w 15"/>
                  <a:gd name="T3" fmla="*/ 16 h 16"/>
                  <a:gd name="T4" fmla="*/ 15 w 15"/>
                  <a:gd name="T5" fmla="*/ 0 h 16"/>
                </a:gdLst>
                <a:ahLst/>
                <a:cxnLst>
                  <a:cxn ang="0">
                    <a:pos x="T0" y="T1"/>
                  </a:cxn>
                  <a:cxn ang="0">
                    <a:pos x="T2" y="T3"/>
                  </a:cxn>
                  <a:cxn ang="0">
                    <a:pos x="T4" y="T5"/>
                  </a:cxn>
                </a:cxnLst>
                <a:rect l="0" t="0" r="r" b="b"/>
                <a:pathLst>
                  <a:path w="15" h="16">
                    <a:moveTo>
                      <a:pt x="15" y="0"/>
                    </a:moveTo>
                    <a:cubicBezTo>
                      <a:pt x="15" y="7"/>
                      <a:pt x="11" y="14"/>
                      <a:pt x="4" y="16"/>
                    </a:cubicBezTo>
                    <a:cubicBezTo>
                      <a:pt x="0" y="11"/>
                      <a:pt x="6" y="1"/>
                      <a:pt x="1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6">
                <a:extLst>
                  <a:ext uri="{FF2B5EF4-FFF2-40B4-BE49-F238E27FC236}">
                    <a16:creationId xmlns:a16="http://schemas.microsoft.com/office/drawing/2014/main" id="{94151D3A-9B1C-4E36-B326-BB019FF9905A}"/>
                  </a:ext>
                </a:extLst>
              </p:cNvPr>
              <p:cNvSpPr/>
              <p:nvPr/>
            </p:nvSpPr>
            <p:spPr bwMode="auto">
              <a:xfrm>
                <a:off x="4305301" y="3175"/>
                <a:ext cx="30163" cy="42863"/>
              </a:xfrm>
              <a:custGeom>
                <a:avLst/>
                <a:gdLst>
                  <a:gd name="T0" fmla="*/ 11 w 11"/>
                  <a:gd name="T1" fmla="*/ 2 h 16"/>
                  <a:gd name="T2" fmla="*/ 6 w 11"/>
                  <a:gd name="T3" fmla="*/ 13 h 16"/>
                  <a:gd name="T4" fmla="*/ 2 w 11"/>
                  <a:gd name="T5" fmla="*/ 16 h 16"/>
                  <a:gd name="T6" fmla="*/ 1 w 11"/>
                  <a:gd name="T7" fmla="*/ 11 h 16"/>
                  <a:gd name="T8" fmla="*/ 8 w 11"/>
                  <a:gd name="T9" fmla="*/ 0 h 16"/>
                  <a:gd name="T10" fmla="*/ 11 w 11"/>
                  <a:gd name="T11" fmla="*/ 2 h 16"/>
                </a:gdLst>
                <a:ahLst/>
                <a:cxnLst>
                  <a:cxn ang="0">
                    <a:pos x="T0" y="T1"/>
                  </a:cxn>
                  <a:cxn ang="0">
                    <a:pos x="T2" y="T3"/>
                  </a:cxn>
                  <a:cxn ang="0">
                    <a:pos x="T4" y="T5"/>
                  </a:cxn>
                  <a:cxn ang="0">
                    <a:pos x="T6" y="T7"/>
                  </a:cxn>
                  <a:cxn ang="0">
                    <a:pos x="T8" y="T9"/>
                  </a:cxn>
                  <a:cxn ang="0">
                    <a:pos x="T10" y="T11"/>
                  </a:cxn>
                </a:cxnLst>
                <a:rect l="0" t="0" r="r" b="b"/>
                <a:pathLst>
                  <a:path w="11" h="16">
                    <a:moveTo>
                      <a:pt x="11" y="2"/>
                    </a:moveTo>
                    <a:cubicBezTo>
                      <a:pt x="9" y="6"/>
                      <a:pt x="8" y="10"/>
                      <a:pt x="6" y="13"/>
                    </a:cubicBezTo>
                    <a:cubicBezTo>
                      <a:pt x="5" y="15"/>
                      <a:pt x="3" y="15"/>
                      <a:pt x="2" y="16"/>
                    </a:cubicBezTo>
                    <a:cubicBezTo>
                      <a:pt x="1" y="14"/>
                      <a:pt x="0" y="12"/>
                      <a:pt x="1" y="11"/>
                    </a:cubicBezTo>
                    <a:cubicBezTo>
                      <a:pt x="3" y="7"/>
                      <a:pt x="5" y="4"/>
                      <a:pt x="8" y="0"/>
                    </a:cubicBezTo>
                    <a:cubicBezTo>
                      <a:pt x="9" y="1"/>
                      <a:pt x="10" y="2"/>
                      <a:pt x="11"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7">
                <a:extLst>
                  <a:ext uri="{FF2B5EF4-FFF2-40B4-BE49-F238E27FC236}">
                    <a16:creationId xmlns:a16="http://schemas.microsoft.com/office/drawing/2014/main" id="{8555525F-76F9-4D33-BA82-ACD8F6D6E446}"/>
                  </a:ext>
                </a:extLst>
              </p:cNvPr>
              <p:cNvSpPr/>
              <p:nvPr/>
            </p:nvSpPr>
            <p:spPr bwMode="auto">
              <a:xfrm>
                <a:off x="4303713" y="1393825"/>
                <a:ext cx="26988" cy="39688"/>
              </a:xfrm>
              <a:custGeom>
                <a:avLst/>
                <a:gdLst>
                  <a:gd name="T0" fmla="*/ 10 w 10"/>
                  <a:gd name="T1" fmla="*/ 2 h 15"/>
                  <a:gd name="T2" fmla="*/ 5 w 10"/>
                  <a:gd name="T3" fmla="*/ 14 h 15"/>
                  <a:gd name="T4" fmla="*/ 2 w 10"/>
                  <a:gd name="T5" fmla="*/ 15 h 15"/>
                  <a:gd name="T6" fmla="*/ 0 w 10"/>
                  <a:gd name="T7" fmla="*/ 12 h 15"/>
                  <a:gd name="T8" fmla="*/ 7 w 10"/>
                  <a:gd name="T9" fmla="*/ 0 h 15"/>
                  <a:gd name="T10" fmla="*/ 10 w 10"/>
                  <a:gd name="T11" fmla="*/ 2 h 15"/>
                </a:gdLst>
                <a:ahLst/>
                <a:cxnLst>
                  <a:cxn ang="0">
                    <a:pos x="T0" y="T1"/>
                  </a:cxn>
                  <a:cxn ang="0">
                    <a:pos x="T2" y="T3"/>
                  </a:cxn>
                  <a:cxn ang="0">
                    <a:pos x="T4" y="T5"/>
                  </a:cxn>
                  <a:cxn ang="0">
                    <a:pos x="T6" y="T7"/>
                  </a:cxn>
                  <a:cxn ang="0">
                    <a:pos x="T8" y="T9"/>
                  </a:cxn>
                  <a:cxn ang="0">
                    <a:pos x="T10" y="T11"/>
                  </a:cxn>
                </a:cxnLst>
                <a:rect l="0" t="0" r="r" b="b"/>
                <a:pathLst>
                  <a:path w="10" h="15">
                    <a:moveTo>
                      <a:pt x="10" y="2"/>
                    </a:moveTo>
                    <a:cubicBezTo>
                      <a:pt x="8" y="6"/>
                      <a:pt x="7" y="10"/>
                      <a:pt x="5" y="14"/>
                    </a:cubicBezTo>
                    <a:cubicBezTo>
                      <a:pt x="4" y="14"/>
                      <a:pt x="2" y="15"/>
                      <a:pt x="2" y="15"/>
                    </a:cubicBezTo>
                    <a:cubicBezTo>
                      <a:pt x="1" y="14"/>
                      <a:pt x="0" y="12"/>
                      <a:pt x="0" y="12"/>
                    </a:cubicBezTo>
                    <a:cubicBezTo>
                      <a:pt x="2" y="8"/>
                      <a:pt x="4" y="4"/>
                      <a:pt x="7" y="0"/>
                    </a:cubicBezTo>
                    <a:cubicBezTo>
                      <a:pt x="8" y="1"/>
                      <a:pt x="9" y="1"/>
                      <a:pt x="10"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8">
                <a:extLst>
                  <a:ext uri="{FF2B5EF4-FFF2-40B4-BE49-F238E27FC236}">
                    <a16:creationId xmlns:a16="http://schemas.microsoft.com/office/drawing/2014/main" id="{35E03B2B-DD1A-4916-A6B3-B44FEA78949C}"/>
                  </a:ext>
                </a:extLst>
              </p:cNvPr>
              <p:cNvSpPr/>
              <p:nvPr/>
            </p:nvSpPr>
            <p:spPr bwMode="auto">
              <a:xfrm>
                <a:off x="4300538" y="631825"/>
                <a:ext cx="19050" cy="33338"/>
              </a:xfrm>
              <a:custGeom>
                <a:avLst/>
                <a:gdLst>
                  <a:gd name="T0" fmla="*/ 7 w 7"/>
                  <a:gd name="T1" fmla="*/ 2 h 12"/>
                  <a:gd name="T2" fmla="*/ 3 w 7"/>
                  <a:gd name="T3" fmla="*/ 12 h 12"/>
                  <a:gd name="T4" fmla="*/ 0 w 7"/>
                  <a:gd name="T5" fmla="*/ 10 h 12"/>
                  <a:gd name="T6" fmla="*/ 5 w 7"/>
                  <a:gd name="T7" fmla="*/ 0 h 12"/>
                  <a:gd name="T8" fmla="*/ 7 w 7"/>
                  <a:gd name="T9" fmla="*/ 2 h 12"/>
                </a:gdLst>
                <a:ahLst/>
                <a:cxnLst>
                  <a:cxn ang="0">
                    <a:pos x="T0" y="T1"/>
                  </a:cxn>
                  <a:cxn ang="0">
                    <a:pos x="T2" y="T3"/>
                  </a:cxn>
                  <a:cxn ang="0">
                    <a:pos x="T4" y="T5"/>
                  </a:cxn>
                  <a:cxn ang="0">
                    <a:pos x="T6" y="T7"/>
                  </a:cxn>
                  <a:cxn ang="0">
                    <a:pos x="T8" y="T9"/>
                  </a:cxn>
                </a:cxnLst>
                <a:rect l="0" t="0" r="r" b="b"/>
                <a:pathLst>
                  <a:path w="7" h="12">
                    <a:moveTo>
                      <a:pt x="7" y="2"/>
                    </a:moveTo>
                    <a:cubicBezTo>
                      <a:pt x="6" y="5"/>
                      <a:pt x="4" y="8"/>
                      <a:pt x="3" y="12"/>
                    </a:cubicBezTo>
                    <a:cubicBezTo>
                      <a:pt x="2" y="11"/>
                      <a:pt x="0" y="10"/>
                      <a:pt x="0" y="10"/>
                    </a:cubicBezTo>
                    <a:cubicBezTo>
                      <a:pt x="2" y="7"/>
                      <a:pt x="3" y="3"/>
                      <a:pt x="5" y="0"/>
                    </a:cubicBezTo>
                    <a:cubicBezTo>
                      <a:pt x="6" y="1"/>
                      <a:pt x="7" y="1"/>
                      <a:pt x="7"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07">
                <a:extLst>
                  <a:ext uri="{FF2B5EF4-FFF2-40B4-BE49-F238E27FC236}">
                    <a16:creationId xmlns:a16="http://schemas.microsoft.com/office/drawing/2014/main" id="{A8DCC41B-0785-40CD-8039-C1461BBAB3FB}"/>
                  </a:ext>
                </a:extLst>
              </p:cNvPr>
              <p:cNvSpPr/>
              <p:nvPr/>
            </p:nvSpPr>
            <p:spPr bwMode="auto">
              <a:xfrm>
                <a:off x="4875213" y="3832225"/>
                <a:ext cx="246063" cy="514350"/>
              </a:xfrm>
              <a:custGeom>
                <a:avLst/>
                <a:gdLst>
                  <a:gd name="T0" fmla="*/ 50 w 91"/>
                  <a:gd name="T1" fmla="*/ 28 h 190"/>
                  <a:gd name="T2" fmla="*/ 48 w 91"/>
                  <a:gd name="T3" fmla="*/ 25 h 190"/>
                  <a:gd name="T4" fmla="*/ 15 w 91"/>
                  <a:gd name="T5" fmla="*/ 10 h 190"/>
                  <a:gd name="T6" fmla="*/ 7 w 91"/>
                  <a:gd name="T7" fmla="*/ 31 h 190"/>
                  <a:gd name="T8" fmla="*/ 21 w 91"/>
                  <a:gd name="T9" fmla="*/ 54 h 190"/>
                  <a:gd name="T10" fmla="*/ 41 w 91"/>
                  <a:gd name="T11" fmla="*/ 108 h 190"/>
                  <a:gd name="T12" fmla="*/ 39 w 91"/>
                  <a:gd name="T13" fmla="*/ 152 h 190"/>
                  <a:gd name="T14" fmla="*/ 39 w 91"/>
                  <a:gd name="T15" fmla="*/ 165 h 190"/>
                  <a:gd name="T16" fmla="*/ 57 w 91"/>
                  <a:gd name="T17" fmla="*/ 174 h 190"/>
                  <a:gd name="T18" fmla="*/ 79 w 91"/>
                  <a:gd name="T19" fmla="*/ 141 h 190"/>
                  <a:gd name="T20" fmla="*/ 73 w 91"/>
                  <a:gd name="T21" fmla="*/ 71 h 190"/>
                  <a:gd name="T22" fmla="*/ 62 w 91"/>
                  <a:gd name="T23" fmla="*/ 32 h 190"/>
                  <a:gd name="T24" fmla="*/ 61 w 91"/>
                  <a:gd name="T25" fmla="*/ 26 h 190"/>
                  <a:gd name="T26" fmla="*/ 64 w 91"/>
                  <a:gd name="T27" fmla="*/ 26 h 190"/>
                  <a:gd name="T28" fmla="*/ 70 w 91"/>
                  <a:gd name="T29" fmla="*/ 38 h 190"/>
                  <a:gd name="T30" fmla="*/ 87 w 91"/>
                  <a:gd name="T31" fmla="*/ 107 h 190"/>
                  <a:gd name="T32" fmla="*/ 77 w 91"/>
                  <a:gd name="T33" fmla="*/ 164 h 190"/>
                  <a:gd name="T34" fmla="*/ 61 w 91"/>
                  <a:gd name="T35" fmla="*/ 180 h 190"/>
                  <a:gd name="T36" fmla="*/ 29 w 91"/>
                  <a:gd name="T37" fmla="*/ 162 h 190"/>
                  <a:gd name="T38" fmla="*/ 31 w 91"/>
                  <a:gd name="T39" fmla="*/ 128 h 190"/>
                  <a:gd name="T40" fmla="*/ 26 w 91"/>
                  <a:gd name="T41" fmla="*/ 81 h 190"/>
                  <a:gd name="T42" fmla="*/ 12 w 91"/>
                  <a:gd name="T43" fmla="*/ 55 h 190"/>
                  <a:gd name="T44" fmla="*/ 0 w 91"/>
                  <a:gd name="T45" fmla="*/ 23 h 190"/>
                  <a:gd name="T46" fmla="*/ 8 w 91"/>
                  <a:gd name="T47" fmla="*/ 8 h 190"/>
                  <a:gd name="T48" fmla="*/ 46 w 91"/>
                  <a:gd name="T49" fmla="*/ 12 h 190"/>
                  <a:gd name="T50" fmla="*/ 50 w 91"/>
                  <a:gd name="T51" fmla="*/ 2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90">
                    <a:moveTo>
                      <a:pt x="50" y="28"/>
                    </a:moveTo>
                    <a:cubicBezTo>
                      <a:pt x="49" y="27"/>
                      <a:pt x="49" y="26"/>
                      <a:pt x="48" y="25"/>
                    </a:cubicBezTo>
                    <a:cubicBezTo>
                      <a:pt x="43" y="11"/>
                      <a:pt x="29" y="5"/>
                      <a:pt x="15" y="10"/>
                    </a:cubicBezTo>
                    <a:cubicBezTo>
                      <a:pt x="7" y="14"/>
                      <a:pt x="3" y="21"/>
                      <a:pt x="7" y="31"/>
                    </a:cubicBezTo>
                    <a:cubicBezTo>
                      <a:pt x="11" y="40"/>
                      <a:pt x="15" y="48"/>
                      <a:pt x="21" y="54"/>
                    </a:cubicBezTo>
                    <a:cubicBezTo>
                      <a:pt x="35" y="70"/>
                      <a:pt x="40" y="89"/>
                      <a:pt x="41" y="108"/>
                    </a:cubicBezTo>
                    <a:cubicBezTo>
                      <a:pt x="41" y="123"/>
                      <a:pt x="40" y="137"/>
                      <a:pt x="39" y="152"/>
                    </a:cubicBezTo>
                    <a:cubicBezTo>
                      <a:pt x="39" y="156"/>
                      <a:pt x="39" y="161"/>
                      <a:pt x="39" y="165"/>
                    </a:cubicBezTo>
                    <a:cubicBezTo>
                      <a:pt x="41" y="174"/>
                      <a:pt x="48" y="179"/>
                      <a:pt x="57" y="174"/>
                    </a:cubicBezTo>
                    <a:cubicBezTo>
                      <a:pt x="70" y="167"/>
                      <a:pt x="76" y="155"/>
                      <a:pt x="79" y="141"/>
                    </a:cubicBezTo>
                    <a:cubicBezTo>
                      <a:pt x="85" y="117"/>
                      <a:pt x="79" y="94"/>
                      <a:pt x="73" y="71"/>
                    </a:cubicBezTo>
                    <a:cubicBezTo>
                      <a:pt x="69" y="58"/>
                      <a:pt x="66" y="45"/>
                      <a:pt x="62" y="32"/>
                    </a:cubicBezTo>
                    <a:cubicBezTo>
                      <a:pt x="61" y="30"/>
                      <a:pt x="62" y="28"/>
                      <a:pt x="61" y="26"/>
                    </a:cubicBezTo>
                    <a:cubicBezTo>
                      <a:pt x="62" y="26"/>
                      <a:pt x="63" y="26"/>
                      <a:pt x="64" y="26"/>
                    </a:cubicBezTo>
                    <a:cubicBezTo>
                      <a:pt x="66" y="30"/>
                      <a:pt x="69" y="34"/>
                      <a:pt x="70" y="38"/>
                    </a:cubicBezTo>
                    <a:cubicBezTo>
                      <a:pt x="76" y="61"/>
                      <a:pt x="83" y="84"/>
                      <a:pt x="87" y="107"/>
                    </a:cubicBezTo>
                    <a:cubicBezTo>
                      <a:pt x="91" y="127"/>
                      <a:pt x="89" y="147"/>
                      <a:pt x="77" y="164"/>
                    </a:cubicBezTo>
                    <a:cubicBezTo>
                      <a:pt x="73" y="170"/>
                      <a:pt x="67" y="176"/>
                      <a:pt x="61" y="180"/>
                    </a:cubicBezTo>
                    <a:cubicBezTo>
                      <a:pt x="45" y="190"/>
                      <a:pt x="30" y="179"/>
                      <a:pt x="29" y="162"/>
                    </a:cubicBezTo>
                    <a:cubicBezTo>
                      <a:pt x="29" y="151"/>
                      <a:pt x="30" y="139"/>
                      <a:pt x="31" y="128"/>
                    </a:cubicBezTo>
                    <a:cubicBezTo>
                      <a:pt x="32" y="112"/>
                      <a:pt x="31" y="96"/>
                      <a:pt x="26" y="81"/>
                    </a:cubicBezTo>
                    <a:cubicBezTo>
                      <a:pt x="23" y="72"/>
                      <a:pt x="17" y="63"/>
                      <a:pt x="12" y="55"/>
                    </a:cubicBezTo>
                    <a:cubicBezTo>
                      <a:pt x="6" y="45"/>
                      <a:pt x="0" y="35"/>
                      <a:pt x="0" y="23"/>
                    </a:cubicBezTo>
                    <a:cubicBezTo>
                      <a:pt x="0" y="16"/>
                      <a:pt x="2" y="11"/>
                      <a:pt x="8" y="8"/>
                    </a:cubicBezTo>
                    <a:cubicBezTo>
                      <a:pt x="17" y="2"/>
                      <a:pt x="36" y="0"/>
                      <a:pt x="46" y="12"/>
                    </a:cubicBezTo>
                    <a:cubicBezTo>
                      <a:pt x="50" y="16"/>
                      <a:pt x="51" y="21"/>
                      <a:pt x="50" y="28"/>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08">
                <a:extLst>
                  <a:ext uri="{FF2B5EF4-FFF2-40B4-BE49-F238E27FC236}">
                    <a16:creationId xmlns:a16="http://schemas.microsoft.com/office/drawing/2014/main" id="{AA19FF5A-31E2-476E-8399-41368A4DC160}"/>
                  </a:ext>
                </a:extLst>
              </p:cNvPr>
              <p:cNvSpPr>
                <a:spLocks noEditPoints="1"/>
              </p:cNvSpPr>
              <p:nvPr/>
            </p:nvSpPr>
            <p:spPr bwMode="auto">
              <a:xfrm>
                <a:off x="4791076" y="4602163"/>
                <a:ext cx="249238" cy="314325"/>
              </a:xfrm>
              <a:custGeom>
                <a:avLst/>
                <a:gdLst>
                  <a:gd name="T0" fmla="*/ 61 w 92"/>
                  <a:gd name="T1" fmla="*/ 0 h 116"/>
                  <a:gd name="T2" fmla="*/ 71 w 92"/>
                  <a:gd name="T3" fmla="*/ 5 h 116"/>
                  <a:gd name="T4" fmla="*/ 78 w 92"/>
                  <a:gd name="T5" fmla="*/ 80 h 116"/>
                  <a:gd name="T6" fmla="*/ 55 w 92"/>
                  <a:gd name="T7" fmla="*/ 107 h 116"/>
                  <a:gd name="T8" fmla="*/ 18 w 92"/>
                  <a:gd name="T9" fmla="*/ 114 h 116"/>
                  <a:gd name="T10" fmla="*/ 6 w 92"/>
                  <a:gd name="T11" fmla="*/ 88 h 116"/>
                  <a:gd name="T12" fmla="*/ 19 w 92"/>
                  <a:gd name="T13" fmla="*/ 68 h 116"/>
                  <a:gd name="T14" fmla="*/ 43 w 92"/>
                  <a:gd name="T15" fmla="*/ 18 h 116"/>
                  <a:gd name="T16" fmla="*/ 61 w 92"/>
                  <a:gd name="T17" fmla="*/ 0 h 116"/>
                  <a:gd name="T18" fmla="*/ 81 w 92"/>
                  <a:gd name="T19" fmla="*/ 47 h 116"/>
                  <a:gd name="T20" fmla="*/ 74 w 92"/>
                  <a:gd name="T21" fmla="*/ 18 h 116"/>
                  <a:gd name="T22" fmla="*/ 62 w 92"/>
                  <a:gd name="T23" fmla="*/ 3 h 116"/>
                  <a:gd name="T24" fmla="*/ 49 w 92"/>
                  <a:gd name="T25" fmla="*/ 17 h 116"/>
                  <a:gd name="T26" fmla="*/ 48 w 92"/>
                  <a:gd name="T27" fmla="*/ 19 h 116"/>
                  <a:gd name="T28" fmla="*/ 21 w 92"/>
                  <a:gd name="T29" fmla="*/ 74 h 116"/>
                  <a:gd name="T30" fmla="*/ 11 w 92"/>
                  <a:gd name="T31" fmla="*/ 89 h 116"/>
                  <a:gd name="T32" fmla="*/ 21 w 92"/>
                  <a:gd name="T33" fmla="*/ 110 h 116"/>
                  <a:gd name="T34" fmla="*/ 59 w 92"/>
                  <a:gd name="T35" fmla="*/ 97 h 116"/>
                  <a:gd name="T36" fmla="*/ 81 w 92"/>
                  <a:gd name="T3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6">
                    <a:moveTo>
                      <a:pt x="61" y="0"/>
                    </a:moveTo>
                    <a:cubicBezTo>
                      <a:pt x="64" y="2"/>
                      <a:pt x="68" y="3"/>
                      <a:pt x="71" y="5"/>
                    </a:cubicBezTo>
                    <a:cubicBezTo>
                      <a:pt x="89" y="28"/>
                      <a:pt x="92" y="54"/>
                      <a:pt x="78" y="80"/>
                    </a:cubicBezTo>
                    <a:cubicBezTo>
                      <a:pt x="72" y="91"/>
                      <a:pt x="66" y="101"/>
                      <a:pt x="55" y="107"/>
                    </a:cubicBezTo>
                    <a:cubicBezTo>
                      <a:pt x="44" y="114"/>
                      <a:pt x="31" y="116"/>
                      <a:pt x="18" y="114"/>
                    </a:cubicBezTo>
                    <a:cubicBezTo>
                      <a:pt x="5" y="111"/>
                      <a:pt x="0" y="100"/>
                      <a:pt x="6" y="88"/>
                    </a:cubicBezTo>
                    <a:cubicBezTo>
                      <a:pt x="9" y="81"/>
                      <a:pt x="15" y="75"/>
                      <a:pt x="19" y="68"/>
                    </a:cubicBezTo>
                    <a:cubicBezTo>
                      <a:pt x="31" y="54"/>
                      <a:pt x="38" y="37"/>
                      <a:pt x="43" y="18"/>
                    </a:cubicBezTo>
                    <a:cubicBezTo>
                      <a:pt x="45" y="6"/>
                      <a:pt x="51" y="1"/>
                      <a:pt x="61" y="0"/>
                    </a:cubicBezTo>
                    <a:moveTo>
                      <a:pt x="81" y="47"/>
                    </a:moveTo>
                    <a:cubicBezTo>
                      <a:pt x="79" y="38"/>
                      <a:pt x="76" y="28"/>
                      <a:pt x="74" y="18"/>
                    </a:cubicBezTo>
                    <a:cubicBezTo>
                      <a:pt x="73" y="10"/>
                      <a:pt x="67" y="4"/>
                      <a:pt x="62" y="3"/>
                    </a:cubicBezTo>
                    <a:cubicBezTo>
                      <a:pt x="56" y="3"/>
                      <a:pt x="51" y="8"/>
                      <a:pt x="49" y="17"/>
                    </a:cubicBezTo>
                    <a:cubicBezTo>
                      <a:pt x="48" y="18"/>
                      <a:pt x="48" y="19"/>
                      <a:pt x="48" y="19"/>
                    </a:cubicBezTo>
                    <a:cubicBezTo>
                      <a:pt x="44" y="40"/>
                      <a:pt x="35" y="58"/>
                      <a:pt x="21" y="74"/>
                    </a:cubicBezTo>
                    <a:cubicBezTo>
                      <a:pt x="18" y="79"/>
                      <a:pt x="14" y="83"/>
                      <a:pt x="11" y="89"/>
                    </a:cubicBezTo>
                    <a:cubicBezTo>
                      <a:pt x="5" y="99"/>
                      <a:pt x="9" y="108"/>
                      <a:pt x="21" y="110"/>
                    </a:cubicBezTo>
                    <a:cubicBezTo>
                      <a:pt x="35" y="111"/>
                      <a:pt x="49" y="108"/>
                      <a:pt x="59" y="97"/>
                    </a:cubicBezTo>
                    <a:cubicBezTo>
                      <a:pt x="72" y="84"/>
                      <a:pt x="80" y="67"/>
                      <a:pt x="81" y="47"/>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09">
                <a:extLst>
                  <a:ext uri="{FF2B5EF4-FFF2-40B4-BE49-F238E27FC236}">
                    <a16:creationId xmlns:a16="http://schemas.microsoft.com/office/drawing/2014/main" id="{8A294AD9-AAEF-49EA-9F21-5E23133A07C5}"/>
                  </a:ext>
                </a:extLst>
              </p:cNvPr>
              <p:cNvSpPr/>
              <p:nvPr/>
            </p:nvSpPr>
            <p:spPr bwMode="auto">
              <a:xfrm>
                <a:off x="4641851" y="3517900"/>
                <a:ext cx="195263" cy="230188"/>
              </a:xfrm>
              <a:custGeom>
                <a:avLst/>
                <a:gdLst>
                  <a:gd name="T0" fmla="*/ 58 w 72"/>
                  <a:gd name="T1" fmla="*/ 39 h 85"/>
                  <a:gd name="T2" fmla="*/ 46 w 72"/>
                  <a:gd name="T3" fmla="*/ 24 h 85"/>
                  <a:gd name="T4" fmla="*/ 15 w 72"/>
                  <a:gd name="T5" fmla="*/ 8 h 85"/>
                  <a:gd name="T6" fmla="*/ 8 w 72"/>
                  <a:gd name="T7" fmla="*/ 16 h 85"/>
                  <a:gd name="T8" fmla="*/ 43 w 72"/>
                  <a:gd name="T9" fmla="*/ 72 h 85"/>
                  <a:gd name="T10" fmla="*/ 52 w 72"/>
                  <a:gd name="T11" fmla="*/ 76 h 85"/>
                  <a:gd name="T12" fmla="*/ 66 w 72"/>
                  <a:gd name="T13" fmla="*/ 65 h 85"/>
                  <a:gd name="T14" fmla="*/ 65 w 72"/>
                  <a:gd name="T15" fmla="*/ 56 h 85"/>
                  <a:gd name="T16" fmla="*/ 67 w 72"/>
                  <a:gd name="T17" fmla="*/ 47 h 85"/>
                  <a:gd name="T18" fmla="*/ 70 w 72"/>
                  <a:gd name="T19" fmla="*/ 53 h 85"/>
                  <a:gd name="T20" fmla="*/ 71 w 72"/>
                  <a:gd name="T21" fmla="*/ 71 h 85"/>
                  <a:gd name="T22" fmla="*/ 51 w 72"/>
                  <a:gd name="T23" fmla="*/ 81 h 85"/>
                  <a:gd name="T24" fmla="*/ 5 w 72"/>
                  <a:gd name="T25" fmla="*/ 31 h 85"/>
                  <a:gd name="T26" fmla="*/ 2 w 72"/>
                  <a:gd name="T27" fmla="*/ 16 h 85"/>
                  <a:gd name="T28" fmla="*/ 10 w 72"/>
                  <a:gd name="T29" fmla="*/ 3 h 85"/>
                  <a:gd name="T30" fmla="*/ 58 w 72"/>
                  <a:gd name="T31"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85">
                    <a:moveTo>
                      <a:pt x="58" y="39"/>
                    </a:moveTo>
                    <a:cubicBezTo>
                      <a:pt x="54" y="34"/>
                      <a:pt x="50" y="29"/>
                      <a:pt x="46" y="24"/>
                    </a:cubicBezTo>
                    <a:cubicBezTo>
                      <a:pt x="38" y="15"/>
                      <a:pt x="29" y="8"/>
                      <a:pt x="15" y="8"/>
                    </a:cubicBezTo>
                    <a:cubicBezTo>
                      <a:pt x="9" y="8"/>
                      <a:pt x="7" y="10"/>
                      <a:pt x="8" y="16"/>
                    </a:cubicBezTo>
                    <a:cubicBezTo>
                      <a:pt x="12" y="40"/>
                      <a:pt x="21" y="60"/>
                      <a:pt x="43" y="72"/>
                    </a:cubicBezTo>
                    <a:cubicBezTo>
                      <a:pt x="46" y="73"/>
                      <a:pt x="49" y="75"/>
                      <a:pt x="52" y="76"/>
                    </a:cubicBezTo>
                    <a:cubicBezTo>
                      <a:pt x="62" y="78"/>
                      <a:pt x="66" y="75"/>
                      <a:pt x="66" y="65"/>
                    </a:cubicBezTo>
                    <a:cubicBezTo>
                      <a:pt x="67" y="62"/>
                      <a:pt x="66" y="59"/>
                      <a:pt x="65" y="56"/>
                    </a:cubicBezTo>
                    <a:cubicBezTo>
                      <a:pt x="65" y="53"/>
                      <a:pt x="65" y="50"/>
                      <a:pt x="67" y="47"/>
                    </a:cubicBezTo>
                    <a:cubicBezTo>
                      <a:pt x="68" y="49"/>
                      <a:pt x="70" y="51"/>
                      <a:pt x="70" y="53"/>
                    </a:cubicBezTo>
                    <a:cubicBezTo>
                      <a:pt x="71" y="59"/>
                      <a:pt x="72" y="66"/>
                      <a:pt x="71" y="71"/>
                    </a:cubicBezTo>
                    <a:cubicBezTo>
                      <a:pt x="70" y="81"/>
                      <a:pt x="62" y="85"/>
                      <a:pt x="51" y="81"/>
                    </a:cubicBezTo>
                    <a:cubicBezTo>
                      <a:pt x="26" y="73"/>
                      <a:pt x="12" y="56"/>
                      <a:pt x="5" y="31"/>
                    </a:cubicBezTo>
                    <a:cubicBezTo>
                      <a:pt x="4" y="26"/>
                      <a:pt x="3" y="21"/>
                      <a:pt x="2" y="16"/>
                    </a:cubicBezTo>
                    <a:cubicBezTo>
                      <a:pt x="0" y="10"/>
                      <a:pt x="4" y="4"/>
                      <a:pt x="10" y="3"/>
                    </a:cubicBezTo>
                    <a:cubicBezTo>
                      <a:pt x="31" y="0"/>
                      <a:pt x="57" y="20"/>
                      <a:pt x="58" y="3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10">
                <a:extLst>
                  <a:ext uri="{FF2B5EF4-FFF2-40B4-BE49-F238E27FC236}">
                    <a16:creationId xmlns:a16="http://schemas.microsoft.com/office/drawing/2014/main" id="{4767DB3A-5CEB-41D8-9FCC-ED93B2F8AAC8}"/>
                  </a:ext>
                </a:extLst>
              </p:cNvPr>
              <p:cNvSpPr/>
              <p:nvPr/>
            </p:nvSpPr>
            <p:spPr bwMode="auto">
              <a:xfrm>
                <a:off x="4603751" y="4962525"/>
                <a:ext cx="125413" cy="115888"/>
              </a:xfrm>
              <a:custGeom>
                <a:avLst/>
                <a:gdLst>
                  <a:gd name="T0" fmla="*/ 5 w 46"/>
                  <a:gd name="T1" fmla="*/ 14 h 43"/>
                  <a:gd name="T2" fmla="*/ 22 w 46"/>
                  <a:gd name="T3" fmla="*/ 36 h 43"/>
                  <a:gd name="T4" fmla="*/ 37 w 46"/>
                  <a:gd name="T5" fmla="*/ 17 h 43"/>
                  <a:gd name="T6" fmla="*/ 14 w 46"/>
                  <a:gd name="T7" fmla="*/ 6 h 43"/>
                  <a:gd name="T8" fmla="*/ 36 w 46"/>
                  <a:gd name="T9" fmla="*/ 4 h 43"/>
                  <a:gd name="T10" fmla="*/ 39 w 46"/>
                  <a:gd name="T11" fmla="*/ 31 h 43"/>
                  <a:gd name="T12" fmla="*/ 13 w 46"/>
                  <a:gd name="T13" fmla="*/ 38 h 43"/>
                  <a:gd name="T14" fmla="*/ 5 w 46"/>
                  <a:gd name="T15" fmla="*/ 14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3">
                    <a:moveTo>
                      <a:pt x="5" y="14"/>
                    </a:moveTo>
                    <a:cubicBezTo>
                      <a:pt x="5" y="27"/>
                      <a:pt x="13" y="36"/>
                      <a:pt x="22" y="36"/>
                    </a:cubicBezTo>
                    <a:cubicBezTo>
                      <a:pt x="29" y="36"/>
                      <a:pt x="37" y="26"/>
                      <a:pt x="37" y="17"/>
                    </a:cubicBezTo>
                    <a:cubicBezTo>
                      <a:pt x="37" y="9"/>
                      <a:pt x="32" y="7"/>
                      <a:pt x="14" y="6"/>
                    </a:cubicBezTo>
                    <a:cubicBezTo>
                      <a:pt x="18" y="0"/>
                      <a:pt x="29" y="0"/>
                      <a:pt x="36" y="4"/>
                    </a:cubicBezTo>
                    <a:cubicBezTo>
                      <a:pt x="44" y="9"/>
                      <a:pt x="46" y="20"/>
                      <a:pt x="39" y="31"/>
                    </a:cubicBezTo>
                    <a:cubicBezTo>
                      <a:pt x="34" y="41"/>
                      <a:pt x="24" y="43"/>
                      <a:pt x="13" y="38"/>
                    </a:cubicBezTo>
                    <a:cubicBezTo>
                      <a:pt x="3" y="33"/>
                      <a:pt x="0" y="25"/>
                      <a:pt x="5" y="14"/>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11">
                <a:extLst>
                  <a:ext uri="{FF2B5EF4-FFF2-40B4-BE49-F238E27FC236}">
                    <a16:creationId xmlns:a16="http://schemas.microsoft.com/office/drawing/2014/main" id="{D8A127C0-6C55-46EF-AE6D-61196CDF1DFD}"/>
                  </a:ext>
                </a:extLst>
              </p:cNvPr>
              <p:cNvSpPr/>
              <p:nvPr/>
            </p:nvSpPr>
            <p:spPr bwMode="auto">
              <a:xfrm>
                <a:off x="3560763" y="4430713"/>
                <a:ext cx="53975" cy="106363"/>
              </a:xfrm>
              <a:custGeom>
                <a:avLst/>
                <a:gdLst>
                  <a:gd name="T0" fmla="*/ 0 w 20"/>
                  <a:gd name="T1" fmla="*/ 30 h 39"/>
                  <a:gd name="T2" fmla="*/ 12 w 20"/>
                  <a:gd name="T3" fmla="*/ 3 h 39"/>
                  <a:gd name="T4" fmla="*/ 17 w 20"/>
                  <a:gd name="T5" fmla="*/ 0 h 39"/>
                  <a:gd name="T6" fmla="*/ 20 w 20"/>
                  <a:gd name="T7" fmla="*/ 6 h 39"/>
                  <a:gd name="T8" fmla="*/ 10 w 20"/>
                  <a:gd name="T9" fmla="*/ 34 h 39"/>
                  <a:gd name="T10" fmla="*/ 4 w 20"/>
                  <a:gd name="T11" fmla="*/ 39 h 39"/>
                  <a:gd name="T12" fmla="*/ 0 w 20"/>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20" h="39">
                    <a:moveTo>
                      <a:pt x="0" y="30"/>
                    </a:moveTo>
                    <a:cubicBezTo>
                      <a:pt x="4" y="21"/>
                      <a:pt x="7" y="12"/>
                      <a:pt x="12" y="3"/>
                    </a:cubicBezTo>
                    <a:cubicBezTo>
                      <a:pt x="12" y="2"/>
                      <a:pt x="15" y="1"/>
                      <a:pt x="17" y="0"/>
                    </a:cubicBezTo>
                    <a:cubicBezTo>
                      <a:pt x="18" y="2"/>
                      <a:pt x="20" y="5"/>
                      <a:pt x="20" y="6"/>
                    </a:cubicBezTo>
                    <a:cubicBezTo>
                      <a:pt x="17" y="16"/>
                      <a:pt x="14" y="25"/>
                      <a:pt x="10" y="34"/>
                    </a:cubicBezTo>
                    <a:cubicBezTo>
                      <a:pt x="9" y="36"/>
                      <a:pt x="6" y="37"/>
                      <a:pt x="4" y="39"/>
                    </a:cubicBezTo>
                    <a:cubicBezTo>
                      <a:pt x="3" y="36"/>
                      <a:pt x="2" y="34"/>
                      <a:pt x="0" y="3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12">
                <a:extLst>
                  <a:ext uri="{FF2B5EF4-FFF2-40B4-BE49-F238E27FC236}">
                    <a16:creationId xmlns:a16="http://schemas.microsoft.com/office/drawing/2014/main" id="{D1DC5F5A-46F7-4FB4-8D6D-ADF503810C4D}"/>
                  </a:ext>
                </a:extLst>
              </p:cNvPr>
              <p:cNvSpPr/>
              <p:nvPr/>
            </p:nvSpPr>
            <p:spPr bwMode="auto">
              <a:xfrm>
                <a:off x="3576638" y="4502150"/>
                <a:ext cx="60325" cy="93663"/>
              </a:xfrm>
              <a:custGeom>
                <a:avLst/>
                <a:gdLst>
                  <a:gd name="T0" fmla="*/ 22 w 22"/>
                  <a:gd name="T1" fmla="*/ 0 h 35"/>
                  <a:gd name="T2" fmla="*/ 19 w 22"/>
                  <a:gd name="T3" fmla="*/ 16 h 35"/>
                  <a:gd name="T4" fmla="*/ 12 w 22"/>
                  <a:gd name="T5" fmla="*/ 32 h 35"/>
                  <a:gd name="T6" fmla="*/ 6 w 22"/>
                  <a:gd name="T7" fmla="*/ 35 h 35"/>
                  <a:gd name="T8" fmla="*/ 2 w 22"/>
                  <a:gd name="T9" fmla="*/ 31 h 35"/>
                  <a:gd name="T10" fmla="*/ 22 w 22"/>
                  <a:gd name="T11" fmla="*/ 0 h 35"/>
                </a:gdLst>
                <a:ahLst/>
                <a:cxnLst>
                  <a:cxn ang="0">
                    <a:pos x="T0" y="T1"/>
                  </a:cxn>
                  <a:cxn ang="0">
                    <a:pos x="T2" y="T3"/>
                  </a:cxn>
                  <a:cxn ang="0">
                    <a:pos x="T4" y="T5"/>
                  </a:cxn>
                  <a:cxn ang="0">
                    <a:pos x="T6" y="T7"/>
                  </a:cxn>
                  <a:cxn ang="0">
                    <a:pos x="T8" y="T9"/>
                  </a:cxn>
                  <a:cxn ang="0">
                    <a:pos x="T10" y="T11"/>
                  </a:cxn>
                </a:cxnLst>
                <a:rect l="0" t="0" r="r" b="b"/>
                <a:pathLst>
                  <a:path w="22" h="35">
                    <a:moveTo>
                      <a:pt x="22" y="0"/>
                    </a:moveTo>
                    <a:cubicBezTo>
                      <a:pt x="21" y="6"/>
                      <a:pt x="20" y="11"/>
                      <a:pt x="19" y="16"/>
                    </a:cubicBezTo>
                    <a:cubicBezTo>
                      <a:pt x="17" y="21"/>
                      <a:pt x="15" y="27"/>
                      <a:pt x="12" y="32"/>
                    </a:cubicBezTo>
                    <a:cubicBezTo>
                      <a:pt x="11" y="34"/>
                      <a:pt x="8" y="35"/>
                      <a:pt x="6" y="35"/>
                    </a:cubicBezTo>
                    <a:cubicBezTo>
                      <a:pt x="5" y="35"/>
                      <a:pt x="2" y="32"/>
                      <a:pt x="2" y="31"/>
                    </a:cubicBezTo>
                    <a:cubicBezTo>
                      <a:pt x="0" y="22"/>
                      <a:pt x="11" y="4"/>
                      <a:pt x="2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13">
                <a:extLst>
                  <a:ext uri="{FF2B5EF4-FFF2-40B4-BE49-F238E27FC236}">
                    <a16:creationId xmlns:a16="http://schemas.microsoft.com/office/drawing/2014/main" id="{C4B73B41-9A05-4867-B941-556001D34565}"/>
                  </a:ext>
                </a:extLst>
              </p:cNvPr>
              <p:cNvSpPr/>
              <p:nvPr/>
            </p:nvSpPr>
            <p:spPr bwMode="auto">
              <a:xfrm>
                <a:off x="3814763" y="4886325"/>
                <a:ext cx="26988" cy="100013"/>
              </a:xfrm>
              <a:custGeom>
                <a:avLst/>
                <a:gdLst>
                  <a:gd name="T0" fmla="*/ 10 w 10"/>
                  <a:gd name="T1" fmla="*/ 10 h 37"/>
                  <a:gd name="T2" fmla="*/ 7 w 10"/>
                  <a:gd name="T3" fmla="*/ 32 h 37"/>
                  <a:gd name="T4" fmla="*/ 4 w 10"/>
                  <a:gd name="T5" fmla="*/ 37 h 37"/>
                  <a:gd name="T6" fmla="*/ 0 w 10"/>
                  <a:gd name="T7" fmla="*/ 33 h 37"/>
                  <a:gd name="T8" fmla="*/ 0 w 10"/>
                  <a:gd name="T9" fmla="*/ 20 h 37"/>
                  <a:gd name="T10" fmla="*/ 4 w 10"/>
                  <a:gd name="T11" fmla="*/ 5 h 37"/>
                  <a:gd name="T12" fmla="*/ 7 w 10"/>
                  <a:gd name="T13" fmla="*/ 0 h 37"/>
                  <a:gd name="T14" fmla="*/ 10 w 10"/>
                  <a:gd name="T15" fmla="*/ 6 h 37"/>
                  <a:gd name="T16" fmla="*/ 10 w 10"/>
                  <a:gd name="T1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7">
                    <a:moveTo>
                      <a:pt x="10" y="10"/>
                    </a:moveTo>
                    <a:cubicBezTo>
                      <a:pt x="9" y="17"/>
                      <a:pt x="9" y="25"/>
                      <a:pt x="7" y="32"/>
                    </a:cubicBezTo>
                    <a:cubicBezTo>
                      <a:pt x="7" y="34"/>
                      <a:pt x="5" y="35"/>
                      <a:pt x="4" y="37"/>
                    </a:cubicBezTo>
                    <a:cubicBezTo>
                      <a:pt x="3" y="36"/>
                      <a:pt x="0" y="34"/>
                      <a:pt x="0" y="33"/>
                    </a:cubicBezTo>
                    <a:cubicBezTo>
                      <a:pt x="0" y="29"/>
                      <a:pt x="0" y="24"/>
                      <a:pt x="0" y="20"/>
                    </a:cubicBezTo>
                    <a:cubicBezTo>
                      <a:pt x="1" y="15"/>
                      <a:pt x="2" y="10"/>
                      <a:pt x="4" y="5"/>
                    </a:cubicBezTo>
                    <a:cubicBezTo>
                      <a:pt x="4" y="3"/>
                      <a:pt x="6" y="2"/>
                      <a:pt x="7" y="0"/>
                    </a:cubicBezTo>
                    <a:cubicBezTo>
                      <a:pt x="8" y="2"/>
                      <a:pt x="9" y="4"/>
                      <a:pt x="10" y="6"/>
                    </a:cubicBezTo>
                    <a:cubicBezTo>
                      <a:pt x="10" y="7"/>
                      <a:pt x="10" y="8"/>
                      <a:pt x="10"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14">
                <a:extLst>
                  <a:ext uri="{FF2B5EF4-FFF2-40B4-BE49-F238E27FC236}">
                    <a16:creationId xmlns:a16="http://schemas.microsoft.com/office/drawing/2014/main" id="{146D4CC6-CD75-4E45-BBF1-B4686AF1F267}"/>
                  </a:ext>
                </a:extLst>
              </p:cNvPr>
              <p:cNvSpPr/>
              <p:nvPr/>
            </p:nvSpPr>
            <p:spPr bwMode="auto">
              <a:xfrm>
                <a:off x="3595688" y="4572000"/>
                <a:ext cx="57150" cy="92075"/>
              </a:xfrm>
              <a:custGeom>
                <a:avLst/>
                <a:gdLst>
                  <a:gd name="T0" fmla="*/ 6 w 21"/>
                  <a:gd name="T1" fmla="*/ 34 h 34"/>
                  <a:gd name="T2" fmla="*/ 18 w 21"/>
                  <a:gd name="T3" fmla="*/ 0 h 34"/>
                  <a:gd name="T4" fmla="*/ 6 w 21"/>
                  <a:gd name="T5" fmla="*/ 34 h 34"/>
                </a:gdLst>
                <a:ahLst/>
                <a:cxnLst>
                  <a:cxn ang="0">
                    <a:pos x="T0" y="T1"/>
                  </a:cxn>
                  <a:cxn ang="0">
                    <a:pos x="T2" y="T3"/>
                  </a:cxn>
                  <a:cxn ang="0">
                    <a:pos x="T4" y="T5"/>
                  </a:cxn>
                </a:cxnLst>
                <a:rect l="0" t="0" r="r" b="b"/>
                <a:pathLst>
                  <a:path w="21" h="34">
                    <a:moveTo>
                      <a:pt x="6" y="34"/>
                    </a:moveTo>
                    <a:cubicBezTo>
                      <a:pt x="0" y="26"/>
                      <a:pt x="7" y="7"/>
                      <a:pt x="18" y="0"/>
                    </a:cubicBezTo>
                    <a:cubicBezTo>
                      <a:pt x="21" y="7"/>
                      <a:pt x="14" y="28"/>
                      <a:pt x="6" y="3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15">
                <a:extLst>
                  <a:ext uri="{FF2B5EF4-FFF2-40B4-BE49-F238E27FC236}">
                    <a16:creationId xmlns:a16="http://schemas.microsoft.com/office/drawing/2014/main" id="{BB0CBDD6-2FA4-4585-ACEA-BE4011ED1B41}"/>
                  </a:ext>
                </a:extLst>
              </p:cNvPr>
              <p:cNvSpPr/>
              <p:nvPr/>
            </p:nvSpPr>
            <p:spPr bwMode="auto">
              <a:xfrm>
                <a:off x="3848101" y="4908550"/>
                <a:ext cx="31750" cy="96838"/>
              </a:xfrm>
              <a:custGeom>
                <a:avLst/>
                <a:gdLst>
                  <a:gd name="T0" fmla="*/ 3 w 12"/>
                  <a:gd name="T1" fmla="*/ 36 h 36"/>
                  <a:gd name="T2" fmla="*/ 0 w 12"/>
                  <a:gd name="T3" fmla="*/ 25 h 36"/>
                  <a:gd name="T4" fmla="*/ 6 w 12"/>
                  <a:gd name="T5" fmla="*/ 3 h 36"/>
                  <a:gd name="T6" fmla="*/ 10 w 12"/>
                  <a:gd name="T7" fmla="*/ 0 h 36"/>
                  <a:gd name="T8" fmla="*/ 12 w 12"/>
                  <a:gd name="T9" fmla="*/ 4 h 36"/>
                  <a:gd name="T10" fmla="*/ 6 w 12"/>
                  <a:gd name="T11" fmla="*/ 35 h 36"/>
                  <a:gd name="T12" fmla="*/ 3 w 1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3" y="36"/>
                    </a:moveTo>
                    <a:cubicBezTo>
                      <a:pt x="2" y="32"/>
                      <a:pt x="0" y="28"/>
                      <a:pt x="0" y="25"/>
                    </a:cubicBezTo>
                    <a:cubicBezTo>
                      <a:pt x="1" y="18"/>
                      <a:pt x="4" y="10"/>
                      <a:pt x="6" y="3"/>
                    </a:cubicBezTo>
                    <a:cubicBezTo>
                      <a:pt x="6" y="2"/>
                      <a:pt x="9" y="1"/>
                      <a:pt x="10" y="0"/>
                    </a:cubicBezTo>
                    <a:cubicBezTo>
                      <a:pt x="11" y="1"/>
                      <a:pt x="12" y="3"/>
                      <a:pt x="12" y="4"/>
                    </a:cubicBezTo>
                    <a:cubicBezTo>
                      <a:pt x="12" y="15"/>
                      <a:pt x="10" y="25"/>
                      <a:pt x="6" y="35"/>
                    </a:cubicBezTo>
                    <a:cubicBezTo>
                      <a:pt x="5" y="35"/>
                      <a:pt x="4" y="36"/>
                      <a:pt x="3" y="36"/>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6">
                <a:extLst>
                  <a:ext uri="{FF2B5EF4-FFF2-40B4-BE49-F238E27FC236}">
                    <a16:creationId xmlns:a16="http://schemas.microsoft.com/office/drawing/2014/main" id="{C8AAB552-3399-40ED-B05B-9E3B540C779B}"/>
                  </a:ext>
                </a:extLst>
              </p:cNvPr>
              <p:cNvSpPr/>
              <p:nvPr/>
            </p:nvSpPr>
            <p:spPr bwMode="auto">
              <a:xfrm>
                <a:off x="4424363" y="5065713"/>
                <a:ext cx="68263" cy="69850"/>
              </a:xfrm>
              <a:custGeom>
                <a:avLst/>
                <a:gdLst>
                  <a:gd name="T0" fmla="*/ 0 w 25"/>
                  <a:gd name="T1" fmla="*/ 19 h 26"/>
                  <a:gd name="T2" fmla="*/ 14 w 25"/>
                  <a:gd name="T3" fmla="*/ 18 h 26"/>
                  <a:gd name="T4" fmla="*/ 20 w 25"/>
                  <a:gd name="T5" fmla="*/ 13 h 26"/>
                  <a:gd name="T6" fmla="*/ 12 w 25"/>
                  <a:gd name="T7" fmla="*/ 7 h 26"/>
                  <a:gd name="T8" fmla="*/ 5 w 25"/>
                  <a:gd name="T9" fmla="*/ 7 h 26"/>
                  <a:gd name="T10" fmla="*/ 15 w 25"/>
                  <a:gd name="T11" fmla="*/ 2 h 26"/>
                  <a:gd name="T12" fmla="*/ 25 w 25"/>
                  <a:gd name="T13" fmla="*/ 16 h 26"/>
                  <a:gd name="T14" fmla="*/ 11 w 25"/>
                  <a:gd name="T15" fmla="*/ 26 h 26"/>
                  <a:gd name="T16" fmla="*/ 0 w 25"/>
                  <a:gd name="T17"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0" y="19"/>
                    </a:moveTo>
                    <a:cubicBezTo>
                      <a:pt x="5" y="19"/>
                      <a:pt x="10" y="19"/>
                      <a:pt x="14" y="18"/>
                    </a:cubicBezTo>
                    <a:cubicBezTo>
                      <a:pt x="16" y="18"/>
                      <a:pt x="18" y="15"/>
                      <a:pt x="20" y="13"/>
                    </a:cubicBezTo>
                    <a:cubicBezTo>
                      <a:pt x="17" y="11"/>
                      <a:pt x="15" y="9"/>
                      <a:pt x="12" y="7"/>
                    </a:cubicBezTo>
                    <a:cubicBezTo>
                      <a:pt x="11" y="6"/>
                      <a:pt x="8" y="7"/>
                      <a:pt x="5" y="7"/>
                    </a:cubicBezTo>
                    <a:cubicBezTo>
                      <a:pt x="8" y="2"/>
                      <a:pt x="11" y="0"/>
                      <a:pt x="15" y="2"/>
                    </a:cubicBezTo>
                    <a:cubicBezTo>
                      <a:pt x="21" y="3"/>
                      <a:pt x="25" y="10"/>
                      <a:pt x="25" y="16"/>
                    </a:cubicBezTo>
                    <a:cubicBezTo>
                      <a:pt x="24" y="21"/>
                      <a:pt x="18" y="25"/>
                      <a:pt x="11" y="26"/>
                    </a:cubicBezTo>
                    <a:cubicBezTo>
                      <a:pt x="6" y="26"/>
                      <a:pt x="1" y="25"/>
                      <a:pt x="0" y="19"/>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17">
                <a:extLst>
                  <a:ext uri="{FF2B5EF4-FFF2-40B4-BE49-F238E27FC236}">
                    <a16:creationId xmlns:a16="http://schemas.microsoft.com/office/drawing/2014/main" id="{DBFF5A61-60EA-4AEE-8507-E8393E440DF0}"/>
                  </a:ext>
                </a:extLst>
              </p:cNvPr>
              <p:cNvSpPr/>
              <p:nvPr/>
            </p:nvSpPr>
            <p:spPr bwMode="auto">
              <a:xfrm>
                <a:off x="3897313" y="4959350"/>
                <a:ext cx="28575" cy="53975"/>
              </a:xfrm>
              <a:custGeom>
                <a:avLst/>
                <a:gdLst>
                  <a:gd name="T0" fmla="*/ 7 w 11"/>
                  <a:gd name="T1" fmla="*/ 0 h 20"/>
                  <a:gd name="T2" fmla="*/ 5 w 11"/>
                  <a:gd name="T3" fmla="*/ 20 h 20"/>
                  <a:gd name="T4" fmla="*/ 7 w 11"/>
                  <a:gd name="T5" fmla="*/ 0 h 20"/>
                </a:gdLst>
                <a:ahLst/>
                <a:cxnLst>
                  <a:cxn ang="0">
                    <a:pos x="T0" y="T1"/>
                  </a:cxn>
                  <a:cxn ang="0">
                    <a:pos x="T2" y="T3"/>
                  </a:cxn>
                  <a:cxn ang="0">
                    <a:pos x="T4" y="T5"/>
                  </a:cxn>
                </a:cxnLst>
                <a:rect l="0" t="0" r="r" b="b"/>
                <a:pathLst>
                  <a:path w="11" h="20">
                    <a:moveTo>
                      <a:pt x="7" y="0"/>
                    </a:moveTo>
                    <a:cubicBezTo>
                      <a:pt x="11" y="6"/>
                      <a:pt x="10" y="15"/>
                      <a:pt x="5" y="20"/>
                    </a:cubicBezTo>
                    <a:cubicBezTo>
                      <a:pt x="0" y="15"/>
                      <a:pt x="1" y="6"/>
                      <a:pt x="7"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18">
                <a:extLst>
                  <a:ext uri="{FF2B5EF4-FFF2-40B4-BE49-F238E27FC236}">
                    <a16:creationId xmlns:a16="http://schemas.microsoft.com/office/drawing/2014/main" id="{7B4216BF-B676-4B6F-9651-32E05AB5CE15}"/>
                  </a:ext>
                </a:extLst>
              </p:cNvPr>
              <p:cNvSpPr/>
              <p:nvPr/>
            </p:nvSpPr>
            <p:spPr bwMode="auto">
              <a:xfrm>
                <a:off x="3951288" y="5030788"/>
                <a:ext cx="23813" cy="23813"/>
              </a:xfrm>
              <a:custGeom>
                <a:avLst/>
                <a:gdLst>
                  <a:gd name="T0" fmla="*/ 0 w 9"/>
                  <a:gd name="T1" fmla="*/ 0 h 9"/>
                  <a:gd name="T2" fmla="*/ 8 w 9"/>
                  <a:gd name="T3" fmla="*/ 9 h 9"/>
                  <a:gd name="T4" fmla="*/ 0 w 9"/>
                  <a:gd name="T5" fmla="*/ 0 h 9"/>
                </a:gdLst>
                <a:ahLst/>
                <a:cxnLst>
                  <a:cxn ang="0">
                    <a:pos x="T0" y="T1"/>
                  </a:cxn>
                  <a:cxn ang="0">
                    <a:pos x="T2" y="T3"/>
                  </a:cxn>
                  <a:cxn ang="0">
                    <a:pos x="T4" y="T5"/>
                  </a:cxn>
                </a:cxnLst>
                <a:rect l="0" t="0" r="r" b="b"/>
                <a:pathLst>
                  <a:path w="9" h="9">
                    <a:moveTo>
                      <a:pt x="0" y="0"/>
                    </a:moveTo>
                    <a:cubicBezTo>
                      <a:pt x="7" y="0"/>
                      <a:pt x="9" y="2"/>
                      <a:pt x="8" y="9"/>
                    </a:cubicBezTo>
                    <a:cubicBezTo>
                      <a:pt x="3" y="9"/>
                      <a:pt x="3" y="8"/>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9">
                <a:extLst>
                  <a:ext uri="{FF2B5EF4-FFF2-40B4-BE49-F238E27FC236}">
                    <a16:creationId xmlns:a16="http://schemas.microsoft.com/office/drawing/2014/main" id="{A83838C2-9925-4748-8056-1B1A085733F8}"/>
                  </a:ext>
                </a:extLst>
              </p:cNvPr>
              <p:cNvSpPr/>
              <p:nvPr/>
            </p:nvSpPr>
            <p:spPr bwMode="auto">
              <a:xfrm>
                <a:off x="4376738" y="3640138"/>
                <a:ext cx="69850" cy="80963"/>
              </a:xfrm>
              <a:custGeom>
                <a:avLst/>
                <a:gdLst>
                  <a:gd name="T0" fmla="*/ 0 w 26"/>
                  <a:gd name="T1" fmla="*/ 13 h 30"/>
                  <a:gd name="T2" fmla="*/ 11 w 26"/>
                  <a:gd name="T3" fmla="*/ 24 h 30"/>
                  <a:gd name="T4" fmla="*/ 18 w 26"/>
                  <a:gd name="T5" fmla="*/ 18 h 30"/>
                  <a:gd name="T6" fmla="*/ 8 w 26"/>
                  <a:gd name="T7" fmla="*/ 3 h 30"/>
                  <a:gd name="T8" fmla="*/ 22 w 26"/>
                  <a:gd name="T9" fmla="*/ 5 h 30"/>
                  <a:gd name="T10" fmla="*/ 22 w 26"/>
                  <a:gd name="T11" fmla="*/ 22 h 30"/>
                  <a:gd name="T12" fmla="*/ 7 w 26"/>
                  <a:gd name="T13" fmla="*/ 28 h 30"/>
                  <a:gd name="T14" fmla="*/ 0 w 26"/>
                  <a:gd name="T15" fmla="*/ 13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0">
                    <a:moveTo>
                      <a:pt x="0" y="13"/>
                    </a:moveTo>
                    <a:cubicBezTo>
                      <a:pt x="3" y="20"/>
                      <a:pt x="5" y="26"/>
                      <a:pt x="11" y="24"/>
                    </a:cubicBezTo>
                    <a:cubicBezTo>
                      <a:pt x="14" y="23"/>
                      <a:pt x="17" y="20"/>
                      <a:pt x="18" y="18"/>
                    </a:cubicBezTo>
                    <a:cubicBezTo>
                      <a:pt x="20" y="12"/>
                      <a:pt x="18" y="10"/>
                      <a:pt x="8" y="3"/>
                    </a:cubicBezTo>
                    <a:cubicBezTo>
                      <a:pt x="13" y="0"/>
                      <a:pt x="18" y="1"/>
                      <a:pt x="22" y="5"/>
                    </a:cubicBezTo>
                    <a:cubicBezTo>
                      <a:pt x="26" y="9"/>
                      <a:pt x="26" y="16"/>
                      <a:pt x="22" y="22"/>
                    </a:cubicBezTo>
                    <a:cubicBezTo>
                      <a:pt x="19" y="27"/>
                      <a:pt x="13" y="30"/>
                      <a:pt x="7" y="28"/>
                    </a:cubicBezTo>
                    <a:cubicBezTo>
                      <a:pt x="1" y="26"/>
                      <a:pt x="0" y="21"/>
                      <a:pt x="0"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0">
                <a:extLst>
                  <a:ext uri="{FF2B5EF4-FFF2-40B4-BE49-F238E27FC236}">
                    <a16:creationId xmlns:a16="http://schemas.microsoft.com/office/drawing/2014/main" id="{B204156A-04BF-4BCD-A427-2220E06BB818}"/>
                  </a:ext>
                </a:extLst>
              </p:cNvPr>
              <p:cNvSpPr/>
              <p:nvPr/>
            </p:nvSpPr>
            <p:spPr bwMode="auto">
              <a:xfrm>
                <a:off x="4387851" y="3490913"/>
                <a:ext cx="39688" cy="41275"/>
              </a:xfrm>
              <a:custGeom>
                <a:avLst/>
                <a:gdLst>
                  <a:gd name="T0" fmla="*/ 12 w 15"/>
                  <a:gd name="T1" fmla="*/ 0 h 15"/>
                  <a:gd name="T2" fmla="*/ 14 w 15"/>
                  <a:gd name="T3" fmla="*/ 4 h 15"/>
                  <a:gd name="T4" fmla="*/ 7 w 15"/>
                  <a:gd name="T5" fmla="*/ 13 h 15"/>
                  <a:gd name="T6" fmla="*/ 0 w 15"/>
                  <a:gd name="T7" fmla="*/ 14 h 15"/>
                  <a:gd name="T8" fmla="*/ 12 w 15"/>
                  <a:gd name="T9" fmla="*/ 0 h 15"/>
                </a:gdLst>
                <a:ahLst/>
                <a:cxnLst>
                  <a:cxn ang="0">
                    <a:pos x="T0" y="T1"/>
                  </a:cxn>
                  <a:cxn ang="0">
                    <a:pos x="T2" y="T3"/>
                  </a:cxn>
                  <a:cxn ang="0">
                    <a:pos x="T4" y="T5"/>
                  </a:cxn>
                  <a:cxn ang="0">
                    <a:pos x="T6" y="T7"/>
                  </a:cxn>
                  <a:cxn ang="0">
                    <a:pos x="T8" y="T9"/>
                  </a:cxn>
                </a:cxnLst>
                <a:rect l="0" t="0" r="r" b="b"/>
                <a:pathLst>
                  <a:path w="15" h="15">
                    <a:moveTo>
                      <a:pt x="12" y="0"/>
                    </a:moveTo>
                    <a:cubicBezTo>
                      <a:pt x="12" y="1"/>
                      <a:pt x="15" y="3"/>
                      <a:pt x="14" y="4"/>
                    </a:cubicBezTo>
                    <a:cubicBezTo>
                      <a:pt x="12" y="8"/>
                      <a:pt x="10" y="11"/>
                      <a:pt x="7" y="13"/>
                    </a:cubicBezTo>
                    <a:cubicBezTo>
                      <a:pt x="6" y="15"/>
                      <a:pt x="3" y="14"/>
                      <a:pt x="0" y="14"/>
                    </a:cubicBezTo>
                    <a:cubicBezTo>
                      <a:pt x="5" y="9"/>
                      <a:pt x="8" y="5"/>
                      <a:pt x="12"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21">
                <a:extLst>
                  <a:ext uri="{FF2B5EF4-FFF2-40B4-BE49-F238E27FC236}">
                    <a16:creationId xmlns:a16="http://schemas.microsoft.com/office/drawing/2014/main" id="{3B05BA66-A5EA-492A-AA3F-0297F23ADC58}"/>
                  </a:ext>
                </a:extLst>
              </p:cNvPr>
              <p:cNvSpPr/>
              <p:nvPr/>
            </p:nvSpPr>
            <p:spPr bwMode="auto">
              <a:xfrm>
                <a:off x="4121151" y="2838450"/>
                <a:ext cx="26988" cy="55563"/>
              </a:xfrm>
              <a:custGeom>
                <a:avLst/>
                <a:gdLst>
                  <a:gd name="T0" fmla="*/ 8 w 10"/>
                  <a:gd name="T1" fmla="*/ 21 h 21"/>
                  <a:gd name="T2" fmla="*/ 2 w 10"/>
                  <a:gd name="T3" fmla="*/ 15 h 21"/>
                  <a:gd name="T4" fmla="*/ 1 w 10"/>
                  <a:gd name="T5" fmla="*/ 3 h 21"/>
                  <a:gd name="T6" fmla="*/ 7 w 10"/>
                  <a:gd name="T7" fmla="*/ 5 h 21"/>
                  <a:gd name="T8" fmla="*/ 10 w 10"/>
                  <a:gd name="T9" fmla="*/ 20 h 21"/>
                  <a:gd name="T10" fmla="*/ 8 w 10"/>
                  <a:gd name="T11" fmla="*/ 21 h 21"/>
                </a:gdLst>
                <a:ahLst/>
                <a:cxnLst>
                  <a:cxn ang="0">
                    <a:pos x="T0" y="T1"/>
                  </a:cxn>
                  <a:cxn ang="0">
                    <a:pos x="T2" y="T3"/>
                  </a:cxn>
                  <a:cxn ang="0">
                    <a:pos x="T4" y="T5"/>
                  </a:cxn>
                  <a:cxn ang="0">
                    <a:pos x="T6" y="T7"/>
                  </a:cxn>
                  <a:cxn ang="0">
                    <a:pos x="T8" y="T9"/>
                  </a:cxn>
                  <a:cxn ang="0">
                    <a:pos x="T10" y="T11"/>
                  </a:cxn>
                </a:cxnLst>
                <a:rect l="0" t="0" r="r" b="b"/>
                <a:pathLst>
                  <a:path w="10" h="21">
                    <a:moveTo>
                      <a:pt x="8" y="21"/>
                    </a:moveTo>
                    <a:cubicBezTo>
                      <a:pt x="6" y="19"/>
                      <a:pt x="3" y="18"/>
                      <a:pt x="2" y="15"/>
                    </a:cubicBezTo>
                    <a:cubicBezTo>
                      <a:pt x="1" y="12"/>
                      <a:pt x="0" y="7"/>
                      <a:pt x="1" y="3"/>
                    </a:cubicBezTo>
                    <a:cubicBezTo>
                      <a:pt x="2" y="0"/>
                      <a:pt x="6" y="2"/>
                      <a:pt x="7" y="5"/>
                    </a:cubicBezTo>
                    <a:cubicBezTo>
                      <a:pt x="9" y="9"/>
                      <a:pt x="9" y="15"/>
                      <a:pt x="10" y="20"/>
                    </a:cubicBezTo>
                    <a:cubicBezTo>
                      <a:pt x="10" y="20"/>
                      <a:pt x="9" y="21"/>
                      <a:pt x="8" y="2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22">
                <a:extLst>
                  <a:ext uri="{FF2B5EF4-FFF2-40B4-BE49-F238E27FC236}">
                    <a16:creationId xmlns:a16="http://schemas.microsoft.com/office/drawing/2014/main" id="{EB01ADB0-7121-447B-9DE9-0F8F78A3CA03}"/>
                  </a:ext>
                </a:extLst>
              </p:cNvPr>
              <p:cNvSpPr/>
              <p:nvPr/>
            </p:nvSpPr>
            <p:spPr bwMode="auto">
              <a:xfrm>
                <a:off x="4148138" y="2846388"/>
                <a:ext cx="30163" cy="39688"/>
              </a:xfrm>
              <a:custGeom>
                <a:avLst/>
                <a:gdLst>
                  <a:gd name="T0" fmla="*/ 9 w 11"/>
                  <a:gd name="T1" fmla="*/ 15 h 15"/>
                  <a:gd name="T2" fmla="*/ 3 w 11"/>
                  <a:gd name="T3" fmla="*/ 0 h 15"/>
                  <a:gd name="T4" fmla="*/ 9 w 11"/>
                  <a:gd name="T5" fmla="*/ 15 h 15"/>
                </a:gdLst>
                <a:ahLst/>
                <a:cxnLst>
                  <a:cxn ang="0">
                    <a:pos x="T0" y="T1"/>
                  </a:cxn>
                  <a:cxn ang="0">
                    <a:pos x="T2" y="T3"/>
                  </a:cxn>
                  <a:cxn ang="0">
                    <a:pos x="T4" y="T5"/>
                  </a:cxn>
                </a:cxnLst>
                <a:rect l="0" t="0" r="r" b="b"/>
                <a:pathLst>
                  <a:path w="11" h="15">
                    <a:moveTo>
                      <a:pt x="9" y="15"/>
                    </a:moveTo>
                    <a:cubicBezTo>
                      <a:pt x="2" y="15"/>
                      <a:pt x="0" y="10"/>
                      <a:pt x="3" y="0"/>
                    </a:cubicBezTo>
                    <a:cubicBezTo>
                      <a:pt x="9" y="1"/>
                      <a:pt x="11" y="5"/>
                      <a:pt x="9" y="15"/>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23">
                <a:extLst>
                  <a:ext uri="{FF2B5EF4-FFF2-40B4-BE49-F238E27FC236}">
                    <a16:creationId xmlns:a16="http://schemas.microsoft.com/office/drawing/2014/main" id="{E281AD01-447A-4B5F-BA4B-757750B21B36}"/>
                  </a:ext>
                </a:extLst>
              </p:cNvPr>
              <p:cNvSpPr/>
              <p:nvPr/>
            </p:nvSpPr>
            <p:spPr bwMode="auto">
              <a:xfrm>
                <a:off x="4102101" y="3027363"/>
                <a:ext cx="33338" cy="49213"/>
              </a:xfrm>
              <a:custGeom>
                <a:avLst/>
                <a:gdLst>
                  <a:gd name="T0" fmla="*/ 5 w 12"/>
                  <a:gd name="T1" fmla="*/ 0 h 18"/>
                  <a:gd name="T2" fmla="*/ 12 w 12"/>
                  <a:gd name="T3" fmla="*/ 18 h 18"/>
                  <a:gd name="T4" fmla="*/ 5 w 12"/>
                  <a:gd name="T5" fmla="*/ 0 h 18"/>
                </a:gdLst>
                <a:ahLst/>
                <a:cxnLst>
                  <a:cxn ang="0">
                    <a:pos x="T0" y="T1"/>
                  </a:cxn>
                  <a:cxn ang="0">
                    <a:pos x="T2" y="T3"/>
                  </a:cxn>
                  <a:cxn ang="0">
                    <a:pos x="T4" y="T5"/>
                  </a:cxn>
                </a:cxnLst>
                <a:rect l="0" t="0" r="r" b="b"/>
                <a:pathLst>
                  <a:path w="12" h="18">
                    <a:moveTo>
                      <a:pt x="5" y="0"/>
                    </a:moveTo>
                    <a:cubicBezTo>
                      <a:pt x="7" y="7"/>
                      <a:pt x="9" y="12"/>
                      <a:pt x="12" y="18"/>
                    </a:cubicBezTo>
                    <a:cubicBezTo>
                      <a:pt x="4" y="17"/>
                      <a:pt x="0" y="8"/>
                      <a:pt x="5"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24">
                <a:extLst>
                  <a:ext uri="{FF2B5EF4-FFF2-40B4-BE49-F238E27FC236}">
                    <a16:creationId xmlns:a16="http://schemas.microsoft.com/office/drawing/2014/main" id="{BD9B6460-FF14-4C54-838E-8B6C071F6273}"/>
                  </a:ext>
                </a:extLst>
              </p:cNvPr>
              <p:cNvSpPr/>
              <p:nvPr/>
            </p:nvSpPr>
            <p:spPr bwMode="auto">
              <a:xfrm>
                <a:off x="4132263" y="2608263"/>
                <a:ext cx="22225" cy="50800"/>
              </a:xfrm>
              <a:custGeom>
                <a:avLst/>
                <a:gdLst>
                  <a:gd name="T0" fmla="*/ 3 w 8"/>
                  <a:gd name="T1" fmla="*/ 0 h 19"/>
                  <a:gd name="T2" fmla="*/ 8 w 8"/>
                  <a:gd name="T3" fmla="*/ 16 h 19"/>
                  <a:gd name="T4" fmla="*/ 7 w 8"/>
                  <a:gd name="T5" fmla="*/ 19 h 19"/>
                  <a:gd name="T6" fmla="*/ 4 w 8"/>
                  <a:gd name="T7" fmla="*/ 17 h 19"/>
                  <a:gd name="T8" fmla="*/ 0 w 8"/>
                  <a:gd name="T9" fmla="*/ 1 h 19"/>
                  <a:gd name="T10" fmla="*/ 3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3" y="0"/>
                    </a:moveTo>
                    <a:cubicBezTo>
                      <a:pt x="5" y="6"/>
                      <a:pt x="7" y="11"/>
                      <a:pt x="8" y="16"/>
                    </a:cubicBezTo>
                    <a:cubicBezTo>
                      <a:pt x="8" y="16"/>
                      <a:pt x="7" y="18"/>
                      <a:pt x="7" y="19"/>
                    </a:cubicBezTo>
                    <a:cubicBezTo>
                      <a:pt x="6" y="18"/>
                      <a:pt x="4" y="18"/>
                      <a:pt x="4" y="17"/>
                    </a:cubicBezTo>
                    <a:cubicBezTo>
                      <a:pt x="2" y="12"/>
                      <a:pt x="1" y="6"/>
                      <a:pt x="0" y="1"/>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5">
                <a:extLst>
                  <a:ext uri="{FF2B5EF4-FFF2-40B4-BE49-F238E27FC236}">
                    <a16:creationId xmlns:a16="http://schemas.microsoft.com/office/drawing/2014/main" id="{ABB2B739-FF8E-4A80-B9BE-14F6236004C3}"/>
                  </a:ext>
                </a:extLst>
              </p:cNvPr>
              <p:cNvSpPr/>
              <p:nvPr/>
            </p:nvSpPr>
            <p:spPr bwMode="auto">
              <a:xfrm>
                <a:off x="4546601" y="2608263"/>
                <a:ext cx="19050" cy="50800"/>
              </a:xfrm>
              <a:custGeom>
                <a:avLst/>
                <a:gdLst>
                  <a:gd name="T0" fmla="*/ 7 w 7"/>
                  <a:gd name="T1" fmla="*/ 1 h 19"/>
                  <a:gd name="T2" fmla="*/ 4 w 7"/>
                  <a:gd name="T3" fmla="*/ 16 h 19"/>
                  <a:gd name="T4" fmla="*/ 1 w 7"/>
                  <a:gd name="T5" fmla="*/ 19 h 19"/>
                  <a:gd name="T6" fmla="*/ 0 w 7"/>
                  <a:gd name="T7" fmla="*/ 15 h 19"/>
                  <a:gd name="T8" fmla="*/ 5 w 7"/>
                  <a:gd name="T9" fmla="*/ 0 h 19"/>
                  <a:gd name="T10" fmla="*/ 7 w 7"/>
                  <a:gd name="T11" fmla="*/ 1 h 19"/>
                </a:gdLst>
                <a:ahLst/>
                <a:cxnLst>
                  <a:cxn ang="0">
                    <a:pos x="T0" y="T1"/>
                  </a:cxn>
                  <a:cxn ang="0">
                    <a:pos x="T2" y="T3"/>
                  </a:cxn>
                  <a:cxn ang="0">
                    <a:pos x="T4" y="T5"/>
                  </a:cxn>
                  <a:cxn ang="0">
                    <a:pos x="T6" y="T7"/>
                  </a:cxn>
                  <a:cxn ang="0">
                    <a:pos x="T8" y="T9"/>
                  </a:cxn>
                  <a:cxn ang="0">
                    <a:pos x="T10" y="T11"/>
                  </a:cxn>
                </a:cxnLst>
                <a:rect l="0" t="0" r="r" b="b"/>
                <a:pathLst>
                  <a:path w="7" h="19">
                    <a:moveTo>
                      <a:pt x="7" y="1"/>
                    </a:moveTo>
                    <a:cubicBezTo>
                      <a:pt x="6" y="6"/>
                      <a:pt x="5" y="11"/>
                      <a:pt x="4" y="16"/>
                    </a:cubicBezTo>
                    <a:cubicBezTo>
                      <a:pt x="4" y="17"/>
                      <a:pt x="2" y="18"/>
                      <a:pt x="1" y="19"/>
                    </a:cubicBezTo>
                    <a:cubicBezTo>
                      <a:pt x="0" y="17"/>
                      <a:pt x="0" y="16"/>
                      <a:pt x="0" y="15"/>
                    </a:cubicBezTo>
                    <a:cubicBezTo>
                      <a:pt x="1" y="10"/>
                      <a:pt x="3" y="5"/>
                      <a:pt x="5" y="0"/>
                    </a:cubicBez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26">
                <a:extLst>
                  <a:ext uri="{FF2B5EF4-FFF2-40B4-BE49-F238E27FC236}">
                    <a16:creationId xmlns:a16="http://schemas.microsoft.com/office/drawing/2014/main" id="{BACB8851-F935-43F6-AE66-B07C26A9CFC9}"/>
                  </a:ext>
                </a:extLst>
              </p:cNvPr>
              <p:cNvSpPr/>
              <p:nvPr/>
            </p:nvSpPr>
            <p:spPr bwMode="auto">
              <a:xfrm>
                <a:off x="4181476" y="2851150"/>
                <a:ext cx="19050" cy="34925"/>
              </a:xfrm>
              <a:custGeom>
                <a:avLst/>
                <a:gdLst>
                  <a:gd name="T0" fmla="*/ 7 w 7"/>
                  <a:gd name="T1" fmla="*/ 13 h 13"/>
                  <a:gd name="T2" fmla="*/ 0 w 7"/>
                  <a:gd name="T3" fmla="*/ 3 h 13"/>
                  <a:gd name="T4" fmla="*/ 2 w 7"/>
                  <a:gd name="T5" fmla="*/ 0 h 13"/>
                  <a:gd name="T6" fmla="*/ 6 w 7"/>
                  <a:gd name="T7" fmla="*/ 3 h 13"/>
                  <a:gd name="T8" fmla="*/ 7 w 7"/>
                  <a:gd name="T9" fmla="*/ 13 h 13"/>
                </a:gdLst>
                <a:ahLst/>
                <a:cxnLst>
                  <a:cxn ang="0">
                    <a:pos x="T0" y="T1"/>
                  </a:cxn>
                  <a:cxn ang="0">
                    <a:pos x="T2" y="T3"/>
                  </a:cxn>
                  <a:cxn ang="0">
                    <a:pos x="T4" y="T5"/>
                  </a:cxn>
                  <a:cxn ang="0">
                    <a:pos x="T6" y="T7"/>
                  </a:cxn>
                  <a:cxn ang="0">
                    <a:pos x="T8" y="T9"/>
                  </a:cxn>
                </a:cxnLst>
                <a:rect l="0" t="0" r="r" b="b"/>
                <a:pathLst>
                  <a:path w="7" h="13">
                    <a:moveTo>
                      <a:pt x="7" y="13"/>
                    </a:moveTo>
                    <a:cubicBezTo>
                      <a:pt x="1" y="12"/>
                      <a:pt x="0" y="8"/>
                      <a:pt x="0" y="3"/>
                    </a:cubicBezTo>
                    <a:cubicBezTo>
                      <a:pt x="0" y="2"/>
                      <a:pt x="1" y="1"/>
                      <a:pt x="2" y="0"/>
                    </a:cubicBezTo>
                    <a:cubicBezTo>
                      <a:pt x="3" y="0"/>
                      <a:pt x="6" y="2"/>
                      <a:pt x="6" y="3"/>
                    </a:cubicBezTo>
                    <a:cubicBezTo>
                      <a:pt x="7" y="6"/>
                      <a:pt x="7" y="9"/>
                      <a:pt x="7"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27">
                <a:extLst>
                  <a:ext uri="{FF2B5EF4-FFF2-40B4-BE49-F238E27FC236}">
                    <a16:creationId xmlns:a16="http://schemas.microsoft.com/office/drawing/2014/main" id="{0ACF5CC0-ED4C-4E09-B886-98BB332C67B1}"/>
                  </a:ext>
                </a:extLst>
              </p:cNvPr>
              <p:cNvSpPr/>
              <p:nvPr/>
            </p:nvSpPr>
            <p:spPr bwMode="auto">
              <a:xfrm>
                <a:off x="4465638" y="2590800"/>
                <a:ext cx="23813" cy="38100"/>
              </a:xfrm>
              <a:custGeom>
                <a:avLst/>
                <a:gdLst>
                  <a:gd name="T0" fmla="*/ 6 w 9"/>
                  <a:gd name="T1" fmla="*/ 1 h 14"/>
                  <a:gd name="T2" fmla="*/ 0 w 9"/>
                  <a:gd name="T3" fmla="*/ 14 h 14"/>
                  <a:gd name="T4" fmla="*/ 4 w 9"/>
                  <a:gd name="T5" fmla="*/ 0 h 14"/>
                  <a:gd name="T6" fmla="*/ 6 w 9"/>
                  <a:gd name="T7" fmla="*/ 1 h 14"/>
                </a:gdLst>
                <a:ahLst/>
                <a:cxnLst>
                  <a:cxn ang="0">
                    <a:pos x="T0" y="T1"/>
                  </a:cxn>
                  <a:cxn ang="0">
                    <a:pos x="T2" y="T3"/>
                  </a:cxn>
                  <a:cxn ang="0">
                    <a:pos x="T4" y="T5"/>
                  </a:cxn>
                  <a:cxn ang="0">
                    <a:pos x="T6" y="T7"/>
                  </a:cxn>
                </a:cxnLst>
                <a:rect l="0" t="0" r="r" b="b"/>
                <a:pathLst>
                  <a:path w="9" h="14">
                    <a:moveTo>
                      <a:pt x="6" y="1"/>
                    </a:moveTo>
                    <a:cubicBezTo>
                      <a:pt x="9" y="8"/>
                      <a:pt x="7" y="12"/>
                      <a:pt x="0" y="14"/>
                    </a:cubicBezTo>
                    <a:cubicBezTo>
                      <a:pt x="2" y="9"/>
                      <a:pt x="3" y="5"/>
                      <a:pt x="4" y="0"/>
                    </a:cubicBezTo>
                    <a:cubicBezTo>
                      <a:pt x="4" y="1"/>
                      <a:pt x="5" y="1"/>
                      <a:pt x="6"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28">
                <a:extLst>
                  <a:ext uri="{FF2B5EF4-FFF2-40B4-BE49-F238E27FC236}">
                    <a16:creationId xmlns:a16="http://schemas.microsoft.com/office/drawing/2014/main" id="{58C0F824-63E4-4ACA-BA8F-64D61146AFCC}"/>
                  </a:ext>
                </a:extLst>
              </p:cNvPr>
              <p:cNvSpPr/>
              <p:nvPr/>
            </p:nvSpPr>
            <p:spPr bwMode="auto">
              <a:xfrm>
                <a:off x="4211638" y="2590800"/>
                <a:ext cx="20638" cy="38100"/>
              </a:xfrm>
              <a:custGeom>
                <a:avLst/>
                <a:gdLst>
                  <a:gd name="T0" fmla="*/ 8 w 8"/>
                  <a:gd name="T1" fmla="*/ 14 h 14"/>
                  <a:gd name="T2" fmla="*/ 5 w 8"/>
                  <a:gd name="T3" fmla="*/ 0 h 14"/>
                  <a:gd name="T4" fmla="*/ 8 w 8"/>
                  <a:gd name="T5" fmla="*/ 14 h 14"/>
                </a:gdLst>
                <a:ahLst/>
                <a:cxnLst>
                  <a:cxn ang="0">
                    <a:pos x="T0" y="T1"/>
                  </a:cxn>
                  <a:cxn ang="0">
                    <a:pos x="T2" y="T3"/>
                  </a:cxn>
                  <a:cxn ang="0">
                    <a:pos x="T4" y="T5"/>
                  </a:cxn>
                </a:cxnLst>
                <a:rect l="0" t="0" r="r" b="b"/>
                <a:pathLst>
                  <a:path w="8" h="14">
                    <a:moveTo>
                      <a:pt x="8" y="14"/>
                    </a:moveTo>
                    <a:cubicBezTo>
                      <a:pt x="1" y="12"/>
                      <a:pt x="0" y="7"/>
                      <a:pt x="5" y="0"/>
                    </a:cubicBezTo>
                    <a:cubicBezTo>
                      <a:pt x="6" y="5"/>
                      <a:pt x="7" y="9"/>
                      <a:pt x="8" y="14"/>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9">
                <a:extLst>
                  <a:ext uri="{FF2B5EF4-FFF2-40B4-BE49-F238E27FC236}">
                    <a16:creationId xmlns:a16="http://schemas.microsoft.com/office/drawing/2014/main" id="{E9B94874-B167-4428-BDB8-07AE684A10D5}"/>
                  </a:ext>
                </a:extLst>
              </p:cNvPr>
              <p:cNvSpPr/>
              <p:nvPr/>
            </p:nvSpPr>
            <p:spPr bwMode="auto">
              <a:xfrm>
                <a:off x="4138613" y="3027363"/>
                <a:ext cx="15875" cy="30163"/>
              </a:xfrm>
              <a:custGeom>
                <a:avLst/>
                <a:gdLst>
                  <a:gd name="T0" fmla="*/ 2 w 6"/>
                  <a:gd name="T1" fmla="*/ 11 h 11"/>
                  <a:gd name="T2" fmla="*/ 0 w 6"/>
                  <a:gd name="T3" fmla="*/ 1 h 11"/>
                  <a:gd name="T4" fmla="*/ 4 w 6"/>
                  <a:gd name="T5" fmla="*/ 0 h 11"/>
                  <a:gd name="T6" fmla="*/ 6 w 6"/>
                  <a:gd name="T7" fmla="*/ 10 h 11"/>
                  <a:gd name="T8" fmla="*/ 2 w 6"/>
                  <a:gd name="T9" fmla="*/ 11 h 11"/>
                </a:gdLst>
                <a:ahLst/>
                <a:cxnLst>
                  <a:cxn ang="0">
                    <a:pos x="T0" y="T1"/>
                  </a:cxn>
                  <a:cxn ang="0">
                    <a:pos x="T2" y="T3"/>
                  </a:cxn>
                  <a:cxn ang="0">
                    <a:pos x="T4" y="T5"/>
                  </a:cxn>
                  <a:cxn ang="0">
                    <a:pos x="T6" y="T7"/>
                  </a:cxn>
                  <a:cxn ang="0">
                    <a:pos x="T8" y="T9"/>
                  </a:cxn>
                </a:cxnLst>
                <a:rect l="0" t="0" r="r" b="b"/>
                <a:pathLst>
                  <a:path w="6" h="11">
                    <a:moveTo>
                      <a:pt x="2" y="11"/>
                    </a:moveTo>
                    <a:cubicBezTo>
                      <a:pt x="0" y="1"/>
                      <a:pt x="0" y="1"/>
                      <a:pt x="0" y="1"/>
                    </a:cubicBezTo>
                    <a:cubicBezTo>
                      <a:pt x="1" y="1"/>
                      <a:pt x="3" y="1"/>
                      <a:pt x="4" y="0"/>
                    </a:cubicBezTo>
                    <a:cubicBezTo>
                      <a:pt x="5" y="4"/>
                      <a:pt x="5" y="7"/>
                      <a:pt x="6" y="10"/>
                    </a:cubicBezTo>
                    <a:cubicBezTo>
                      <a:pt x="5" y="11"/>
                      <a:pt x="3" y="11"/>
                      <a:pt x="2"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0">
                <a:extLst>
                  <a:ext uri="{FF2B5EF4-FFF2-40B4-BE49-F238E27FC236}">
                    <a16:creationId xmlns:a16="http://schemas.microsoft.com/office/drawing/2014/main" id="{603D2992-C931-491C-8917-F7808499DB60}"/>
                  </a:ext>
                </a:extLst>
              </p:cNvPr>
              <p:cNvSpPr/>
              <p:nvPr/>
            </p:nvSpPr>
            <p:spPr bwMode="auto">
              <a:xfrm>
                <a:off x="4511676" y="2605088"/>
                <a:ext cx="19050" cy="34925"/>
              </a:xfrm>
              <a:custGeom>
                <a:avLst/>
                <a:gdLst>
                  <a:gd name="T0" fmla="*/ 0 w 7"/>
                  <a:gd name="T1" fmla="*/ 12 h 13"/>
                  <a:gd name="T2" fmla="*/ 5 w 7"/>
                  <a:gd name="T3" fmla="*/ 0 h 13"/>
                  <a:gd name="T4" fmla="*/ 7 w 7"/>
                  <a:gd name="T5" fmla="*/ 1 h 13"/>
                  <a:gd name="T6" fmla="*/ 3 w 7"/>
                  <a:gd name="T7" fmla="*/ 13 h 13"/>
                  <a:gd name="T8" fmla="*/ 0 w 7"/>
                  <a:gd name="T9" fmla="*/ 12 h 13"/>
                </a:gdLst>
                <a:ahLst/>
                <a:cxnLst>
                  <a:cxn ang="0">
                    <a:pos x="T0" y="T1"/>
                  </a:cxn>
                  <a:cxn ang="0">
                    <a:pos x="T2" y="T3"/>
                  </a:cxn>
                  <a:cxn ang="0">
                    <a:pos x="T4" y="T5"/>
                  </a:cxn>
                  <a:cxn ang="0">
                    <a:pos x="T6" y="T7"/>
                  </a:cxn>
                  <a:cxn ang="0">
                    <a:pos x="T8" y="T9"/>
                  </a:cxn>
                </a:cxnLst>
                <a:rect l="0" t="0" r="r" b="b"/>
                <a:pathLst>
                  <a:path w="7" h="13">
                    <a:moveTo>
                      <a:pt x="0" y="12"/>
                    </a:moveTo>
                    <a:cubicBezTo>
                      <a:pt x="1" y="8"/>
                      <a:pt x="3" y="4"/>
                      <a:pt x="5" y="0"/>
                    </a:cubicBezTo>
                    <a:cubicBezTo>
                      <a:pt x="6" y="1"/>
                      <a:pt x="6" y="1"/>
                      <a:pt x="7" y="1"/>
                    </a:cubicBezTo>
                    <a:cubicBezTo>
                      <a:pt x="6" y="5"/>
                      <a:pt x="4"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1">
                <a:extLst>
                  <a:ext uri="{FF2B5EF4-FFF2-40B4-BE49-F238E27FC236}">
                    <a16:creationId xmlns:a16="http://schemas.microsoft.com/office/drawing/2014/main" id="{C649413D-503E-4DE9-A955-BCF74907C430}"/>
                  </a:ext>
                </a:extLst>
              </p:cNvPr>
              <p:cNvSpPr/>
              <p:nvPr/>
            </p:nvSpPr>
            <p:spPr bwMode="auto">
              <a:xfrm>
                <a:off x="4167188" y="2605088"/>
                <a:ext cx="22225" cy="34925"/>
              </a:xfrm>
              <a:custGeom>
                <a:avLst/>
                <a:gdLst>
                  <a:gd name="T0" fmla="*/ 5 w 8"/>
                  <a:gd name="T1" fmla="*/ 13 h 13"/>
                  <a:gd name="T2" fmla="*/ 0 w 8"/>
                  <a:gd name="T3" fmla="*/ 1 h 13"/>
                  <a:gd name="T4" fmla="*/ 2 w 8"/>
                  <a:gd name="T5" fmla="*/ 0 h 13"/>
                  <a:gd name="T6" fmla="*/ 8 w 8"/>
                  <a:gd name="T7" fmla="*/ 12 h 13"/>
                  <a:gd name="T8" fmla="*/ 5 w 8"/>
                  <a:gd name="T9" fmla="*/ 13 h 13"/>
                </a:gdLst>
                <a:ahLst/>
                <a:cxnLst>
                  <a:cxn ang="0">
                    <a:pos x="T0" y="T1"/>
                  </a:cxn>
                  <a:cxn ang="0">
                    <a:pos x="T2" y="T3"/>
                  </a:cxn>
                  <a:cxn ang="0">
                    <a:pos x="T4" y="T5"/>
                  </a:cxn>
                  <a:cxn ang="0">
                    <a:pos x="T6" y="T7"/>
                  </a:cxn>
                  <a:cxn ang="0">
                    <a:pos x="T8" y="T9"/>
                  </a:cxn>
                </a:cxnLst>
                <a:rect l="0" t="0" r="r" b="b"/>
                <a:pathLst>
                  <a:path w="8" h="13">
                    <a:moveTo>
                      <a:pt x="5" y="13"/>
                    </a:moveTo>
                    <a:cubicBezTo>
                      <a:pt x="3" y="9"/>
                      <a:pt x="1" y="5"/>
                      <a:pt x="0" y="1"/>
                    </a:cubicBezTo>
                    <a:cubicBezTo>
                      <a:pt x="1" y="1"/>
                      <a:pt x="1" y="1"/>
                      <a:pt x="2" y="0"/>
                    </a:cubicBezTo>
                    <a:cubicBezTo>
                      <a:pt x="4" y="4"/>
                      <a:pt x="6" y="8"/>
                      <a:pt x="8" y="12"/>
                    </a:cubicBezTo>
                    <a:cubicBezTo>
                      <a:pt x="7" y="12"/>
                      <a:pt x="6" y="13"/>
                      <a:pt x="5" y="13"/>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2">
                <a:extLst>
                  <a:ext uri="{FF2B5EF4-FFF2-40B4-BE49-F238E27FC236}">
                    <a16:creationId xmlns:a16="http://schemas.microsoft.com/office/drawing/2014/main" id="{8888FB40-4F68-4710-A0CD-274CB2910A2F}"/>
                  </a:ext>
                </a:extLst>
              </p:cNvPr>
              <p:cNvSpPr/>
              <p:nvPr/>
            </p:nvSpPr>
            <p:spPr bwMode="auto">
              <a:xfrm>
                <a:off x="4175126" y="3038475"/>
                <a:ext cx="14288" cy="26988"/>
              </a:xfrm>
              <a:custGeom>
                <a:avLst/>
                <a:gdLst>
                  <a:gd name="T0" fmla="*/ 2 w 5"/>
                  <a:gd name="T1" fmla="*/ 10 h 10"/>
                  <a:gd name="T2" fmla="*/ 0 w 5"/>
                  <a:gd name="T3" fmla="*/ 1 h 10"/>
                  <a:gd name="T4" fmla="*/ 1 w 5"/>
                  <a:gd name="T5" fmla="*/ 0 h 10"/>
                  <a:gd name="T6" fmla="*/ 5 w 5"/>
                  <a:gd name="T7" fmla="*/ 2 h 10"/>
                  <a:gd name="T8" fmla="*/ 5 w 5"/>
                  <a:gd name="T9" fmla="*/ 10 h 10"/>
                  <a:gd name="T10" fmla="*/ 2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2" y="10"/>
                    </a:moveTo>
                    <a:cubicBezTo>
                      <a:pt x="1" y="7"/>
                      <a:pt x="0" y="4"/>
                      <a:pt x="0" y="1"/>
                    </a:cubicBezTo>
                    <a:cubicBezTo>
                      <a:pt x="0" y="1"/>
                      <a:pt x="1" y="0"/>
                      <a:pt x="1" y="0"/>
                    </a:cubicBezTo>
                    <a:cubicBezTo>
                      <a:pt x="3" y="1"/>
                      <a:pt x="5" y="1"/>
                      <a:pt x="5" y="2"/>
                    </a:cubicBezTo>
                    <a:cubicBezTo>
                      <a:pt x="5" y="5"/>
                      <a:pt x="5" y="7"/>
                      <a:pt x="5" y="10"/>
                    </a:cubicBezTo>
                    <a:cubicBezTo>
                      <a:pt x="4" y="10"/>
                      <a:pt x="3" y="10"/>
                      <a:pt x="2" y="1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33">
                <a:extLst>
                  <a:ext uri="{FF2B5EF4-FFF2-40B4-BE49-F238E27FC236}">
                    <a16:creationId xmlns:a16="http://schemas.microsoft.com/office/drawing/2014/main" id="{EBEB9E87-19AA-44EB-9A7F-E8373C71DA3E}"/>
                  </a:ext>
                </a:extLst>
              </p:cNvPr>
              <p:cNvSpPr/>
              <p:nvPr/>
            </p:nvSpPr>
            <p:spPr bwMode="auto">
              <a:xfrm>
                <a:off x="4573588" y="2628900"/>
                <a:ext cx="22225" cy="34925"/>
              </a:xfrm>
              <a:custGeom>
                <a:avLst/>
                <a:gdLst>
                  <a:gd name="T0" fmla="*/ 0 w 8"/>
                  <a:gd name="T1" fmla="*/ 12 h 13"/>
                  <a:gd name="T2" fmla="*/ 6 w 8"/>
                  <a:gd name="T3" fmla="*/ 0 h 13"/>
                  <a:gd name="T4" fmla="*/ 8 w 8"/>
                  <a:gd name="T5" fmla="*/ 1 h 13"/>
                  <a:gd name="T6" fmla="*/ 3 w 8"/>
                  <a:gd name="T7" fmla="*/ 13 h 13"/>
                  <a:gd name="T8" fmla="*/ 0 w 8"/>
                  <a:gd name="T9" fmla="*/ 12 h 13"/>
                </a:gdLst>
                <a:ahLst/>
                <a:cxnLst>
                  <a:cxn ang="0">
                    <a:pos x="T0" y="T1"/>
                  </a:cxn>
                  <a:cxn ang="0">
                    <a:pos x="T2" y="T3"/>
                  </a:cxn>
                  <a:cxn ang="0">
                    <a:pos x="T4" y="T5"/>
                  </a:cxn>
                  <a:cxn ang="0">
                    <a:pos x="T6" y="T7"/>
                  </a:cxn>
                  <a:cxn ang="0">
                    <a:pos x="T8" y="T9"/>
                  </a:cxn>
                </a:cxnLst>
                <a:rect l="0" t="0" r="r" b="b"/>
                <a:pathLst>
                  <a:path w="8" h="13">
                    <a:moveTo>
                      <a:pt x="0" y="12"/>
                    </a:moveTo>
                    <a:cubicBezTo>
                      <a:pt x="2" y="8"/>
                      <a:pt x="4" y="4"/>
                      <a:pt x="6" y="0"/>
                    </a:cubicBezTo>
                    <a:cubicBezTo>
                      <a:pt x="7" y="1"/>
                      <a:pt x="8" y="1"/>
                      <a:pt x="8" y="1"/>
                    </a:cubicBezTo>
                    <a:cubicBezTo>
                      <a:pt x="6" y="5"/>
                      <a:pt x="5" y="9"/>
                      <a:pt x="3" y="13"/>
                    </a:cubicBezTo>
                    <a:cubicBezTo>
                      <a:pt x="2" y="13"/>
                      <a:pt x="1" y="12"/>
                      <a:pt x="0" y="1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34">
                <a:extLst>
                  <a:ext uri="{FF2B5EF4-FFF2-40B4-BE49-F238E27FC236}">
                    <a16:creationId xmlns:a16="http://schemas.microsoft.com/office/drawing/2014/main" id="{AFA9ED7F-159E-4803-AD9E-BB0DC4D6971C}"/>
                  </a:ext>
                </a:extLst>
              </p:cNvPr>
              <p:cNvSpPr/>
              <p:nvPr/>
            </p:nvSpPr>
            <p:spPr bwMode="auto">
              <a:xfrm>
                <a:off x="4108451" y="2628900"/>
                <a:ext cx="19050" cy="3333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4" y="8"/>
                      <a:pt x="7" y="12"/>
                    </a:cubicBezTo>
                    <a:cubicBezTo>
                      <a:pt x="1" y="11"/>
                      <a:pt x="1" y="10"/>
                      <a:pt x="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86" name="TextBox 185">
            <a:extLst>
              <a:ext uri="{FF2B5EF4-FFF2-40B4-BE49-F238E27FC236}">
                <a16:creationId xmlns:a16="http://schemas.microsoft.com/office/drawing/2014/main" id="{E55C4CD9-B033-463B-A543-D55D3C2BC369}"/>
              </a:ext>
            </a:extLst>
          </p:cNvPr>
          <p:cNvSpPr txBox="1"/>
          <p:nvPr/>
        </p:nvSpPr>
        <p:spPr>
          <a:xfrm>
            <a:off x="705040" y="379655"/>
            <a:ext cx="10548540" cy="5553828"/>
          </a:xfrm>
          <a:prstGeom prst="rect">
            <a:avLst/>
          </a:prstGeom>
          <a:noFill/>
        </p:spPr>
        <p:txBody>
          <a:bodyPr wrap="square">
            <a:spAutoFit/>
          </a:bodyPr>
          <a:lstStyle/>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Page Number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Bottom of Page/Plain </a:t>
            </a:r>
            <a:endParaRPr lang="en-US" altLang="zh-CN" sz="2400" b="1">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b="1">
                <a:solidFill>
                  <a:schemeClr val="accent6">
                    <a:lumMod val="75000"/>
                  </a:schemeClr>
                </a:solidFill>
                <a:latin typeface="UTM Avo" panose="02040603050506020204" pitchFamily="18" charset="0"/>
                <a:cs typeface="Times New Roman" panose="02020603050405020304" pitchFamily="18" charset="0"/>
              </a:rPr>
              <a:t>          </a:t>
            </a:r>
            <a:r>
              <a:rPr lang="vi-VN" altLang="zh-CN" sz="2400" b="1">
                <a:solidFill>
                  <a:schemeClr val="accent6">
                    <a:lumMod val="75000"/>
                  </a:schemeClr>
                </a:solidFill>
                <a:latin typeface="UTM Avo" panose="02040603050506020204" pitchFamily="18" charset="0"/>
                <a:cs typeface="Times New Roman" panose="02020603050405020304" pitchFamily="18" charset="0"/>
              </a:rPr>
              <a:t>Number 2</a:t>
            </a:r>
            <a:r>
              <a:rPr lang="vi-VN" altLang="zh-CN" sz="2400">
                <a:solidFill>
                  <a:schemeClr val="accent6">
                    <a:lumMod val="75000"/>
                  </a:schemeClr>
                </a:solidFill>
                <a:latin typeface="UTM Avo" panose="02040603050506020204" pitchFamily="18" charset="0"/>
                <a:cs typeface="Times New Roman" panose="02020603050405020304" pitchFamily="18" charset="0"/>
              </a:rPr>
              <a:t> để đánh số trang vào vị trí giữa, bên dưới trang văn bản.</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Header,</a:t>
            </a:r>
            <a:r>
              <a:rPr lang="vi-VN" altLang="zh-CN" sz="2400">
                <a:solidFill>
                  <a:schemeClr val="accent6">
                    <a:lumMod val="75000"/>
                  </a:schemeClr>
                </a:solidFill>
                <a:latin typeface="UTM Avo" panose="02040603050506020204" pitchFamily="18" charset="0"/>
                <a:cs typeface="Times New Roman" panose="02020603050405020304" pitchFamily="18" charset="0"/>
              </a:rPr>
              <a:t> 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“Tài liệu dự án”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Sau khi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Footer, </a:t>
            </a:r>
            <a:r>
              <a:rPr lang="vi-VN" altLang="zh-CN" sz="2400">
                <a:solidFill>
                  <a:schemeClr val="accent6">
                    <a:lumMod val="75000"/>
                  </a:schemeClr>
                </a:solidFill>
                <a:latin typeface="UTM Avo" panose="02040603050506020204" pitchFamily="18" charset="0"/>
                <a:cs typeface="Times New Roman" panose="02020603050405020304" pitchFamily="18" charset="0"/>
              </a:rPr>
              <a:t>em chọn </a:t>
            </a:r>
            <a:r>
              <a:rPr lang="vi-VN" altLang="zh-CN" sz="2400" b="1">
                <a:solidFill>
                  <a:schemeClr val="accent6">
                    <a:lumMod val="75000"/>
                  </a:schemeClr>
                </a:solidFill>
                <a:latin typeface="UTM Avo" panose="02040603050506020204" pitchFamily="18" charset="0"/>
                <a:cs typeface="Times New Roman" panose="02020603050405020304" pitchFamily="18" charset="0"/>
              </a:rPr>
              <a:t>Blank</a:t>
            </a:r>
            <a:r>
              <a:rPr lang="vi-VN" altLang="zh-CN" sz="2400">
                <a:solidFill>
                  <a:schemeClr val="accent6">
                    <a:lumMod val="75000"/>
                  </a:schemeClr>
                </a:solidFill>
                <a:latin typeface="UTM Avo" panose="02040603050506020204" pitchFamily="18" charset="0"/>
                <a:cs typeface="Times New Roman" panose="02020603050405020304" pitchFamily="18" charset="0"/>
              </a:rPr>
              <a:t> rồi nhập nội dung “CLB Tin học” vào ô </a:t>
            </a:r>
            <a:r>
              <a:rPr lang="vi-VN" altLang="zh-CN" sz="2400">
                <a:solidFill>
                  <a:schemeClr val="accent6">
                    <a:lumMod val="75000"/>
                  </a:schemeClr>
                </a:solidFill>
                <a:highlight>
                  <a:srgbClr val="C0C0C0"/>
                </a:highlight>
                <a:latin typeface="UTM Avo" panose="02040603050506020204" pitchFamily="18" charset="0"/>
                <a:cs typeface="Times New Roman" panose="02020603050405020304" pitchFamily="18" charset="0"/>
              </a:rPr>
              <a:t>[Type here]</a:t>
            </a:r>
            <a:r>
              <a:rPr lang="vi-VN" altLang="zh-CN" sz="2400">
                <a:solidFill>
                  <a:schemeClr val="accent6">
                    <a:lumMod val="75000"/>
                  </a:schemeClr>
                </a:solidFill>
                <a:latin typeface="UTM Avo" panose="02040603050506020204" pitchFamily="18" charset="0"/>
                <a:cs typeface="Times New Roman" panose="02020603050405020304" pitchFamily="18" charset="0"/>
              </a:rPr>
              <a:t>, căn phải và tạo chữ in nghiêng, màu cam.</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vi-VN" altLang="zh-CN" sz="2400">
                <a:solidFill>
                  <a:schemeClr val="accent6">
                    <a:lumMod val="75000"/>
                  </a:schemeClr>
                </a:solidFill>
                <a:latin typeface="UTM Avo" panose="02040603050506020204" pitchFamily="18" charset="0"/>
                <a:cs typeface="Times New Roman" panose="02020603050405020304" pitchFamily="18" charset="0"/>
              </a:rPr>
              <a:t>-</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Nháy chuột chọn lệnh</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 </a:t>
            </a:r>
            <a:r>
              <a:rPr lang="en-US" altLang="zh-CN" sz="2400">
                <a:solidFill>
                  <a:schemeClr val="accent6">
                    <a:lumMod val="75000"/>
                  </a:schemeClr>
                </a:solidFill>
                <a:latin typeface="UTM Avo" panose="02040603050506020204" pitchFamily="18" charset="0"/>
                <a:cs typeface="Times New Roman" panose="02020603050405020304" pitchFamily="18" charset="0"/>
              </a:rPr>
              <a:t>           </a:t>
            </a:r>
            <a:r>
              <a:rPr lang="vi-VN" altLang="zh-CN" sz="2400">
                <a:solidFill>
                  <a:schemeClr val="accent6">
                    <a:lumMod val="75000"/>
                  </a:schemeClr>
                </a:solidFill>
                <a:latin typeface="UTM Avo" panose="02040603050506020204" pitchFamily="18" charset="0"/>
                <a:cs typeface="Times New Roman" panose="02020603050405020304" pitchFamily="18" charset="0"/>
              </a:rPr>
              <a:t>để hoàn thành việc đánh số trang, thêm đầu trang và chân trang.</a:t>
            </a:r>
            <a:endParaRPr lang="en-US" altLang="zh-CN" sz="2400">
              <a:solidFill>
                <a:schemeClr val="accent6">
                  <a:lumMod val="75000"/>
                </a:schemeClr>
              </a:solidFill>
              <a:latin typeface="UTM Avo" panose="02040603050506020204" pitchFamily="18" charset="0"/>
              <a:cs typeface="Times New Roman" panose="02020603050405020304" pitchFamily="18" charset="0"/>
            </a:endParaRPr>
          </a:p>
          <a:p>
            <a:pPr>
              <a:lnSpc>
                <a:spcPct val="150000"/>
              </a:lnSpc>
            </a:pPr>
            <a:r>
              <a:rPr lang="en-US" altLang="zh-CN" sz="2400">
                <a:solidFill>
                  <a:schemeClr val="accent6">
                    <a:lumMod val="75000"/>
                  </a:schemeClr>
                </a:solidFill>
                <a:latin typeface="UTM Avo" panose="02040603050506020204" pitchFamily="18" charset="0"/>
                <a:cs typeface="Times New Roman" panose="02020603050405020304" pitchFamily="18" charset="0"/>
              </a:rPr>
              <a:t>- Lưu văn bản.</a:t>
            </a:r>
            <a:endParaRPr lang="vi-VN" altLang="zh-CN" sz="2400">
              <a:solidFill>
                <a:schemeClr val="accent6">
                  <a:lumMod val="75000"/>
                </a:schemeClr>
              </a:solidFill>
              <a:latin typeface="UTM Avo" panose="02040603050506020204" pitchFamily="18" charset="0"/>
              <a:cs typeface="Times New Roman" panose="02020603050405020304" pitchFamily="18" charset="0"/>
            </a:endParaRPr>
          </a:p>
        </p:txBody>
      </p:sp>
      <p:pic>
        <p:nvPicPr>
          <p:cNvPr id="4" name="Picture 3" descr="A picture containing polygon&#10;&#10;Description automatically generated">
            <a:extLst>
              <a:ext uri="{FF2B5EF4-FFF2-40B4-BE49-F238E27FC236}">
                <a16:creationId xmlns:a16="http://schemas.microsoft.com/office/drawing/2014/main" id="{7EB369BD-DF8B-4E39-B61B-4ECA6E5FB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080" y="4197533"/>
            <a:ext cx="820305" cy="688302"/>
          </a:xfrm>
          <a:prstGeom prst="rect">
            <a:avLst/>
          </a:prstGeom>
          <a:ln>
            <a:solidFill>
              <a:schemeClr val="tx1"/>
            </a:solidFill>
          </a:ln>
        </p:spPr>
      </p:pic>
    </p:spTree>
    <p:extLst>
      <p:ext uri="{BB962C8B-B14F-4D97-AF65-F5344CB8AC3E}">
        <p14:creationId xmlns:p14="http://schemas.microsoft.com/office/powerpoint/2010/main" val="219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86">
                                            <p:txEl>
                                              <p:pRg st="0" end="0"/>
                                            </p:txEl>
                                          </p:spTgt>
                                        </p:tgtEl>
                                        <p:attrNameLst>
                                          <p:attrName>style.visibility</p:attrName>
                                        </p:attrNameLst>
                                      </p:cBhvr>
                                      <p:to>
                                        <p:strVal val="visible"/>
                                      </p:to>
                                    </p:set>
                                    <p:animEffect transition="in" filter="fade">
                                      <p:cBhvr>
                                        <p:cTn id="12" dur="500"/>
                                        <p:tgtEl>
                                          <p:spTgt spid="1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fade">
                                      <p:cBhvr>
                                        <p:cTn id="17" dur="500"/>
                                        <p:tgtEl>
                                          <p:spTgt spid="18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6">
                                            <p:txEl>
                                              <p:pRg st="2" end="2"/>
                                            </p:txEl>
                                          </p:spTgt>
                                        </p:tgtEl>
                                        <p:attrNameLst>
                                          <p:attrName>style.visibility</p:attrName>
                                        </p:attrNameLst>
                                      </p:cBhvr>
                                      <p:to>
                                        <p:strVal val="visible"/>
                                      </p:to>
                                    </p:set>
                                    <p:animEffect transition="in" filter="fade">
                                      <p:cBhvr>
                                        <p:cTn id="22" dur="500"/>
                                        <p:tgtEl>
                                          <p:spTgt spid="18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6">
                                            <p:txEl>
                                              <p:pRg st="3" end="3"/>
                                            </p:txEl>
                                          </p:spTgt>
                                        </p:tgtEl>
                                        <p:attrNameLst>
                                          <p:attrName>style.visibility</p:attrName>
                                        </p:attrNameLst>
                                      </p:cBhvr>
                                      <p:to>
                                        <p:strVal val="visible"/>
                                      </p:to>
                                    </p:set>
                                    <p:animEffect transition="in" filter="fade">
                                      <p:cBhvr>
                                        <p:cTn id="27" dur="500"/>
                                        <p:tgtEl>
                                          <p:spTgt spid="18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6">
                                            <p:txEl>
                                              <p:pRg st="4" end="4"/>
                                            </p:txEl>
                                          </p:spTgt>
                                        </p:tgtEl>
                                        <p:attrNameLst>
                                          <p:attrName>style.visibility</p:attrName>
                                        </p:attrNameLst>
                                      </p:cBhvr>
                                      <p:to>
                                        <p:strVal val="visible"/>
                                      </p:to>
                                    </p:set>
                                    <p:animEffect transition="in" filter="fade">
                                      <p:cBhvr>
                                        <p:cTn id="32" dur="500"/>
                                        <p:tgtEl>
                                          <p:spTgt spid="186">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6">
                                            <p:txEl>
                                              <p:pRg st="5" end="5"/>
                                            </p:txEl>
                                          </p:spTgt>
                                        </p:tgtEl>
                                        <p:attrNameLst>
                                          <p:attrName>style.visibility</p:attrName>
                                        </p:attrNameLst>
                                      </p:cBhvr>
                                      <p:to>
                                        <p:strVal val="visible"/>
                                      </p:to>
                                    </p:set>
                                    <p:animEffect transition="in" filter="fade">
                                      <p:cBhvr>
                                        <p:cTn id="40" dur="500"/>
                                        <p:tgtEl>
                                          <p:spTgt spid="1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5CFEF5-65BB-46A9-93B7-66A5F04A9AB8}"/>
              </a:ext>
            </a:extLst>
          </p:cNvPr>
          <p:cNvSpPr/>
          <p:nvPr/>
        </p:nvSpPr>
        <p:spPr>
          <a:xfrm>
            <a:off x="533495" y="1122148"/>
            <a:ext cx="4659569" cy="3416320"/>
          </a:xfrm>
          <a:prstGeom prst="rect">
            <a:avLst/>
          </a:prstGeom>
        </p:spPr>
        <p:txBody>
          <a:bodyPr wrap="square">
            <a:spAutoFit/>
          </a:bodyPr>
          <a:lstStyle/>
          <a:p>
            <a:pPr lvl="0" indent="457200" algn="just" defTabSz="342900"/>
            <a:r>
              <a:rPr lang="vi-VN" sz="2400">
                <a:solidFill>
                  <a:srgbClr val="000000"/>
                </a:solidFill>
                <a:latin typeface="UTM Avo" panose="02040603050506020204" pitchFamily="18" charset="0"/>
                <a:cs typeface="Times New Roman" panose="02020603050405020304" pitchFamily="18" charset="0"/>
              </a:rPr>
              <a:t>Em hãy quan sát Hình 9a.1, Hình 9a.2 và tìm ra những phần khác nhau trong hai trang</a:t>
            </a:r>
            <a:r>
              <a:rPr lang="en-US" sz="2400">
                <a:solidFill>
                  <a:srgbClr val="000000"/>
                </a:solidFill>
                <a:latin typeface="UTM Avo" panose="02040603050506020204" pitchFamily="18" charset="0"/>
                <a:cs typeface="Times New Roman" panose="02020603050405020304" pitchFamily="18" charset="0"/>
              </a:rPr>
              <a:t> </a:t>
            </a:r>
            <a:r>
              <a:rPr lang="vi-VN" sz="2400">
                <a:solidFill>
                  <a:srgbClr val="000000"/>
                </a:solidFill>
                <a:latin typeface="UTM Avo" panose="02040603050506020204" pitchFamily="18" charset="0"/>
                <a:cs typeface="Times New Roman" panose="02020603050405020304" pitchFamily="18" charset="0"/>
              </a:rPr>
              <a:t>văn bản.</a:t>
            </a:r>
            <a:endParaRPr lang="en-US" sz="2400">
              <a:solidFill>
                <a:srgbClr val="000000"/>
              </a:solidFill>
              <a:latin typeface="UTM Avo" panose="02040603050506020204" pitchFamily="18" charset="0"/>
              <a:cs typeface="Times New Roman" panose="02020603050405020304" pitchFamily="18" charset="0"/>
            </a:endParaRPr>
          </a:p>
          <a:p>
            <a:pPr lvl="0" indent="457200" algn="just" defTabSz="342900"/>
            <a:r>
              <a:rPr lang="vi-VN" sz="2400">
                <a:solidFill>
                  <a:srgbClr val="000000"/>
                </a:solidFill>
                <a:latin typeface="UTM Avo" panose="02040603050506020204" pitchFamily="18" charset="0"/>
                <a:cs typeface="Times New Roman" panose="02020603050405020304" pitchFamily="18" charset="0"/>
              </a:rPr>
              <a:t>Trong các cuốn sách, truyện em đã đọc có các thành phần văn bản đó không?</a:t>
            </a:r>
          </a:p>
          <a:p>
            <a:pPr lvl="0" indent="457200" algn="just" defTabSz="342900"/>
            <a:r>
              <a:rPr lang="vi-VN" sz="2400">
                <a:solidFill>
                  <a:srgbClr val="000000"/>
                </a:solidFill>
                <a:latin typeface="UTM Avo" panose="02040603050506020204" pitchFamily="18" charset="0"/>
                <a:cs typeface="Times New Roman" panose="02020603050405020304" pitchFamily="18" charset="0"/>
              </a:rPr>
              <a:t>Tác dụng của chúng là gì?</a:t>
            </a:r>
          </a:p>
        </p:txBody>
      </p:sp>
      <p:pic>
        <p:nvPicPr>
          <p:cNvPr id="12" name="Picture 11">
            <a:extLst>
              <a:ext uri="{FF2B5EF4-FFF2-40B4-BE49-F238E27FC236}">
                <a16:creationId xmlns:a16="http://schemas.microsoft.com/office/drawing/2014/main" id="{951DD341-7948-4E0E-8328-AFA8331B5C31}"/>
              </a:ext>
            </a:extLst>
          </p:cNvPr>
          <p:cNvPicPr>
            <a:picLocks noChangeAspect="1"/>
          </p:cNvPicPr>
          <p:nvPr/>
        </p:nvPicPr>
        <p:blipFill>
          <a:blip r:embed="rId2"/>
          <a:stretch>
            <a:fillRect/>
          </a:stretch>
        </p:blipFill>
        <p:spPr>
          <a:xfrm>
            <a:off x="533495" y="230527"/>
            <a:ext cx="888648" cy="903074"/>
          </a:xfrm>
          <a:prstGeom prst="rect">
            <a:avLst/>
          </a:prstGeom>
        </p:spPr>
      </p:pic>
      <p:pic>
        <p:nvPicPr>
          <p:cNvPr id="13" name="Shape 314"/>
          <p:cNvPicPr/>
          <p:nvPr/>
        </p:nvPicPr>
        <p:blipFill rotWithShape="1">
          <a:blip r:embed="rId3"/>
          <a:srcRect b="6114"/>
          <a:stretch/>
        </p:blipFill>
        <p:spPr>
          <a:xfrm>
            <a:off x="5469511" y="230527"/>
            <a:ext cx="2819400" cy="3703520"/>
          </a:xfrm>
          <a:prstGeom prst="rect">
            <a:avLst/>
          </a:prstGeom>
        </p:spPr>
      </p:pic>
      <p:pic>
        <p:nvPicPr>
          <p:cNvPr id="14" name="Shape 316"/>
          <p:cNvPicPr/>
          <p:nvPr/>
        </p:nvPicPr>
        <p:blipFill>
          <a:blip r:embed="rId4"/>
          <a:stretch/>
        </p:blipFill>
        <p:spPr>
          <a:xfrm>
            <a:off x="8487160" y="2450244"/>
            <a:ext cx="3038534" cy="3806456"/>
          </a:xfrm>
          <a:prstGeom prst="rect">
            <a:avLst/>
          </a:prstGeom>
        </p:spPr>
      </p:pic>
      <p:sp>
        <p:nvSpPr>
          <p:cNvPr id="15" name="Rectangle 14">
            <a:extLst>
              <a:ext uri="{FF2B5EF4-FFF2-40B4-BE49-F238E27FC236}">
                <a16:creationId xmlns:a16="http://schemas.microsoft.com/office/drawing/2014/main" id="{EAC93C4B-B512-40EE-89BC-AC6F1955AED0}"/>
              </a:ext>
            </a:extLst>
          </p:cNvPr>
          <p:cNvSpPr/>
          <p:nvPr/>
        </p:nvSpPr>
        <p:spPr>
          <a:xfrm>
            <a:off x="8288911" y="611758"/>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1.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
        <p:nvSpPr>
          <p:cNvPr id="16" name="Rectangle 15">
            <a:extLst>
              <a:ext uri="{FF2B5EF4-FFF2-40B4-BE49-F238E27FC236}">
                <a16:creationId xmlns:a16="http://schemas.microsoft.com/office/drawing/2014/main" id="{EAC93C4B-B512-40EE-89BC-AC6F1955AED0}"/>
              </a:ext>
            </a:extLst>
          </p:cNvPr>
          <p:cNvSpPr/>
          <p:nvPr/>
        </p:nvSpPr>
        <p:spPr>
          <a:xfrm>
            <a:off x="5469511" y="5159344"/>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35034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3639183"/>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3516668"/>
          </a:xfrm>
          <a:prstGeom prst="rect">
            <a:avLst/>
          </a:prstGeom>
          <a:noFill/>
        </p:spPr>
        <p:txBody>
          <a:bodyPr wrap="square">
            <a:spAutoFit/>
          </a:bodyPr>
          <a:lstStyle/>
          <a:p>
            <a:pPr lvl="0" algn="ctr"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Lưu ý: </a:t>
            </a:r>
            <a:endParaRPr lang="en-US" sz="2800" b="1">
              <a:solidFill>
                <a:srgbClr val="000000"/>
              </a:solidFill>
              <a:latin typeface="UTM Avo" panose="02040603050506020204" pitchFamily="18" charset="0"/>
              <a:cs typeface="Times New Roman" panose="02020603050405020304" pitchFamily="18" charset="0"/>
            </a:endParaRPr>
          </a:p>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Em có thể </a:t>
            </a:r>
            <a:r>
              <a:rPr lang="vi-VN" sz="2800" b="1">
                <a:solidFill>
                  <a:srgbClr val="000000"/>
                </a:solidFill>
                <a:latin typeface="UTM Avo" panose="02040603050506020204" pitchFamily="18" charset="0"/>
                <a:cs typeface="Times New Roman" panose="02020603050405020304" pitchFamily="18" charset="0"/>
              </a:rPr>
              <a:t>thay đổi </a:t>
            </a:r>
            <a:r>
              <a:rPr lang="vi-VN" sz="2800">
                <a:solidFill>
                  <a:srgbClr val="000000"/>
                </a:solidFill>
                <a:latin typeface="UTM Avo" panose="02040603050506020204" pitchFamily="18" charset="0"/>
                <a:cs typeface="Times New Roman" panose="02020603050405020304" pitchFamily="18" charset="0"/>
              </a:rPr>
              <a:t>vị trí, căn lề, thay đổi cở chữ, phông chữ, màu sắc,... cho phần văn bản mà em nhập vào đầu trang và chân trang. Cách làm giống như với văn bản trong phần nội dung.</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21118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05623"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mở tệp </a:t>
            </a:r>
            <a:r>
              <a:rPr lang="vi-VN" sz="2400" b="1">
                <a:latin typeface="UTM Avo" panose="02040603050506020204" pitchFamily="18" charset="0"/>
                <a:cs typeface="Times New Roman" panose="02020603050405020304" pitchFamily="18" charset="0"/>
              </a:rPr>
              <a:t>CLBTinhoc.docx </a:t>
            </a:r>
            <a:r>
              <a:rPr lang="vi-VN" sz="2400">
                <a:latin typeface="UTM Avo" panose="02040603050506020204" pitchFamily="18" charset="0"/>
                <a:cs typeface="Times New Roman" panose="02020603050405020304" pitchFamily="18" charset="0"/>
              </a:rPr>
              <a:t>và thực hiện các yêu cầu sau đây:</a:t>
            </a:r>
          </a:p>
          <a:p>
            <a:pPr algn="just" defTabSz="342900">
              <a:lnSpc>
                <a:spcPct val="150000"/>
              </a:lnSpc>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Bổ sung thêm tên người hoặc tên nhóm thực hiện dự án vào đầu trang.</a:t>
            </a:r>
          </a:p>
          <a:p>
            <a:pPr algn="just" defTabSz="342900">
              <a:lnSpc>
                <a:spcPct val="150000"/>
              </a:lnSpc>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Đặt lại số trang vào vị trí bên trái của chân trang.</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9" y="1433716"/>
            <a:ext cx="4750586" cy="4445832"/>
          </a:xfrm>
          <a:prstGeom prst="rect">
            <a:avLst/>
          </a:prstGeom>
        </p:spPr>
        <p:txBody>
          <a:bodyPr wrap="square">
            <a:spAutoFit/>
          </a:bodyPr>
          <a:lstStyle/>
          <a:p>
            <a:pPr marL="0" marR="0" lvl="0" indent="0" algn="l" defTabSz="3429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Em hãy tìm hiểu cách thêm hình ảnh, hình đồ hoạ vào chân trang và đầu trang rồi bổ sung vào đầu trang và chân trang trong tệp </a:t>
            </a:r>
            <a:r>
              <a:rPr kumimoji="0" lang="vi-VN" sz="24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CLBTinhoc.docx </a:t>
            </a:r>
            <a:r>
              <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một đường thẳng theo mẫu như Hình 9a.7.</a:t>
            </a:r>
          </a:p>
        </p:txBody>
      </p:sp>
      <p:sp>
        <p:nvSpPr>
          <p:cNvPr id="5" name="Rectangle 4">
            <a:extLst>
              <a:ext uri="{FF2B5EF4-FFF2-40B4-BE49-F238E27FC236}">
                <a16:creationId xmlns:a16="http://schemas.microsoft.com/office/drawing/2014/main" id="{6C316F14-1729-4577-BDD7-E6796D16DBE8}"/>
              </a:ext>
            </a:extLst>
          </p:cNvPr>
          <p:cNvSpPr/>
          <p:nvPr/>
        </p:nvSpPr>
        <p:spPr>
          <a:xfrm>
            <a:off x="5352895" y="5444781"/>
            <a:ext cx="6042390" cy="869533"/>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vi-VN"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Hình 9a. 7. Mẫu bổ sung đường thẳng vào đẩu trang, chân trang</a:t>
            </a:r>
            <a:endParaRPr kumimoji="0" lang="en-US" sz="2000" b="0"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3" name="Picture 2" descr="Graphical user interface, table&#10;&#10;Description automatically generated with medium confidence">
            <a:extLst>
              <a:ext uri="{FF2B5EF4-FFF2-40B4-BE49-F238E27FC236}">
                <a16:creationId xmlns:a16="http://schemas.microsoft.com/office/drawing/2014/main" id="{4DE278FE-687B-428B-B3CC-C24A3EC622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52895" y="1332182"/>
            <a:ext cx="6042390" cy="3931194"/>
          </a:xfrm>
          <a:prstGeom prst="rect">
            <a:avLst/>
          </a:prstGeom>
        </p:spPr>
      </p:pic>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3"/>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81233" y="1114353"/>
            <a:ext cx="8856910" cy="2488316"/>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55548" y="1635236"/>
            <a:ext cx="11612547" cy="1569660"/>
          </a:xfrm>
          <a:prstGeom prst="rect">
            <a:avLst/>
          </a:prstGeom>
          <a:noFill/>
        </p:spPr>
        <p:txBody>
          <a:bodyPr wrap="square" rtlCol="0">
            <a:spAutoFit/>
          </a:bodyPr>
          <a:lstStyle/>
          <a:p>
            <a:pPr algn="ctr"/>
            <a:r>
              <a:rPr lang="en-US" sz="4800" b="1">
                <a:solidFill>
                  <a:schemeClr val="accent6">
                    <a:lumMod val="50000"/>
                  </a:schemeClr>
                </a:solidFill>
                <a:latin typeface="+mj-lt"/>
              </a:rPr>
              <a:t>1. </a:t>
            </a:r>
            <a:r>
              <a:rPr lang="vi-VN" sz="4800" b="1">
                <a:solidFill>
                  <a:schemeClr val="accent6">
                    <a:lumMod val="50000"/>
                  </a:schemeClr>
                </a:solidFill>
                <a:latin typeface="+mj-lt"/>
              </a:rPr>
              <a:t>ĐẦU TRANG </a:t>
            </a:r>
            <a:endParaRPr lang="en-US" sz="4800" b="1">
              <a:solidFill>
                <a:schemeClr val="accent6">
                  <a:lumMod val="50000"/>
                </a:schemeClr>
              </a:solidFill>
              <a:latin typeface="+mj-lt"/>
            </a:endParaRPr>
          </a:p>
          <a:p>
            <a:pPr algn="ctr"/>
            <a:r>
              <a:rPr lang="vi-VN" sz="4800" b="1">
                <a:solidFill>
                  <a:schemeClr val="accent6">
                    <a:lumMod val="50000"/>
                  </a:schemeClr>
                </a:solidFill>
                <a:latin typeface="+mj-lt"/>
              </a:rPr>
              <a:t>V</a:t>
            </a:r>
            <a:r>
              <a:rPr lang="en-US" sz="4800" b="1">
                <a:solidFill>
                  <a:schemeClr val="accent6">
                    <a:lumMod val="50000"/>
                  </a:schemeClr>
                </a:solidFill>
                <a:latin typeface="+mj-lt"/>
              </a:rPr>
              <a:t>À</a:t>
            </a:r>
            <a:r>
              <a:rPr lang="vi-VN" sz="4800" b="1">
                <a:solidFill>
                  <a:schemeClr val="accent6">
                    <a:lumMod val="50000"/>
                  </a:schemeClr>
                </a:solidFill>
                <a:latin typeface="+mj-lt"/>
              </a:rPr>
              <a:t> CH</a:t>
            </a:r>
            <a:r>
              <a:rPr lang="en-US" sz="4800" b="1">
                <a:solidFill>
                  <a:schemeClr val="accent6">
                    <a:lumMod val="50000"/>
                  </a:schemeClr>
                </a:solidFill>
                <a:latin typeface="+mj-lt"/>
              </a:rPr>
              <a:t>Â</a:t>
            </a:r>
            <a:r>
              <a:rPr lang="vi-VN" sz="4800" b="1">
                <a:solidFill>
                  <a:schemeClr val="accent6">
                    <a:lumMod val="50000"/>
                  </a:schemeClr>
                </a:solidFill>
                <a:latin typeface="+mj-lt"/>
              </a:rPr>
              <a:t>N TRANG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480291"/>
            <a:ext cx="5738779" cy="3924619"/>
            <a:chOff x="1117599" y="3528268"/>
            <a:chExt cx="10337000" cy="85000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599" y="3528268"/>
              <a:ext cx="10337000" cy="850008"/>
              <a:chOff x="1493519" y="3891280"/>
              <a:chExt cx="10337000" cy="85000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632409"/>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519" y="4207688"/>
                <a:ext cx="10337000" cy="53360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519" y="3920838"/>
                <a:ext cx="2925392" cy="25729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4" y="3917266"/>
                <a:ext cx="7411532" cy="456475"/>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65855"/>
              <a:ext cx="7274873" cy="324129"/>
            </a:xfrm>
            <a:prstGeom prst="rect">
              <a:avLst/>
            </a:prstGeom>
          </p:spPr>
          <p:txBody>
            <a:bodyPr wrap="square">
              <a:spAutoFit/>
            </a:bodyPr>
            <a:lstStyle/>
            <a:p>
              <a:pPr lvl="0" algn="ctr" defTabSz="342900">
                <a:lnSpc>
                  <a:spcPct val="135000"/>
                </a:lnSpc>
                <a:defRPr/>
              </a:pPr>
              <a:r>
                <a:rPr lang="pt-BR" sz="2800" b="1">
                  <a:solidFill>
                    <a:srgbClr val="000000"/>
                  </a:solidFill>
                  <a:latin typeface="UTM Avo" panose="02040603050506020204" pitchFamily="18" charset="0"/>
                  <a:cs typeface="Times New Roman" panose="02020603050405020304" pitchFamily="18" charset="0"/>
                </a:rPr>
                <a:t>Đầu trang và chân trang cho em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927891" y="2132565"/>
            <a:ext cx="5284582" cy="2022092"/>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Trong trang văn bản ở Hình 9a.2, phần văn bản màu cam có nội dung “Tài liệu dự án” và “CLB Tin học" cho em biết điều gì?</a:t>
            </a:r>
          </a:p>
        </p:txBody>
      </p:sp>
      <p:pic>
        <p:nvPicPr>
          <p:cNvPr id="16" name="Shape 316">
            <a:extLst>
              <a:ext uri="{FF2B5EF4-FFF2-40B4-BE49-F238E27FC236}">
                <a16:creationId xmlns:a16="http://schemas.microsoft.com/office/drawing/2014/main" id="{BF6E0C7C-15DB-450C-89D7-257AD2881F2B}"/>
              </a:ext>
            </a:extLst>
          </p:cNvPr>
          <p:cNvPicPr/>
          <p:nvPr/>
        </p:nvPicPr>
        <p:blipFill>
          <a:blip r:embed="rId2"/>
          <a:stretch/>
        </p:blipFill>
        <p:spPr>
          <a:xfrm>
            <a:off x="7317654" y="449808"/>
            <a:ext cx="3864150" cy="5900824"/>
          </a:xfrm>
          <a:prstGeom prst="rect">
            <a:avLst/>
          </a:prstGeom>
        </p:spPr>
      </p:pic>
      <p:sp>
        <p:nvSpPr>
          <p:cNvPr id="18" name="Rectangle 17">
            <a:extLst>
              <a:ext uri="{FF2B5EF4-FFF2-40B4-BE49-F238E27FC236}">
                <a16:creationId xmlns:a16="http://schemas.microsoft.com/office/drawing/2014/main" id="{6339CB94-404C-4F8E-AA14-9586E55BBC63}"/>
              </a:ext>
            </a:extLst>
          </p:cNvPr>
          <p:cNvSpPr/>
          <p:nvPr/>
        </p:nvSpPr>
        <p:spPr>
          <a:xfrm>
            <a:off x="4193082" y="5321050"/>
            <a:ext cx="3038534" cy="1089529"/>
          </a:xfrm>
          <a:prstGeom prst="rect">
            <a:avLst/>
          </a:prstGeom>
        </p:spPr>
        <p:txBody>
          <a:bodyPr wrap="square">
            <a:spAutoFit/>
          </a:bodyPr>
          <a:lstStyle/>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Hình 9a. 2. </a:t>
            </a:r>
          </a:p>
          <a:p>
            <a:pPr lvl="0" algn="ctr" defTabSz="342900">
              <a:lnSpc>
                <a:spcPct val="135000"/>
              </a:lnSpc>
              <a:defRPr/>
            </a:pPr>
            <a:r>
              <a:rPr lang="en-US" sz="2400" i="1">
                <a:solidFill>
                  <a:srgbClr val="000000"/>
                </a:solidFill>
                <a:latin typeface="UTM Avo" panose="02040603050506020204" pitchFamily="18" charset="0"/>
                <a:cs typeface="Times New Roman" panose="02020603050405020304" pitchFamily="18" charset="0"/>
              </a:rPr>
              <a:t>Trang văn bản</a:t>
            </a: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614527" y="1612751"/>
            <a:ext cx="7057514" cy="40164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bodyPr>
          <a:lstStyle/>
          <a:p>
            <a:pPr marL="169863" lvl="0" indent="396875" algn="just" defTabSz="342900">
              <a:lnSpc>
                <a:spcPct val="135000"/>
              </a:lnSpc>
              <a:defRPr/>
            </a:pPr>
            <a:r>
              <a:rPr lang="vi-VN" sz="2400" b="1">
                <a:solidFill>
                  <a:srgbClr val="000000"/>
                </a:solidFill>
                <a:latin typeface="UTM Avo" panose="02040603050506020204" pitchFamily="18" charset="0"/>
                <a:cs typeface="Times New Roman" panose="02020603050405020304" pitchFamily="18" charset="0"/>
              </a:rPr>
              <a:t>Đầu trang </a:t>
            </a:r>
            <a:r>
              <a:rPr lang="vi-VN" sz="2400">
                <a:solidFill>
                  <a:srgbClr val="000000"/>
                </a:solidFill>
                <a:latin typeface="UTM Avo" panose="02040603050506020204" pitchFamily="18" charset="0"/>
                <a:cs typeface="Times New Roman" panose="02020603050405020304" pitchFamily="18" charset="0"/>
              </a:rPr>
              <a:t>(Header) và </a:t>
            </a:r>
            <a:r>
              <a:rPr lang="vi-VN" sz="2400" b="1">
                <a:solidFill>
                  <a:srgbClr val="000000"/>
                </a:solidFill>
                <a:latin typeface="UTM Avo" panose="02040603050506020204" pitchFamily="18" charset="0"/>
                <a:cs typeface="Times New Roman" panose="02020603050405020304" pitchFamily="18" charset="0"/>
              </a:rPr>
              <a:t>chân trang </a:t>
            </a:r>
            <a:r>
              <a:rPr lang="vi-VN" sz="2400">
                <a:solidFill>
                  <a:srgbClr val="000000"/>
                </a:solidFill>
                <a:latin typeface="UTM Avo" panose="02040603050506020204" pitchFamily="18" charset="0"/>
                <a:cs typeface="Times New Roman" panose="02020603050405020304" pitchFamily="18" charset="0"/>
              </a:rPr>
              <a:t>(Footer) lần lượt là phần trên cùng (phần lề trên) và dưới cùng (phần lề dưới) của văn bản. Chúng là các phần riêng biệt với văn bản chính (Hình 9a.3) và thường được sử dụng để chứa chú thích, số trang, tên văn bản, tên tác giả,... Đầu trang và chân trang cũng có thể chứa hình ảnh hay h</a:t>
            </a:r>
            <a:r>
              <a:rPr lang="en-US" sz="2400">
                <a:solidFill>
                  <a:srgbClr val="000000"/>
                </a:solidFill>
                <a:latin typeface="UTM Avo" panose="02040603050506020204" pitchFamily="18" charset="0"/>
                <a:cs typeface="Times New Roman" panose="02020603050405020304" pitchFamily="18" charset="0"/>
              </a:rPr>
              <a:t>ì</a:t>
            </a:r>
            <a:r>
              <a:rPr lang="vi-VN" sz="2400">
                <a:solidFill>
                  <a:srgbClr val="000000"/>
                </a:solidFill>
                <a:latin typeface="UTM Avo" panose="02040603050506020204" pitchFamily="18" charset="0"/>
                <a:cs typeface="Times New Roman" panose="02020603050405020304" pitchFamily="18" charset="0"/>
              </a:rPr>
              <a:t>nh đồ hoạ.</a:t>
            </a:r>
            <a:endParaRPr kumimoji="0" lang="en-US" sz="2400" b="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FE08A60E-0E3C-41DC-9C93-533DE31BC8E4}"/>
              </a:ext>
            </a:extLst>
          </p:cNvPr>
          <p:cNvPicPr>
            <a:picLocks noChangeAspect="1"/>
          </p:cNvPicPr>
          <p:nvPr/>
        </p:nvPicPr>
        <p:blipFill>
          <a:blip r:embed="rId3"/>
          <a:stretch>
            <a:fillRect/>
          </a:stretch>
        </p:blipFill>
        <p:spPr>
          <a:xfrm>
            <a:off x="7672041" y="1639028"/>
            <a:ext cx="3693615" cy="4016484"/>
          </a:xfrm>
          <a:prstGeom prst="rect">
            <a:avLst/>
          </a:prstGeom>
        </p:spPr>
      </p:pic>
      <p:sp>
        <p:nvSpPr>
          <p:cNvPr id="9" name="Rectangle 8">
            <a:extLst>
              <a:ext uri="{FF2B5EF4-FFF2-40B4-BE49-F238E27FC236}">
                <a16:creationId xmlns:a16="http://schemas.microsoft.com/office/drawing/2014/main" id="{B9B1EA1E-978A-42BA-82F8-F4D03B5C0065}"/>
              </a:ext>
            </a:extLst>
          </p:cNvPr>
          <p:cNvSpPr/>
          <p:nvPr/>
        </p:nvSpPr>
        <p:spPr>
          <a:xfrm>
            <a:off x="7538227" y="5562329"/>
            <a:ext cx="4079754" cy="869533"/>
          </a:xfrm>
          <a:prstGeom prst="rect">
            <a:avLst/>
          </a:prstGeom>
        </p:spPr>
        <p:txBody>
          <a:bodyPr wrap="square">
            <a:spAutoFit/>
          </a:bodyPr>
          <a:lstStyle/>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Hình 9a.3. Vị tri của</a:t>
            </a:r>
          </a:p>
          <a:p>
            <a:pPr lvl="0" algn="ctr" defTabSz="342900">
              <a:lnSpc>
                <a:spcPct val="135000"/>
              </a:lnSpc>
              <a:defRPr/>
            </a:pPr>
            <a:r>
              <a:rPr lang="en-US" sz="2000" i="1">
                <a:solidFill>
                  <a:srgbClr val="000000"/>
                </a:solidFill>
                <a:latin typeface="UTM Avo" panose="02040603050506020204" pitchFamily="18" charset="0"/>
                <a:cs typeface="Times New Roman" panose="02020603050405020304" pitchFamily="18" charset="0"/>
              </a:rPr>
              <a:t>đầu trang và chân trang</a:t>
            </a:r>
          </a:p>
        </p:txBody>
      </p:sp>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614526" y="422728"/>
            <a:ext cx="888648" cy="885725"/>
          </a:xfrm>
          <a:prstGeom prst="rect">
            <a:avLst/>
          </a:prstGeom>
        </p:spPr>
      </p:pic>
      <p:pic>
        <p:nvPicPr>
          <p:cNvPr id="6" name="Picture 5" descr="A picture containing doll, toy&#10;&#10;Description automatically generated">
            <a:extLst>
              <a:ext uri="{FF2B5EF4-FFF2-40B4-BE49-F238E27FC236}">
                <a16:creationId xmlns:a16="http://schemas.microsoft.com/office/drawing/2014/main" id="{61C66BB0-4C47-4AB4-ADC8-ECC9AD27B19B}"/>
              </a:ext>
            </a:extLst>
          </p:cNvPr>
          <p:cNvPicPr>
            <a:picLocks noChangeAspect="1"/>
          </p:cNvPicPr>
          <p:nvPr/>
        </p:nvPicPr>
        <p:blipFill rotWithShape="1">
          <a:blip r:embed="rId3">
            <a:extLst>
              <a:ext uri="{28A0092B-C50C-407E-A947-70E740481C1C}">
                <a14:useLocalDpi xmlns:a14="http://schemas.microsoft.com/office/drawing/2010/main" val="0"/>
              </a:ext>
            </a:extLst>
          </a:blip>
          <a:srcRect l="34190" r="30630"/>
          <a:stretch/>
        </p:blipFill>
        <p:spPr>
          <a:xfrm>
            <a:off x="744632" y="2499943"/>
            <a:ext cx="2030541" cy="3935329"/>
          </a:xfrm>
          <a:prstGeom prst="rect">
            <a:avLst/>
          </a:prstGeom>
        </p:spPr>
      </p:pic>
      <p:sp>
        <p:nvSpPr>
          <p:cNvPr id="7" name="Thought Bubble: Cloud 6">
            <a:extLst>
              <a:ext uri="{FF2B5EF4-FFF2-40B4-BE49-F238E27FC236}">
                <a16:creationId xmlns:a16="http://schemas.microsoft.com/office/drawing/2014/main" id="{20749C56-5088-4310-9C35-49E41CC29130}"/>
              </a:ext>
            </a:extLst>
          </p:cNvPr>
          <p:cNvSpPr/>
          <p:nvPr/>
        </p:nvSpPr>
        <p:spPr>
          <a:xfrm>
            <a:off x="2775174" y="163061"/>
            <a:ext cx="6641651" cy="3854531"/>
          </a:xfrm>
          <a:prstGeom prst="cloudCallout">
            <a:avLst>
              <a:gd name="adj1" fmla="val -52160"/>
              <a:gd name="adj2" fmla="val 47670"/>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en-US" b="1"/>
          </a:p>
        </p:txBody>
      </p:sp>
      <p:sp>
        <p:nvSpPr>
          <p:cNvPr id="8" name="TextBox 7">
            <a:extLst>
              <a:ext uri="{FF2B5EF4-FFF2-40B4-BE49-F238E27FC236}">
                <a16:creationId xmlns:a16="http://schemas.microsoft.com/office/drawing/2014/main" id="{47A00B23-EB3E-45CE-A63A-9E2E21917D6A}"/>
              </a:ext>
            </a:extLst>
          </p:cNvPr>
          <p:cNvSpPr txBox="1"/>
          <p:nvPr/>
        </p:nvSpPr>
        <p:spPr>
          <a:xfrm>
            <a:off x="3672248" y="580682"/>
            <a:ext cx="4847502" cy="3019288"/>
          </a:xfrm>
          <a:prstGeom prst="rect">
            <a:avLst/>
          </a:prstGeom>
          <a:noFill/>
        </p:spPr>
        <p:txBody>
          <a:bodyPr wrap="square">
            <a:spAutoFit/>
          </a:bodyPr>
          <a:lstStyle/>
          <a:p>
            <a:pPr lvl="0" algn="ctr"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Các thông tin đặt trong phần đầu trang và chân trang sẽ </a:t>
            </a:r>
            <a:r>
              <a:rPr lang="vi-VN" sz="2400" b="1">
                <a:solidFill>
                  <a:srgbClr val="000000"/>
                </a:solidFill>
                <a:latin typeface="UTM Avo" panose="02040603050506020204" pitchFamily="18" charset="0"/>
                <a:cs typeface="Times New Roman" panose="02020603050405020304" pitchFamily="18" charset="0"/>
              </a:rPr>
              <a:t>tự động xuất hiện</a:t>
            </a:r>
            <a:r>
              <a:rPr lang="vi-VN" sz="2400">
                <a:solidFill>
                  <a:srgbClr val="000000"/>
                </a:solidFill>
                <a:latin typeface="UTM Avo" panose="02040603050506020204" pitchFamily="18" charset="0"/>
                <a:cs typeface="Times New Roman" panose="02020603050405020304" pitchFamily="18" charset="0"/>
              </a:rPr>
              <a:t> ở tất cả các trang. Nhờ vậy, </a:t>
            </a:r>
            <a:r>
              <a:rPr lang="en-US" sz="2400">
                <a:solidFill>
                  <a:srgbClr val="000000"/>
                </a:solidFill>
                <a:latin typeface="UTM Avo" panose="02040603050506020204" pitchFamily="18" charset="0"/>
                <a:cs typeface="Times New Roman" panose="02020603050405020304" pitchFamily="18" charset="0"/>
              </a:rPr>
              <a:t>chúng ta</a:t>
            </a:r>
            <a:r>
              <a:rPr lang="vi-VN" sz="2400">
                <a:solidFill>
                  <a:srgbClr val="000000"/>
                </a:solidFill>
                <a:latin typeface="UTM Avo" panose="02040603050506020204" pitchFamily="18" charset="0"/>
                <a:cs typeface="Times New Roman" panose="02020603050405020304" pitchFamily="18" charset="0"/>
              </a:rPr>
              <a:t> có thể cố định một số thông tin cần xuyên suốt cả văn bản.</a:t>
            </a:r>
          </a:p>
        </p:txBody>
      </p:sp>
    </p:spTree>
    <p:extLst>
      <p:ext uri="{BB962C8B-B14F-4D97-AF65-F5344CB8AC3E}">
        <p14:creationId xmlns:p14="http://schemas.microsoft.com/office/powerpoint/2010/main" val="138144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39841502-50BA-4B15-8B4C-A4FE48821C2A}"/>
              </a:ext>
            </a:extLst>
          </p:cNvPr>
          <p:cNvSpPr/>
          <p:nvPr/>
        </p:nvSpPr>
        <p:spPr>
          <a:xfrm>
            <a:off x="3008671" y="628635"/>
            <a:ext cx="8164851" cy="4344809"/>
          </a:xfrm>
          <a:prstGeom prst="wedgeRoundRectCallout">
            <a:avLst>
              <a:gd name="adj1" fmla="val -50806"/>
              <a:gd name="adj2" fmla="val 6116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5350B1E-8072-4C4B-BD9E-D36B90F3D519}"/>
              </a:ext>
            </a:extLst>
          </p:cNvPr>
          <p:cNvSpPr txBox="1"/>
          <p:nvPr/>
        </p:nvSpPr>
        <p:spPr>
          <a:xfrm>
            <a:off x="3008671" y="751150"/>
            <a:ext cx="8164850" cy="4099777"/>
          </a:xfrm>
          <a:prstGeom prst="rect">
            <a:avLst/>
          </a:prstGeom>
          <a:noFill/>
        </p:spPr>
        <p:txBody>
          <a:bodyPr wrap="square">
            <a:spAutoFit/>
          </a:bodyPr>
          <a:lstStyle/>
          <a:p>
            <a:pPr lvl="0" algn="ctr"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Thông tin ở đầu trang và chân trang cung cấp thông tin </a:t>
            </a:r>
            <a:r>
              <a:rPr lang="vi-VN" sz="2800" b="1">
                <a:solidFill>
                  <a:srgbClr val="000000"/>
                </a:solidFill>
                <a:latin typeface="UTM Avo" panose="02040603050506020204" pitchFamily="18" charset="0"/>
                <a:cs typeface="Times New Roman" panose="02020603050405020304" pitchFamily="18" charset="0"/>
              </a:rPr>
              <a:t>ngắn gọn </a:t>
            </a:r>
            <a:r>
              <a:rPr lang="vi-VN" sz="2800">
                <a:solidFill>
                  <a:srgbClr val="000000"/>
                </a:solidFill>
                <a:latin typeface="UTM Avo" panose="02040603050506020204" pitchFamily="18" charset="0"/>
                <a:cs typeface="Times New Roman" panose="02020603050405020304" pitchFamily="18" charset="0"/>
              </a:rPr>
              <a:t>về văn bản giúp </a:t>
            </a:r>
            <a:r>
              <a:rPr lang="vi-VN" sz="2800" b="1">
                <a:solidFill>
                  <a:srgbClr val="000000"/>
                </a:solidFill>
                <a:latin typeface="UTM Avo" panose="02040603050506020204" pitchFamily="18" charset="0"/>
                <a:cs typeface="Times New Roman" panose="02020603050405020304" pitchFamily="18" charset="0"/>
              </a:rPr>
              <a:t>phân loại</a:t>
            </a:r>
            <a:r>
              <a:rPr lang="vi-VN" sz="2800">
                <a:solidFill>
                  <a:srgbClr val="000000"/>
                </a:solidFill>
                <a:latin typeface="UTM Avo" panose="02040603050506020204" pitchFamily="18" charset="0"/>
                <a:cs typeface="Times New Roman" panose="02020603050405020304" pitchFamily="18" charset="0"/>
              </a:rPr>
              <a:t>, </a:t>
            </a:r>
            <a:r>
              <a:rPr lang="vi-VN" sz="2800" b="1">
                <a:solidFill>
                  <a:srgbClr val="000000"/>
                </a:solidFill>
                <a:latin typeface="UTM Avo" panose="02040603050506020204" pitchFamily="18" charset="0"/>
                <a:cs typeface="Times New Roman" panose="02020603050405020304" pitchFamily="18" charset="0"/>
              </a:rPr>
              <a:t>kiểm soát </a:t>
            </a:r>
            <a:r>
              <a:rPr lang="vi-VN" sz="2800">
                <a:solidFill>
                  <a:srgbClr val="000000"/>
                </a:solidFill>
                <a:latin typeface="UTM Avo" panose="02040603050506020204" pitchFamily="18" charset="0"/>
                <a:cs typeface="Times New Roman" panose="02020603050405020304" pitchFamily="18" charset="0"/>
              </a:rPr>
              <a:t>các trang trong văn bản. Ngoài ra thông tin ở đầu trang và chân trang còn giúp trang văn bản </a:t>
            </a:r>
            <a:r>
              <a:rPr lang="vi-VN" sz="2800" b="1">
                <a:solidFill>
                  <a:srgbClr val="000000"/>
                </a:solidFill>
                <a:latin typeface="UTM Avo" panose="02040603050506020204" pitchFamily="18" charset="0"/>
                <a:cs typeface="Times New Roman" panose="02020603050405020304" pitchFamily="18" charset="0"/>
              </a:rPr>
              <a:t>chuyên nghiệp</a:t>
            </a:r>
            <a:r>
              <a:rPr lang="vi-VN" sz="2800">
                <a:solidFill>
                  <a:srgbClr val="000000"/>
                </a:solidFill>
                <a:latin typeface="UTM Avo" panose="02040603050506020204" pitchFamily="18" charset="0"/>
                <a:cs typeface="Times New Roman" panose="02020603050405020304" pitchFamily="18" charset="0"/>
              </a:rPr>
              <a:t> và </a:t>
            </a:r>
            <a:r>
              <a:rPr lang="vi-VN" sz="2800" b="1">
                <a:solidFill>
                  <a:srgbClr val="000000"/>
                </a:solidFill>
                <a:latin typeface="UTM Avo" panose="02040603050506020204" pitchFamily="18" charset="0"/>
                <a:cs typeface="Times New Roman" panose="02020603050405020304" pitchFamily="18" charset="0"/>
              </a:rPr>
              <a:t>đẹp hơn </a:t>
            </a:r>
            <a:r>
              <a:rPr lang="vi-VN" sz="2800">
                <a:solidFill>
                  <a:srgbClr val="000000"/>
                </a:solidFill>
                <a:latin typeface="UTM Avo" panose="02040603050506020204" pitchFamily="18" charset="0"/>
                <a:cs typeface="Times New Roman" panose="02020603050405020304" pitchFamily="18" charset="0"/>
              </a:rPr>
              <a:t>nhờ cách sắp xếp thông tin hay các hình ảnh trang trí.</a:t>
            </a:r>
            <a:endParaRPr kumimoji="0" lang="en-US" sz="2800" i="0" u="none" strike="noStrike" kern="1200" cap="none" spc="0" normalizeH="0" baseline="0" noProof="0">
              <a:ln>
                <a:noFill/>
              </a:ln>
              <a:solidFill>
                <a:prstClr val="white"/>
              </a:solidFill>
              <a:effectLst/>
              <a:uLnTx/>
              <a:uFillTx/>
              <a:latin typeface="Arial"/>
            </a:endParaRPr>
          </a:p>
        </p:txBody>
      </p:sp>
      <p:pic>
        <p:nvPicPr>
          <p:cNvPr id="5" name="Picture 4" descr="A cartoon of a person holding a sword&#10;&#10;Description automatically generated with low confidence">
            <a:extLst>
              <a:ext uri="{FF2B5EF4-FFF2-40B4-BE49-F238E27FC236}">
                <a16:creationId xmlns:a16="http://schemas.microsoft.com/office/drawing/2014/main" id="{26BA6E0D-C598-4A5E-8970-4A33C0A77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41" y="3728124"/>
            <a:ext cx="3482884" cy="2735670"/>
          </a:xfrm>
          <a:prstGeom prst="rect">
            <a:avLst/>
          </a:prstGeom>
        </p:spPr>
      </p:pic>
    </p:spTree>
    <p:extLst>
      <p:ext uri="{BB962C8B-B14F-4D97-AF65-F5344CB8AC3E}">
        <p14:creationId xmlns:p14="http://schemas.microsoft.com/office/powerpoint/2010/main" val="544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8519"/>
            <a:ext cx="10570890" cy="2073033"/>
            <a:chOff x="541427" y="4307442"/>
            <a:chExt cx="10570890" cy="2251278"/>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7442"/>
              <a:ext cx="10550107" cy="2251278"/>
              <a:chOff x="541575" y="4359396"/>
              <a:chExt cx="10400346" cy="2251278"/>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30"/>
                <a:ext cx="9760387" cy="2016244"/>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stretch>
                <a:fillRect/>
              </a:stretch>
            </p:blipFill>
            <p:spPr>
              <a:xfrm>
                <a:off x="541575" y="4359396"/>
                <a:ext cx="962441" cy="885725"/>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666412"/>
              <a:ext cx="9598058" cy="1654488"/>
            </a:xfrm>
            <a:prstGeom prst="rect">
              <a:avLst/>
            </a:prstGeom>
          </p:spPr>
          <p:txBody>
            <a:bodyPr wrap="square">
              <a:spAutoFit/>
            </a:bodyPr>
            <a:lstStyle/>
            <a:p>
              <a:pPr marL="342900" indent="-342900" algn="just" defTabSz="342900">
                <a:lnSpc>
                  <a:spcPct val="135000"/>
                </a:lnSpc>
                <a:buFont typeface="Arial" pitchFamily="34" charset="0"/>
                <a:buChar char="•"/>
              </a:pPr>
              <a:r>
                <a:rPr lang="vi-VN" sz="2400" b="1">
                  <a:latin typeface="UTM Avo" panose="02040603050506020204" pitchFamily="18" charset="0"/>
                  <a:cs typeface="Times New Roman" panose="02020603050405020304" pitchFamily="18" charset="0"/>
                </a:rPr>
                <a:t>Đầu trang </a:t>
              </a:r>
              <a:r>
                <a:rPr lang="vi-VN" sz="2400">
                  <a:latin typeface="UTM Avo" panose="02040603050506020204" pitchFamily="18" charset="0"/>
                  <a:cs typeface="Times New Roman" panose="02020603050405020304" pitchFamily="18" charset="0"/>
                </a:rPr>
                <a:t>và </a:t>
              </a:r>
              <a:r>
                <a:rPr lang="vi-VN" sz="2400" b="1">
                  <a:latin typeface="UTM Avo" panose="02040603050506020204" pitchFamily="18" charset="0"/>
                  <a:cs typeface="Times New Roman" panose="02020603050405020304" pitchFamily="18" charset="0"/>
                </a:rPr>
                <a:t>chân trang </a:t>
              </a:r>
              <a:r>
                <a:rPr lang="vi-VN" sz="2400">
                  <a:latin typeface="UTM Avo" panose="02040603050506020204" pitchFamily="18" charset="0"/>
                  <a:cs typeface="Times New Roman" panose="02020603050405020304" pitchFamily="18" charset="0"/>
                </a:rPr>
                <a:t>là phần riêng biệt với văn bản chính; thường chứa thông tin ngắn gọn; được tự động thêm vào tất cả các trang trong văn bản.</a:t>
              </a:r>
            </a:p>
          </p:txBody>
        </p:sp>
      </p:grpSp>
    </p:spTree>
    <p:extLst>
      <p:ext uri="{BB962C8B-B14F-4D97-AF65-F5344CB8AC3E}">
        <p14:creationId xmlns:p14="http://schemas.microsoft.com/office/powerpoint/2010/main" val="16527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515729" y="290920"/>
            <a:ext cx="10501714" cy="5774094"/>
            <a:chOff x="601971" y="716236"/>
            <a:chExt cx="10501714" cy="5774094"/>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969" y="716236"/>
              <a:ext cx="9921716" cy="5774094"/>
              <a:chOff x="1190601" y="4542475"/>
              <a:chExt cx="9921716" cy="5774094"/>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90601" y="4542475"/>
                <a:ext cx="9900933" cy="577409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3476" y="5044541"/>
                <a:ext cx="9598058" cy="4467057"/>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chọn những phương án đúng trong các phương án sau:</a:t>
                </a:r>
              </a:p>
              <a:p>
                <a:pPr algn="just" defTabSz="342900">
                  <a:lnSpc>
                    <a:spcPct val="150000"/>
                  </a:lnSpc>
                </a:pPr>
                <a:r>
                  <a:rPr lang="vi-VN" sz="2400">
                    <a:latin typeface="UTM Avo" panose="02040603050506020204" pitchFamily="18" charset="0"/>
                    <a:cs typeface="Times New Roman" panose="02020603050405020304" pitchFamily="18" charset="0"/>
                  </a:rPr>
                  <a:t>A.	Đầu trang và chân trang là đoạn văn bản đầu tiên và cuối cùng trong một trang.</a:t>
                </a:r>
              </a:p>
              <a:p>
                <a:pPr algn="just" defTabSz="342900">
                  <a:lnSpc>
                    <a:spcPct val="150000"/>
                  </a:lnSpc>
                </a:pPr>
                <a:r>
                  <a:rPr lang="vi-VN" sz="2400">
                    <a:latin typeface="UTM Avo" panose="02040603050506020204" pitchFamily="18" charset="0"/>
                    <a:cs typeface="Times New Roman" panose="02020603050405020304" pitchFamily="18" charset="0"/>
                  </a:rPr>
                  <a:t>B.	Thông tin ở phần đầu trang và chân trang thường ngắn gọn và được tự động thêm vào tất cả các trang trong văn bản.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Đầu trang và chân trang là văn bản hoặc hình ảnh được chèn vào lề trên và lề dưới.</a:t>
                </a:r>
              </a:p>
              <a:p>
                <a:pPr algn="just" defTabSz="342900">
                  <a:lnSpc>
                    <a:spcPct val="150000"/>
                  </a:lnSpc>
                </a:pPr>
                <a:r>
                  <a:rPr lang="vi-VN" sz="2400">
                    <a:latin typeface="UTM Avo" panose="02040603050506020204" pitchFamily="18" charset="0"/>
                    <a:cs typeface="Times New Roman" panose="02020603050405020304" pitchFamily="18" charset="0"/>
                  </a:rPr>
                  <a:t>D. Không thể đưa hình ảnh vào đầu trang và chân trang.</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stretch>
              <a:fillRect/>
            </a:stretch>
          </p:blipFill>
          <p:spPr>
            <a:xfrm>
              <a:off x="601971" y="716236"/>
              <a:ext cx="903656" cy="885726"/>
            </a:xfrm>
            <a:prstGeom prst="rect">
              <a:avLst/>
            </a:prstGeom>
          </p:spPr>
        </p:pic>
      </p:grpSp>
      <p:sp>
        <p:nvSpPr>
          <p:cNvPr id="2" name="Oval 1">
            <a:extLst>
              <a:ext uri="{FF2B5EF4-FFF2-40B4-BE49-F238E27FC236}">
                <a16:creationId xmlns:a16="http://schemas.microsoft.com/office/drawing/2014/main" id="{C6B0A42E-0EEE-4FAE-C630-46F558FAEEAE}"/>
              </a:ext>
            </a:extLst>
          </p:cNvPr>
          <p:cNvSpPr/>
          <p:nvPr/>
        </p:nvSpPr>
        <p:spPr>
          <a:xfrm>
            <a:off x="1311965" y="3657600"/>
            <a:ext cx="556592" cy="546652"/>
          </a:xfrm>
          <a:prstGeom prst="ellipse">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B0783DD0-9231-B8DE-0213-24964741047D}"/>
              </a:ext>
            </a:extLst>
          </p:cNvPr>
          <p:cNvSpPr/>
          <p:nvPr/>
        </p:nvSpPr>
        <p:spPr>
          <a:xfrm>
            <a:off x="1295402" y="2468215"/>
            <a:ext cx="556592" cy="546652"/>
          </a:xfrm>
          <a:prstGeom prst="ellipse">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10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1182</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Segoe Print</vt:lpstr>
      <vt:lpstr>UTM Cookies</vt:lpstr>
      <vt:lpstr>萝莉体 第二版</vt:lpstr>
      <vt:lpstr>UTM Avo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248</cp:revision>
  <dcterms:created xsi:type="dcterms:W3CDTF">2021-06-02T01:34:28Z</dcterms:created>
  <dcterms:modified xsi:type="dcterms:W3CDTF">2025-02-09T16:33:22Z</dcterms:modified>
</cp:coreProperties>
</file>