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6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1u9-h0wRn7Q" TargetMode="External"/><Relationship Id="rId1" Type="http://schemas.openxmlformats.org/officeDocument/2006/relationships/video" Target="https://www.youtube.com/embed/p3r_8PYLFiA"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dirty="0">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dirty="0">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dirty="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dirty="0">
              <a:latin typeface="UTM Avo" panose="02040603050506020204" pitchFamily="18" charset="0"/>
              <a:cs typeface="Times New Roman" panose="02020603050405020304" pitchFamily="18" charset="0"/>
            </a:endParaRPr>
          </a:p>
          <a:p>
            <a:pPr algn="just">
              <a:lnSpc>
                <a:spcPct val="140000"/>
              </a:lnSpc>
            </a:pPr>
            <a:r>
              <a:rPr lang="vi-VN" sz="2000" dirty="0">
                <a:latin typeface="UTM Avo" panose="02040603050506020204" pitchFamily="18" charset="0"/>
                <a:cs typeface="Times New Roman" panose="02020603050405020304" pitchFamily="18" charset="0"/>
              </a:rPr>
              <a:t>- Chọn vùng dữ liệu muốn kẻ đường viền ô, kẻ khung và chọn </a:t>
            </a:r>
            <a:r>
              <a:rPr lang="vi-VN" sz="2000" b="1" dirty="0">
                <a:latin typeface="UTM Avo" panose="02040603050506020204" pitchFamily="18" charset="0"/>
                <a:cs typeface="Times New Roman" panose="02020603050405020304" pitchFamily="18" charset="0"/>
              </a:rPr>
              <a:t>Format Cells</a:t>
            </a:r>
            <a:r>
              <a:rPr lang="en-US" sz="2000" dirty="0">
                <a:latin typeface="UTM Avo" panose="02040603050506020204" pitchFamily="18" charset="0"/>
                <a:cs typeface="Times New Roman" panose="02020603050405020304" pitchFamily="18" charset="0"/>
              </a:rPr>
              <a:t>. </a:t>
            </a:r>
          </a:p>
          <a:p>
            <a:pPr algn="just">
              <a:lnSpc>
                <a:spcPct val="14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Trong cửa sổ </a:t>
            </a:r>
            <a:r>
              <a:rPr lang="vi-VN" sz="2000" b="1" dirty="0">
                <a:latin typeface="UTM Avo" panose="02040603050506020204" pitchFamily="18" charset="0"/>
                <a:cs typeface="Times New Roman" panose="02020603050405020304" pitchFamily="18" charset="0"/>
              </a:rPr>
              <a:t>Format Cells </a:t>
            </a:r>
            <a:r>
              <a:rPr lang="vi-VN" sz="2000" dirty="0">
                <a:latin typeface="UTM Avo" panose="02040603050506020204" pitchFamily="18" charset="0"/>
                <a:cs typeface="Times New Roman" panose="02020603050405020304" pitchFamily="18" charset="0"/>
              </a:rPr>
              <a:t>chọn trang </a:t>
            </a:r>
            <a:r>
              <a:rPr lang="vi-VN" sz="2000" b="1" dirty="0">
                <a:latin typeface="UTM Avo" panose="02040603050506020204" pitchFamily="18" charset="0"/>
                <a:cs typeface="Times New Roman" panose="02020603050405020304" pitchFamily="18" charset="0"/>
              </a:rPr>
              <a:t>Border</a:t>
            </a:r>
            <a:r>
              <a:rPr lang="vi-VN" sz="2000" dirty="0">
                <a:latin typeface="UTM Avo" panose="02040603050506020204" pitchFamily="18" charset="0"/>
                <a:cs typeface="Times New Roman" panose="02020603050405020304" pitchFamily="18" charset="0"/>
              </a:rPr>
              <a:t>, thiết lập các thông số kẻ đường viền, kẻ</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khung như hướng dẫn trong Hình 10.4.</a:t>
            </a:r>
          </a:p>
        </p:txBody>
      </p:sp>
      <p:pic>
        <p:nvPicPr>
          <p:cNvPr id="2" name="p3r_8PYLFiA"/>
          <p:cNvPicPr>
            <a:picLocks noRot="1" noChangeAspect="1"/>
          </p:cNvPicPr>
          <p:nvPr>
            <a:videoFile r:link="rId1"/>
          </p:nvPr>
        </p:nvPicPr>
        <p:blipFill>
          <a:blip r:embed="rId4"/>
          <a:stretch>
            <a:fillRect/>
          </a:stretch>
        </p:blipFill>
        <p:spPr>
          <a:xfrm>
            <a:off x="6657372" y="3589961"/>
            <a:ext cx="4572000" cy="2571750"/>
          </a:xfrm>
          <a:prstGeom prst="rect">
            <a:avLst/>
          </a:prstGeom>
        </p:spPr>
      </p:pic>
      <p:pic>
        <p:nvPicPr>
          <p:cNvPr id="4" name="1u9-h0wRn7Q"/>
          <p:cNvPicPr>
            <a:picLocks noRot="1" noChangeAspect="1"/>
          </p:cNvPicPr>
          <p:nvPr>
            <a:videoFile r:link="rId2"/>
          </p:nvPr>
        </p:nvPicPr>
        <p:blipFill>
          <a:blip r:embed="rId5"/>
          <a:stretch>
            <a:fillRect/>
          </a:stretch>
        </p:blipFill>
        <p:spPr>
          <a:xfrm>
            <a:off x="1275144" y="3611474"/>
            <a:ext cx="4572000" cy="2571750"/>
          </a:xfrm>
          <a:prstGeom prst="rect">
            <a:avLst/>
          </a:prstGeom>
        </p:spPr>
      </p:pic>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9297</TotalTime>
  <Words>829</Words>
  <Application>Microsoft Office PowerPoint</Application>
  <PresentationFormat>Widescreen</PresentationFormat>
  <Paragraphs>57</Paragraphs>
  <Slides>13</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Arial</vt:lpstr>
      <vt:lpstr>Calibri</vt:lpstr>
      <vt:lpstr>iCiel Cadena</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496</cp:revision>
  <dcterms:created xsi:type="dcterms:W3CDTF">2021-11-14T08:33:55Z</dcterms:created>
  <dcterms:modified xsi:type="dcterms:W3CDTF">2025-02-09T15:55:22Z</dcterms:modified>
</cp:coreProperties>
</file>