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6"/>
  </p:notesMasterIdLst>
  <p:sldIdLst>
    <p:sldId id="256" r:id="rId2"/>
    <p:sldId id="258" r:id="rId3"/>
    <p:sldId id="259" r:id="rId4"/>
    <p:sldId id="261" r:id="rId5"/>
    <p:sldId id="260" r:id="rId6"/>
    <p:sldId id="262" r:id="rId7"/>
    <p:sldId id="265" r:id="rId8"/>
    <p:sldId id="264" r:id="rId9"/>
    <p:sldId id="296" r:id="rId10"/>
    <p:sldId id="297" r:id="rId11"/>
    <p:sldId id="298" r:id="rId12"/>
    <p:sldId id="299" r:id="rId13"/>
    <p:sldId id="304" r:id="rId14"/>
    <p:sldId id="300" r:id="rId15"/>
    <p:sldId id="302" r:id="rId16"/>
    <p:sldId id="301" r:id="rId17"/>
    <p:sldId id="305" r:id="rId18"/>
    <p:sldId id="306" r:id="rId19"/>
    <p:sldId id="307" r:id="rId20"/>
    <p:sldId id="312" r:id="rId21"/>
    <p:sldId id="308" r:id="rId22"/>
    <p:sldId id="309" r:id="rId23"/>
    <p:sldId id="310" r:id="rId24"/>
    <p:sldId id="311" r:id="rId25"/>
  </p:sldIdLst>
  <p:sldSz cx="9144000" cy="5143500" type="screen16x9"/>
  <p:notesSz cx="6858000" cy="9144000"/>
  <p:embeddedFontLst>
    <p:embeddedFont>
      <p:font typeface="Baloo Bhai" panose="020B0604020202020204" charset="0"/>
      <p:regular r:id="rId27"/>
    </p:embeddedFont>
    <p:embeddedFont>
      <p:font typeface="Barlow" panose="00000500000000000000" pitchFamily="2" charset="0"/>
      <p:regular r:id="rId28"/>
      <p:bold r:id="rId29"/>
      <p:italic r:id="rId30"/>
      <p:boldItalic r:id="rId31"/>
    </p:embeddedFont>
    <p:embeddedFont>
      <p:font typeface="Bebas Neue" panose="020B0606020202050201" pitchFamily="34" charset="0"/>
      <p:regular r:id="rId32"/>
    </p:embeddedFont>
    <p:embeddedFont>
      <p:font typeface="Rubik ExtraBold" panose="020B0604020202020204" charset="-79"/>
      <p:bold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49">
          <p15:clr>
            <a:srgbClr val="9AA0A6"/>
          </p15:clr>
        </p15:guide>
        <p15:guide id="2" orient="horz" pos="345">
          <p15:clr>
            <a:srgbClr val="9AA0A6"/>
          </p15:clr>
        </p15:guide>
        <p15:guide id="3" pos="5311">
          <p15:clr>
            <a:srgbClr val="9AA0A6"/>
          </p15:clr>
        </p15:guide>
        <p15:guide id="4" orient="horz" pos="29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9C6DF5-44F3-4857-94DA-00B64A143D0E}">
  <a:tblStyle styleId="{339C6DF5-44F3-4857-94DA-00B64A143D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460" y="368"/>
      </p:cViewPr>
      <p:guideLst>
        <p:guide pos="449"/>
        <p:guide orient="horz" pos="345"/>
        <p:guide pos="5311"/>
        <p:guide orient="horz" pos="29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731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03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460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03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176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90375" y="1545950"/>
            <a:ext cx="5494800" cy="20616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390381" y="3831275"/>
            <a:ext cx="4095600" cy="3936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4767526" y="371401"/>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09877" y="4765640"/>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249663" y="47645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42"/>
        <p:cNvGrpSpPr/>
        <p:nvPr/>
      </p:nvGrpSpPr>
      <p:grpSpPr>
        <a:xfrm>
          <a:off x="0" y="0"/>
          <a:ext cx="0" cy="0"/>
          <a:chOff x="0" y="0"/>
          <a:chExt cx="0" cy="0"/>
        </a:xfrm>
      </p:grpSpPr>
      <p:grpSp>
        <p:nvGrpSpPr>
          <p:cNvPr id="243" name="Google Shape;243;p21"/>
          <p:cNvGrpSpPr/>
          <p:nvPr/>
        </p:nvGrpSpPr>
        <p:grpSpPr>
          <a:xfrm flipH="1">
            <a:off x="8424152" y="-459101"/>
            <a:ext cx="1334959" cy="1485874"/>
            <a:chOff x="912677" y="-457201"/>
            <a:chExt cx="1334959" cy="1485874"/>
          </a:xfrm>
        </p:grpSpPr>
        <p:sp>
          <p:nvSpPr>
            <p:cNvPr id="244" name="Google Shape;244;p21"/>
            <p:cNvSpPr/>
            <p:nvPr/>
          </p:nvSpPr>
          <p:spPr>
            <a:xfrm>
              <a:off x="1016713"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1"/>
            <p:cNvSpPr/>
            <p:nvPr/>
          </p:nvSpPr>
          <p:spPr>
            <a:xfrm>
              <a:off x="1016713"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1"/>
            <p:cNvSpPr/>
            <p:nvPr/>
          </p:nvSpPr>
          <p:spPr>
            <a:xfrm>
              <a:off x="1016713"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1"/>
            <p:cNvSpPr/>
            <p:nvPr/>
          </p:nvSpPr>
          <p:spPr>
            <a:xfrm>
              <a:off x="912677"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1"/>
          <p:cNvSpPr/>
          <p:nvPr/>
        </p:nvSpPr>
        <p:spPr>
          <a:xfrm flipH="1">
            <a:off x="355251" y="406363"/>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1"/>
          <p:cNvSpPr/>
          <p:nvPr/>
        </p:nvSpPr>
        <p:spPr>
          <a:xfrm flipH="1">
            <a:off x="399766" y="1203013"/>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328896" y="32087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8702121" y="403722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flipH="1">
            <a:off x="8058096" y="4833402"/>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53"/>
        <p:cNvGrpSpPr/>
        <p:nvPr/>
      </p:nvGrpSpPr>
      <p:grpSpPr>
        <a:xfrm>
          <a:off x="0" y="0"/>
          <a:ext cx="0" cy="0"/>
          <a:chOff x="0" y="0"/>
          <a:chExt cx="0" cy="0"/>
        </a:xfrm>
      </p:grpSpPr>
      <p:grpSp>
        <p:nvGrpSpPr>
          <p:cNvPr id="254" name="Google Shape;254;p22"/>
          <p:cNvGrpSpPr/>
          <p:nvPr/>
        </p:nvGrpSpPr>
        <p:grpSpPr>
          <a:xfrm rot="10800000">
            <a:off x="8447165" y="4138849"/>
            <a:ext cx="1334959" cy="1485874"/>
            <a:chOff x="799165" y="-457201"/>
            <a:chExt cx="1334959" cy="1485874"/>
          </a:xfrm>
        </p:grpSpPr>
        <p:sp>
          <p:nvSpPr>
            <p:cNvPr id="255" name="Google Shape;255;p22"/>
            <p:cNvSpPr/>
            <p:nvPr/>
          </p:nvSpPr>
          <p:spPr>
            <a:xfrm>
              <a:off x="903201"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2"/>
            <p:cNvSpPr/>
            <p:nvPr/>
          </p:nvSpPr>
          <p:spPr>
            <a:xfrm>
              <a:off x="903201"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2"/>
            <p:cNvSpPr/>
            <p:nvPr/>
          </p:nvSpPr>
          <p:spPr>
            <a:xfrm>
              <a:off x="903201"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2"/>
            <p:cNvSpPr/>
            <p:nvPr/>
          </p:nvSpPr>
          <p:spPr>
            <a:xfrm>
              <a:off x="799165"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22"/>
          <p:cNvGrpSpPr/>
          <p:nvPr/>
        </p:nvGrpSpPr>
        <p:grpSpPr>
          <a:xfrm>
            <a:off x="-697923" y="-459101"/>
            <a:ext cx="1334959" cy="1485874"/>
            <a:chOff x="912677" y="-457201"/>
            <a:chExt cx="1334959" cy="1485874"/>
          </a:xfrm>
        </p:grpSpPr>
        <p:sp>
          <p:nvSpPr>
            <p:cNvPr id="260" name="Google Shape;260;p22"/>
            <p:cNvSpPr/>
            <p:nvPr/>
          </p:nvSpPr>
          <p:spPr>
            <a:xfrm>
              <a:off x="1016713"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a:off x="1016713"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a:off x="1016713"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2"/>
            <p:cNvSpPr/>
            <p:nvPr/>
          </p:nvSpPr>
          <p:spPr>
            <a:xfrm>
              <a:off x="912677"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22"/>
          <p:cNvSpPr/>
          <p:nvPr/>
        </p:nvSpPr>
        <p:spPr>
          <a:xfrm flipH="1">
            <a:off x="370763" y="3980113"/>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flipH="1">
            <a:off x="285004" y="32205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flipH="1">
            <a:off x="1257633" y="4071252"/>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2"/>
          <p:cNvSpPr/>
          <p:nvPr/>
        </p:nvSpPr>
        <p:spPr>
          <a:xfrm flipH="1">
            <a:off x="8235088" y="24333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p:nvPr/>
        </p:nvSpPr>
        <p:spPr>
          <a:xfrm flipH="1">
            <a:off x="8783483" y="851652"/>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hasCustomPrompt="1"/>
          </p:nvPr>
        </p:nvSpPr>
        <p:spPr>
          <a:xfrm>
            <a:off x="4912500" y="1273788"/>
            <a:ext cx="1376400" cy="137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title" idx="2"/>
          </p:nvPr>
        </p:nvSpPr>
        <p:spPr>
          <a:xfrm>
            <a:off x="3181050" y="2826600"/>
            <a:ext cx="4839300" cy="8418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3181050" y="3668400"/>
            <a:ext cx="4839300" cy="47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 name="Google Shape;18;p3"/>
          <p:cNvGrpSpPr/>
          <p:nvPr/>
        </p:nvGrpSpPr>
        <p:grpSpPr>
          <a:xfrm rot="10800000">
            <a:off x="8447165" y="4138849"/>
            <a:ext cx="1334959" cy="1485874"/>
            <a:chOff x="799165" y="-457201"/>
            <a:chExt cx="1334959" cy="1485874"/>
          </a:xfrm>
        </p:grpSpPr>
        <p:sp>
          <p:nvSpPr>
            <p:cNvPr id="19" name="Google Shape;19;p3"/>
            <p:cNvSpPr/>
            <p:nvPr/>
          </p:nvSpPr>
          <p:spPr>
            <a:xfrm>
              <a:off x="903201"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903201"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903201"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99165"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p:nvPr/>
        </p:nvSpPr>
        <p:spPr>
          <a:xfrm>
            <a:off x="4113413" y="4541763"/>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8376752" y="1664240"/>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376738" y="349458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5"/>
          <p:cNvSpPr txBox="1">
            <a:spLocks noGrp="1"/>
          </p:cNvSpPr>
          <p:nvPr>
            <p:ph type="subTitle" idx="1"/>
          </p:nvPr>
        </p:nvSpPr>
        <p:spPr>
          <a:xfrm>
            <a:off x="1203041" y="1873963"/>
            <a:ext cx="29853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bas Neue"/>
              <a:buNone/>
              <a:defRPr sz="2500">
                <a:latin typeface="Rubik ExtraBold"/>
                <a:ea typeface="Rubik ExtraBold"/>
                <a:cs typeface="Rubik ExtraBold"/>
                <a:sym typeface="Rubik Extra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5" name="Google Shape;45;p5"/>
          <p:cNvSpPr txBox="1">
            <a:spLocks noGrp="1"/>
          </p:cNvSpPr>
          <p:nvPr>
            <p:ph type="subTitle" idx="2"/>
          </p:nvPr>
        </p:nvSpPr>
        <p:spPr>
          <a:xfrm>
            <a:off x="4955659" y="1873963"/>
            <a:ext cx="29853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a:latin typeface="Rubik ExtraBold"/>
                <a:ea typeface="Rubik ExtraBold"/>
                <a:cs typeface="Rubik ExtraBold"/>
                <a:sym typeface="Rubik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 name="Google Shape;46;p5"/>
          <p:cNvSpPr txBox="1">
            <a:spLocks noGrp="1"/>
          </p:cNvSpPr>
          <p:nvPr>
            <p:ph type="subTitle" idx="3"/>
          </p:nvPr>
        </p:nvSpPr>
        <p:spPr>
          <a:xfrm>
            <a:off x="1203041" y="2239771"/>
            <a:ext cx="29853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 name="Google Shape;47;p5"/>
          <p:cNvSpPr txBox="1">
            <a:spLocks noGrp="1"/>
          </p:cNvSpPr>
          <p:nvPr>
            <p:ph type="subTitle" idx="4"/>
          </p:nvPr>
        </p:nvSpPr>
        <p:spPr>
          <a:xfrm>
            <a:off x="4955659" y="2239771"/>
            <a:ext cx="29853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 name="Google Shape;48;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9" name="Google Shape;49;p5"/>
          <p:cNvGrpSpPr/>
          <p:nvPr/>
        </p:nvGrpSpPr>
        <p:grpSpPr>
          <a:xfrm flipH="1">
            <a:off x="8424152" y="-459101"/>
            <a:ext cx="1334959" cy="1485874"/>
            <a:chOff x="912677" y="-457201"/>
            <a:chExt cx="1334959" cy="1485874"/>
          </a:xfrm>
        </p:grpSpPr>
        <p:sp>
          <p:nvSpPr>
            <p:cNvPr id="50" name="Google Shape;50;p5"/>
            <p:cNvSpPr/>
            <p:nvPr/>
          </p:nvSpPr>
          <p:spPr>
            <a:xfrm>
              <a:off x="1016713"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1016713"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1016713"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912677"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5"/>
          <p:cNvSpPr/>
          <p:nvPr/>
        </p:nvSpPr>
        <p:spPr>
          <a:xfrm>
            <a:off x="542763" y="2607913"/>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16864" y="1586740"/>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8297650" y="1414213"/>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8645302" y="3596702"/>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879352" y="32457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612463" y="471003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7"/>
          <p:cNvSpPr txBox="1">
            <a:spLocks noGrp="1"/>
          </p:cNvSpPr>
          <p:nvPr>
            <p:ph type="title"/>
          </p:nvPr>
        </p:nvSpPr>
        <p:spPr>
          <a:xfrm>
            <a:off x="1429350" y="445025"/>
            <a:ext cx="70014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7"/>
          <p:cNvSpPr txBox="1">
            <a:spLocks noGrp="1"/>
          </p:cNvSpPr>
          <p:nvPr>
            <p:ph type="body" idx="1"/>
          </p:nvPr>
        </p:nvSpPr>
        <p:spPr>
          <a:xfrm>
            <a:off x="1429350" y="1487900"/>
            <a:ext cx="4015200" cy="21519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81" name="Google Shape;81;p7"/>
          <p:cNvSpPr>
            <a:spLocks noGrp="1"/>
          </p:cNvSpPr>
          <p:nvPr>
            <p:ph type="pic" idx="2"/>
          </p:nvPr>
        </p:nvSpPr>
        <p:spPr>
          <a:xfrm>
            <a:off x="5943750" y="1297425"/>
            <a:ext cx="2243700" cy="2418000"/>
          </a:xfrm>
          <a:prstGeom prst="rect">
            <a:avLst/>
          </a:prstGeom>
          <a:noFill/>
          <a:ln>
            <a:noFill/>
          </a:ln>
        </p:spPr>
      </p:sp>
      <p:grpSp>
        <p:nvGrpSpPr>
          <p:cNvPr id="82" name="Google Shape;82;p7"/>
          <p:cNvGrpSpPr/>
          <p:nvPr/>
        </p:nvGrpSpPr>
        <p:grpSpPr>
          <a:xfrm flipH="1">
            <a:off x="8424152" y="-459101"/>
            <a:ext cx="1334959" cy="1485874"/>
            <a:chOff x="912677" y="-457201"/>
            <a:chExt cx="1334959" cy="1485874"/>
          </a:xfrm>
        </p:grpSpPr>
        <p:sp>
          <p:nvSpPr>
            <p:cNvPr id="83" name="Google Shape;83;p7"/>
            <p:cNvSpPr/>
            <p:nvPr/>
          </p:nvSpPr>
          <p:spPr>
            <a:xfrm>
              <a:off x="1016713"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1016713"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1016713"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912677"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7"/>
          <p:cNvSpPr/>
          <p:nvPr/>
        </p:nvSpPr>
        <p:spPr>
          <a:xfrm>
            <a:off x="8430763" y="4540526"/>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5943738" y="31538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8686689" y="241892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2766300" y="1525300"/>
            <a:ext cx="5257500" cy="20928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7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92" name="Google Shape;92;p8"/>
          <p:cNvGrpSpPr/>
          <p:nvPr/>
        </p:nvGrpSpPr>
        <p:grpSpPr>
          <a:xfrm rot="10800000">
            <a:off x="8447165" y="4138849"/>
            <a:ext cx="1334959" cy="1485874"/>
            <a:chOff x="799165" y="-457201"/>
            <a:chExt cx="1334959" cy="1485874"/>
          </a:xfrm>
        </p:grpSpPr>
        <p:sp>
          <p:nvSpPr>
            <p:cNvPr id="93" name="Google Shape;93;p8"/>
            <p:cNvSpPr/>
            <p:nvPr/>
          </p:nvSpPr>
          <p:spPr>
            <a:xfrm>
              <a:off x="903201"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903201"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903201"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799165"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8"/>
          <p:cNvSpPr/>
          <p:nvPr/>
        </p:nvSpPr>
        <p:spPr>
          <a:xfrm flipH="1">
            <a:off x="8496526" y="1573113"/>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flipH="1">
            <a:off x="2302771" y="455446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flipH="1">
            <a:off x="6372833" y="255090"/>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flipH="1">
            <a:off x="8430779" y="275343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9"/>
          <p:cNvSpPr txBox="1">
            <a:spLocks noGrp="1"/>
          </p:cNvSpPr>
          <p:nvPr>
            <p:ph type="subTitle" idx="1"/>
          </p:nvPr>
        </p:nvSpPr>
        <p:spPr>
          <a:xfrm>
            <a:off x="2767125" y="1322950"/>
            <a:ext cx="2828400" cy="328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3" name="Google Shape;103;p9"/>
          <p:cNvSpPr txBox="1">
            <a:spLocks noGrp="1"/>
          </p:cNvSpPr>
          <p:nvPr>
            <p:ph type="title"/>
          </p:nvPr>
        </p:nvSpPr>
        <p:spPr>
          <a:xfrm>
            <a:off x="2767125" y="445025"/>
            <a:ext cx="56568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 name="Google Shape;104;p9"/>
          <p:cNvSpPr txBox="1">
            <a:spLocks noGrp="1"/>
          </p:cNvSpPr>
          <p:nvPr>
            <p:ph type="subTitle" idx="2"/>
          </p:nvPr>
        </p:nvSpPr>
        <p:spPr>
          <a:xfrm>
            <a:off x="5595456" y="1322950"/>
            <a:ext cx="2828400" cy="328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05" name="Google Shape;105;p9"/>
          <p:cNvGrpSpPr/>
          <p:nvPr/>
        </p:nvGrpSpPr>
        <p:grpSpPr>
          <a:xfrm rot="10800000">
            <a:off x="8447165" y="4138849"/>
            <a:ext cx="1334959" cy="1485874"/>
            <a:chOff x="799165" y="-457201"/>
            <a:chExt cx="1334959" cy="1485874"/>
          </a:xfrm>
        </p:grpSpPr>
        <p:sp>
          <p:nvSpPr>
            <p:cNvPr id="106" name="Google Shape;106;p9"/>
            <p:cNvSpPr/>
            <p:nvPr/>
          </p:nvSpPr>
          <p:spPr>
            <a:xfrm>
              <a:off x="903201"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903201"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903201"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799165"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9"/>
          <p:cNvSpPr/>
          <p:nvPr/>
        </p:nvSpPr>
        <p:spPr>
          <a:xfrm>
            <a:off x="8539714" y="1991190"/>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8430775" y="45088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2881927" y="4604040"/>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149"/>
        <p:cNvGrpSpPr/>
        <p:nvPr/>
      </p:nvGrpSpPr>
      <p:grpSpPr>
        <a:xfrm>
          <a:off x="0" y="0"/>
          <a:ext cx="0" cy="0"/>
          <a:chOff x="0" y="0"/>
          <a:chExt cx="0" cy="0"/>
        </a:xfrm>
      </p:grpSpPr>
      <p:sp>
        <p:nvSpPr>
          <p:cNvPr id="150" name="Google Shape;150;p15"/>
          <p:cNvSpPr txBox="1">
            <a:spLocks noGrp="1"/>
          </p:cNvSpPr>
          <p:nvPr>
            <p:ph type="subTitle" idx="1"/>
          </p:nvPr>
        </p:nvSpPr>
        <p:spPr>
          <a:xfrm>
            <a:off x="2475737" y="2138454"/>
            <a:ext cx="2089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5"/>
          <p:cNvSpPr txBox="1">
            <a:spLocks noGrp="1"/>
          </p:cNvSpPr>
          <p:nvPr>
            <p:ph type="subTitle" idx="2"/>
          </p:nvPr>
        </p:nvSpPr>
        <p:spPr>
          <a:xfrm>
            <a:off x="6029700" y="2135954"/>
            <a:ext cx="2089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15"/>
          <p:cNvSpPr txBox="1">
            <a:spLocks noGrp="1"/>
          </p:cNvSpPr>
          <p:nvPr>
            <p:ph type="subTitle" idx="3"/>
          </p:nvPr>
        </p:nvSpPr>
        <p:spPr>
          <a:xfrm>
            <a:off x="2475737" y="3502470"/>
            <a:ext cx="2089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15"/>
          <p:cNvSpPr txBox="1">
            <a:spLocks noGrp="1"/>
          </p:cNvSpPr>
          <p:nvPr>
            <p:ph type="subTitle" idx="4"/>
          </p:nvPr>
        </p:nvSpPr>
        <p:spPr>
          <a:xfrm>
            <a:off x="6029700" y="3499895"/>
            <a:ext cx="2089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5"/>
          <p:cNvSpPr txBox="1">
            <a:spLocks noGrp="1"/>
          </p:cNvSpPr>
          <p:nvPr>
            <p:ph type="title"/>
          </p:nvPr>
        </p:nvSpPr>
        <p:spPr>
          <a:xfrm>
            <a:off x="1581150" y="445025"/>
            <a:ext cx="6843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5" name="Google Shape;155;p15"/>
          <p:cNvSpPr txBox="1">
            <a:spLocks noGrp="1"/>
          </p:cNvSpPr>
          <p:nvPr>
            <p:ph type="title" idx="5" hasCustomPrompt="1"/>
          </p:nvPr>
        </p:nvSpPr>
        <p:spPr>
          <a:xfrm>
            <a:off x="1429362" y="1729188"/>
            <a:ext cx="894000" cy="8940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6" name="Google Shape;156;p15"/>
          <p:cNvSpPr txBox="1">
            <a:spLocks noGrp="1"/>
          </p:cNvSpPr>
          <p:nvPr>
            <p:ph type="title" idx="6" hasCustomPrompt="1"/>
          </p:nvPr>
        </p:nvSpPr>
        <p:spPr>
          <a:xfrm>
            <a:off x="1429338" y="3093226"/>
            <a:ext cx="894000" cy="8940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7" name="Google Shape;157;p15"/>
          <p:cNvSpPr txBox="1">
            <a:spLocks noGrp="1"/>
          </p:cNvSpPr>
          <p:nvPr>
            <p:ph type="title" idx="7" hasCustomPrompt="1"/>
          </p:nvPr>
        </p:nvSpPr>
        <p:spPr>
          <a:xfrm>
            <a:off x="4983299" y="1731789"/>
            <a:ext cx="894000" cy="8940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8" name="Google Shape;158;p15"/>
          <p:cNvSpPr txBox="1">
            <a:spLocks noGrp="1"/>
          </p:cNvSpPr>
          <p:nvPr>
            <p:ph type="title" idx="8" hasCustomPrompt="1"/>
          </p:nvPr>
        </p:nvSpPr>
        <p:spPr>
          <a:xfrm>
            <a:off x="4983299" y="3095775"/>
            <a:ext cx="894000" cy="8940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9" name="Google Shape;159;p15"/>
          <p:cNvSpPr txBox="1">
            <a:spLocks noGrp="1"/>
          </p:cNvSpPr>
          <p:nvPr>
            <p:ph type="subTitle" idx="9"/>
          </p:nvPr>
        </p:nvSpPr>
        <p:spPr>
          <a:xfrm>
            <a:off x="2475737" y="1729100"/>
            <a:ext cx="20895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a:latin typeface="Rubik ExtraBold"/>
                <a:ea typeface="Rubik ExtraBold"/>
                <a:cs typeface="Rubik ExtraBold"/>
                <a:sym typeface="Rubik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0" name="Google Shape;160;p15"/>
          <p:cNvSpPr txBox="1">
            <a:spLocks noGrp="1"/>
          </p:cNvSpPr>
          <p:nvPr>
            <p:ph type="subTitle" idx="13"/>
          </p:nvPr>
        </p:nvSpPr>
        <p:spPr>
          <a:xfrm>
            <a:off x="2475737" y="3093245"/>
            <a:ext cx="20895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a:latin typeface="Rubik ExtraBold"/>
                <a:ea typeface="Rubik ExtraBold"/>
                <a:cs typeface="Rubik ExtraBold"/>
                <a:sym typeface="Rubik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1" name="Google Shape;161;p15"/>
          <p:cNvSpPr txBox="1">
            <a:spLocks noGrp="1"/>
          </p:cNvSpPr>
          <p:nvPr>
            <p:ph type="subTitle" idx="14"/>
          </p:nvPr>
        </p:nvSpPr>
        <p:spPr>
          <a:xfrm>
            <a:off x="6029700" y="1726600"/>
            <a:ext cx="20895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a:latin typeface="Rubik ExtraBold"/>
                <a:ea typeface="Rubik ExtraBold"/>
                <a:cs typeface="Rubik ExtraBold"/>
                <a:sym typeface="Rubik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2" name="Google Shape;162;p15"/>
          <p:cNvSpPr txBox="1">
            <a:spLocks noGrp="1"/>
          </p:cNvSpPr>
          <p:nvPr>
            <p:ph type="subTitle" idx="15"/>
          </p:nvPr>
        </p:nvSpPr>
        <p:spPr>
          <a:xfrm>
            <a:off x="6029700" y="3090669"/>
            <a:ext cx="20895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a:latin typeface="Rubik ExtraBold"/>
                <a:ea typeface="Rubik ExtraBold"/>
                <a:cs typeface="Rubik ExtraBold"/>
                <a:sym typeface="Rubik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63" name="Google Shape;163;p15"/>
          <p:cNvGrpSpPr/>
          <p:nvPr/>
        </p:nvGrpSpPr>
        <p:grpSpPr>
          <a:xfrm flipH="1">
            <a:off x="8424152" y="-459101"/>
            <a:ext cx="1334959" cy="1485874"/>
            <a:chOff x="912677" y="-457201"/>
            <a:chExt cx="1334959" cy="1485874"/>
          </a:xfrm>
        </p:grpSpPr>
        <p:sp>
          <p:nvSpPr>
            <p:cNvPr id="164" name="Google Shape;164;p15"/>
            <p:cNvSpPr/>
            <p:nvPr/>
          </p:nvSpPr>
          <p:spPr>
            <a:xfrm>
              <a:off x="1016713"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1016713"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1016713"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912677"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15"/>
          <p:cNvSpPr/>
          <p:nvPr/>
        </p:nvSpPr>
        <p:spPr>
          <a:xfrm>
            <a:off x="4632163" y="46039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8666014" y="2867140"/>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8342152" y="4431252"/>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2475725" y="467578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00"/>
        <p:cNvGrpSpPr/>
        <p:nvPr/>
      </p:nvGrpSpPr>
      <p:grpSpPr>
        <a:xfrm>
          <a:off x="0" y="0"/>
          <a:ext cx="0" cy="0"/>
          <a:chOff x="0" y="0"/>
          <a:chExt cx="0" cy="0"/>
        </a:xfrm>
      </p:grpSpPr>
      <p:sp>
        <p:nvSpPr>
          <p:cNvPr id="201" name="Google Shape;201;p18"/>
          <p:cNvSpPr txBox="1">
            <a:spLocks noGrp="1"/>
          </p:cNvSpPr>
          <p:nvPr>
            <p:ph type="subTitle" idx="1"/>
          </p:nvPr>
        </p:nvSpPr>
        <p:spPr>
          <a:xfrm>
            <a:off x="719975" y="18976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 name="Google Shape;202;p18"/>
          <p:cNvSpPr txBox="1">
            <a:spLocks noGrp="1"/>
          </p:cNvSpPr>
          <p:nvPr>
            <p:ph type="subTitle" idx="2"/>
          </p:nvPr>
        </p:nvSpPr>
        <p:spPr>
          <a:xfrm>
            <a:off x="3419247" y="18976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8"/>
          <p:cNvSpPr txBox="1">
            <a:spLocks noGrp="1"/>
          </p:cNvSpPr>
          <p:nvPr>
            <p:ph type="subTitle" idx="3"/>
          </p:nvPr>
        </p:nvSpPr>
        <p:spPr>
          <a:xfrm>
            <a:off x="719975" y="3212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18"/>
          <p:cNvSpPr txBox="1">
            <a:spLocks noGrp="1"/>
          </p:cNvSpPr>
          <p:nvPr>
            <p:ph type="subTitle" idx="4"/>
          </p:nvPr>
        </p:nvSpPr>
        <p:spPr>
          <a:xfrm>
            <a:off x="3419247" y="3212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8"/>
          <p:cNvSpPr txBox="1">
            <a:spLocks noGrp="1"/>
          </p:cNvSpPr>
          <p:nvPr>
            <p:ph type="subTitle" idx="5"/>
          </p:nvPr>
        </p:nvSpPr>
        <p:spPr>
          <a:xfrm>
            <a:off x="6118520" y="18976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18"/>
          <p:cNvSpPr txBox="1">
            <a:spLocks noGrp="1"/>
          </p:cNvSpPr>
          <p:nvPr>
            <p:ph type="subTitle" idx="6"/>
          </p:nvPr>
        </p:nvSpPr>
        <p:spPr>
          <a:xfrm>
            <a:off x="6118520" y="3212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8"/>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8" name="Google Shape;208;p18"/>
          <p:cNvSpPr txBox="1">
            <a:spLocks noGrp="1"/>
          </p:cNvSpPr>
          <p:nvPr>
            <p:ph type="subTitle" idx="7"/>
          </p:nvPr>
        </p:nvSpPr>
        <p:spPr>
          <a:xfrm>
            <a:off x="719975" y="1552207"/>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Rubik ExtraBold"/>
                <a:ea typeface="Rubik ExtraBold"/>
                <a:cs typeface="Rubik ExtraBold"/>
                <a:sym typeface="Rubik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9" name="Google Shape;209;p18"/>
          <p:cNvSpPr txBox="1">
            <a:spLocks noGrp="1"/>
          </p:cNvSpPr>
          <p:nvPr>
            <p:ph type="subTitle" idx="8"/>
          </p:nvPr>
        </p:nvSpPr>
        <p:spPr>
          <a:xfrm>
            <a:off x="3419247" y="1552207"/>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Rubik ExtraBold"/>
                <a:ea typeface="Rubik ExtraBold"/>
                <a:cs typeface="Rubik ExtraBold"/>
                <a:sym typeface="Rubik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0" name="Google Shape;210;p18"/>
          <p:cNvSpPr txBox="1">
            <a:spLocks noGrp="1"/>
          </p:cNvSpPr>
          <p:nvPr>
            <p:ph type="subTitle" idx="9"/>
          </p:nvPr>
        </p:nvSpPr>
        <p:spPr>
          <a:xfrm>
            <a:off x="6118520" y="1552207"/>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Rubik ExtraBold"/>
                <a:ea typeface="Rubik ExtraBold"/>
                <a:cs typeface="Rubik ExtraBold"/>
                <a:sym typeface="Rubik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1" name="Google Shape;211;p18"/>
          <p:cNvSpPr txBox="1">
            <a:spLocks noGrp="1"/>
          </p:cNvSpPr>
          <p:nvPr>
            <p:ph type="subTitle" idx="13"/>
          </p:nvPr>
        </p:nvSpPr>
        <p:spPr>
          <a:xfrm>
            <a:off x="719975" y="2867357"/>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Rubik ExtraBold"/>
                <a:ea typeface="Rubik ExtraBold"/>
                <a:cs typeface="Rubik ExtraBold"/>
                <a:sym typeface="Rubik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2" name="Google Shape;212;p18"/>
          <p:cNvSpPr txBox="1">
            <a:spLocks noGrp="1"/>
          </p:cNvSpPr>
          <p:nvPr>
            <p:ph type="subTitle" idx="14"/>
          </p:nvPr>
        </p:nvSpPr>
        <p:spPr>
          <a:xfrm>
            <a:off x="3419253" y="2867357"/>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Rubik ExtraBold"/>
                <a:ea typeface="Rubik ExtraBold"/>
                <a:cs typeface="Rubik ExtraBold"/>
                <a:sym typeface="Rubik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3" name="Google Shape;213;p18"/>
          <p:cNvSpPr txBox="1">
            <a:spLocks noGrp="1"/>
          </p:cNvSpPr>
          <p:nvPr>
            <p:ph type="subTitle" idx="15"/>
          </p:nvPr>
        </p:nvSpPr>
        <p:spPr>
          <a:xfrm>
            <a:off x="6118525" y="2867357"/>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Rubik ExtraBold"/>
                <a:ea typeface="Rubik ExtraBold"/>
                <a:cs typeface="Rubik ExtraBold"/>
                <a:sym typeface="Rubik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4" name="Google Shape;214;p18"/>
          <p:cNvSpPr/>
          <p:nvPr/>
        </p:nvSpPr>
        <p:spPr>
          <a:xfrm flipH="1">
            <a:off x="784888" y="178763"/>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214829" y="1428063"/>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8"/>
          <p:cNvSpPr/>
          <p:nvPr/>
        </p:nvSpPr>
        <p:spPr>
          <a:xfrm flipH="1">
            <a:off x="8547738" y="363118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8"/>
          <p:cNvSpPr/>
          <p:nvPr/>
        </p:nvSpPr>
        <p:spPr>
          <a:xfrm flipH="1">
            <a:off x="8074583" y="477912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8"/>
          <p:cNvSpPr/>
          <p:nvPr/>
        </p:nvSpPr>
        <p:spPr>
          <a:xfrm flipH="1">
            <a:off x="8738521" y="253217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8"/>
          <p:cNvSpPr/>
          <p:nvPr/>
        </p:nvSpPr>
        <p:spPr>
          <a:xfrm flipH="1">
            <a:off x="6342396" y="4604002"/>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8"/>
          <p:cNvSpPr/>
          <p:nvPr/>
        </p:nvSpPr>
        <p:spPr>
          <a:xfrm flipH="1">
            <a:off x="276621" y="3212702"/>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18"/>
          <p:cNvGrpSpPr/>
          <p:nvPr/>
        </p:nvGrpSpPr>
        <p:grpSpPr>
          <a:xfrm flipH="1">
            <a:off x="8424152" y="-459101"/>
            <a:ext cx="1334959" cy="1485874"/>
            <a:chOff x="912677" y="-457201"/>
            <a:chExt cx="1334959" cy="1485874"/>
          </a:xfrm>
        </p:grpSpPr>
        <p:sp>
          <p:nvSpPr>
            <p:cNvPr id="222" name="Google Shape;222;p18"/>
            <p:cNvSpPr/>
            <p:nvPr/>
          </p:nvSpPr>
          <p:spPr>
            <a:xfrm>
              <a:off x="1016713"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1016713"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p:nvPr/>
          </p:nvSpPr>
          <p:spPr>
            <a:xfrm>
              <a:off x="1016713"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8"/>
            <p:cNvSpPr/>
            <p:nvPr/>
          </p:nvSpPr>
          <p:spPr>
            <a:xfrm>
              <a:off x="912677"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ubik ExtraBold"/>
              <a:buNone/>
              <a:defRPr sz="3500">
                <a:solidFill>
                  <a:schemeClr val="dk1"/>
                </a:solidFill>
                <a:latin typeface="Rubik ExtraBold"/>
                <a:ea typeface="Rubik ExtraBold"/>
                <a:cs typeface="Rubik ExtraBold"/>
                <a:sym typeface="Rubik ExtraBold"/>
              </a:defRPr>
            </a:lvl1pPr>
            <a:lvl2pPr lvl="1" rtl="0">
              <a:spcBef>
                <a:spcPts val="0"/>
              </a:spcBef>
              <a:spcAft>
                <a:spcPts val="0"/>
              </a:spcAft>
              <a:buClr>
                <a:schemeClr val="dk1"/>
              </a:buClr>
              <a:buSzPts val="3500"/>
              <a:buFont typeface="Rubik ExtraBold"/>
              <a:buNone/>
              <a:defRPr sz="3500">
                <a:solidFill>
                  <a:schemeClr val="dk1"/>
                </a:solidFill>
                <a:latin typeface="Rubik ExtraBold"/>
                <a:ea typeface="Rubik ExtraBold"/>
                <a:cs typeface="Rubik ExtraBold"/>
                <a:sym typeface="Rubik ExtraBold"/>
              </a:defRPr>
            </a:lvl2pPr>
            <a:lvl3pPr lvl="2" rtl="0">
              <a:spcBef>
                <a:spcPts val="0"/>
              </a:spcBef>
              <a:spcAft>
                <a:spcPts val="0"/>
              </a:spcAft>
              <a:buClr>
                <a:schemeClr val="dk1"/>
              </a:buClr>
              <a:buSzPts val="3500"/>
              <a:buFont typeface="Rubik ExtraBold"/>
              <a:buNone/>
              <a:defRPr sz="3500">
                <a:solidFill>
                  <a:schemeClr val="dk1"/>
                </a:solidFill>
                <a:latin typeface="Rubik ExtraBold"/>
                <a:ea typeface="Rubik ExtraBold"/>
                <a:cs typeface="Rubik ExtraBold"/>
                <a:sym typeface="Rubik ExtraBold"/>
              </a:defRPr>
            </a:lvl3pPr>
            <a:lvl4pPr lvl="3" rtl="0">
              <a:spcBef>
                <a:spcPts val="0"/>
              </a:spcBef>
              <a:spcAft>
                <a:spcPts val="0"/>
              </a:spcAft>
              <a:buClr>
                <a:schemeClr val="dk1"/>
              </a:buClr>
              <a:buSzPts val="3500"/>
              <a:buFont typeface="Rubik ExtraBold"/>
              <a:buNone/>
              <a:defRPr sz="3500">
                <a:solidFill>
                  <a:schemeClr val="dk1"/>
                </a:solidFill>
                <a:latin typeface="Rubik ExtraBold"/>
                <a:ea typeface="Rubik ExtraBold"/>
                <a:cs typeface="Rubik ExtraBold"/>
                <a:sym typeface="Rubik ExtraBold"/>
              </a:defRPr>
            </a:lvl4pPr>
            <a:lvl5pPr lvl="4" rtl="0">
              <a:spcBef>
                <a:spcPts val="0"/>
              </a:spcBef>
              <a:spcAft>
                <a:spcPts val="0"/>
              </a:spcAft>
              <a:buClr>
                <a:schemeClr val="dk1"/>
              </a:buClr>
              <a:buSzPts val="3500"/>
              <a:buFont typeface="Rubik ExtraBold"/>
              <a:buNone/>
              <a:defRPr sz="3500">
                <a:solidFill>
                  <a:schemeClr val="dk1"/>
                </a:solidFill>
                <a:latin typeface="Rubik ExtraBold"/>
                <a:ea typeface="Rubik ExtraBold"/>
                <a:cs typeface="Rubik ExtraBold"/>
                <a:sym typeface="Rubik ExtraBold"/>
              </a:defRPr>
            </a:lvl5pPr>
            <a:lvl6pPr lvl="5" rtl="0">
              <a:spcBef>
                <a:spcPts val="0"/>
              </a:spcBef>
              <a:spcAft>
                <a:spcPts val="0"/>
              </a:spcAft>
              <a:buClr>
                <a:schemeClr val="dk1"/>
              </a:buClr>
              <a:buSzPts val="3500"/>
              <a:buFont typeface="Rubik ExtraBold"/>
              <a:buNone/>
              <a:defRPr sz="3500">
                <a:solidFill>
                  <a:schemeClr val="dk1"/>
                </a:solidFill>
                <a:latin typeface="Rubik ExtraBold"/>
                <a:ea typeface="Rubik ExtraBold"/>
                <a:cs typeface="Rubik ExtraBold"/>
                <a:sym typeface="Rubik ExtraBold"/>
              </a:defRPr>
            </a:lvl6pPr>
            <a:lvl7pPr lvl="6" rtl="0">
              <a:spcBef>
                <a:spcPts val="0"/>
              </a:spcBef>
              <a:spcAft>
                <a:spcPts val="0"/>
              </a:spcAft>
              <a:buClr>
                <a:schemeClr val="dk1"/>
              </a:buClr>
              <a:buSzPts val="3500"/>
              <a:buFont typeface="Rubik ExtraBold"/>
              <a:buNone/>
              <a:defRPr sz="3500">
                <a:solidFill>
                  <a:schemeClr val="dk1"/>
                </a:solidFill>
                <a:latin typeface="Rubik ExtraBold"/>
                <a:ea typeface="Rubik ExtraBold"/>
                <a:cs typeface="Rubik ExtraBold"/>
                <a:sym typeface="Rubik ExtraBold"/>
              </a:defRPr>
            </a:lvl7pPr>
            <a:lvl8pPr lvl="7" rtl="0">
              <a:spcBef>
                <a:spcPts val="0"/>
              </a:spcBef>
              <a:spcAft>
                <a:spcPts val="0"/>
              </a:spcAft>
              <a:buClr>
                <a:schemeClr val="dk1"/>
              </a:buClr>
              <a:buSzPts val="3500"/>
              <a:buFont typeface="Rubik ExtraBold"/>
              <a:buNone/>
              <a:defRPr sz="3500">
                <a:solidFill>
                  <a:schemeClr val="dk1"/>
                </a:solidFill>
                <a:latin typeface="Rubik ExtraBold"/>
                <a:ea typeface="Rubik ExtraBold"/>
                <a:cs typeface="Rubik ExtraBold"/>
                <a:sym typeface="Rubik ExtraBold"/>
              </a:defRPr>
            </a:lvl8pPr>
            <a:lvl9pPr lvl="8" rtl="0">
              <a:spcBef>
                <a:spcPts val="0"/>
              </a:spcBef>
              <a:spcAft>
                <a:spcPts val="0"/>
              </a:spcAft>
              <a:buClr>
                <a:schemeClr val="dk1"/>
              </a:buClr>
              <a:buSzPts val="3500"/>
              <a:buFont typeface="Rubik ExtraBold"/>
              <a:buNone/>
              <a:defRPr sz="3500">
                <a:solidFill>
                  <a:schemeClr val="dk1"/>
                </a:solidFill>
                <a:latin typeface="Rubik ExtraBold"/>
                <a:ea typeface="Rubik ExtraBold"/>
                <a:cs typeface="Rubik ExtraBold"/>
                <a:sym typeface="Rubik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8" r:id="rId7"/>
    <p:sldLayoutId id="2147483661" r:id="rId8"/>
    <p:sldLayoutId id="2147483664" r:id="rId9"/>
    <p:sldLayoutId id="2147483667" r:id="rId10"/>
    <p:sldLayoutId id="214748366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435" name="Google Shape;435;p26"/>
          <p:cNvSpPr/>
          <p:nvPr/>
        </p:nvSpPr>
        <p:spPr>
          <a:xfrm>
            <a:off x="5659177" y="4516440"/>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6524402" y="3656152"/>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7117864" y="186537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a:off x="7419413" y="858600"/>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a:off x="5722950" y="1085713"/>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a:off x="6491414" y="372452"/>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a:off x="7463938" y="2777163"/>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3820902" y="788552"/>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6534362" y="260481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2911177" y="4448602"/>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DDA3E7A3-3968-4E38-AD3C-1A8DCCF9C8FC}"/>
              </a:ext>
            </a:extLst>
          </p:cNvPr>
          <p:cNvSpPr txBox="1"/>
          <p:nvPr/>
        </p:nvSpPr>
        <p:spPr>
          <a:xfrm>
            <a:off x="1122108" y="2029257"/>
            <a:ext cx="6899646" cy="769441"/>
          </a:xfrm>
          <a:prstGeom prst="rect">
            <a:avLst/>
          </a:prstGeom>
          <a:noFill/>
        </p:spPr>
        <p:txBody>
          <a:bodyPr wrap="none" rtlCol="0">
            <a:spAutoFit/>
          </a:bodyPr>
          <a:lstStyle/>
          <a:p>
            <a:r>
              <a:rPr lang="en-US" sz="4400" b="1" dirty="0" err="1">
                <a:solidFill>
                  <a:schemeClr val="accent2">
                    <a:lumMod val="50000"/>
                  </a:schemeClr>
                </a:solidFill>
                <a:latin typeface="Baloo Bhai" panose="03080902040302020200" pitchFamily="66" charset="0"/>
                <a:cs typeface="Baloo Bhai" panose="03080902040302020200" pitchFamily="66" charset="0"/>
              </a:rPr>
              <a:t>Bài</a:t>
            </a:r>
            <a:r>
              <a:rPr lang="en-US" sz="4400" b="1" dirty="0">
                <a:solidFill>
                  <a:schemeClr val="accent2">
                    <a:lumMod val="50000"/>
                  </a:schemeClr>
                </a:solidFill>
                <a:latin typeface="Baloo Bhai" panose="03080902040302020200" pitchFamily="66" charset="0"/>
                <a:cs typeface="Baloo Bhai" panose="03080902040302020200" pitchFamily="66" charset="0"/>
              </a:rPr>
              <a:t> 9 : </a:t>
            </a:r>
            <a:r>
              <a:rPr lang="en-US" sz="4400" b="1" dirty="0" err="1">
                <a:solidFill>
                  <a:schemeClr val="accent2">
                    <a:lumMod val="50000"/>
                  </a:schemeClr>
                </a:solidFill>
                <a:latin typeface="Baloo Bhai" panose="03080902040302020200" pitchFamily="66" charset="0"/>
                <a:cs typeface="Baloo Bhai" panose="03080902040302020200" pitchFamily="66" charset="0"/>
              </a:rPr>
              <a:t>Trình</a:t>
            </a:r>
            <a:r>
              <a:rPr lang="en-US" sz="4400" b="1" dirty="0">
                <a:solidFill>
                  <a:schemeClr val="accent2">
                    <a:lumMod val="50000"/>
                  </a:schemeClr>
                </a:solidFill>
                <a:latin typeface="Baloo Bhai" panose="03080902040302020200" pitchFamily="66" charset="0"/>
                <a:cs typeface="Baloo Bhai" panose="03080902040302020200" pitchFamily="66" charset="0"/>
              </a:rPr>
              <a:t> </a:t>
            </a:r>
            <a:r>
              <a:rPr lang="en-US" sz="4400" b="1" dirty="0" err="1">
                <a:solidFill>
                  <a:schemeClr val="accent2">
                    <a:lumMod val="50000"/>
                  </a:schemeClr>
                </a:solidFill>
                <a:latin typeface="Baloo Bhai" panose="03080902040302020200" pitchFamily="66" charset="0"/>
                <a:cs typeface="Baloo Bhai" panose="03080902040302020200" pitchFamily="66" charset="0"/>
              </a:rPr>
              <a:t>Bày</a:t>
            </a:r>
            <a:r>
              <a:rPr lang="en-US" sz="4400" b="1" dirty="0">
                <a:solidFill>
                  <a:schemeClr val="accent2">
                    <a:lumMod val="50000"/>
                  </a:schemeClr>
                </a:solidFill>
                <a:latin typeface="Baloo Bhai" panose="03080902040302020200" pitchFamily="66" charset="0"/>
                <a:cs typeface="Baloo Bhai" panose="03080902040302020200" pitchFamily="66" charset="0"/>
              </a:rPr>
              <a:t> </a:t>
            </a:r>
            <a:r>
              <a:rPr lang="en-US" sz="4400" b="1" dirty="0" err="1">
                <a:solidFill>
                  <a:schemeClr val="accent2">
                    <a:lumMod val="50000"/>
                  </a:schemeClr>
                </a:solidFill>
                <a:latin typeface="Baloo Bhai" panose="03080902040302020200" pitchFamily="66" charset="0"/>
                <a:cs typeface="Baloo Bhai" panose="03080902040302020200" pitchFamily="66" charset="0"/>
              </a:rPr>
              <a:t>Bảng</a:t>
            </a:r>
            <a:r>
              <a:rPr lang="en-US" sz="4400" b="1" dirty="0">
                <a:solidFill>
                  <a:schemeClr val="accent2">
                    <a:lumMod val="50000"/>
                  </a:schemeClr>
                </a:solidFill>
                <a:latin typeface="Baloo Bhai" panose="03080902040302020200" pitchFamily="66" charset="0"/>
                <a:cs typeface="Baloo Bhai" panose="03080902040302020200" pitchFamily="66" charset="0"/>
              </a:rPr>
              <a:t> </a:t>
            </a:r>
            <a:r>
              <a:rPr lang="en-US" sz="4400" b="1" dirty="0" err="1">
                <a:solidFill>
                  <a:schemeClr val="accent2">
                    <a:lumMod val="50000"/>
                  </a:schemeClr>
                </a:solidFill>
                <a:latin typeface="Baloo Bhai" panose="03080902040302020200" pitchFamily="66" charset="0"/>
                <a:cs typeface="Baloo Bhai" panose="03080902040302020200" pitchFamily="66" charset="0"/>
              </a:rPr>
              <a:t>Tính</a:t>
            </a:r>
            <a:endParaRPr lang="en-US" sz="4400" b="1" dirty="0">
              <a:solidFill>
                <a:schemeClr val="accent2">
                  <a:lumMod val="50000"/>
                </a:schemeClr>
              </a:solidFill>
              <a:latin typeface="Baloo Bhai" panose="03080902040302020200" pitchFamily="66" charset="0"/>
              <a:cs typeface="Baloo Bhai" panose="03080902040302020200" pitchFamily="66" charset="0"/>
            </a:endParaRPr>
          </a:p>
        </p:txBody>
      </p:sp>
      <p:pic>
        <p:nvPicPr>
          <p:cNvPr id="9" name="Picture 8">
            <a:extLst>
              <a:ext uri="{FF2B5EF4-FFF2-40B4-BE49-F238E27FC236}">
                <a16:creationId xmlns:a16="http://schemas.microsoft.com/office/drawing/2014/main" id="{79A84FDE-1EBF-4780-A1D4-3C19FF42212D}"/>
              </a:ext>
            </a:extLst>
          </p:cNvPr>
          <p:cNvPicPr>
            <a:picLocks noChangeAspect="1"/>
          </p:cNvPicPr>
          <p:nvPr/>
        </p:nvPicPr>
        <p:blipFill>
          <a:blip r:embed="rId3"/>
          <a:stretch>
            <a:fillRect/>
          </a:stretch>
        </p:blipFill>
        <p:spPr>
          <a:xfrm>
            <a:off x="3523880" y="2719754"/>
            <a:ext cx="1803636" cy="1796686"/>
          </a:xfrm>
          <a:prstGeom prst="rect">
            <a:avLst/>
          </a:prstGeom>
        </p:spPr>
      </p:pic>
      <p:grpSp>
        <p:nvGrpSpPr>
          <p:cNvPr id="5" name="Google Shape;562;p28">
            <a:extLst>
              <a:ext uri="{FF2B5EF4-FFF2-40B4-BE49-F238E27FC236}">
                <a16:creationId xmlns:a16="http://schemas.microsoft.com/office/drawing/2014/main" id="{1C9618C2-5B45-60F8-C42C-90D8372CBADD}"/>
              </a:ext>
            </a:extLst>
          </p:cNvPr>
          <p:cNvGrpSpPr/>
          <p:nvPr/>
        </p:nvGrpSpPr>
        <p:grpSpPr>
          <a:xfrm>
            <a:off x="57080" y="104875"/>
            <a:ext cx="914355" cy="828592"/>
            <a:chOff x="-205524" y="449297"/>
            <a:chExt cx="734599" cy="665696"/>
          </a:xfrm>
        </p:grpSpPr>
        <p:sp>
          <p:nvSpPr>
            <p:cNvPr id="6" name="Google Shape;563;p28">
              <a:extLst>
                <a:ext uri="{FF2B5EF4-FFF2-40B4-BE49-F238E27FC236}">
                  <a16:creationId xmlns:a16="http://schemas.microsoft.com/office/drawing/2014/main" id="{3AB01614-F839-D944-46F6-A9689A7B04E4}"/>
                </a:ext>
              </a:extLst>
            </p:cNvPr>
            <p:cNvSpPr/>
            <p:nvPr/>
          </p:nvSpPr>
          <p:spPr>
            <a:xfrm>
              <a:off x="-205524" y="449297"/>
              <a:ext cx="734599" cy="665696"/>
            </a:xfrm>
            <a:custGeom>
              <a:avLst/>
              <a:gdLst/>
              <a:ahLst/>
              <a:cxnLst/>
              <a:rect l="l" t="t" r="r" b="b"/>
              <a:pathLst>
                <a:path w="23839" h="21603" extrusionOk="0">
                  <a:moveTo>
                    <a:pt x="11922" y="1"/>
                  </a:moveTo>
                  <a:cubicBezTo>
                    <a:pt x="7078" y="1"/>
                    <a:pt x="2677" y="3272"/>
                    <a:pt x="1449" y="8186"/>
                  </a:cubicBezTo>
                  <a:cubicBezTo>
                    <a:pt x="1" y="13965"/>
                    <a:pt x="3522" y="19829"/>
                    <a:pt x="9313" y="21277"/>
                  </a:cubicBezTo>
                  <a:cubicBezTo>
                    <a:pt x="10191" y="21497"/>
                    <a:pt x="11071" y="21602"/>
                    <a:pt x="11937" y="21602"/>
                  </a:cubicBezTo>
                  <a:cubicBezTo>
                    <a:pt x="16772" y="21602"/>
                    <a:pt x="21176" y="18324"/>
                    <a:pt x="22403" y="13413"/>
                  </a:cubicBezTo>
                  <a:cubicBezTo>
                    <a:pt x="23839" y="7634"/>
                    <a:pt x="20330" y="1770"/>
                    <a:pt x="14539" y="322"/>
                  </a:cubicBezTo>
                  <a:cubicBezTo>
                    <a:pt x="13663" y="105"/>
                    <a:pt x="12785" y="1"/>
                    <a:pt x="11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64;p28">
              <a:extLst>
                <a:ext uri="{FF2B5EF4-FFF2-40B4-BE49-F238E27FC236}">
                  <a16:creationId xmlns:a16="http://schemas.microsoft.com/office/drawing/2014/main" id="{C4826A4F-9761-0299-1FB4-C7CA5B5D42C8}"/>
                </a:ext>
              </a:extLst>
            </p:cNvPr>
            <p:cNvSpPr/>
            <p:nvPr/>
          </p:nvSpPr>
          <p:spPr>
            <a:xfrm>
              <a:off x="-138224" y="509695"/>
              <a:ext cx="600030" cy="544039"/>
            </a:xfrm>
            <a:custGeom>
              <a:avLst/>
              <a:gdLst/>
              <a:ahLst/>
              <a:cxnLst/>
              <a:rect l="l" t="t" r="r" b="b"/>
              <a:pathLst>
                <a:path w="19472" h="17655" extrusionOk="0">
                  <a:moveTo>
                    <a:pt x="9729" y="0"/>
                  </a:moveTo>
                  <a:cubicBezTo>
                    <a:pt x="5773" y="0"/>
                    <a:pt x="2168" y="2685"/>
                    <a:pt x="1178" y="6705"/>
                  </a:cubicBezTo>
                  <a:cubicBezTo>
                    <a:pt x="1" y="11428"/>
                    <a:pt x="2884" y="16213"/>
                    <a:pt x="7607" y="17391"/>
                  </a:cubicBezTo>
                  <a:cubicBezTo>
                    <a:pt x="8324" y="17569"/>
                    <a:pt x="9041" y="17654"/>
                    <a:pt x="9747" y="17654"/>
                  </a:cubicBezTo>
                  <a:cubicBezTo>
                    <a:pt x="13708" y="17654"/>
                    <a:pt x="17306" y="14971"/>
                    <a:pt x="18306" y="10962"/>
                  </a:cubicBezTo>
                  <a:cubicBezTo>
                    <a:pt x="19471" y="6226"/>
                    <a:pt x="16600" y="1441"/>
                    <a:pt x="11864" y="264"/>
                  </a:cubicBezTo>
                  <a:cubicBezTo>
                    <a:pt x="11150" y="86"/>
                    <a:pt x="10434" y="0"/>
                    <a:pt x="9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65;p28">
              <a:extLst>
                <a:ext uri="{FF2B5EF4-FFF2-40B4-BE49-F238E27FC236}">
                  <a16:creationId xmlns:a16="http://schemas.microsoft.com/office/drawing/2014/main" id="{E7CEE5C5-6116-05E7-5ED2-622756922B05}"/>
                </a:ext>
              </a:extLst>
            </p:cNvPr>
            <p:cNvSpPr/>
            <p:nvPr/>
          </p:nvSpPr>
          <p:spPr>
            <a:xfrm>
              <a:off x="156676" y="977528"/>
              <a:ext cx="10231" cy="55590"/>
            </a:xfrm>
            <a:custGeom>
              <a:avLst/>
              <a:gdLst/>
              <a:ahLst/>
              <a:cxnLst/>
              <a:rect l="l" t="t" r="r" b="b"/>
              <a:pathLst>
                <a:path w="332" h="1804" extrusionOk="0">
                  <a:moveTo>
                    <a:pt x="172" y="0"/>
                  </a:moveTo>
                  <a:cubicBezTo>
                    <a:pt x="74" y="0"/>
                    <a:pt x="0" y="74"/>
                    <a:pt x="0" y="172"/>
                  </a:cubicBezTo>
                  <a:lnTo>
                    <a:pt x="0" y="1632"/>
                  </a:lnTo>
                  <a:cubicBezTo>
                    <a:pt x="0" y="1730"/>
                    <a:pt x="74" y="1804"/>
                    <a:pt x="172" y="1804"/>
                  </a:cubicBezTo>
                  <a:cubicBezTo>
                    <a:pt x="258" y="1804"/>
                    <a:pt x="331" y="1730"/>
                    <a:pt x="331" y="1632"/>
                  </a:cubicBezTo>
                  <a:lnTo>
                    <a:pt x="331" y="172"/>
                  </a:lnTo>
                  <a:cubicBezTo>
                    <a:pt x="331" y="74"/>
                    <a:pt x="258"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66;p28">
              <a:extLst>
                <a:ext uri="{FF2B5EF4-FFF2-40B4-BE49-F238E27FC236}">
                  <a16:creationId xmlns:a16="http://schemas.microsoft.com/office/drawing/2014/main" id="{96F43947-D3AA-C278-4BDC-57E63FCC71EC}"/>
                </a:ext>
              </a:extLst>
            </p:cNvPr>
            <p:cNvSpPr/>
            <p:nvPr/>
          </p:nvSpPr>
          <p:spPr>
            <a:xfrm>
              <a:off x="156676" y="523099"/>
              <a:ext cx="10231" cy="47671"/>
            </a:xfrm>
            <a:custGeom>
              <a:avLst/>
              <a:gdLst/>
              <a:ahLst/>
              <a:cxnLst/>
              <a:rect l="l" t="t" r="r" b="b"/>
              <a:pathLst>
                <a:path w="332" h="1547" extrusionOk="0">
                  <a:moveTo>
                    <a:pt x="172" y="0"/>
                  </a:moveTo>
                  <a:cubicBezTo>
                    <a:pt x="74" y="0"/>
                    <a:pt x="0" y="74"/>
                    <a:pt x="0" y="172"/>
                  </a:cubicBezTo>
                  <a:lnTo>
                    <a:pt x="0" y="1374"/>
                  </a:lnTo>
                  <a:cubicBezTo>
                    <a:pt x="0" y="1473"/>
                    <a:pt x="74" y="1546"/>
                    <a:pt x="172" y="1546"/>
                  </a:cubicBezTo>
                  <a:cubicBezTo>
                    <a:pt x="258" y="1546"/>
                    <a:pt x="331" y="1473"/>
                    <a:pt x="331" y="1374"/>
                  </a:cubicBezTo>
                  <a:lnTo>
                    <a:pt x="331" y="172"/>
                  </a:lnTo>
                  <a:cubicBezTo>
                    <a:pt x="331" y="74"/>
                    <a:pt x="258"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67;p28">
              <a:extLst>
                <a:ext uri="{FF2B5EF4-FFF2-40B4-BE49-F238E27FC236}">
                  <a16:creationId xmlns:a16="http://schemas.microsoft.com/office/drawing/2014/main" id="{5F966FCA-1FEE-A3B1-3762-17D16B110AE5}"/>
                </a:ext>
              </a:extLst>
            </p:cNvPr>
            <p:cNvSpPr/>
            <p:nvPr/>
          </p:nvSpPr>
          <p:spPr>
            <a:xfrm>
              <a:off x="199386" y="977466"/>
              <a:ext cx="19691" cy="50383"/>
            </a:xfrm>
            <a:custGeom>
              <a:avLst/>
              <a:gdLst/>
              <a:ahLst/>
              <a:cxnLst/>
              <a:rect l="l" t="t" r="r" b="b"/>
              <a:pathLst>
                <a:path w="639" h="1635" extrusionOk="0">
                  <a:moveTo>
                    <a:pt x="174" y="0"/>
                  </a:moveTo>
                  <a:cubicBezTo>
                    <a:pt x="165" y="0"/>
                    <a:pt x="156" y="1"/>
                    <a:pt x="148" y="2"/>
                  </a:cubicBezTo>
                  <a:cubicBezTo>
                    <a:pt x="50" y="27"/>
                    <a:pt x="1" y="113"/>
                    <a:pt x="13" y="199"/>
                  </a:cubicBezTo>
                  <a:lnTo>
                    <a:pt x="283" y="1499"/>
                  </a:lnTo>
                  <a:cubicBezTo>
                    <a:pt x="307" y="1573"/>
                    <a:pt x="369" y="1634"/>
                    <a:pt x="455" y="1634"/>
                  </a:cubicBezTo>
                  <a:cubicBezTo>
                    <a:pt x="467" y="1634"/>
                    <a:pt x="467" y="1634"/>
                    <a:pt x="479" y="1622"/>
                  </a:cubicBezTo>
                  <a:cubicBezTo>
                    <a:pt x="577" y="1610"/>
                    <a:pt x="639" y="1511"/>
                    <a:pt x="614" y="1426"/>
                  </a:cubicBezTo>
                  <a:lnTo>
                    <a:pt x="344" y="137"/>
                  </a:lnTo>
                  <a:cubicBezTo>
                    <a:pt x="322" y="49"/>
                    <a:pt x="25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8;p28">
              <a:extLst>
                <a:ext uri="{FF2B5EF4-FFF2-40B4-BE49-F238E27FC236}">
                  <a16:creationId xmlns:a16="http://schemas.microsoft.com/office/drawing/2014/main" id="{9230B2BB-D367-366E-6F72-1D15CD8C0325}"/>
                </a:ext>
              </a:extLst>
            </p:cNvPr>
            <p:cNvSpPr/>
            <p:nvPr/>
          </p:nvSpPr>
          <p:spPr>
            <a:xfrm>
              <a:off x="104876" y="528338"/>
              <a:ext cx="19691" cy="49982"/>
            </a:xfrm>
            <a:custGeom>
              <a:avLst/>
              <a:gdLst/>
              <a:ahLst/>
              <a:cxnLst/>
              <a:rect l="l" t="t" r="r" b="b"/>
              <a:pathLst>
                <a:path w="639" h="1622" extrusionOk="0">
                  <a:moveTo>
                    <a:pt x="170" y="1"/>
                  </a:moveTo>
                  <a:cubicBezTo>
                    <a:pt x="162" y="1"/>
                    <a:pt x="155" y="1"/>
                    <a:pt x="148" y="2"/>
                  </a:cubicBezTo>
                  <a:cubicBezTo>
                    <a:pt x="62" y="27"/>
                    <a:pt x="0" y="113"/>
                    <a:pt x="13" y="211"/>
                  </a:cubicBezTo>
                  <a:lnTo>
                    <a:pt x="283" y="1487"/>
                  </a:lnTo>
                  <a:cubicBezTo>
                    <a:pt x="307" y="1573"/>
                    <a:pt x="368" y="1622"/>
                    <a:pt x="454" y="1622"/>
                  </a:cubicBezTo>
                  <a:lnTo>
                    <a:pt x="491" y="1622"/>
                  </a:lnTo>
                  <a:cubicBezTo>
                    <a:pt x="577" y="1597"/>
                    <a:pt x="638" y="1511"/>
                    <a:pt x="614" y="1413"/>
                  </a:cubicBezTo>
                  <a:lnTo>
                    <a:pt x="344" y="137"/>
                  </a:lnTo>
                  <a:cubicBezTo>
                    <a:pt x="333" y="59"/>
                    <a:pt x="250"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69;p28">
              <a:extLst>
                <a:ext uri="{FF2B5EF4-FFF2-40B4-BE49-F238E27FC236}">
                  <a16:creationId xmlns:a16="http://schemas.microsoft.com/office/drawing/2014/main" id="{CFDAAC68-F7F5-EF5B-75B8-2881765FA5A6}"/>
                </a:ext>
              </a:extLst>
            </p:cNvPr>
            <p:cNvSpPr/>
            <p:nvPr/>
          </p:nvSpPr>
          <p:spPr>
            <a:xfrm>
              <a:off x="242496" y="965726"/>
              <a:ext cx="29521" cy="48503"/>
            </a:xfrm>
            <a:custGeom>
              <a:avLst/>
              <a:gdLst/>
              <a:ahLst/>
              <a:cxnLst/>
              <a:rect l="l" t="t" r="r" b="b"/>
              <a:pathLst>
                <a:path w="958" h="1574" extrusionOk="0">
                  <a:moveTo>
                    <a:pt x="193" y="1"/>
                  </a:moveTo>
                  <a:cubicBezTo>
                    <a:pt x="170" y="1"/>
                    <a:pt x="146" y="5"/>
                    <a:pt x="123" y="15"/>
                  </a:cubicBezTo>
                  <a:cubicBezTo>
                    <a:pt x="37" y="52"/>
                    <a:pt x="0" y="150"/>
                    <a:pt x="37" y="236"/>
                  </a:cubicBezTo>
                  <a:lnTo>
                    <a:pt x="614" y="1475"/>
                  </a:lnTo>
                  <a:cubicBezTo>
                    <a:pt x="638" y="1537"/>
                    <a:pt x="700" y="1573"/>
                    <a:pt x="761" y="1573"/>
                  </a:cubicBezTo>
                  <a:cubicBezTo>
                    <a:pt x="785" y="1573"/>
                    <a:pt x="810" y="1573"/>
                    <a:pt x="834" y="1561"/>
                  </a:cubicBezTo>
                  <a:cubicBezTo>
                    <a:pt x="920" y="1524"/>
                    <a:pt x="957" y="1414"/>
                    <a:pt x="920" y="1340"/>
                  </a:cubicBezTo>
                  <a:lnTo>
                    <a:pt x="344" y="89"/>
                  </a:lnTo>
                  <a:cubicBezTo>
                    <a:pt x="317" y="35"/>
                    <a:pt x="25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0;p28">
              <a:extLst>
                <a:ext uri="{FF2B5EF4-FFF2-40B4-BE49-F238E27FC236}">
                  <a16:creationId xmlns:a16="http://schemas.microsoft.com/office/drawing/2014/main" id="{FD3CF876-A371-452E-3F3D-EEC73975E298}"/>
                </a:ext>
              </a:extLst>
            </p:cNvPr>
            <p:cNvSpPr/>
            <p:nvPr/>
          </p:nvSpPr>
          <p:spPr>
            <a:xfrm>
              <a:off x="51566" y="549877"/>
              <a:ext cx="28011" cy="45452"/>
            </a:xfrm>
            <a:custGeom>
              <a:avLst/>
              <a:gdLst/>
              <a:ahLst/>
              <a:cxnLst/>
              <a:rect l="l" t="t" r="r" b="b"/>
              <a:pathLst>
                <a:path w="909" h="1475" extrusionOk="0">
                  <a:moveTo>
                    <a:pt x="192" y="1"/>
                  </a:moveTo>
                  <a:cubicBezTo>
                    <a:pt x="169" y="1"/>
                    <a:pt x="146" y="5"/>
                    <a:pt x="123" y="15"/>
                  </a:cubicBezTo>
                  <a:cubicBezTo>
                    <a:pt x="37" y="64"/>
                    <a:pt x="1" y="162"/>
                    <a:pt x="37" y="248"/>
                  </a:cubicBezTo>
                  <a:lnTo>
                    <a:pt x="565" y="1377"/>
                  </a:lnTo>
                  <a:cubicBezTo>
                    <a:pt x="589" y="1438"/>
                    <a:pt x="651" y="1475"/>
                    <a:pt x="712" y="1475"/>
                  </a:cubicBezTo>
                  <a:cubicBezTo>
                    <a:pt x="737" y="1475"/>
                    <a:pt x="761" y="1462"/>
                    <a:pt x="786" y="1462"/>
                  </a:cubicBezTo>
                  <a:cubicBezTo>
                    <a:pt x="872" y="1413"/>
                    <a:pt x="908" y="1315"/>
                    <a:pt x="872" y="1229"/>
                  </a:cubicBezTo>
                  <a:lnTo>
                    <a:pt x="344" y="101"/>
                  </a:lnTo>
                  <a:cubicBezTo>
                    <a:pt x="317" y="37"/>
                    <a:pt x="256"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1;p28">
              <a:extLst>
                <a:ext uri="{FF2B5EF4-FFF2-40B4-BE49-F238E27FC236}">
                  <a16:creationId xmlns:a16="http://schemas.microsoft.com/office/drawing/2014/main" id="{7942E0C5-F9E4-E51E-372B-CFE5398D41F0}"/>
                </a:ext>
              </a:extLst>
            </p:cNvPr>
            <p:cNvSpPr/>
            <p:nvPr/>
          </p:nvSpPr>
          <p:spPr>
            <a:xfrm>
              <a:off x="278025" y="944926"/>
              <a:ext cx="35961" cy="42833"/>
            </a:xfrm>
            <a:custGeom>
              <a:avLst/>
              <a:gdLst/>
              <a:ahLst/>
              <a:cxnLst/>
              <a:rect l="l" t="t" r="r" b="b"/>
              <a:pathLst>
                <a:path w="1167" h="1390" extrusionOk="0">
                  <a:moveTo>
                    <a:pt x="207" y="1"/>
                  </a:moveTo>
                  <a:cubicBezTo>
                    <a:pt x="169" y="1"/>
                    <a:pt x="130" y="14"/>
                    <a:pt x="99" y="40"/>
                  </a:cubicBezTo>
                  <a:cubicBezTo>
                    <a:pt x="25" y="89"/>
                    <a:pt x="0" y="200"/>
                    <a:pt x="62" y="273"/>
                  </a:cubicBezTo>
                  <a:lnTo>
                    <a:pt x="847" y="1328"/>
                  </a:lnTo>
                  <a:cubicBezTo>
                    <a:pt x="872" y="1365"/>
                    <a:pt x="933" y="1390"/>
                    <a:pt x="982" y="1390"/>
                  </a:cubicBezTo>
                  <a:cubicBezTo>
                    <a:pt x="1019" y="1390"/>
                    <a:pt x="1056" y="1390"/>
                    <a:pt x="1080" y="1365"/>
                  </a:cubicBezTo>
                  <a:cubicBezTo>
                    <a:pt x="1154" y="1304"/>
                    <a:pt x="1166" y="1206"/>
                    <a:pt x="1117" y="1120"/>
                  </a:cubicBezTo>
                  <a:lnTo>
                    <a:pt x="332" y="65"/>
                  </a:lnTo>
                  <a:cubicBezTo>
                    <a:pt x="304" y="23"/>
                    <a:pt x="256"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2;p28">
              <a:extLst>
                <a:ext uri="{FF2B5EF4-FFF2-40B4-BE49-F238E27FC236}">
                  <a16:creationId xmlns:a16="http://schemas.microsoft.com/office/drawing/2014/main" id="{9B2D7B73-A57F-A4E5-A0E9-5D7AFD461998}"/>
                </a:ext>
              </a:extLst>
            </p:cNvPr>
            <p:cNvSpPr/>
            <p:nvPr/>
          </p:nvSpPr>
          <p:spPr>
            <a:xfrm>
              <a:off x="4696" y="576255"/>
              <a:ext cx="37841" cy="45175"/>
            </a:xfrm>
            <a:custGeom>
              <a:avLst/>
              <a:gdLst/>
              <a:ahLst/>
              <a:cxnLst/>
              <a:rect l="l" t="t" r="r" b="b"/>
              <a:pathLst>
                <a:path w="1228" h="1466" extrusionOk="0">
                  <a:moveTo>
                    <a:pt x="195" y="0"/>
                  </a:moveTo>
                  <a:cubicBezTo>
                    <a:pt x="161" y="0"/>
                    <a:pt x="128" y="10"/>
                    <a:pt x="98" y="30"/>
                  </a:cubicBezTo>
                  <a:cubicBezTo>
                    <a:pt x="25" y="91"/>
                    <a:pt x="0" y="189"/>
                    <a:pt x="62" y="275"/>
                  </a:cubicBezTo>
                  <a:lnTo>
                    <a:pt x="896" y="1404"/>
                  </a:lnTo>
                  <a:cubicBezTo>
                    <a:pt x="933" y="1441"/>
                    <a:pt x="982" y="1465"/>
                    <a:pt x="1031" y="1465"/>
                  </a:cubicBezTo>
                  <a:cubicBezTo>
                    <a:pt x="1068" y="1465"/>
                    <a:pt x="1104" y="1465"/>
                    <a:pt x="1129" y="1441"/>
                  </a:cubicBezTo>
                  <a:cubicBezTo>
                    <a:pt x="1215" y="1379"/>
                    <a:pt x="1227" y="1281"/>
                    <a:pt x="1166" y="1195"/>
                  </a:cubicBezTo>
                  <a:lnTo>
                    <a:pt x="331" y="67"/>
                  </a:lnTo>
                  <a:cubicBezTo>
                    <a:pt x="295" y="22"/>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3;p28">
              <a:extLst>
                <a:ext uri="{FF2B5EF4-FFF2-40B4-BE49-F238E27FC236}">
                  <a16:creationId xmlns:a16="http://schemas.microsoft.com/office/drawing/2014/main" id="{8C33EB11-0F6B-6C92-3C43-4FBEFD9FF6D9}"/>
                </a:ext>
              </a:extLst>
            </p:cNvPr>
            <p:cNvSpPr/>
            <p:nvPr/>
          </p:nvSpPr>
          <p:spPr>
            <a:xfrm>
              <a:off x="308255" y="913895"/>
              <a:ext cx="43911" cy="39073"/>
            </a:xfrm>
            <a:custGeom>
              <a:avLst/>
              <a:gdLst/>
              <a:ahLst/>
              <a:cxnLst/>
              <a:rect l="l" t="t" r="r" b="b"/>
              <a:pathLst>
                <a:path w="1425" h="1268" extrusionOk="0">
                  <a:moveTo>
                    <a:pt x="192" y="1"/>
                  </a:moveTo>
                  <a:cubicBezTo>
                    <a:pt x="145" y="1"/>
                    <a:pt x="96" y="20"/>
                    <a:pt x="62" y="53"/>
                  </a:cubicBezTo>
                  <a:cubicBezTo>
                    <a:pt x="1" y="127"/>
                    <a:pt x="1" y="237"/>
                    <a:pt x="75" y="299"/>
                  </a:cubicBezTo>
                  <a:lnTo>
                    <a:pt x="1117" y="1231"/>
                  </a:lnTo>
                  <a:cubicBezTo>
                    <a:pt x="1154" y="1256"/>
                    <a:pt x="1191" y="1268"/>
                    <a:pt x="1228" y="1268"/>
                  </a:cubicBezTo>
                  <a:cubicBezTo>
                    <a:pt x="1277" y="1268"/>
                    <a:pt x="1326" y="1243"/>
                    <a:pt x="1363" y="1207"/>
                  </a:cubicBezTo>
                  <a:cubicBezTo>
                    <a:pt x="1424" y="1145"/>
                    <a:pt x="1412" y="1035"/>
                    <a:pt x="1351" y="973"/>
                  </a:cubicBezTo>
                  <a:lnTo>
                    <a:pt x="295" y="41"/>
                  </a:lnTo>
                  <a:cubicBezTo>
                    <a:pt x="268" y="13"/>
                    <a:pt x="230"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4;p28">
              <a:extLst>
                <a:ext uri="{FF2B5EF4-FFF2-40B4-BE49-F238E27FC236}">
                  <a16:creationId xmlns:a16="http://schemas.microsoft.com/office/drawing/2014/main" id="{1D920247-21DB-E0DD-337F-BAA6BF7506DF}"/>
                </a:ext>
              </a:extLst>
            </p:cNvPr>
            <p:cNvSpPr/>
            <p:nvPr/>
          </p:nvSpPr>
          <p:spPr>
            <a:xfrm>
              <a:off x="-33114" y="611076"/>
              <a:ext cx="43511" cy="39073"/>
            </a:xfrm>
            <a:custGeom>
              <a:avLst/>
              <a:gdLst/>
              <a:ahLst/>
              <a:cxnLst/>
              <a:rect l="l" t="t" r="r" b="b"/>
              <a:pathLst>
                <a:path w="1412" h="1268" extrusionOk="0">
                  <a:moveTo>
                    <a:pt x="191" y="0"/>
                  </a:moveTo>
                  <a:cubicBezTo>
                    <a:pt x="144" y="0"/>
                    <a:pt x="95" y="19"/>
                    <a:pt x="62" y="53"/>
                  </a:cubicBezTo>
                  <a:cubicBezTo>
                    <a:pt x="0" y="127"/>
                    <a:pt x="0" y="237"/>
                    <a:pt x="74" y="298"/>
                  </a:cubicBezTo>
                  <a:lnTo>
                    <a:pt x="1117" y="1219"/>
                  </a:lnTo>
                  <a:cubicBezTo>
                    <a:pt x="1141" y="1243"/>
                    <a:pt x="1190" y="1268"/>
                    <a:pt x="1227" y="1268"/>
                  </a:cubicBezTo>
                  <a:cubicBezTo>
                    <a:pt x="1276" y="1255"/>
                    <a:pt x="1313" y="1243"/>
                    <a:pt x="1350" y="1206"/>
                  </a:cubicBezTo>
                  <a:cubicBezTo>
                    <a:pt x="1411" y="1133"/>
                    <a:pt x="1411" y="1022"/>
                    <a:pt x="1338" y="961"/>
                  </a:cubicBezTo>
                  <a:lnTo>
                    <a:pt x="295" y="41"/>
                  </a:lnTo>
                  <a:cubicBezTo>
                    <a:pt x="267" y="13"/>
                    <a:pt x="23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5;p28">
              <a:extLst>
                <a:ext uri="{FF2B5EF4-FFF2-40B4-BE49-F238E27FC236}">
                  <a16:creationId xmlns:a16="http://schemas.microsoft.com/office/drawing/2014/main" id="{B27CB20D-365A-DD69-A577-9C149A7B9BDB}"/>
                </a:ext>
              </a:extLst>
            </p:cNvPr>
            <p:cNvSpPr/>
            <p:nvPr/>
          </p:nvSpPr>
          <p:spPr>
            <a:xfrm>
              <a:off x="340395" y="881354"/>
              <a:ext cx="46161" cy="29274"/>
            </a:xfrm>
            <a:custGeom>
              <a:avLst/>
              <a:gdLst/>
              <a:ahLst/>
              <a:cxnLst/>
              <a:rect l="l" t="t" r="r" b="b"/>
              <a:pathLst>
                <a:path w="1498" h="950" extrusionOk="0">
                  <a:moveTo>
                    <a:pt x="192" y="1"/>
                  </a:moveTo>
                  <a:cubicBezTo>
                    <a:pt x="130" y="1"/>
                    <a:pt x="72" y="31"/>
                    <a:pt x="38" y="91"/>
                  </a:cubicBezTo>
                  <a:cubicBezTo>
                    <a:pt x="1" y="165"/>
                    <a:pt x="25" y="275"/>
                    <a:pt x="111" y="312"/>
                  </a:cubicBezTo>
                  <a:lnTo>
                    <a:pt x="1228" y="925"/>
                  </a:lnTo>
                  <a:cubicBezTo>
                    <a:pt x="1252" y="950"/>
                    <a:pt x="1277" y="950"/>
                    <a:pt x="1314" y="950"/>
                  </a:cubicBezTo>
                  <a:cubicBezTo>
                    <a:pt x="1363" y="950"/>
                    <a:pt x="1424" y="925"/>
                    <a:pt x="1461" y="864"/>
                  </a:cubicBezTo>
                  <a:cubicBezTo>
                    <a:pt x="1498" y="778"/>
                    <a:pt x="1473" y="680"/>
                    <a:pt x="1387" y="631"/>
                  </a:cubicBezTo>
                  <a:lnTo>
                    <a:pt x="271" y="17"/>
                  </a:lnTo>
                  <a:cubicBezTo>
                    <a:pt x="245" y="6"/>
                    <a:pt x="218"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6;p28">
              <a:extLst>
                <a:ext uri="{FF2B5EF4-FFF2-40B4-BE49-F238E27FC236}">
                  <a16:creationId xmlns:a16="http://schemas.microsoft.com/office/drawing/2014/main" id="{F3F060FC-B359-EAAE-CCAF-265C36E4FF14}"/>
                </a:ext>
              </a:extLst>
            </p:cNvPr>
            <p:cNvSpPr/>
            <p:nvPr/>
          </p:nvSpPr>
          <p:spPr>
            <a:xfrm>
              <a:off x="-62973" y="659825"/>
              <a:ext cx="47640" cy="30014"/>
            </a:xfrm>
            <a:custGeom>
              <a:avLst/>
              <a:gdLst/>
              <a:ahLst/>
              <a:cxnLst/>
              <a:rect l="l" t="t" r="r" b="b"/>
              <a:pathLst>
                <a:path w="1546" h="974" extrusionOk="0">
                  <a:moveTo>
                    <a:pt x="191" y="0"/>
                  </a:moveTo>
                  <a:cubicBezTo>
                    <a:pt x="130" y="0"/>
                    <a:pt x="71" y="30"/>
                    <a:pt x="37" y="91"/>
                  </a:cubicBezTo>
                  <a:cubicBezTo>
                    <a:pt x="0" y="164"/>
                    <a:pt x="25" y="275"/>
                    <a:pt x="111" y="311"/>
                  </a:cubicBezTo>
                  <a:lnTo>
                    <a:pt x="1264" y="949"/>
                  </a:lnTo>
                  <a:cubicBezTo>
                    <a:pt x="1288" y="974"/>
                    <a:pt x="1313" y="974"/>
                    <a:pt x="1350" y="974"/>
                  </a:cubicBezTo>
                  <a:cubicBezTo>
                    <a:pt x="1411" y="974"/>
                    <a:pt x="1460" y="937"/>
                    <a:pt x="1497" y="888"/>
                  </a:cubicBezTo>
                  <a:cubicBezTo>
                    <a:pt x="1546" y="802"/>
                    <a:pt x="1509" y="704"/>
                    <a:pt x="1423" y="655"/>
                  </a:cubicBezTo>
                  <a:lnTo>
                    <a:pt x="270" y="17"/>
                  </a:lnTo>
                  <a:cubicBezTo>
                    <a:pt x="244" y="6"/>
                    <a:pt x="217"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7;p28">
              <a:extLst>
                <a:ext uri="{FF2B5EF4-FFF2-40B4-BE49-F238E27FC236}">
                  <a16:creationId xmlns:a16="http://schemas.microsoft.com/office/drawing/2014/main" id="{02247E66-AC46-307E-DBB4-E5974AC189F1}"/>
                </a:ext>
              </a:extLst>
            </p:cNvPr>
            <p:cNvSpPr/>
            <p:nvPr/>
          </p:nvSpPr>
          <p:spPr>
            <a:xfrm>
              <a:off x="357035" y="834423"/>
              <a:ext cx="51461" cy="21386"/>
            </a:xfrm>
            <a:custGeom>
              <a:avLst/>
              <a:gdLst/>
              <a:ahLst/>
              <a:cxnLst/>
              <a:rect l="l" t="t" r="r" b="b"/>
              <a:pathLst>
                <a:path w="1670" h="694" extrusionOk="0">
                  <a:moveTo>
                    <a:pt x="184" y="0"/>
                  </a:moveTo>
                  <a:cubicBezTo>
                    <a:pt x="108" y="0"/>
                    <a:pt x="45" y="46"/>
                    <a:pt x="25" y="117"/>
                  </a:cubicBezTo>
                  <a:cubicBezTo>
                    <a:pt x="1" y="215"/>
                    <a:pt x="50" y="301"/>
                    <a:pt x="136" y="326"/>
                  </a:cubicBezTo>
                  <a:lnTo>
                    <a:pt x="1436" y="682"/>
                  </a:lnTo>
                  <a:cubicBezTo>
                    <a:pt x="1461" y="694"/>
                    <a:pt x="1473" y="694"/>
                    <a:pt x="1485" y="694"/>
                  </a:cubicBezTo>
                  <a:cubicBezTo>
                    <a:pt x="1559" y="694"/>
                    <a:pt x="1632" y="645"/>
                    <a:pt x="1645" y="571"/>
                  </a:cubicBezTo>
                  <a:cubicBezTo>
                    <a:pt x="1669" y="473"/>
                    <a:pt x="1620" y="387"/>
                    <a:pt x="1534" y="363"/>
                  </a:cubicBezTo>
                  <a:lnTo>
                    <a:pt x="234" y="7"/>
                  </a:lnTo>
                  <a:cubicBezTo>
                    <a:pt x="217" y="3"/>
                    <a:pt x="200"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8;p28">
              <a:extLst>
                <a:ext uri="{FF2B5EF4-FFF2-40B4-BE49-F238E27FC236}">
                  <a16:creationId xmlns:a16="http://schemas.microsoft.com/office/drawing/2014/main" id="{4094E354-BF95-6E48-890F-1A4CF08B1AB6}"/>
                </a:ext>
              </a:extLst>
            </p:cNvPr>
            <p:cNvSpPr/>
            <p:nvPr/>
          </p:nvSpPr>
          <p:spPr>
            <a:xfrm>
              <a:off x="-84544" y="713104"/>
              <a:ext cx="52201" cy="21725"/>
            </a:xfrm>
            <a:custGeom>
              <a:avLst/>
              <a:gdLst/>
              <a:ahLst/>
              <a:cxnLst/>
              <a:rect l="l" t="t" r="r" b="b"/>
              <a:pathLst>
                <a:path w="1694" h="705" extrusionOk="0">
                  <a:moveTo>
                    <a:pt x="190" y="0"/>
                  </a:moveTo>
                  <a:cubicBezTo>
                    <a:pt x="111" y="0"/>
                    <a:pt x="46" y="55"/>
                    <a:pt x="25" y="128"/>
                  </a:cubicBezTo>
                  <a:cubicBezTo>
                    <a:pt x="1" y="214"/>
                    <a:pt x="50" y="312"/>
                    <a:pt x="136" y="337"/>
                  </a:cubicBezTo>
                  <a:lnTo>
                    <a:pt x="1461" y="693"/>
                  </a:lnTo>
                  <a:cubicBezTo>
                    <a:pt x="1473" y="705"/>
                    <a:pt x="1485" y="705"/>
                    <a:pt x="1498" y="705"/>
                  </a:cubicBezTo>
                  <a:cubicBezTo>
                    <a:pt x="1571" y="705"/>
                    <a:pt x="1645" y="656"/>
                    <a:pt x="1669" y="582"/>
                  </a:cubicBezTo>
                  <a:cubicBezTo>
                    <a:pt x="1694" y="484"/>
                    <a:pt x="1633" y="398"/>
                    <a:pt x="1547" y="374"/>
                  </a:cubicBezTo>
                  <a:lnTo>
                    <a:pt x="234" y="6"/>
                  </a:lnTo>
                  <a:cubicBezTo>
                    <a:pt x="219" y="2"/>
                    <a:pt x="205"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9;p28">
              <a:extLst>
                <a:ext uri="{FF2B5EF4-FFF2-40B4-BE49-F238E27FC236}">
                  <a16:creationId xmlns:a16="http://schemas.microsoft.com/office/drawing/2014/main" id="{1C9A929E-6223-8AD6-5EF1-DFCE2605D3C1}"/>
                </a:ext>
              </a:extLst>
            </p:cNvPr>
            <p:cNvSpPr/>
            <p:nvPr/>
          </p:nvSpPr>
          <p:spPr>
            <a:xfrm>
              <a:off x="365725" y="786228"/>
              <a:ext cx="51091" cy="11741"/>
            </a:xfrm>
            <a:custGeom>
              <a:avLst/>
              <a:gdLst/>
              <a:ahLst/>
              <a:cxnLst/>
              <a:rect l="l" t="t" r="r" b="b"/>
              <a:pathLst>
                <a:path w="1658" h="381" extrusionOk="0">
                  <a:moveTo>
                    <a:pt x="173" y="0"/>
                  </a:moveTo>
                  <a:cubicBezTo>
                    <a:pt x="87" y="0"/>
                    <a:pt x="1" y="74"/>
                    <a:pt x="1" y="160"/>
                  </a:cubicBezTo>
                  <a:cubicBezTo>
                    <a:pt x="1" y="258"/>
                    <a:pt x="74" y="332"/>
                    <a:pt x="160" y="332"/>
                  </a:cubicBezTo>
                  <a:lnTo>
                    <a:pt x="1485" y="381"/>
                  </a:lnTo>
                  <a:cubicBezTo>
                    <a:pt x="1571" y="381"/>
                    <a:pt x="1657" y="307"/>
                    <a:pt x="1657" y="209"/>
                  </a:cubicBezTo>
                  <a:cubicBezTo>
                    <a:pt x="1657" y="123"/>
                    <a:pt x="1583" y="49"/>
                    <a:pt x="1498" y="37"/>
                  </a:cubicBezTo>
                  <a:lnTo>
                    <a:pt x="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0;p28">
              <a:extLst>
                <a:ext uri="{FF2B5EF4-FFF2-40B4-BE49-F238E27FC236}">
                  <a16:creationId xmlns:a16="http://schemas.microsoft.com/office/drawing/2014/main" id="{3F9E1849-742B-A0E1-DEA8-E59F5D3FCAC3}"/>
                </a:ext>
              </a:extLst>
            </p:cNvPr>
            <p:cNvSpPr/>
            <p:nvPr/>
          </p:nvSpPr>
          <p:spPr>
            <a:xfrm>
              <a:off x="-92864" y="771098"/>
              <a:ext cx="53741" cy="11741"/>
            </a:xfrm>
            <a:custGeom>
              <a:avLst/>
              <a:gdLst/>
              <a:ahLst/>
              <a:cxnLst/>
              <a:rect l="l" t="t" r="r" b="b"/>
              <a:pathLst>
                <a:path w="1744" h="381" extrusionOk="0">
                  <a:moveTo>
                    <a:pt x="173" y="1"/>
                  </a:moveTo>
                  <a:cubicBezTo>
                    <a:pt x="75" y="1"/>
                    <a:pt x="1" y="74"/>
                    <a:pt x="1" y="172"/>
                  </a:cubicBezTo>
                  <a:cubicBezTo>
                    <a:pt x="1" y="258"/>
                    <a:pt x="62" y="332"/>
                    <a:pt x="160" y="344"/>
                  </a:cubicBezTo>
                  <a:lnTo>
                    <a:pt x="1571" y="381"/>
                  </a:lnTo>
                  <a:cubicBezTo>
                    <a:pt x="1657" y="381"/>
                    <a:pt x="1743" y="320"/>
                    <a:pt x="1743" y="221"/>
                  </a:cubicBezTo>
                  <a:cubicBezTo>
                    <a:pt x="1743" y="136"/>
                    <a:pt x="1669" y="50"/>
                    <a:pt x="1584" y="50"/>
                  </a:cubicBez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1;p28">
              <a:extLst>
                <a:ext uri="{FF2B5EF4-FFF2-40B4-BE49-F238E27FC236}">
                  <a16:creationId xmlns:a16="http://schemas.microsoft.com/office/drawing/2014/main" id="{C3913196-74BA-5491-FD86-B2E66FE70756}"/>
                </a:ext>
              </a:extLst>
            </p:cNvPr>
            <p:cNvSpPr/>
            <p:nvPr/>
          </p:nvSpPr>
          <p:spPr>
            <a:xfrm>
              <a:off x="361195" y="726078"/>
              <a:ext cx="55220" cy="19352"/>
            </a:xfrm>
            <a:custGeom>
              <a:avLst/>
              <a:gdLst/>
              <a:ahLst/>
              <a:cxnLst/>
              <a:rect l="l" t="t" r="r" b="b"/>
              <a:pathLst>
                <a:path w="1792" h="628" extrusionOk="0">
                  <a:moveTo>
                    <a:pt x="1593" y="0"/>
                  </a:moveTo>
                  <a:cubicBezTo>
                    <a:pt x="1586" y="0"/>
                    <a:pt x="1578" y="1"/>
                    <a:pt x="1571" y="2"/>
                  </a:cubicBezTo>
                  <a:lnTo>
                    <a:pt x="160" y="296"/>
                  </a:lnTo>
                  <a:cubicBezTo>
                    <a:pt x="62" y="308"/>
                    <a:pt x="1" y="407"/>
                    <a:pt x="25" y="492"/>
                  </a:cubicBezTo>
                  <a:cubicBezTo>
                    <a:pt x="37" y="578"/>
                    <a:pt x="111" y="627"/>
                    <a:pt x="185" y="627"/>
                  </a:cubicBezTo>
                  <a:lnTo>
                    <a:pt x="221" y="627"/>
                  </a:lnTo>
                  <a:lnTo>
                    <a:pt x="1632" y="333"/>
                  </a:lnTo>
                  <a:cubicBezTo>
                    <a:pt x="1730" y="321"/>
                    <a:pt x="1792" y="235"/>
                    <a:pt x="1767" y="137"/>
                  </a:cubicBezTo>
                  <a:cubicBezTo>
                    <a:pt x="1756" y="58"/>
                    <a:pt x="1673"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2;p28">
              <a:extLst>
                <a:ext uri="{FF2B5EF4-FFF2-40B4-BE49-F238E27FC236}">
                  <a16:creationId xmlns:a16="http://schemas.microsoft.com/office/drawing/2014/main" id="{D80E42FA-FF4F-68B5-D958-459795272620}"/>
                </a:ext>
              </a:extLst>
            </p:cNvPr>
            <p:cNvSpPr/>
            <p:nvPr/>
          </p:nvSpPr>
          <p:spPr>
            <a:xfrm>
              <a:off x="-84544" y="817814"/>
              <a:ext cx="51831" cy="18335"/>
            </a:xfrm>
            <a:custGeom>
              <a:avLst/>
              <a:gdLst/>
              <a:ahLst/>
              <a:cxnLst/>
              <a:rect l="l" t="t" r="r" b="b"/>
              <a:pathLst>
                <a:path w="1682" h="595" extrusionOk="0">
                  <a:moveTo>
                    <a:pt x="1500" y="1"/>
                  </a:moveTo>
                  <a:cubicBezTo>
                    <a:pt x="1487" y="1"/>
                    <a:pt x="1474" y="2"/>
                    <a:pt x="1461" y="6"/>
                  </a:cubicBezTo>
                  <a:lnTo>
                    <a:pt x="148" y="264"/>
                  </a:lnTo>
                  <a:cubicBezTo>
                    <a:pt x="62" y="288"/>
                    <a:pt x="1" y="374"/>
                    <a:pt x="25" y="460"/>
                  </a:cubicBezTo>
                  <a:cubicBezTo>
                    <a:pt x="38" y="546"/>
                    <a:pt x="111" y="595"/>
                    <a:pt x="185" y="595"/>
                  </a:cubicBezTo>
                  <a:lnTo>
                    <a:pt x="222" y="595"/>
                  </a:lnTo>
                  <a:lnTo>
                    <a:pt x="1522" y="325"/>
                  </a:lnTo>
                  <a:cubicBezTo>
                    <a:pt x="1620" y="313"/>
                    <a:pt x="1682" y="227"/>
                    <a:pt x="1657" y="129"/>
                  </a:cubicBezTo>
                  <a:cubicBezTo>
                    <a:pt x="1647" y="56"/>
                    <a:pt x="1574" y="1"/>
                    <a:pt x="1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p28">
              <a:extLst>
                <a:ext uri="{FF2B5EF4-FFF2-40B4-BE49-F238E27FC236}">
                  <a16:creationId xmlns:a16="http://schemas.microsoft.com/office/drawing/2014/main" id="{20832CC8-FA72-6D3B-2360-82C9AF363681}"/>
                </a:ext>
              </a:extLst>
            </p:cNvPr>
            <p:cNvSpPr/>
            <p:nvPr/>
          </p:nvSpPr>
          <p:spPr>
            <a:xfrm>
              <a:off x="348715" y="671627"/>
              <a:ext cx="49551" cy="28042"/>
            </a:xfrm>
            <a:custGeom>
              <a:avLst/>
              <a:gdLst/>
              <a:ahLst/>
              <a:cxnLst/>
              <a:rect l="l" t="t" r="r" b="b"/>
              <a:pathLst>
                <a:path w="1608" h="910" extrusionOk="0">
                  <a:moveTo>
                    <a:pt x="1414" y="0"/>
                  </a:moveTo>
                  <a:cubicBezTo>
                    <a:pt x="1391" y="0"/>
                    <a:pt x="1370" y="5"/>
                    <a:pt x="1350" y="14"/>
                  </a:cubicBezTo>
                  <a:lnTo>
                    <a:pt x="123" y="591"/>
                  </a:lnTo>
                  <a:cubicBezTo>
                    <a:pt x="38" y="628"/>
                    <a:pt x="1" y="726"/>
                    <a:pt x="38" y="812"/>
                  </a:cubicBezTo>
                  <a:cubicBezTo>
                    <a:pt x="74" y="873"/>
                    <a:pt x="136" y="910"/>
                    <a:pt x="197" y="910"/>
                  </a:cubicBezTo>
                  <a:cubicBezTo>
                    <a:pt x="222" y="910"/>
                    <a:pt x="246" y="898"/>
                    <a:pt x="258" y="898"/>
                  </a:cubicBezTo>
                  <a:lnTo>
                    <a:pt x="1485" y="321"/>
                  </a:lnTo>
                  <a:cubicBezTo>
                    <a:pt x="1571" y="284"/>
                    <a:pt x="1608" y="186"/>
                    <a:pt x="1571" y="100"/>
                  </a:cubicBezTo>
                  <a:cubicBezTo>
                    <a:pt x="1544" y="37"/>
                    <a:pt x="1477" y="0"/>
                    <a:pt x="1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4;p28">
              <a:extLst>
                <a:ext uri="{FF2B5EF4-FFF2-40B4-BE49-F238E27FC236}">
                  <a16:creationId xmlns:a16="http://schemas.microsoft.com/office/drawing/2014/main" id="{B14FD9BE-909B-06E1-4C2D-1C5A593EB80C}"/>
                </a:ext>
              </a:extLst>
            </p:cNvPr>
            <p:cNvSpPr/>
            <p:nvPr/>
          </p:nvSpPr>
          <p:spPr>
            <a:xfrm>
              <a:off x="-66764" y="863821"/>
              <a:ext cx="51060" cy="28658"/>
            </a:xfrm>
            <a:custGeom>
              <a:avLst/>
              <a:gdLst/>
              <a:ahLst/>
              <a:cxnLst/>
              <a:rect l="l" t="t" r="r" b="b"/>
              <a:pathLst>
                <a:path w="1657" h="930" extrusionOk="0">
                  <a:moveTo>
                    <a:pt x="1479" y="0"/>
                  </a:moveTo>
                  <a:cubicBezTo>
                    <a:pt x="1453" y="0"/>
                    <a:pt x="1425" y="7"/>
                    <a:pt x="1399" y="22"/>
                  </a:cubicBezTo>
                  <a:lnTo>
                    <a:pt x="123" y="611"/>
                  </a:lnTo>
                  <a:cubicBezTo>
                    <a:pt x="37" y="648"/>
                    <a:pt x="0" y="746"/>
                    <a:pt x="37" y="832"/>
                  </a:cubicBezTo>
                  <a:cubicBezTo>
                    <a:pt x="74" y="893"/>
                    <a:pt x="135" y="930"/>
                    <a:pt x="197" y="930"/>
                  </a:cubicBezTo>
                  <a:cubicBezTo>
                    <a:pt x="221" y="930"/>
                    <a:pt x="246" y="918"/>
                    <a:pt x="270" y="918"/>
                  </a:cubicBezTo>
                  <a:lnTo>
                    <a:pt x="1534" y="316"/>
                  </a:lnTo>
                  <a:cubicBezTo>
                    <a:pt x="1620" y="280"/>
                    <a:pt x="1657" y="181"/>
                    <a:pt x="1620" y="96"/>
                  </a:cubicBezTo>
                  <a:cubicBezTo>
                    <a:pt x="1594" y="36"/>
                    <a:pt x="1539" y="0"/>
                    <a:pt x="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5;p28">
              <a:extLst>
                <a:ext uri="{FF2B5EF4-FFF2-40B4-BE49-F238E27FC236}">
                  <a16:creationId xmlns:a16="http://schemas.microsoft.com/office/drawing/2014/main" id="{F9487A1C-3030-EB44-12E6-EAF501D7846B}"/>
                </a:ext>
              </a:extLst>
            </p:cNvPr>
            <p:cNvSpPr/>
            <p:nvPr/>
          </p:nvSpPr>
          <p:spPr>
            <a:xfrm>
              <a:off x="323015" y="620105"/>
              <a:ext cx="45760" cy="36485"/>
            </a:xfrm>
            <a:custGeom>
              <a:avLst/>
              <a:gdLst/>
              <a:ahLst/>
              <a:cxnLst/>
              <a:rect l="l" t="t" r="r" b="b"/>
              <a:pathLst>
                <a:path w="1485" h="1184" extrusionOk="0">
                  <a:moveTo>
                    <a:pt x="1287" y="1"/>
                  </a:moveTo>
                  <a:cubicBezTo>
                    <a:pt x="1253" y="1"/>
                    <a:pt x="1220" y="10"/>
                    <a:pt x="1191" y="30"/>
                  </a:cubicBezTo>
                  <a:lnTo>
                    <a:pt x="86" y="877"/>
                  </a:lnTo>
                  <a:cubicBezTo>
                    <a:pt x="13" y="938"/>
                    <a:pt x="0" y="1048"/>
                    <a:pt x="62" y="1122"/>
                  </a:cubicBezTo>
                  <a:cubicBezTo>
                    <a:pt x="86" y="1159"/>
                    <a:pt x="135" y="1183"/>
                    <a:pt x="184" y="1183"/>
                  </a:cubicBezTo>
                  <a:cubicBezTo>
                    <a:pt x="221" y="1183"/>
                    <a:pt x="258" y="1171"/>
                    <a:pt x="295" y="1146"/>
                  </a:cubicBezTo>
                  <a:lnTo>
                    <a:pt x="1387" y="300"/>
                  </a:lnTo>
                  <a:cubicBezTo>
                    <a:pt x="1460" y="239"/>
                    <a:pt x="1485" y="140"/>
                    <a:pt x="1424" y="67"/>
                  </a:cubicBezTo>
                  <a:cubicBezTo>
                    <a:pt x="1387" y="23"/>
                    <a:pt x="1337"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6;p28">
              <a:extLst>
                <a:ext uri="{FF2B5EF4-FFF2-40B4-BE49-F238E27FC236}">
                  <a16:creationId xmlns:a16="http://schemas.microsoft.com/office/drawing/2014/main" id="{70BCF013-4F12-5C33-AD42-9238B08E045E}"/>
                </a:ext>
              </a:extLst>
            </p:cNvPr>
            <p:cNvSpPr/>
            <p:nvPr/>
          </p:nvSpPr>
          <p:spPr>
            <a:xfrm>
              <a:off x="-38414" y="900706"/>
              <a:ext cx="43881" cy="35252"/>
            </a:xfrm>
            <a:custGeom>
              <a:avLst/>
              <a:gdLst/>
              <a:ahLst/>
              <a:cxnLst/>
              <a:rect l="l" t="t" r="r" b="b"/>
              <a:pathLst>
                <a:path w="1424" h="1144" extrusionOk="0">
                  <a:moveTo>
                    <a:pt x="1238" y="0"/>
                  </a:moveTo>
                  <a:cubicBezTo>
                    <a:pt x="1200" y="0"/>
                    <a:pt x="1161" y="13"/>
                    <a:pt x="1129" y="40"/>
                  </a:cubicBezTo>
                  <a:lnTo>
                    <a:pt x="86" y="837"/>
                  </a:lnTo>
                  <a:cubicBezTo>
                    <a:pt x="13" y="898"/>
                    <a:pt x="1" y="1009"/>
                    <a:pt x="62" y="1082"/>
                  </a:cubicBezTo>
                  <a:cubicBezTo>
                    <a:pt x="99" y="1119"/>
                    <a:pt x="148" y="1144"/>
                    <a:pt x="197" y="1144"/>
                  </a:cubicBezTo>
                  <a:cubicBezTo>
                    <a:pt x="234" y="1144"/>
                    <a:pt x="271" y="1132"/>
                    <a:pt x="295" y="1107"/>
                  </a:cubicBezTo>
                  <a:lnTo>
                    <a:pt x="1338" y="297"/>
                  </a:lnTo>
                  <a:cubicBezTo>
                    <a:pt x="1411" y="248"/>
                    <a:pt x="1424" y="138"/>
                    <a:pt x="1375" y="64"/>
                  </a:cubicBezTo>
                  <a:cubicBezTo>
                    <a:pt x="1340" y="22"/>
                    <a:pt x="1289" y="0"/>
                    <a:pt x="1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7;p28">
              <a:extLst>
                <a:ext uri="{FF2B5EF4-FFF2-40B4-BE49-F238E27FC236}">
                  <a16:creationId xmlns:a16="http://schemas.microsoft.com/office/drawing/2014/main" id="{4A96F8E0-6F90-347F-40C0-E2CBC466A314}"/>
                </a:ext>
              </a:extLst>
            </p:cNvPr>
            <p:cNvSpPr/>
            <p:nvPr/>
          </p:nvSpPr>
          <p:spPr>
            <a:xfrm>
              <a:off x="283326" y="579337"/>
              <a:ext cx="36331" cy="42093"/>
            </a:xfrm>
            <a:custGeom>
              <a:avLst/>
              <a:gdLst/>
              <a:ahLst/>
              <a:cxnLst/>
              <a:rect l="l" t="t" r="r" b="b"/>
              <a:pathLst>
                <a:path w="1179" h="1366" extrusionOk="0">
                  <a:moveTo>
                    <a:pt x="988" y="1"/>
                  </a:moveTo>
                  <a:cubicBezTo>
                    <a:pt x="941" y="1"/>
                    <a:pt x="894" y="23"/>
                    <a:pt x="859" y="65"/>
                  </a:cubicBezTo>
                  <a:lnTo>
                    <a:pt x="49" y="1095"/>
                  </a:lnTo>
                  <a:cubicBezTo>
                    <a:pt x="0" y="1169"/>
                    <a:pt x="13" y="1279"/>
                    <a:pt x="86" y="1328"/>
                  </a:cubicBezTo>
                  <a:cubicBezTo>
                    <a:pt x="111" y="1353"/>
                    <a:pt x="147" y="1365"/>
                    <a:pt x="184" y="1365"/>
                  </a:cubicBezTo>
                  <a:cubicBezTo>
                    <a:pt x="233" y="1365"/>
                    <a:pt x="282" y="1353"/>
                    <a:pt x="319" y="1304"/>
                  </a:cubicBezTo>
                  <a:lnTo>
                    <a:pt x="1129" y="273"/>
                  </a:lnTo>
                  <a:cubicBezTo>
                    <a:pt x="1178" y="200"/>
                    <a:pt x="1166" y="89"/>
                    <a:pt x="1092" y="40"/>
                  </a:cubicBezTo>
                  <a:cubicBezTo>
                    <a:pt x="1060" y="14"/>
                    <a:pt x="1024" y="1"/>
                    <a:pt x="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588;p28">
              <a:extLst>
                <a:ext uri="{FF2B5EF4-FFF2-40B4-BE49-F238E27FC236}">
                  <a16:creationId xmlns:a16="http://schemas.microsoft.com/office/drawing/2014/main" id="{ACF95758-5914-CAC5-7874-7212DC6AED87}"/>
                </a:ext>
              </a:extLst>
            </p:cNvPr>
            <p:cNvSpPr/>
            <p:nvPr/>
          </p:nvSpPr>
          <p:spPr>
            <a:xfrm>
              <a:off x="536" y="938701"/>
              <a:ext cx="38211" cy="44528"/>
            </a:xfrm>
            <a:custGeom>
              <a:avLst/>
              <a:gdLst/>
              <a:ahLst/>
              <a:cxnLst/>
              <a:rect l="l" t="t" r="r" b="b"/>
              <a:pathLst>
                <a:path w="1240" h="1445" extrusionOk="0">
                  <a:moveTo>
                    <a:pt x="1046" y="0"/>
                  </a:moveTo>
                  <a:cubicBezTo>
                    <a:pt x="996" y="0"/>
                    <a:pt x="948" y="21"/>
                    <a:pt x="920" y="70"/>
                  </a:cubicBezTo>
                  <a:lnTo>
                    <a:pt x="49" y="1174"/>
                  </a:lnTo>
                  <a:cubicBezTo>
                    <a:pt x="0" y="1248"/>
                    <a:pt x="13" y="1346"/>
                    <a:pt x="86" y="1408"/>
                  </a:cubicBezTo>
                  <a:cubicBezTo>
                    <a:pt x="111" y="1432"/>
                    <a:pt x="147" y="1444"/>
                    <a:pt x="184" y="1444"/>
                  </a:cubicBezTo>
                  <a:cubicBezTo>
                    <a:pt x="233" y="1444"/>
                    <a:pt x="282" y="1420"/>
                    <a:pt x="319" y="1383"/>
                  </a:cubicBezTo>
                  <a:lnTo>
                    <a:pt x="1190" y="267"/>
                  </a:lnTo>
                  <a:cubicBezTo>
                    <a:pt x="1239" y="193"/>
                    <a:pt x="1227" y="95"/>
                    <a:pt x="1154" y="33"/>
                  </a:cubicBezTo>
                  <a:cubicBezTo>
                    <a:pt x="1122" y="12"/>
                    <a:pt x="1083"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89;p28">
              <a:extLst>
                <a:ext uri="{FF2B5EF4-FFF2-40B4-BE49-F238E27FC236}">
                  <a16:creationId xmlns:a16="http://schemas.microsoft.com/office/drawing/2014/main" id="{CD3A6025-7140-963A-3A87-F9632F0374EC}"/>
                </a:ext>
              </a:extLst>
            </p:cNvPr>
            <p:cNvSpPr/>
            <p:nvPr/>
          </p:nvSpPr>
          <p:spPr>
            <a:xfrm>
              <a:off x="240215" y="548367"/>
              <a:ext cx="28781" cy="48102"/>
            </a:xfrm>
            <a:custGeom>
              <a:avLst/>
              <a:gdLst/>
              <a:ahLst/>
              <a:cxnLst/>
              <a:rect l="l" t="t" r="r" b="b"/>
              <a:pathLst>
                <a:path w="934" h="1561" extrusionOk="0">
                  <a:moveTo>
                    <a:pt x="742" y="0"/>
                  </a:moveTo>
                  <a:cubicBezTo>
                    <a:pt x="677" y="0"/>
                    <a:pt x="617" y="37"/>
                    <a:pt x="590" y="101"/>
                  </a:cubicBezTo>
                  <a:lnTo>
                    <a:pt x="37" y="1327"/>
                  </a:lnTo>
                  <a:cubicBezTo>
                    <a:pt x="1" y="1401"/>
                    <a:pt x="37" y="1511"/>
                    <a:pt x="123" y="1548"/>
                  </a:cubicBezTo>
                  <a:cubicBezTo>
                    <a:pt x="148" y="1561"/>
                    <a:pt x="172" y="1561"/>
                    <a:pt x="197" y="1561"/>
                  </a:cubicBezTo>
                  <a:cubicBezTo>
                    <a:pt x="258" y="1561"/>
                    <a:pt x="320" y="1524"/>
                    <a:pt x="344" y="1462"/>
                  </a:cubicBezTo>
                  <a:lnTo>
                    <a:pt x="896" y="235"/>
                  </a:lnTo>
                  <a:cubicBezTo>
                    <a:pt x="933" y="150"/>
                    <a:pt x="896" y="51"/>
                    <a:pt x="810" y="15"/>
                  </a:cubicBezTo>
                  <a:cubicBezTo>
                    <a:pt x="788" y="5"/>
                    <a:pt x="765"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90;p28">
              <a:extLst>
                <a:ext uri="{FF2B5EF4-FFF2-40B4-BE49-F238E27FC236}">
                  <a16:creationId xmlns:a16="http://schemas.microsoft.com/office/drawing/2014/main" id="{11ADC134-982C-F54A-BA74-B9E1B0FDBF64}"/>
                </a:ext>
              </a:extLst>
            </p:cNvPr>
            <p:cNvSpPr/>
            <p:nvPr/>
          </p:nvSpPr>
          <p:spPr>
            <a:xfrm>
              <a:off x="51196" y="967636"/>
              <a:ext cx="28011" cy="46223"/>
            </a:xfrm>
            <a:custGeom>
              <a:avLst/>
              <a:gdLst/>
              <a:ahLst/>
              <a:cxnLst/>
              <a:rect l="l" t="t" r="r" b="b"/>
              <a:pathLst>
                <a:path w="909" h="1500" extrusionOk="0">
                  <a:moveTo>
                    <a:pt x="717" y="0"/>
                  </a:moveTo>
                  <a:cubicBezTo>
                    <a:pt x="652" y="0"/>
                    <a:pt x="592" y="37"/>
                    <a:pt x="565" y="101"/>
                  </a:cubicBezTo>
                  <a:lnTo>
                    <a:pt x="37" y="1266"/>
                  </a:lnTo>
                  <a:cubicBezTo>
                    <a:pt x="0" y="1352"/>
                    <a:pt x="37" y="1450"/>
                    <a:pt x="123" y="1487"/>
                  </a:cubicBezTo>
                  <a:cubicBezTo>
                    <a:pt x="147" y="1499"/>
                    <a:pt x="172" y="1499"/>
                    <a:pt x="197" y="1499"/>
                  </a:cubicBezTo>
                  <a:cubicBezTo>
                    <a:pt x="258" y="1499"/>
                    <a:pt x="319" y="1462"/>
                    <a:pt x="344" y="1401"/>
                  </a:cubicBezTo>
                  <a:lnTo>
                    <a:pt x="871" y="235"/>
                  </a:lnTo>
                  <a:cubicBezTo>
                    <a:pt x="908" y="150"/>
                    <a:pt x="871" y="51"/>
                    <a:pt x="785" y="15"/>
                  </a:cubicBezTo>
                  <a:cubicBezTo>
                    <a:pt x="763" y="5"/>
                    <a:pt x="740"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591;p28">
              <a:extLst>
                <a:ext uri="{FF2B5EF4-FFF2-40B4-BE49-F238E27FC236}">
                  <a16:creationId xmlns:a16="http://schemas.microsoft.com/office/drawing/2014/main" id="{FFEE137D-84CB-6215-FCF5-7BB9427F70B9}"/>
                </a:ext>
              </a:extLst>
            </p:cNvPr>
            <p:cNvSpPr/>
            <p:nvPr/>
          </p:nvSpPr>
          <p:spPr>
            <a:xfrm>
              <a:off x="199016" y="528214"/>
              <a:ext cx="18920" cy="47856"/>
            </a:xfrm>
            <a:custGeom>
              <a:avLst/>
              <a:gdLst/>
              <a:ahLst/>
              <a:cxnLst/>
              <a:rect l="l" t="t" r="r" b="b"/>
              <a:pathLst>
                <a:path w="614" h="1553" extrusionOk="0">
                  <a:moveTo>
                    <a:pt x="427" y="1"/>
                  </a:moveTo>
                  <a:cubicBezTo>
                    <a:pt x="353" y="1"/>
                    <a:pt x="281" y="56"/>
                    <a:pt x="270" y="129"/>
                  </a:cubicBezTo>
                  <a:lnTo>
                    <a:pt x="25" y="1356"/>
                  </a:lnTo>
                  <a:cubicBezTo>
                    <a:pt x="0" y="1442"/>
                    <a:pt x="62" y="1527"/>
                    <a:pt x="148" y="1552"/>
                  </a:cubicBezTo>
                  <a:lnTo>
                    <a:pt x="184" y="1552"/>
                  </a:lnTo>
                  <a:cubicBezTo>
                    <a:pt x="270" y="1552"/>
                    <a:pt x="332" y="1503"/>
                    <a:pt x="356" y="1417"/>
                  </a:cubicBezTo>
                  <a:lnTo>
                    <a:pt x="601" y="202"/>
                  </a:lnTo>
                  <a:cubicBezTo>
                    <a:pt x="614" y="104"/>
                    <a:pt x="552" y="18"/>
                    <a:pt x="467" y="6"/>
                  </a:cubicBezTo>
                  <a:cubicBezTo>
                    <a:pt x="454" y="2"/>
                    <a:pt x="440"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592;p28">
              <a:extLst>
                <a:ext uri="{FF2B5EF4-FFF2-40B4-BE49-F238E27FC236}">
                  <a16:creationId xmlns:a16="http://schemas.microsoft.com/office/drawing/2014/main" id="{A0F6CE43-1833-401F-A646-1FFD00ECB1D6}"/>
                </a:ext>
              </a:extLst>
            </p:cNvPr>
            <p:cNvSpPr/>
            <p:nvPr/>
          </p:nvSpPr>
          <p:spPr>
            <a:xfrm>
              <a:off x="106756" y="977466"/>
              <a:ext cx="19691" cy="50383"/>
            </a:xfrm>
            <a:custGeom>
              <a:avLst/>
              <a:gdLst/>
              <a:ahLst/>
              <a:cxnLst/>
              <a:rect l="l" t="t" r="r" b="b"/>
              <a:pathLst>
                <a:path w="639" h="1635" extrusionOk="0">
                  <a:moveTo>
                    <a:pt x="457" y="1"/>
                  </a:moveTo>
                  <a:cubicBezTo>
                    <a:pt x="379" y="1"/>
                    <a:pt x="305" y="59"/>
                    <a:pt x="283" y="137"/>
                  </a:cubicBezTo>
                  <a:lnTo>
                    <a:pt x="25" y="1438"/>
                  </a:lnTo>
                  <a:cubicBezTo>
                    <a:pt x="1" y="1524"/>
                    <a:pt x="62" y="1610"/>
                    <a:pt x="148" y="1634"/>
                  </a:cubicBezTo>
                  <a:lnTo>
                    <a:pt x="185" y="1634"/>
                  </a:lnTo>
                  <a:cubicBezTo>
                    <a:pt x="271" y="1634"/>
                    <a:pt x="332" y="1585"/>
                    <a:pt x="357" y="1499"/>
                  </a:cubicBezTo>
                  <a:lnTo>
                    <a:pt x="614" y="199"/>
                  </a:lnTo>
                  <a:cubicBezTo>
                    <a:pt x="639" y="113"/>
                    <a:pt x="577" y="27"/>
                    <a:pt x="479" y="2"/>
                  </a:cubicBezTo>
                  <a:cubicBezTo>
                    <a:pt x="472" y="1"/>
                    <a:pt x="465"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593;p28">
              <a:extLst>
                <a:ext uri="{FF2B5EF4-FFF2-40B4-BE49-F238E27FC236}">
                  <a16:creationId xmlns:a16="http://schemas.microsoft.com/office/drawing/2014/main" id="{65FDF551-43D5-F641-EAE9-AE3A4FFB3EC9}"/>
                </a:ext>
              </a:extLst>
            </p:cNvPr>
            <p:cNvSpPr/>
            <p:nvPr/>
          </p:nvSpPr>
          <p:spPr>
            <a:xfrm>
              <a:off x="99206" y="609289"/>
              <a:ext cx="67701" cy="192101"/>
            </a:xfrm>
            <a:custGeom>
              <a:avLst/>
              <a:gdLst/>
              <a:ahLst/>
              <a:cxnLst/>
              <a:rect l="l" t="t" r="r" b="b"/>
              <a:pathLst>
                <a:path w="2197" h="6234" extrusionOk="0">
                  <a:moveTo>
                    <a:pt x="2037" y="1"/>
                  </a:moveTo>
                  <a:cubicBezTo>
                    <a:pt x="1939" y="1"/>
                    <a:pt x="1865" y="74"/>
                    <a:pt x="1865" y="172"/>
                  </a:cubicBezTo>
                  <a:lnTo>
                    <a:pt x="1865" y="5387"/>
                  </a:lnTo>
                  <a:lnTo>
                    <a:pt x="344" y="2503"/>
                  </a:lnTo>
                  <a:cubicBezTo>
                    <a:pt x="310" y="2453"/>
                    <a:pt x="253" y="2420"/>
                    <a:pt x="193" y="2420"/>
                  </a:cubicBezTo>
                  <a:cubicBezTo>
                    <a:pt x="166" y="2420"/>
                    <a:pt x="138" y="2427"/>
                    <a:pt x="111" y="2442"/>
                  </a:cubicBezTo>
                  <a:cubicBezTo>
                    <a:pt x="37" y="2479"/>
                    <a:pt x="0" y="2577"/>
                    <a:pt x="49" y="2663"/>
                  </a:cubicBezTo>
                  <a:lnTo>
                    <a:pt x="1890" y="6147"/>
                  </a:lnTo>
                  <a:cubicBezTo>
                    <a:pt x="1914" y="6196"/>
                    <a:pt x="1976" y="6233"/>
                    <a:pt x="2037" y="6233"/>
                  </a:cubicBezTo>
                  <a:lnTo>
                    <a:pt x="2074" y="6233"/>
                  </a:lnTo>
                  <a:cubicBezTo>
                    <a:pt x="2147" y="6209"/>
                    <a:pt x="2196" y="6147"/>
                    <a:pt x="2196" y="6061"/>
                  </a:cubicBezTo>
                  <a:lnTo>
                    <a:pt x="2196" y="172"/>
                  </a:lnTo>
                  <a:cubicBezTo>
                    <a:pt x="2196" y="74"/>
                    <a:pt x="2123" y="1"/>
                    <a:pt x="2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94;p28">
              <a:extLst>
                <a:ext uri="{FF2B5EF4-FFF2-40B4-BE49-F238E27FC236}">
                  <a16:creationId xmlns:a16="http://schemas.microsoft.com/office/drawing/2014/main" id="{9D2B0C85-31BF-F8F4-7BA5-3CACF221386F}"/>
                </a:ext>
              </a:extLst>
            </p:cNvPr>
            <p:cNvSpPr/>
            <p:nvPr/>
          </p:nvSpPr>
          <p:spPr>
            <a:xfrm>
              <a:off x="132086" y="762778"/>
              <a:ext cx="59381" cy="59781"/>
            </a:xfrm>
            <a:custGeom>
              <a:avLst/>
              <a:gdLst/>
              <a:ahLst/>
              <a:cxnLst/>
              <a:rect l="l" t="t" r="r" b="b"/>
              <a:pathLst>
                <a:path w="1927" h="1940" extrusionOk="0">
                  <a:moveTo>
                    <a:pt x="970" y="1"/>
                  </a:moveTo>
                  <a:cubicBezTo>
                    <a:pt x="430" y="1"/>
                    <a:pt x="1" y="442"/>
                    <a:pt x="1" y="970"/>
                  </a:cubicBezTo>
                  <a:cubicBezTo>
                    <a:pt x="1" y="1510"/>
                    <a:pt x="430" y="1939"/>
                    <a:pt x="970" y="1939"/>
                  </a:cubicBezTo>
                  <a:cubicBezTo>
                    <a:pt x="1498" y="1939"/>
                    <a:pt x="1927" y="1510"/>
                    <a:pt x="1927" y="970"/>
                  </a:cubicBezTo>
                  <a:cubicBezTo>
                    <a:pt x="1927" y="442"/>
                    <a:pt x="1498"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05A18DE-BB76-4CF6-8BC4-B21573F92CE3}"/>
              </a:ext>
            </a:extLst>
          </p:cNvPr>
          <p:cNvPicPr>
            <a:picLocks noChangeAspect="1"/>
          </p:cNvPicPr>
          <p:nvPr/>
        </p:nvPicPr>
        <p:blipFill>
          <a:blip r:embed="rId2"/>
          <a:stretch>
            <a:fillRect/>
          </a:stretch>
        </p:blipFill>
        <p:spPr>
          <a:xfrm>
            <a:off x="542261" y="530657"/>
            <a:ext cx="8059477" cy="1937031"/>
          </a:xfrm>
          <a:prstGeom prst="rect">
            <a:avLst/>
          </a:prstGeom>
        </p:spPr>
      </p:pic>
      <p:pic>
        <p:nvPicPr>
          <p:cNvPr id="16" name="Picture 15">
            <a:extLst>
              <a:ext uri="{FF2B5EF4-FFF2-40B4-BE49-F238E27FC236}">
                <a16:creationId xmlns:a16="http://schemas.microsoft.com/office/drawing/2014/main" id="{1C05D95D-BCFB-4241-AA12-F23FDEF50C6B}"/>
              </a:ext>
            </a:extLst>
          </p:cNvPr>
          <p:cNvPicPr>
            <a:picLocks noChangeAspect="1"/>
          </p:cNvPicPr>
          <p:nvPr/>
        </p:nvPicPr>
        <p:blipFill>
          <a:blip r:embed="rId3"/>
          <a:srcRect b="22923"/>
          <a:stretch/>
        </p:blipFill>
        <p:spPr>
          <a:xfrm>
            <a:off x="476128" y="2125030"/>
            <a:ext cx="7838531" cy="1394346"/>
          </a:xfrm>
          <a:prstGeom prst="rect">
            <a:avLst/>
          </a:prstGeom>
        </p:spPr>
      </p:pic>
      <p:pic>
        <p:nvPicPr>
          <p:cNvPr id="17" name="Picture 16">
            <a:extLst>
              <a:ext uri="{FF2B5EF4-FFF2-40B4-BE49-F238E27FC236}">
                <a16:creationId xmlns:a16="http://schemas.microsoft.com/office/drawing/2014/main" id="{C328F769-984F-42E0-A647-5ADCBA6008CC}"/>
              </a:ext>
            </a:extLst>
          </p:cNvPr>
          <p:cNvPicPr>
            <a:picLocks noChangeAspect="1"/>
          </p:cNvPicPr>
          <p:nvPr/>
        </p:nvPicPr>
        <p:blipFill>
          <a:blip r:embed="rId4"/>
          <a:stretch>
            <a:fillRect/>
          </a:stretch>
        </p:blipFill>
        <p:spPr>
          <a:xfrm>
            <a:off x="476129" y="3644327"/>
            <a:ext cx="7838531" cy="1524132"/>
          </a:xfrm>
          <a:prstGeom prst="rect">
            <a:avLst/>
          </a:prstGeom>
        </p:spPr>
      </p:pic>
    </p:spTree>
    <p:extLst>
      <p:ext uri="{BB962C8B-B14F-4D97-AF65-F5344CB8AC3E}">
        <p14:creationId xmlns:p14="http://schemas.microsoft.com/office/powerpoint/2010/main" val="366051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9A4AD21-202E-49ED-8DF1-2E7D3E15B51E}"/>
              </a:ext>
            </a:extLst>
          </p:cNvPr>
          <p:cNvPicPr>
            <a:picLocks noChangeAspect="1"/>
          </p:cNvPicPr>
          <p:nvPr/>
        </p:nvPicPr>
        <p:blipFill>
          <a:blip r:embed="rId3"/>
          <a:stretch>
            <a:fillRect/>
          </a:stretch>
        </p:blipFill>
        <p:spPr>
          <a:xfrm>
            <a:off x="602295" y="435933"/>
            <a:ext cx="7311081" cy="4696933"/>
          </a:xfrm>
          <a:prstGeom prst="rect">
            <a:avLst/>
          </a:prstGeom>
        </p:spPr>
      </p:pic>
    </p:spTree>
    <p:extLst>
      <p:ext uri="{BB962C8B-B14F-4D97-AF65-F5344CB8AC3E}">
        <p14:creationId xmlns:p14="http://schemas.microsoft.com/office/powerpoint/2010/main" val="126759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78F1D5-3F2F-4453-BB85-27A4382864E6}"/>
              </a:ext>
            </a:extLst>
          </p:cNvPr>
          <p:cNvPicPr>
            <a:picLocks noChangeAspect="1"/>
          </p:cNvPicPr>
          <p:nvPr/>
        </p:nvPicPr>
        <p:blipFill>
          <a:blip r:embed="rId2"/>
          <a:stretch>
            <a:fillRect/>
          </a:stretch>
        </p:blipFill>
        <p:spPr>
          <a:xfrm>
            <a:off x="648586" y="337540"/>
            <a:ext cx="7506586" cy="917146"/>
          </a:xfrm>
          <a:prstGeom prst="rect">
            <a:avLst/>
          </a:prstGeom>
        </p:spPr>
      </p:pic>
      <p:pic>
        <p:nvPicPr>
          <p:cNvPr id="3" name="Picture 2">
            <a:extLst>
              <a:ext uri="{FF2B5EF4-FFF2-40B4-BE49-F238E27FC236}">
                <a16:creationId xmlns:a16="http://schemas.microsoft.com/office/drawing/2014/main" id="{8EAD072E-418B-48AA-81BC-C7B1D3C126D4}"/>
              </a:ext>
            </a:extLst>
          </p:cNvPr>
          <p:cNvPicPr>
            <a:picLocks noChangeAspect="1"/>
          </p:cNvPicPr>
          <p:nvPr/>
        </p:nvPicPr>
        <p:blipFill>
          <a:blip r:embed="rId3"/>
          <a:stretch>
            <a:fillRect/>
          </a:stretch>
        </p:blipFill>
        <p:spPr>
          <a:xfrm>
            <a:off x="648586" y="1263989"/>
            <a:ext cx="7506586" cy="1803974"/>
          </a:xfrm>
          <a:prstGeom prst="rect">
            <a:avLst/>
          </a:prstGeom>
        </p:spPr>
      </p:pic>
      <p:pic>
        <p:nvPicPr>
          <p:cNvPr id="4" name="Picture 3">
            <a:extLst>
              <a:ext uri="{FF2B5EF4-FFF2-40B4-BE49-F238E27FC236}">
                <a16:creationId xmlns:a16="http://schemas.microsoft.com/office/drawing/2014/main" id="{17F9D23C-1A60-47F2-80C4-BEC82E15E49F}"/>
              </a:ext>
            </a:extLst>
          </p:cNvPr>
          <p:cNvPicPr>
            <a:picLocks noChangeAspect="1"/>
          </p:cNvPicPr>
          <p:nvPr/>
        </p:nvPicPr>
        <p:blipFill>
          <a:blip r:embed="rId4"/>
          <a:stretch>
            <a:fillRect/>
          </a:stretch>
        </p:blipFill>
        <p:spPr>
          <a:xfrm>
            <a:off x="776176" y="3077266"/>
            <a:ext cx="9144000" cy="529533"/>
          </a:xfrm>
          <a:prstGeom prst="rect">
            <a:avLst/>
          </a:prstGeom>
        </p:spPr>
      </p:pic>
      <p:pic>
        <p:nvPicPr>
          <p:cNvPr id="5" name="Picture 4">
            <a:extLst>
              <a:ext uri="{FF2B5EF4-FFF2-40B4-BE49-F238E27FC236}">
                <a16:creationId xmlns:a16="http://schemas.microsoft.com/office/drawing/2014/main" id="{941088A7-E1F1-4018-BC40-BB4C88ED2BA1}"/>
              </a:ext>
            </a:extLst>
          </p:cNvPr>
          <p:cNvPicPr>
            <a:picLocks noChangeAspect="1"/>
          </p:cNvPicPr>
          <p:nvPr/>
        </p:nvPicPr>
        <p:blipFill>
          <a:blip r:embed="rId5"/>
          <a:stretch>
            <a:fillRect/>
          </a:stretch>
        </p:blipFill>
        <p:spPr>
          <a:xfrm>
            <a:off x="303028" y="3771917"/>
            <a:ext cx="7852144" cy="1118626"/>
          </a:xfrm>
          <a:prstGeom prst="rect">
            <a:avLst/>
          </a:prstGeom>
        </p:spPr>
      </p:pic>
    </p:spTree>
    <p:extLst>
      <p:ext uri="{BB962C8B-B14F-4D97-AF65-F5344CB8AC3E}">
        <p14:creationId xmlns:p14="http://schemas.microsoft.com/office/powerpoint/2010/main" val="3880543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8" name="Google Shape;838;p31"/>
          <p:cNvSpPr txBox="1">
            <a:spLocks noGrp="1"/>
          </p:cNvSpPr>
          <p:nvPr>
            <p:ph type="title" idx="2"/>
          </p:nvPr>
        </p:nvSpPr>
        <p:spPr>
          <a:xfrm>
            <a:off x="3315443" y="2828613"/>
            <a:ext cx="5314207" cy="12093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tx1"/>
                </a:solidFill>
                <a:latin typeface="KagePro-DemiBold" panose="01000000000000000000" pitchFamily="50" charset="0"/>
                <a:ea typeface="KagePro-DemiBold" panose="01000000000000000000" pitchFamily="50" charset="0"/>
              </a:rPr>
              <a:t>TRÌNH BÀY BẢNG TÍNH</a:t>
            </a:r>
            <a:endParaRPr b="1" dirty="0">
              <a:solidFill>
                <a:schemeClr val="tx1"/>
              </a:solidFill>
              <a:latin typeface="KagePro-DemiBold" panose="01000000000000000000" pitchFamily="50" charset="0"/>
              <a:ea typeface="KagePro-DemiBold" panose="01000000000000000000" pitchFamily="50" charset="0"/>
            </a:endParaRPr>
          </a:p>
        </p:txBody>
      </p:sp>
      <p:sp>
        <p:nvSpPr>
          <p:cNvPr id="839" name="Google Shape;839;p31"/>
          <p:cNvSpPr txBox="1">
            <a:spLocks noGrp="1"/>
          </p:cNvSpPr>
          <p:nvPr>
            <p:ph type="title"/>
          </p:nvPr>
        </p:nvSpPr>
        <p:spPr>
          <a:xfrm>
            <a:off x="4987419" y="2236807"/>
            <a:ext cx="1100312" cy="8291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4400" dirty="0"/>
              <a:t>02</a:t>
            </a:r>
            <a:endParaRPr sz="4400" dirty="0"/>
          </a:p>
        </p:txBody>
      </p:sp>
      <p:sp>
        <p:nvSpPr>
          <p:cNvPr id="840" name="Google Shape;840;p31"/>
          <p:cNvSpPr/>
          <p:nvPr/>
        </p:nvSpPr>
        <p:spPr>
          <a:xfrm>
            <a:off x="1025688" y="2189100"/>
            <a:ext cx="1028700" cy="103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025700" y="3227400"/>
            <a:ext cx="1028700" cy="1916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562" y="2957838"/>
            <a:ext cx="1028700" cy="103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1562" y="0"/>
            <a:ext cx="1028700" cy="1949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316181" y="220155"/>
            <a:ext cx="384502" cy="385193"/>
          </a:xfrm>
          <a:custGeom>
            <a:avLst/>
            <a:gdLst/>
            <a:ahLst/>
            <a:cxnLst/>
            <a:rect l="l" t="t" r="r" b="b"/>
            <a:pathLst>
              <a:path w="5866" h="5877" extrusionOk="0">
                <a:moveTo>
                  <a:pt x="3988" y="0"/>
                </a:moveTo>
                <a:lnTo>
                  <a:pt x="2872" y="1693"/>
                </a:lnTo>
                <a:lnTo>
                  <a:pt x="1596" y="123"/>
                </a:lnTo>
                <a:lnTo>
                  <a:pt x="2013" y="2098"/>
                </a:lnTo>
                <a:lnTo>
                  <a:pt x="1" y="1889"/>
                </a:lnTo>
                <a:lnTo>
                  <a:pt x="1" y="1889"/>
                </a:lnTo>
                <a:lnTo>
                  <a:pt x="1694" y="2994"/>
                </a:lnTo>
                <a:lnTo>
                  <a:pt x="111" y="4270"/>
                </a:lnTo>
                <a:lnTo>
                  <a:pt x="111" y="4270"/>
                </a:lnTo>
                <a:lnTo>
                  <a:pt x="2099" y="3852"/>
                </a:lnTo>
                <a:lnTo>
                  <a:pt x="1890" y="5877"/>
                </a:lnTo>
                <a:lnTo>
                  <a:pt x="2994" y="4184"/>
                </a:lnTo>
                <a:lnTo>
                  <a:pt x="4270" y="5754"/>
                </a:lnTo>
                <a:lnTo>
                  <a:pt x="3853" y="3766"/>
                </a:lnTo>
                <a:lnTo>
                  <a:pt x="5865" y="3987"/>
                </a:lnTo>
                <a:lnTo>
                  <a:pt x="4172" y="2871"/>
                </a:lnTo>
                <a:lnTo>
                  <a:pt x="5755" y="1607"/>
                </a:lnTo>
                <a:lnTo>
                  <a:pt x="3767" y="2012"/>
                </a:lnTo>
                <a:lnTo>
                  <a:pt x="3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316181" y="1345067"/>
            <a:ext cx="384502" cy="384472"/>
          </a:xfrm>
          <a:custGeom>
            <a:avLst/>
            <a:gdLst/>
            <a:ahLst/>
            <a:cxnLst/>
            <a:rect l="l" t="t" r="r" b="b"/>
            <a:pathLst>
              <a:path w="5866" h="5866" extrusionOk="0">
                <a:moveTo>
                  <a:pt x="3988" y="1"/>
                </a:moveTo>
                <a:lnTo>
                  <a:pt x="2872" y="1694"/>
                </a:lnTo>
                <a:lnTo>
                  <a:pt x="1596" y="111"/>
                </a:lnTo>
                <a:lnTo>
                  <a:pt x="2013" y="2099"/>
                </a:lnTo>
                <a:lnTo>
                  <a:pt x="1" y="1878"/>
                </a:lnTo>
                <a:lnTo>
                  <a:pt x="1694" y="2994"/>
                </a:lnTo>
                <a:lnTo>
                  <a:pt x="111" y="4270"/>
                </a:lnTo>
                <a:lnTo>
                  <a:pt x="111" y="4270"/>
                </a:lnTo>
                <a:lnTo>
                  <a:pt x="2099" y="3853"/>
                </a:lnTo>
                <a:lnTo>
                  <a:pt x="1890" y="5865"/>
                </a:lnTo>
                <a:lnTo>
                  <a:pt x="2994" y="4172"/>
                </a:lnTo>
                <a:lnTo>
                  <a:pt x="4270" y="5755"/>
                </a:lnTo>
                <a:lnTo>
                  <a:pt x="3853" y="3767"/>
                </a:lnTo>
                <a:lnTo>
                  <a:pt x="5865" y="3988"/>
                </a:lnTo>
                <a:lnTo>
                  <a:pt x="4172" y="2872"/>
                </a:lnTo>
                <a:lnTo>
                  <a:pt x="5755" y="1596"/>
                </a:lnTo>
                <a:lnTo>
                  <a:pt x="3767" y="2013"/>
                </a:lnTo>
                <a:lnTo>
                  <a:pt x="3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316181" y="798309"/>
            <a:ext cx="384502" cy="384407"/>
          </a:xfrm>
          <a:custGeom>
            <a:avLst/>
            <a:gdLst/>
            <a:ahLst/>
            <a:cxnLst/>
            <a:rect l="l" t="t" r="r" b="b"/>
            <a:pathLst>
              <a:path w="5866" h="5865" extrusionOk="0">
                <a:moveTo>
                  <a:pt x="3988" y="0"/>
                </a:moveTo>
                <a:lnTo>
                  <a:pt x="2872" y="1693"/>
                </a:lnTo>
                <a:lnTo>
                  <a:pt x="1596" y="111"/>
                </a:lnTo>
                <a:lnTo>
                  <a:pt x="2013" y="2098"/>
                </a:lnTo>
                <a:lnTo>
                  <a:pt x="1" y="1877"/>
                </a:lnTo>
                <a:lnTo>
                  <a:pt x="1" y="1877"/>
                </a:lnTo>
                <a:lnTo>
                  <a:pt x="1694" y="2994"/>
                </a:lnTo>
                <a:lnTo>
                  <a:pt x="111" y="4270"/>
                </a:lnTo>
                <a:lnTo>
                  <a:pt x="111" y="4270"/>
                </a:lnTo>
                <a:lnTo>
                  <a:pt x="2099" y="3853"/>
                </a:lnTo>
                <a:lnTo>
                  <a:pt x="1890" y="5865"/>
                </a:lnTo>
                <a:lnTo>
                  <a:pt x="2994" y="4172"/>
                </a:lnTo>
                <a:lnTo>
                  <a:pt x="4270" y="5754"/>
                </a:lnTo>
                <a:lnTo>
                  <a:pt x="3853" y="3767"/>
                </a:lnTo>
                <a:lnTo>
                  <a:pt x="5865" y="3975"/>
                </a:lnTo>
                <a:lnTo>
                  <a:pt x="4172" y="2871"/>
                </a:lnTo>
                <a:lnTo>
                  <a:pt x="5755" y="1595"/>
                </a:lnTo>
                <a:lnTo>
                  <a:pt x="3767" y="2012"/>
                </a:lnTo>
                <a:lnTo>
                  <a:pt x="3767" y="2012"/>
                </a:lnTo>
                <a:lnTo>
                  <a:pt x="3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7" name="Google Shape;847;p31"/>
          <p:cNvGrpSpPr/>
          <p:nvPr/>
        </p:nvGrpSpPr>
        <p:grpSpPr>
          <a:xfrm flipH="1">
            <a:off x="1142569" y="2311087"/>
            <a:ext cx="794894" cy="794478"/>
            <a:chOff x="1787252" y="2338103"/>
            <a:chExt cx="589029" cy="588721"/>
          </a:xfrm>
        </p:grpSpPr>
        <p:sp>
          <p:nvSpPr>
            <p:cNvPr id="848" name="Google Shape;848;p31"/>
            <p:cNvSpPr/>
            <p:nvPr/>
          </p:nvSpPr>
          <p:spPr>
            <a:xfrm>
              <a:off x="2163780" y="2715093"/>
              <a:ext cx="120641" cy="119501"/>
            </a:xfrm>
            <a:custGeom>
              <a:avLst/>
              <a:gdLst/>
              <a:ahLst/>
              <a:cxnLst/>
              <a:rect l="l" t="t" r="r" b="b"/>
              <a:pathLst>
                <a:path w="3915" h="3878" extrusionOk="0">
                  <a:moveTo>
                    <a:pt x="172" y="0"/>
                  </a:moveTo>
                  <a:cubicBezTo>
                    <a:pt x="133" y="0"/>
                    <a:pt x="93" y="12"/>
                    <a:pt x="62" y="37"/>
                  </a:cubicBezTo>
                  <a:cubicBezTo>
                    <a:pt x="1" y="98"/>
                    <a:pt x="1" y="196"/>
                    <a:pt x="62" y="258"/>
                  </a:cubicBezTo>
                  <a:lnTo>
                    <a:pt x="3632" y="3828"/>
                  </a:lnTo>
                  <a:cubicBezTo>
                    <a:pt x="3669" y="3853"/>
                    <a:pt x="3706" y="3877"/>
                    <a:pt x="3743" y="3877"/>
                  </a:cubicBezTo>
                  <a:cubicBezTo>
                    <a:pt x="3779" y="3877"/>
                    <a:pt x="3816" y="3865"/>
                    <a:pt x="3853" y="3828"/>
                  </a:cubicBezTo>
                  <a:cubicBezTo>
                    <a:pt x="3914" y="3767"/>
                    <a:pt x="3914" y="3669"/>
                    <a:pt x="3853" y="3607"/>
                  </a:cubicBezTo>
                  <a:lnTo>
                    <a:pt x="283" y="37"/>
                  </a:lnTo>
                  <a:cubicBezTo>
                    <a:pt x="252" y="12"/>
                    <a:pt x="212"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2182300" y="2732843"/>
              <a:ext cx="193980" cy="193980"/>
            </a:xfrm>
            <a:custGeom>
              <a:avLst/>
              <a:gdLst/>
              <a:ahLst/>
              <a:cxnLst/>
              <a:rect l="l" t="t" r="r" b="b"/>
              <a:pathLst>
                <a:path w="6295" h="6295" extrusionOk="0">
                  <a:moveTo>
                    <a:pt x="4270" y="1"/>
                  </a:moveTo>
                  <a:lnTo>
                    <a:pt x="3080" y="1817"/>
                  </a:lnTo>
                  <a:lnTo>
                    <a:pt x="1718" y="123"/>
                  </a:lnTo>
                  <a:lnTo>
                    <a:pt x="2160" y="2246"/>
                  </a:lnTo>
                  <a:lnTo>
                    <a:pt x="1" y="2013"/>
                  </a:lnTo>
                  <a:lnTo>
                    <a:pt x="1817" y="3215"/>
                  </a:lnTo>
                  <a:lnTo>
                    <a:pt x="124" y="4577"/>
                  </a:lnTo>
                  <a:lnTo>
                    <a:pt x="2246" y="4135"/>
                  </a:lnTo>
                  <a:lnTo>
                    <a:pt x="2246" y="4135"/>
                  </a:lnTo>
                  <a:lnTo>
                    <a:pt x="2013" y="6295"/>
                  </a:lnTo>
                  <a:lnTo>
                    <a:pt x="3215" y="4479"/>
                  </a:lnTo>
                  <a:lnTo>
                    <a:pt x="4577" y="6160"/>
                  </a:lnTo>
                  <a:lnTo>
                    <a:pt x="4577" y="6160"/>
                  </a:lnTo>
                  <a:lnTo>
                    <a:pt x="4135" y="4037"/>
                  </a:lnTo>
                  <a:lnTo>
                    <a:pt x="6295" y="4270"/>
                  </a:lnTo>
                  <a:lnTo>
                    <a:pt x="4479" y="3080"/>
                  </a:lnTo>
                  <a:lnTo>
                    <a:pt x="6160" y="1718"/>
                  </a:lnTo>
                  <a:lnTo>
                    <a:pt x="6160" y="1718"/>
                  </a:lnTo>
                  <a:lnTo>
                    <a:pt x="4037" y="2160"/>
                  </a:lnTo>
                  <a:lnTo>
                    <a:pt x="42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848111" y="2398654"/>
              <a:ext cx="401889" cy="399763"/>
            </a:xfrm>
            <a:custGeom>
              <a:avLst/>
              <a:gdLst/>
              <a:ahLst/>
              <a:cxnLst/>
              <a:rect l="l" t="t" r="r" b="b"/>
              <a:pathLst>
                <a:path w="13042" h="12973" extrusionOk="0">
                  <a:moveTo>
                    <a:pt x="5190" y="0"/>
                  </a:moveTo>
                  <a:lnTo>
                    <a:pt x="0" y="5190"/>
                  </a:lnTo>
                  <a:lnTo>
                    <a:pt x="7423" y="12612"/>
                  </a:lnTo>
                  <a:cubicBezTo>
                    <a:pt x="7665" y="12855"/>
                    <a:pt x="7982" y="12972"/>
                    <a:pt x="8299" y="12972"/>
                  </a:cubicBezTo>
                  <a:cubicBezTo>
                    <a:pt x="8367" y="12972"/>
                    <a:pt x="8435" y="12967"/>
                    <a:pt x="8503" y="12956"/>
                  </a:cubicBezTo>
                  <a:cubicBezTo>
                    <a:pt x="8748" y="12919"/>
                    <a:pt x="8981" y="12809"/>
                    <a:pt x="9177" y="12612"/>
                  </a:cubicBezTo>
                  <a:lnTo>
                    <a:pt x="12613" y="9177"/>
                  </a:lnTo>
                  <a:cubicBezTo>
                    <a:pt x="12784" y="9005"/>
                    <a:pt x="12895" y="8785"/>
                    <a:pt x="12944" y="8564"/>
                  </a:cubicBezTo>
                  <a:cubicBezTo>
                    <a:pt x="13042" y="8171"/>
                    <a:pt x="12919" y="7730"/>
                    <a:pt x="12613" y="7423"/>
                  </a:cubicBezTo>
                  <a:lnTo>
                    <a:pt x="51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2144891" y="2595624"/>
              <a:ext cx="82060" cy="177710"/>
            </a:xfrm>
            <a:custGeom>
              <a:avLst/>
              <a:gdLst/>
              <a:ahLst/>
              <a:cxnLst/>
              <a:rect l="l" t="t" r="r" b="b"/>
              <a:pathLst>
                <a:path w="2663" h="5767" extrusionOk="0">
                  <a:moveTo>
                    <a:pt x="1951" y="0"/>
                  </a:moveTo>
                  <a:lnTo>
                    <a:pt x="0" y="5767"/>
                  </a:lnTo>
                  <a:lnTo>
                    <a:pt x="0" y="5767"/>
                  </a:lnTo>
                  <a:lnTo>
                    <a:pt x="1448" y="4319"/>
                  </a:lnTo>
                  <a:lnTo>
                    <a:pt x="2663" y="712"/>
                  </a:lnTo>
                  <a:lnTo>
                    <a:pt x="19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2067391" y="2538893"/>
              <a:ext cx="102860" cy="257120"/>
            </a:xfrm>
            <a:custGeom>
              <a:avLst/>
              <a:gdLst/>
              <a:ahLst/>
              <a:cxnLst/>
              <a:rect l="l" t="t" r="r" b="b"/>
              <a:pathLst>
                <a:path w="3338" h="8344" extrusionOk="0">
                  <a:moveTo>
                    <a:pt x="2626" y="1"/>
                  </a:moveTo>
                  <a:lnTo>
                    <a:pt x="0" y="7755"/>
                  </a:lnTo>
                  <a:lnTo>
                    <a:pt x="749" y="8344"/>
                  </a:lnTo>
                  <a:lnTo>
                    <a:pt x="3337" y="713"/>
                  </a:lnTo>
                  <a:lnTo>
                    <a:pt x="26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2010660" y="2482194"/>
              <a:ext cx="102860" cy="260911"/>
            </a:xfrm>
            <a:custGeom>
              <a:avLst/>
              <a:gdLst/>
              <a:ahLst/>
              <a:cxnLst/>
              <a:rect l="l" t="t" r="r" b="b"/>
              <a:pathLst>
                <a:path w="3338" h="8467" extrusionOk="0">
                  <a:moveTo>
                    <a:pt x="2626" y="1"/>
                  </a:moveTo>
                  <a:lnTo>
                    <a:pt x="1" y="7754"/>
                  </a:lnTo>
                  <a:lnTo>
                    <a:pt x="712" y="8466"/>
                  </a:lnTo>
                  <a:lnTo>
                    <a:pt x="3338" y="712"/>
                  </a:lnTo>
                  <a:lnTo>
                    <a:pt x="26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1953961" y="2425494"/>
              <a:ext cx="102860" cy="260880"/>
            </a:xfrm>
            <a:custGeom>
              <a:avLst/>
              <a:gdLst/>
              <a:ahLst/>
              <a:cxnLst/>
              <a:rect l="l" t="t" r="r" b="b"/>
              <a:pathLst>
                <a:path w="3338" h="8466" extrusionOk="0">
                  <a:moveTo>
                    <a:pt x="2626" y="0"/>
                  </a:moveTo>
                  <a:lnTo>
                    <a:pt x="1" y="7754"/>
                  </a:lnTo>
                  <a:lnTo>
                    <a:pt x="712" y="8466"/>
                  </a:lnTo>
                  <a:lnTo>
                    <a:pt x="3338" y="712"/>
                  </a:lnTo>
                  <a:lnTo>
                    <a:pt x="26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1897261" y="2414524"/>
              <a:ext cx="94910" cy="215150"/>
            </a:xfrm>
            <a:custGeom>
              <a:avLst/>
              <a:gdLst/>
              <a:ahLst/>
              <a:cxnLst/>
              <a:rect l="l" t="t" r="r" b="b"/>
              <a:pathLst>
                <a:path w="3080" h="6982" extrusionOk="0">
                  <a:moveTo>
                    <a:pt x="3080" y="1"/>
                  </a:moveTo>
                  <a:lnTo>
                    <a:pt x="1632" y="1436"/>
                  </a:lnTo>
                  <a:lnTo>
                    <a:pt x="0" y="6270"/>
                  </a:lnTo>
                  <a:lnTo>
                    <a:pt x="712" y="6981"/>
                  </a:lnTo>
                  <a:lnTo>
                    <a:pt x="30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1948291" y="2613866"/>
              <a:ext cx="114971" cy="114108"/>
            </a:xfrm>
            <a:custGeom>
              <a:avLst/>
              <a:gdLst/>
              <a:ahLst/>
              <a:cxnLst/>
              <a:rect l="l" t="t" r="r" b="b"/>
              <a:pathLst>
                <a:path w="3731" h="3703" extrusionOk="0">
                  <a:moveTo>
                    <a:pt x="160" y="0"/>
                  </a:moveTo>
                  <a:cubicBezTo>
                    <a:pt x="120" y="0"/>
                    <a:pt x="80" y="16"/>
                    <a:pt x="50" y="46"/>
                  </a:cubicBezTo>
                  <a:cubicBezTo>
                    <a:pt x="1" y="108"/>
                    <a:pt x="1" y="206"/>
                    <a:pt x="50" y="267"/>
                  </a:cubicBezTo>
                  <a:lnTo>
                    <a:pt x="3448" y="3666"/>
                  </a:lnTo>
                  <a:cubicBezTo>
                    <a:pt x="3485" y="3690"/>
                    <a:pt x="3522" y="3702"/>
                    <a:pt x="3558" y="3702"/>
                  </a:cubicBezTo>
                  <a:cubicBezTo>
                    <a:pt x="3595" y="3702"/>
                    <a:pt x="3632" y="3690"/>
                    <a:pt x="3669" y="3666"/>
                  </a:cubicBezTo>
                  <a:cubicBezTo>
                    <a:pt x="3730" y="3604"/>
                    <a:pt x="3730" y="3506"/>
                    <a:pt x="3669" y="3445"/>
                  </a:cubicBezTo>
                  <a:lnTo>
                    <a:pt x="270" y="46"/>
                  </a:lnTo>
                  <a:cubicBezTo>
                    <a:pt x="240" y="16"/>
                    <a:pt x="20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2121440" y="2536736"/>
              <a:ext cx="36701" cy="35838"/>
            </a:xfrm>
            <a:custGeom>
              <a:avLst/>
              <a:gdLst/>
              <a:ahLst/>
              <a:cxnLst/>
              <a:rect l="l" t="t" r="r" b="b"/>
              <a:pathLst>
                <a:path w="1191" h="1163" extrusionOk="0">
                  <a:moveTo>
                    <a:pt x="172" y="0"/>
                  </a:moveTo>
                  <a:cubicBezTo>
                    <a:pt x="132" y="0"/>
                    <a:pt x="93" y="16"/>
                    <a:pt x="62" y="46"/>
                  </a:cubicBezTo>
                  <a:cubicBezTo>
                    <a:pt x="1" y="108"/>
                    <a:pt x="1" y="206"/>
                    <a:pt x="62" y="267"/>
                  </a:cubicBezTo>
                  <a:lnTo>
                    <a:pt x="921" y="1126"/>
                  </a:lnTo>
                  <a:cubicBezTo>
                    <a:pt x="945" y="1151"/>
                    <a:pt x="994" y="1163"/>
                    <a:pt x="1031" y="1163"/>
                  </a:cubicBezTo>
                  <a:cubicBezTo>
                    <a:pt x="1068" y="1163"/>
                    <a:pt x="1105" y="1151"/>
                    <a:pt x="1129" y="1126"/>
                  </a:cubicBezTo>
                  <a:cubicBezTo>
                    <a:pt x="1191" y="1065"/>
                    <a:pt x="1191" y="967"/>
                    <a:pt x="1129" y="905"/>
                  </a:cubicBezTo>
                  <a:lnTo>
                    <a:pt x="283" y="46"/>
                  </a:lnTo>
                  <a:cubicBezTo>
                    <a:pt x="252" y="16"/>
                    <a:pt x="212"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2166060" y="2581356"/>
              <a:ext cx="22341" cy="21478"/>
            </a:xfrm>
            <a:custGeom>
              <a:avLst/>
              <a:gdLst/>
              <a:ahLst/>
              <a:cxnLst/>
              <a:rect l="l" t="t" r="r" b="b"/>
              <a:pathLst>
                <a:path w="725" h="697" extrusionOk="0">
                  <a:moveTo>
                    <a:pt x="160" y="0"/>
                  </a:moveTo>
                  <a:cubicBezTo>
                    <a:pt x="120" y="0"/>
                    <a:pt x="80" y="15"/>
                    <a:pt x="49" y="46"/>
                  </a:cubicBezTo>
                  <a:cubicBezTo>
                    <a:pt x="0" y="107"/>
                    <a:pt x="0" y="193"/>
                    <a:pt x="49" y="255"/>
                  </a:cubicBezTo>
                  <a:lnTo>
                    <a:pt x="454" y="647"/>
                  </a:lnTo>
                  <a:cubicBezTo>
                    <a:pt x="478" y="683"/>
                    <a:pt x="513" y="695"/>
                    <a:pt x="559" y="696"/>
                  </a:cubicBezTo>
                  <a:lnTo>
                    <a:pt x="559" y="696"/>
                  </a:lnTo>
                  <a:cubicBezTo>
                    <a:pt x="605" y="695"/>
                    <a:pt x="639" y="683"/>
                    <a:pt x="663" y="647"/>
                  </a:cubicBezTo>
                  <a:cubicBezTo>
                    <a:pt x="724" y="586"/>
                    <a:pt x="724" y="500"/>
                    <a:pt x="663" y="439"/>
                  </a:cubicBezTo>
                  <a:lnTo>
                    <a:pt x="270" y="46"/>
                  </a:lnTo>
                  <a:cubicBezTo>
                    <a:pt x="240" y="15"/>
                    <a:pt x="200" y="0"/>
                    <a:pt x="160" y="0"/>
                  </a:cubicBezTo>
                  <a:close/>
                  <a:moveTo>
                    <a:pt x="559" y="696"/>
                  </a:moveTo>
                  <a:cubicBezTo>
                    <a:pt x="557" y="696"/>
                    <a:pt x="554" y="696"/>
                    <a:pt x="552" y="696"/>
                  </a:cubicBezTo>
                  <a:lnTo>
                    <a:pt x="565" y="696"/>
                  </a:lnTo>
                  <a:cubicBezTo>
                    <a:pt x="563" y="696"/>
                    <a:pt x="561" y="696"/>
                    <a:pt x="559" y="6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1787252" y="2338103"/>
              <a:ext cx="250680" cy="249293"/>
            </a:xfrm>
            <a:custGeom>
              <a:avLst/>
              <a:gdLst/>
              <a:ahLst/>
              <a:cxnLst/>
              <a:rect l="l" t="t" r="r" b="b"/>
              <a:pathLst>
                <a:path w="8135" h="8090" extrusionOk="0">
                  <a:moveTo>
                    <a:pt x="515" y="1"/>
                  </a:moveTo>
                  <a:cubicBezTo>
                    <a:pt x="380" y="1"/>
                    <a:pt x="249" y="60"/>
                    <a:pt x="160" y="150"/>
                  </a:cubicBezTo>
                  <a:cubicBezTo>
                    <a:pt x="61" y="248"/>
                    <a:pt x="0" y="383"/>
                    <a:pt x="12" y="542"/>
                  </a:cubicBezTo>
                  <a:lnTo>
                    <a:pt x="748" y="7646"/>
                  </a:lnTo>
                  <a:cubicBezTo>
                    <a:pt x="773" y="7854"/>
                    <a:pt x="908" y="8014"/>
                    <a:pt x="1092" y="8063"/>
                  </a:cubicBezTo>
                  <a:cubicBezTo>
                    <a:pt x="1143" y="8080"/>
                    <a:pt x="1197" y="8089"/>
                    <a:pt x="1251" y="8089"/>
                  </a:cubicBezTo>
                  <a:cubicBezTo>
                    <a:pt x="1314" y="8089"/>
                    <a:pt x="1376" y="8077"/>
                    <a:pt x="1436" y="8051"/>
                  </a:cubicBezTo>
                  <a:cubicBezTo>
                    <a:pt x="2331" y="7633"/>
                    <a:pt x="4000" y="6738"/>
                    <a:pt x="5374" y="5364"/>
                  </a:cubicBezTo>
                  <a:cubicBezTo>
                    <a:pt x="6748" y="3977"/>
                    <a:pt x="7643" y="2309"/>
                    <a:pt x="8061" y="1425"/>
                  </a:cubicBezTo>
                  <a:cubicBezTo>
                    <a:pt x="8134" y="1266"/>
                    <a:pt x="8110" y="1094"/>
                    <a:pt x="8024" y="959"/>
                  </a:cubicBezTo>
                  <a:cubicBezTo>
                    <a:pt x="7950" y="837"/>
                    <a:pt x="7815" y="751"/>
                    <a:pt x="7656" y="738"/>
                  </a:cubicBezTo>
                  <a:lnTo>
                    <a:pt x="552" y="2"/>
                  </a:lnTo>
                  <a:cubicBezTo>
                    <a:pt x="540" y="1"/>
                    <a:pt x="527" y="1"/>
                    <a:pt x="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1820871" y="2400873"/>
              <a:ext cx="21232" cy="92692"/>
            </a:xfrm>
            <a:custGeom>
              <a:avLst/>
              <a:gdLst/>
              <a:ahLst/>
              <a:cxnLst/>
              <a:rect l="l" t="t" r="r" b="b"/>
              <a:pathLst>
                <a:path w="689" h="3008" extrusionOk="0">
                  <a:moveTo>
                    <a:pt x="167" y="0"/>
                  </a:moveTo>
                  <a:cubicBezTo>
                    <a:pt x="161" y="0"/>
                    <a:pt x="155" y="1"/>
                    <a:pt x="148" y="2"/>
                  </a:cubicBezTo>
                  <a:cubicBezTo>
                    <a:pt x="62" y="14"/>
                    <a:pt x="1" y="88"/>
                    <a:pt x="13" y="174"/>
                  </a:cubicBezTo>
                  <a:lnTo>
                    <a:pt x="369" y="2873"/>
                  </a:lnTo>
                  <a:cubicBezTo>
                    <a:pt x="381" y="2946"/>
                    <a:pt x="455" y="3008"/>
                    <a:pt x="529" y="3008"/>
                  </a:cubicBezTo>
                  <a:lnTo>
                    <a:pt x="541" y="3008"/>
                  </a:lnTo>
                  <a:cubicBezTo>
                    <a:pt x="627" y="2995"/>
                    <a:pt x="688" y="2910"/>
                    <a:pt x="676" y="2836"/>
                  </a:cubicBezTo>
                  <a:lnTo>
                    <a:pt x="320" y="137"/>
                  </a:lnTo>
                  <a:cubicBezTo>
                    <a:pt x="309" y="58"/>
                    <a:pt x="23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1834121" y="2510513"/>
              <a:ext cx="11371" cy="26901"/>
            </a:xfrm>
            <a:custGeom>
              <a:avLst/>
              <a:gdLst/>
              <a:ahLst/>
              <a:cxnLst/>
              <a:rect l="l" t="t" r="r" b="b"/>
              <a:pathLst>
                <a:path w="369" h="873" extrusionOk="0">
                  <a:moveTo>
                    <a:pt x="169" y="0"/>
                  </a:moveTo>
                  <a:cubicBezTo>
                    <a:pt x="162" y="0"/>
                    <a:pt x="155" y="1"/>
                    <a:pt x="148" y="2"/>
                  </a:cubicBezTo>
                  <a:cubicBezTo>
                    <a:pt x="62" y="2"/>
                    <a:pt x="0" y="75"/>
                    <a:pt x="13" y="161"/>
                  </a:cubicBezTo>
                  <a:lnTo>
                    <a:pt x="62" y="726"/>
                  </a:lnTo>
                  <a:cubicBezTo>
                    <a:pt x="74" y="812"/>
                    <a:pt x="135" y="873"/>
                    <a:pt x="209" y="873"/>
                  </a:cubicBezTo>
                  <a:lnTo>
                    <a:pt x="209" y="861"/>
                  </a:lnTo>
                  <a:lnTo>
                    <a:pt x="234" y="861"/>
                  </a:lnTo>
                  <a:cubicBezTo>
                    <a:pt x="307" y="861"/>
                    <a:pt x="368" y="787"/>
                    <a:pt x="368" y="701"/>
                  </a:cubicBezTo>
                  <a:lnTo>
                    <a:pt x="319" y="137"/>
                  </a:lnTo>
                  <a:cubicBezTo>
                    <a:pt x="308" y="58"/>
                    <a:pt x="246"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1956981" y="2404016"/>
              <a:ext cx="37841" cy="47979"/>
            </a:xfrm>
            <a:custGeom>
              <a:avLst/>
              <a:gdLst/>
              <a:ahLst/>
              <a:cxnLst/>
              <a:rect l="l" t="t" r="r" b="b"/>
              <a:pathLst>
                <a:path w="1228" h="1557" extrusionOk="0">
                  <a:moveTo>
                    <a:pt x="1056" y="0"/>
                  </a:moveTo>
                  <a:cubicBezTo>
                    <a:pt x="1000" y="0"/>
                    <a:pt x="946" y="33"/>
                    <a:pt x="921" y="84"/>
                  </a:cubicBezTo>
                  <a:cubicBezTo>
                    <a:pt x="528" y="820"/>
                    <a:pt x="62" y="1299"/>
                    <a:pt x="62" y="1299"/>
                  </a:cubicBezTo>
                  <a:cubicBezTo>
                    <a:pt x="1" y="1360"/>
                    <a:pt x="1" y="1458"/>
                    <a:pt x="62" y="1519"/>
                  </a:cubicBezTo>
                  <a:cubicBezTo>
                    <a:pt x="87" y="1544"/>
                    <a:pt x="123" y="1556"/>
                    <a:pt x="172" y="1556"/>
                  </a:cubicBezTo>
                  <a:cubicBezTo>
                    <a:pt x="209" y="1556"/>
                    <a:pt x="246" y="1544"/>
                    <a:pt x="271" y="1519"/>
                  </a:cubicBezTo>
                  <a:cubicBezTo>
                    <a:pt x="295" y="1495"/>
                    <a:pt x="786" y="1004"/>
                    <a:pt x="1191" y="219"/>
                  </a:cubicBezTo>
                  <a:cubicBezTo>
                    <a:pt x="1228" y="145"/>
                    <a:pt x="1203" y="59"/>
                    <a:pt x="1129" y="23"/>
                  </a:cubicBezTo>
                  <a:cubicBezTo>
                    <a:pt x="1106" y="7"/>
                    <a:pt x="1081" y="0"/>
                    <a:pt x="1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31"/>
          <p:cNvGrpSpPr/>
          <p:nvPr/>
        </p:nvGrpSpPr>
        <p:grpSpPr>
          <a:xfrm>
            <a:off x="115347" y="3062683"/>
            <a:ext cx="794882" cy="828632"/>
            <a:chOff x="2747509" y="475829"/>
            <a:chExt cx="677129" cy="705879"/>
          </a:xfrm>
        </p:grpSpPr>
        <p:sp>
          <p:nvSpPr>
            <p:cNvPr id="864" name="Google Shape;864;p31"/>
            <p:cNvSpPr/>
            <p:nvPr/>
          </p:nvSpPr>
          <p:spPr>
            <a:xfrm>
              <a:off x="3039758" y="594559"/>
              <a:ext cx="98331" cy="173550"/>
            </a:xfrm>
            <a:custGeom>
              <a:avLst/>
              <a:gdLst/>
              <a:ahLst/>
              <a:cxnLst/>
              <a:rect l="l" t="t" r="r" b="b"/>
              <a:pathLst>
                <a:path w="3191" h="5632" extrusionOk="0">
                  <a:moveTo>
                    <a:pt x="1472" y="0"/>
                  </a:moveTo>
                  <a:cubicBezTo>
                    <a:pt x="0" y="0"/>
                    <a:pt x="1472" y="5631"/>
                    <a:pt x="1472" y="5631"/>
                  </a:cubicBezTo>
                  <a:cubicBezTo>
                    <a:pt x="1472" y="5631"/>
                    <a:pt x="3190" y="0"/>
                    <a:pt x="14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3068478" y="534069"/>
              <a:ext cx="34451" cy="34420"/>
            </a:xfrm>
            <a:custGeom>
              <a:avLst/>
              <a:gdLst/>
              <a:ahLst/>
              <a:cxnLst/>
              <a:rect l="l" t="t" r="r" b="b"/>
              <a:pathLst>
                <a:path w="1118" h="1117" extrusionOk="0">
                  <a:moveTo>
                    <a:pt x="565" y="0"/>
                  </a:moveTo>
                  <a:cubicBezTo>
                    <a:pt x="258" y="0"/>
                    <a:pt x="1" y="258"/>
                    <a:pt x="1" y="565"/>
                  </a:cubicBezTo>
                  <a:cubicBezTo>
                    <a:pt x="1" y="871"/>
                    <a:pt x="258" y="1117"/>
                    <a:pt x="565" y="1117"/>
                  </a:cubicBezTo>
                  <a:cubicBezTo>
                    <a:pt x="872" y="1117"/>
                    <a:pt x="1117" y="871"/>
                    <a:pt x="1117" y="565"/>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068478" y="475829"/>
              <a:ext cx="34451" cy="34451"/>
            </a:xfrm>
            <a:custGeom>
              <a:avLst/>
              <a:gdLst/>
              <a:ahLst/>
              <a:cxnLst/>
              <a:rect l="l" t="t" r="r" b="b"/>
              <a:pathLst>
                <a:path w="1118" h="1118" extrusionOk="0">
                  <a:moveTo>
                    <a:pt x="565" y="1"/>
                  </a:moveTo>
                  <a:cubicBezTo>
                    <a:pt x="258" y="1"/>
                    <a:pt x="1" y="258"/>
                    <a:pt x="1" y="565"/>
                  </a:cubicBezTo>
                  <a:cubicBezTo>
                    <a:pt x="1" y="872"/>
                    <a:pt x="258" y="1117"/>
                    <a:pt x="565" y="1117"/>
                  </a:cubicBezTo>
                  <a:cubicBezTo>
                    <a:pt x="872" y="1117"/>
                    <a:pt x="1117" y="872"/>
                    <a:pt x="1117" y="565"/>
                  </a:cubicBezTo>
                  <a:cubicBezTo>
                    <a:pt x="1117" y="258"/>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3039758" y="889428"/>
              <a:ext cx="98331" cy="173581"/>
            </a:xfrm>
            <a:custGeom>
              <a:avLst/>
              <a:gdLst/>
              <a:ahLst/>
              <a:cxnLst/>
              <a:rect l="l" t="t" r="r" b="b"/>
              <a:pathLst>
                <a:path w="3191" h="5633" extrusionOk="0">
                  <a:moveTo>
                    <a:pt x="1472" y="1"/>
                  </a:moveTo>
                  <a:cubicBezTo>
                    <a:pt x="1472" y="1"/>
                    <a:pt x="0" y="5632"/>
                    <a:pt x="1472" y="5632"/>
                  </a:cubicBezTo>
                  <a:cubicBezTo>
                    <a:pt x="3190" y="5632"/>
                    <a:pt x="1472" y="1"/>
                    <a:pt x="14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3068478" y="1089047"/>
              <a:ext cx="34451" cy="34451"/>
            </a:xfrm>
            <a:custGeom>
              <a:avLst/>
              <a:gdLst/>
              <a:ahLst/>
              <a:cxnLst/>
              <a:rect l="l" t="t" r="r" b="b"/>
              <a:pathLst>
                <a:path w="1118" h="1118" extrusionOk="0">
                  <a:moveTo>
                    <a:pt x="565" y="1"/>
                  </a:moveTo>
                  <a:cubicBezTo>
                    <a:pt x="258" y="1"/>
                    <a:pt x="1" y="246"/>
                    <a:pt x="1" y="553"/>
                  </a:cubicBezTo>
                  <a:cubicBezTo>
                    <a:pt x="1" y="859"/>
                    <a:pt x="258" y="1117"/>
                    <a:pt x="565" y="1117"/>
                  </a:cubicBezTo>
                  <a:cubicBezTo>
                    <a:pt x="872" y="1117"/>
                    <a:pt x="1117" y="859"/>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3068478" y="1147257"/>
              <a:ext cx="34451" cy="34451"/>
            </a:xfrm>
            <a:custGeom>
              <a:avLst/>
              <a:gdLst/>
              <a:ahLst/>
              <a:cxnLst/>
              <a:rect l="l" t="t" r="r" b="b"/>
              <a:pathLst>
                <a:path w="1118" h="1118" extrusionOk="0">
                  <a:moveTo>
                    <a:pt x="565" y="1"/>
                  </a:moveTo>
                  <a:cubicBezTo>
                    <a:pt x="258" y="1"/>
                    <a:pt x="1" y="246"/>
                    <a:pt x="1" y="553"/>
                  </a:cubicBezTo>
                  <a:cubicBezTo>
                    <a:pt x="1" y="860"/>
                    <a:pt x="258" y="1117"/>
                    <a:pt x="565" y="1117"/>
                  </a:cubicBezTo>
                  <a:cubicBezTo>
                    <a:pt x="872" y="1117"/>
                    <a:pt x="1117" y="860"/>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3132758" y="815410"/>
              <a:ext cx="173550" cy="43572"/>
            </a:xfrm>
            <a:custGeom>
              <a:avLst/>
              <a:gdLst/>
              <a:ahLst/>
              <a:cxnLst/>
              <a:rect l="l" t="t" r="r" b="b"/>
              <a:pathLst>
                <a:path w="5632" h="1414" extrusionOk="0">
                  <a:moveTo>
                    <a:pt x="4172" y="1"/>
                  </a:moveTo>
                  <a:cubicBezTo>
                    <a:pt x="2503" y="1"/>
                    <a:pt x="0" y="759"/>
                    <a:pt x="0" y="759"/>
                  </a:cubicBezTo>
                  <a:cubicBezTo>
                    <a:pt x="0" y="759"/>
                    <a:pt x="2503" y="1413"/>
                    <a:pt x="4172" y="1413"/>
                  </a:cubicBezTo>
                  <a:cubicBezTo>
                    <a:pt x="5006" y="1413"/>
                    <a:pt x="5632" y="1249"/>
                    <a:pt x="5632" y="759"/>
                  </a:cubicBezTo>
                  <a:cubicBezTo>
                    <a:pt x="5632" y="190"/>
                    <a:pt x="5006" y="1"/>
                    <a:pt x="41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3331977" y="821019"/>
              <a:ext cx="34451" cy="34420"/>
            </a:xfrm>
            <a:custGeom>
              <a:avLst/>
              <a:gdLst/>
              <a:ahLst/>
              <a:cxnLst/>
              <a:rect l="l" t="t" r="r" b="b"/>
              <a:pathLst>
                <a:path w="1118" h="1117" extrusionOk="0">
                  <a:moveTo>
                    <a:pt x="565" y="0"/>
                  </a:moveTo>
                  <a:cubicBezTo>
                    <a:pt x="259" y="0"/>
                    <a:pt x="1" y="258"/>
                    <a:pt x="1" y="564"/>
                  </a:cubicBezTo>
                  <a:cubicBezTo>
                    <a:pt x="1" y="871"/>
                    <a:pt x="259" y="1117"/>
                    <a:pt x="565" y="1117"/>
                  </a:cubicBezTo>
                  <a:cubicBezTo>
                    <a:pt x="872" y="1117"/>
                    <a:pt x="1117" y="871"/>
                    <a:pt x="1117" y="564"/>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3390587"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865838" y="815410"/>
              <a:ext cx="173550" cy="43572"/>
            </a:xfrm>
            <a:custGeom>
              <a:avLst/>
              <a:gdLst/>
              <a:ahLst/>
              <a:cxnLst/>
              <a:rect l="l" t="t" r="r" b="b"/>
              <a:pathLst>
                <a:path w="5632" h="1414" extrusionOk="0">
                  <a:moveTo>
                    <a:pt x="1461" y="1"/>
                  </a:moveTo>
                  <a:cubicBezTo>
                    <a:pt x="626" y="1"/>
                    <a:pt x="1" y="190"/>
                    <a:pt x="1" y="759"/>
                  </a:cubicBezTo>
                  <a:cubicBezTo>
                    <a:pt x="1" y="1249"/>
                    <a:pt x="626" y="1413"/>
                    <a:pt x="1461" y="1413"/>
                  </a:cubicBezTo>
                  <a:cubicBezTo>
                    <a:pt x="3129" y="1413"/>
                    <a:pt x="5632" y="759"/>
                    <a:pt x="5632" y="759"/>
                  </a:cubicBezTo>
                  <a:cubicBezTo>
                    <a:pt x="5632" y="759"/>
                    <a:pt x="3129" y="1"/>
                    <a:pt x="14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2805718" y="821019"/>
              <a:ext cx="34081" cy="34420"/>
            </a:xfrm>
            <a:custGeom>
              <a:avLst/>
              <a:gdLst/>
              <a:ahLst/>
              <a:cxnLst/>
              <a:rect l="l" t="t" r="r" b="b"/>
              <a:pathLst>
                <a:path w="1106" h="1117" extrusionOk="0">
                  <a:moveTo>
                    <a:pt x="553" y="0"/>
                  </a:moveTo>
                  <a:cubicBezTo>
                    <a:pt x="246" y="0"/>
                    <a:pt x="1" y="258"/>
                    <a:pt x="1" y="564"/>
                  </a:cubicBezTo>
                  <a:cubicBezTo>
                    <a:pt x="1" y="871"/>
                    <a:pt x="246" y="1117"/>
                    <a:pt x="553" y="1117"/>
                  </a:cubicBezTo>
                  <a:cubicBezTo>
                    <a:pt x="860" y="1117"/>
                    <a:pt x="1105" y="871"/>
                    <a:pt x="1105" y="564"/>
                  </a:cubicBezTo>
                  <a:cubicBezTo>
                    <a:pt x="1105" y="258"/>
                    <a:pt x="860"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2747509"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039358" y="784349"/>
              <a:ext cx="91921" cy="87361"/>
            </a:xfrm>
            <a:custGeom>
              <a:avLst/>
              <a:gdLst/>
              <a:ahLst/>
              <a:cxnLst/>
              <a:rect l="l" t="t" r="r" b="b"/>
              <a:pathLst>
                <a:path w="2983" h="2835" extrusionOk="0">
                  <a:moveTo>
                    <a:pt x="1485" y="0"/>
                  </a:moveTo>
                  <a:lnTo>
                    <a:pt x="1032" y="932"/>
                  </a:lnTo>
                  <a:lnTo>
                    <a:pt x="1" y="1080"/>
                  </a:lnTo>
                  <a:lnTo>
                    <a:pt x="749" y="1804"/>
                  </a:lnTo>
                  <a:lnTo>
                    <a:pt x="565" y="2834"/>
                  </a:lnTo>
                  <a:lnTo>
                    <a:pt x="1485" y="2356"/>
                  </a:lnTo>
                  <a:lnTo>
                    <a:pt x="2418" y="2834"/>
                  </a:lnTo>
                  <a:lnTo>
                    <a:pt x="2234" y="1804"/>
                  </a:lnTo>
                  <a:lnTo>
                    <a:pt x="2982" y="1080"/>
                  </a:lnTo>
                  <a:lnTo>
                    <a:pt x="1952" y="932"/>
                  </a:lnTo>
                  <a:lnTo>
                    <a:pt x="148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2978868" y="708359"/>
              <a:ext cx="73401" cy="73371"/>
            </a:xfrm>
            <a:custGeom>
              <a:avLst/>
              <a:gdLst/>
              <a:ahLst/>
              <a:cxnLst/>
              <a:rect l="l" t="t" r="r" b="b"/>
              <a:pathLst>
                <a:path w="2382" h="2381" extrusionOk="0">
                  <a:moveTo>
                    <a:pt x="1" y="0"/>
                  </a:moveTo>
                  <a:lnTo>
                    <a:pt x="238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2935419" y="664879"/>
              <a:ext cx="22310" cy="22310"/>
            </a:xfrm>
            <a:custGeom>
              <a:avLst/>
              <a:gdLst/>
              <a:ahLst/>
              <a:cxnLst/>
              <a:rect l="l" t="t" r="r" b="b"/>
              <a:pathLst>
                <a:path w="724" h="724" extrusionOk="0">
                  <a:moveTo>
                    <a:pt x="724" y="724"/>
                  </a:moveTo>
                  <a:lnTo>
                    <a:pt x="0"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2904018" y="633478"/>
              <a:ext cx="11371" cy="11371"/>
            </a:xfrm>
            <a:custGeom>
              <a:avLst/>
              <a:gdLst/>
              <a:ahLst/>
              <a:cxnLst/>
              <a:rect l="l" t="t" r="r" b="b"/>
              <a:pathLst>
                <a:path w="369" h="369" extrusionOk="0">
                  <a:moveTo>
                    <a:pt x="369" y="369"/>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2878318" y="607779"/>
              <a:ext cx="6471" cy="6841"/>
            </a:xfrm>
            <a:custGeom>
              <a:avLst/>
              <a:gdLst/>
              <a:ahLst/>
              <a:cxnLst/>
              <a:rect l="l" t="t" r="r" b="b"/>
              <a:pathLst>
                <a:path w="210" h="222" extrusionOk="0">
                  <a:moveTo>
                    <a:pt x="209" y="221"/>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2978868" y="892448"/>
              <a:ext cx="73401" cy="73771"/>
            </a:xfrm>
            <a:custGeom>
              <a:avLst/>
              <a:gdLst/>
              <a:ahLst/>
              <a:cxnLst/>
              <a:rect l="l" t="t" r="r" b="b"/>
              <a:pathLst>
                <a:path w="2382" h="2394" extrusionOk="0">
                  <a:moveTo>
                    <a:pt x="1" y="2393"/>
                  </a:moveTo>
                  <a:lnTo>
                    <a:pt x="238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2935419" y="987358"/>
              <a:ext cx="22310" cy="21940"/>
            </a:xfrm>
            <a:custGeom>
              <a:avLst/>
              <a:gdLst/>
              <a:ahLst/>
              <a:cxnLst/>
              <a:rect l="l" t="t" r="r" b="b"/>
              <a:pathLst>
                <a:path w="724" h="712" extrusionOk="0">
                  <a:moveTo>
                    <a:pt x="724" y="0"/>
                  </a:moveTo>
                  <a:lnTo>
                    <a:pt x="0"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2904018" y="1029698"/>
              <a:ext cx="11371" cy="11371"/>
            </a:xfrm>
            <a:custGeom>
              <a:avLst/>
              <a:gdLst/>
              <a:ahLst/>
              <a:cxnLst/>
              <a:rect l="l" t="t" r="r" b="b"/>
              <a:pathLst>
                <a:path w="369" h="369" extrusionOk="0">
                  <a:moveTo>
                    <a:pt x="369" y="0"/>
                  </a:moveTo>
                  <a:lnTo>
                    <a:pt x="1"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2878318" y="1059927"/>
              <a:ext cx="6471" cy="6471"/>
            </a:xfrm>
            <a:custGeom>
              <a:avLst/>
              <a:gdLst/>
              <a:ahLst/>
              <a:cxnLst/>
              <a:rect l="l" t="t" r="r" b="b"/>
              <a:pathLst>
                <a:path w="210" h="210" extrusionOk="0">
                  <a:moveTo>
                    <a:pt x="209" y="1"/>
                  </a:moveTo>
                  <a:lnTo>
                    <a:pt x="1"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3124808" y="708359"/>
              <a:ext cx="73371" cy="73371"/>
            </a:xfrm>
            <a:custGeom>
              <a:avLst/>
              <a:gdLst/>
              <a:ahLst/>
              <a:cxnLst/>
              <a:rect l="l" t="t" r="r" b="b"/>
              <a:pathLst>
                <a:path w="2381" h="2381" extrusionOk="0">
                  <a:moveTo>
                    <a:pt x="2381" y="0"/>
                  </a:moveTo>
                  <a:lnTo>
                    <a:pt x="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3219317" y="664879"/>
              <a:ext cx="22341" cy="22310"/>
            </a:xfrm>
            <a:custGeom>
              <a:avLst/>
              <a:gdLst/>
              <a:ahLst/>
              <a:cxnLst/>
              <a:rect l="l" t="t" r="r" b="b"/>
              <a:pathLst>
                <a:path w="725" h="724" extrusionOk="0">
                  <a:moveTo>
                    <a:pt x="1" y="724"/>
                  </a:moveTo>
                  <a:lnTo>
                    <a:pt x="725"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3261657" y="633478"/>
              <a:ext cx="11402" cy="11371"/>
            </a:xfrm>
            <a:custGeom>
              <a:avLst/>
              <a:gdLst/>
              <a:ahLst/>
              <a:cxnLst/>
              <a:rect l="l" t="t" r="r" b="b"/>
              <a:pathLst>
                <a:path w="370" h="369" extrusionOk="0">
                  <a:moveTo>
                    <a:pt x="1" y="369"/>
                  </a:moveTo>
                  <a:lnTo>
                    <a:pt x="36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3292287" y="607779"/>
              <a:ext cx="6471" cy="6841"/>
            </a:xfrm>
            <a:custGeom>
              <a:avLst/>
              <a:gdLst/>
              <a:ahLst/>
              <a:cxnLst/>
              <a:rect l="l" t="t" r="r" b="b"/>
              <a:pathLst>
                <a:path w="210" h="222" extrusionOk="0">
                  <a:moveTo>
                    <a:pt x="1" y="221"/>
                  </a:moveTo>
                  <a:lnTo>
                    <a:pt x="20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3124808" y="892448"/>
              <a:ext cx="73371" cy="73771"/>
            </a:xfrm>
            <a:custGeom>
              <a:avLst/>
              <a:gdLst/>
              <a:ahLst/>
              <a:cxnLst/>
              <a:rect l="l" t="t" r="r" b="b"/>
              <a:pathLst>
                <a:path w="2381" h="2394" extrusionOk="0">
                  <a:moveTo>
                    <a:pt x="2381" y="2393"/>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3219317" y="987358"/>
              <a:ext cx="22341" cy="21940"/>
            </a:xfrm>
            <a:custGeom>
              <a:avLst/>
              <a:gdLst/>
              <a:ahLst/>
              <a:cxnLst/>
              <a:rect l="l" t="t" r="r" b="b"/>
              <a:pathLst>
                <a:path w="725" h="712" extrusionOk="0">
                  <a:moveTo>
                    <a:pt x="1" y="0"/>
                  </a:moveTo>
                  <a:lnTo>
                    <a:pt x="725"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261657" y="1029698"/>
              <a:ext cx="11402" cy="11371"/>
            </a:xfrm>
            <a:custGeom>
              <a:avLst/>
              <a:gdLst/>
              <a:ahLst/>
              <a:cxnLst/>
              <a:rect l="l" t="t" r="r" b="b"/>
              <a:pathLst>
                <a:path w="370" h="369" extrusionOk="0">
                  <a:moveTo>
                    <a:pt x="1" y="0"/>
                  </a:moveTo>
                  <a:lnTo>
                    <a:pt x="369"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292287" y="1059927"/>
              <a:ext cx="6471" cy="6471"/>
            </a:xfrm>
            <a:custGeom>
              <a:avLst/>
              <a:gdLst/>
              <a:ahLst/>
              <a:cxnLst/>
              <a:rect l="l" t="t" r="r" b="b"/>
              <a:pathLst>
                <a:path w="210" h="210" extrusionOk="0">
                  <a:moveTo>
                    <a:pt x="1" y="1"/>
                  </a:moveTo>
                  <a:lnTo>
                    <a:pt x="209"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31"/>
          <p:cNvGrpSpPr/>
          <p:nvPr/>
        </p:nvGrpSpPr>
        <p:grpSpPr>
          <a:xfrm>
            <a:off x="1214372" y="3440035"/>
            <a:ext cx="651134" cy="1425679"/>
            <a:chOff x="4608334" y="2122274"/>
            <a:chExt cx="303220" cy="663909"/>
          </a:xfrm>
        </p:grpSpPr>
        <p:sp>
          <p:nvSpPr>
            <p:cNvPr id="894" name="Google Shape;894;p31"/>
            <p:cNvSpPr/>
            <p:nvPr/>
          </p:nvSpPr>
          <p:spPr>
            <a:xfrm>
              <a:off x="4631753" y="2191855"/>
              <a:ext cx="260510" cy="594329"/>
            </a:xfrm>
            <a:custGeom>
              <a:avLst/>
              <a:gdLst/>
              <a:ahLst/>
              <a:cxnLst/>
              <a:rect l="l" t="t" r="r" b="b"/>
              <a:pathLst>
                <a:path w="8454" h="19287" extrusionOk="0">
                  <a:moveTo>
                    <a:pt x="3264" y="0"/>
                  </a:moveTo>
                  <a:lnTo>
                    <a:pt x="3264" y="4724"/>
                  </a:lnTo>
                  <a:lnTo>
                    <a:pt x="1571" y="6809"/>
                  </a:lnTo>
                  <a:cubicBezTo>
                    <a:pt x="1093" y="7398"/>
                    <a:pt x="725" y="8049"/>
                    <a:pt x="455" y="8748"/>
                  </a:cubicBezTo>
                  <a:cubicBezTo>
                    <a:pt x="160" y="9533"/>
                    <a:pt x="1" y="10380"/>
                    <a:pt x="1" y="11238"/>
                  </a:cubicBezTo>
                  <a:lnTo>
                    <a:pt x="1" y="18133"/>
                  </a:lnTo>
                  <a:cubicBezTo>
                    <a:pt x="1" y="18133"/>
                    <a:pt x="639" y="18600"/>
                    <a:pt x="1853" y="18943"/>
                  </a:cubicBezTo>
                  <a:cubicBezTo>
                    <a:pt x="2638" y="19176"/>
                    <a:pt x="3448" y="19287"/>
                    <a:pt x="4258" y="19287"/>
                  </a:cubicBezTo>
                  <a:cubicBezTo>
                    <a:pt x="5055" y="19274"/>
                    <a:pt x="5841" y="19164"/>
                    <a:pt x="6601" y="18943"/>
                  </a:cubicBezTo>
                  <a:cubicBezTo>
                    <a:pt x="7816" y="18600"/>
                    <a:pt x="8454" y="18133"/>
                    <a:pt x="8454" y="18133"/>
                  </a:cubicBezTo>
                  <a:lnTo>
                    <a:pt x="8454" y="11238"/>
                  </a:lnTo>
                  <a:cubicBezTo>
                    <a:pt x="8454" y="10380"/>
                    <a:pt x="8294" y="9533"/>
                    <a:pt x="7988" y="8748"/>
                  </a:cubicBezTo>
                  <a:cubicBezTo>
                    <a:pt x="7730" y="8049"/>
                    <a:pt x="7350" y="7398"/>
                    <a:pt x="6883" y="6809"/>
                  </a:cubicBezTo>
                  <a:lnTo>
                    <a:pt x="5190" y="4724"/>
                  </a:lnTo>
                  <a:lnTo>
                    <a:pt x="51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4612463" y="2509434"/>
              <a:ext cx="294930" cy="166124"/>
            </a:xfrm>
            <a:custGeom>
              <a:avLst/>
              <a:gdLst/>
              <a:ahLst/>
              <a:cxnLst/>
              <a:rect l="l" t="t" r="r" b="b"/>
              <a:pathLst>
                <a:path w="9571" h="5391" extrusionOk="0">
                  <a:moveTo>
                    <a:pt x="1" y="0"/>
                  </a:moveTo>
                  <a:lnTo>
                    <a:pt x="1" y="4000"/>
                  </a:lnTo>
                  <a:cubicBezTo>
                    <a:pt x="1" y="4000"/>
                    <a:pt x="1991" y="5390"/>
                    <a:pt x="4827" y="5390"/>
                  </a:cubicBezTo>
                  <a:cubicBezTo>
                    <a:pt x="6244" y="5390"/>
                    <a:pt x="7873" y="5042"/>
                    <a:pt x="9571" y="4000"/>
                  </a:cubicBezTo>
                  <a:lnTo>
                    <a:pt x="9571" y="0"/>
                  </a:lnTo>
                  <a:cubicBezTo>
                    <a:pt x="7873" y="1043"/>
                    <a:pt x="6244" y="1390"/>
                    <a:pt x="4827" y="1390"/>
                  </a:cubicBezTo>
                  <a:cubicBezTo>
                    <a:pt x="1991" y="1390"/>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4608334" y="2527276"/>
              <a:ext cx="303220" cy="49458"/>
            </a:xfrm>
            <a:custGeom>
              <a:avLst/>
              <a:gdLst/>
              <a:ahLst/>
              <a:cxnLst/>
              <a:rect l="l" t="t" r="r" b="b"/>
              <a:pathLst>
                <a:path w="9840" h="1605" extrusionOk="0">
                  <a:moveTo>
                    <a:pt x="131" y="1"/>
                  </a:moveTo>
                  <a:cubicBezTo>
                    <a:pt x="95" y="1"/>
                    <a:pt x="59" y="17"/>
                    <a:pt x="37" y="47"/>
                  </a:cubicBezTo>
                  <a:cubicBezTo>
                    <a:pt x="0" y="96"/>
                    <a:pt x="12" y="169"/>
                    <a:pt x="61" y="206"/>
                  </a:cubicBezTo>
                  <a:cubicBezTo>
                    <a:pt x="98" y="231"/>
                    <a:pt x="2123" y="1605"/>
                    <a:pt x="4981" y="1605"/>
                  </a:cubicBezTo>
                  <a:cubicBezTo>
                    <a:pt x="6417" y="1605"/>
                    <a:pt x="8061" y="1249"/>
                    <a:pt x="9766" y="206"/>
                  </a:cubicBezTo>
                  <a:cubicBezTo>
                    <a:pt x="9827" y="182"/>
                    <a:pt x="9840" y="108"/>
                    <a:pt x="9803" y="59"/>
                  </a:cubicBezTo>
                  <a:cubicBezTo>
                    <a:pt x="9787" y="21"/>
                    <a:pt x="9753" y="1"/>
                    <a:pt x="9717" y="1"/>
                  </a:cubicBezTo>
                  <a:cubicBezTo>
                    <a:pt x="9696" y="1"/>
                    <a:pt x="9674" y="8"/>
                    <a:pt x="9655" y="22"/>
                  </a:cubicBezTo>
                  <a:cubicBezTo>
                    <a:pt x="7988" y="1040"/>
                    <a:pt x="6382" y="1380"/>
                    <a:pt x="4981" y="1380"/>
                  </a:cubicBezTo>
                  <a:cubicBezTo>
                    <a:pt x="2195" y="1380"/>
                    <a:pt x="221" y="39"/>
                    <a:pt x="196" y="22"/>
                  </a:cubicBezTo>
                  <a:cubicBezTo>
                    <a:pt x="177" y="8"/>
                    <a:pt x="154"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1"/>
            <p:cNvSpPr/>
            <p:nvPr/>
          </p:nvSpPr>
          <p:spPr>
            <a:xfrm>
              <a:off x="4608334" y="2604806"/>
              <a:ext cx="303220" cy="49427"/>
            </a:xfrm>
            <a:custGeom>
              <a:avLst/>
              <a:gdLst/>
              <a:ahLst/>
              <a:cxnLst/>
              <a:rect l="l" t="t" r="r" b="b"/>
              <a:pathLst>
                <a:path w="9840" h="1604" extrusionOk="0">
                  <a:moveTo>
                    <a:pt x="134" y="1"/>
                  </a:moveTo>
                  <a:cubicBezTo>
                    <a:pt x="97" y="1"/>
                    <a:pt x="60" y="20"/>
                    <a:pt x="37" y="58"/>
                  </a:cubicBezTo>
                  <a:cubicBezTo>
                    <a:pt x="0" y="107"/>
                    <a:pt x="12" y="168"/>
                    <a:pt x="61" y="205"/>
                  </a:cubicBezTo>
                  <a:cubicBezTo>
                    <a:pt x="98" y="230"/>
                    <a:pt x="2123" y="1604"/>
                    <a:pt x="4981" y="1604"/>
                  </a:cubicBezTo>
                  <a:cubicBezTo>
                    <a:pt x="6417" y="1604"/>
                    <a:pt x="8061" y="1260"/>
                    <a:pt x="9766" y="218"/>
                  </a:cubicBezTo>
                  <a:cubicBezTo>
                    <a:pt x="9827" y="181"/>
                    <a:pt x="9840" y="107"/>
                    <a:pt x="9803" y="58"/>
                  </a:cubicBezTo>
                  <a:cubicBezTo>
                    <a:pt x="9786" y="25"/>
                    <a:pt x="9748" y="4"/>
                    <a:pt x="9710" y="4"/>
                  </a:cubicBezTo>
                  <a:cubicBezTo>
                    <a:pt x="9691" y="4"/>
                    <a:pt x="9672" y="9"/>
                    <a:pt x="9655" y="21"/>
                  </a:cubicBezTo>
                  <a:cubicBezTo>
                    <a:pt x="7985" y="1042"/>
                    <a:pt x="6375" y="1382"/>
                    <a:pt x="4972" y="1382"/>
                  </a:cubicBezTo>
                  <a:cubicBezTo>
                    <a:pt x="2191" y="1382"/>
                    <a:pt x="221" y="46"/>
                    <a:pt x="196" y="21"/>
                  </a:cubicBezTo>
                  <a:cubicBezTo>
                    <a:pt x="178" y="7"/>
                    <a:pt x="15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1"/>
            <p:cNvSpPr/>
            <p:nvPr/>
          </p:nvSpPr>
          <p:spPr>
            <a:xfrm>
              <a:off x="4700194" y="2509434"/>
              <a:ext cx="124030" cy="186770"/>
            </a:xfrm>
            <a:custGeom>
              <a:avLst/>
              <a:gdLst/>
              <a:ahLst/>
              <a:cxnLst/>
              <a:rect l="l" t="t" r="r" b="b"/>
              <a:pathLst>
                <a:path w="4025" h="6061" extrusionOk="0">
                  <a:moveTo>
                    <a:pt x="2012" y="0"/>
                  </a:moveTo>
                  <a:cubicBezTo>
                    <a:pt x="896" y="0"/>
                    <a:pt x="0" y="1362"/>
                    <a:pt x="0" y="3030"/>
                  </a:cubicBezTo>
                  <a:cubicBezTo>
                    <a:pt x="0" y="4699"/>
                    <a:pt x="896" y="6061"/>
                    <a:pt x="2012" y="6061"/>
                  </a:cubicBezTo>
                  <a:cubicBezTo>
                    <a:pt x="3129" y="6061"/>
                    <a:pt x="4024" y="4699"/>
                    <a:pt x="4024" y="3030"/>
                  </a:cubicBezTo>
                  <a:cubicBezTo>
                    <a:pt x="4024" y="1362"/>
                    <a:pt x="3129" y="0"/>
                    <a:pt x="2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1"/>
            <p:cNvSpPr/>
            <p:nvPr/>
          </p:nvSpPr>
          <p:spPr>
            <a:xfrm>
              <a:off x="4710024" y="2526814"/>
              <a:ext cx="103600" cy="152010"/>
            </a:xfrm>
            <a:custGeom>
              <a:avLst/>
              <a:gdLst/>
              <a:ahLst/>
              <a:cxnLst/>
              <a:rect l="l" t="t" r="r" b="b"/>
              <a:pathLst>
                <a:path w="3362" h="4933" extrusionOk="0">
                  <a:moveTo>
                    <a:pt x="1681" y="221"/>
                  </a:moveTo>
                  <a:cubicBezTo>
                    <a:pt x="2491" y="221"/>
                    <a:pt x="3141" y="1227"/>
                    <a:pt x="3141" y="2466"/>
                  </a:cubicBezTo>
                  <a:cubicBezTo>
                    <a:pt x="3141" y="3706"/>
                    <a:pt x="2491" y="4712"/>
                    <a:pt x="1681" y="4712"/>
                  </a:cubicBezTo>
                  <a:cubicBezTo>
                    <a:pt x="884" y="4712"/>
                    <a:pt x="233" y="3706"/>
                    <a:pt x="233" y="2466"/>
                  </a:cubicBezTo>
                  <a:cubicBezTo>
                    <a:pt x="233" y="1227"/>
                    <a:pt x="884" y="221"/>
                    <a:pt x="1681" y="221"/>
                  </a:cubicBezTo>
                  <a:close/>
                  <a:moveTo>
                    <a:pt x="1681" y="0"/>
                  </a:moveTo>
                  <a:cubicBezTo>
                    <a:pt x="761" y="0"/>
                    <a:pt x="0" y="1105"/>
                    <a:pt x="0" y="2466"/>
                  </a:cubicBezTo>
                  <a:cubicBezTo>
                    <a:pt x="0" y="3828"/>
                    <a:pt x="761" y="4932"/>
                    <a:pt x="1681" y="4932"/>
                  </a:cubicBezTo>
                  <a:cubicBezTo>
                    <a:pt x="2614" y="4932"/>
                    <a:pt x="3362" y="3828"/>
                    <a:pt x="3362" y="2466"/>
                  </a:cubicBezTo>
                  <a:cubicBezTo>
                    <a:pt x="3362" y="1105"/>
                    <a:pt x="2614" y="0"/>
                    <a:pt x="1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4658994" y="2205074"/>
              <a:ext cx="207940" cy="257120"/>
            </a:xfrm>
            <a:custGeom>
              <a:avLst/>
              <a:gdLst/>
              <a:ahLst/>
              <a:cxnLst/>
              <a:rect l="l" t="t" r="r" b="b"/>
              <a:pathLst>
                <a:path w="6748" h="8344" extrusionOk="0">
                  <a:moveTo>
                    <a:pt x="2012" y="1"/>
                  </a:moveTo>
                  <a:lnTo>
                    <a:pt x="2012" y="3510"/>
                  </a:lnTo>
                  <a:lnTo>
                    <a:pt x="0" y="6430"/>
                  </a:lnTo>
                  <a:cubicBezTo>
                    <a:pt x="0" y="6430"/>
                    <a:pt x="1116" y="8343"/>
                    <a:pt x="3349" y="8343"/>
                  </a:cubicBezTo>
                  <a:cubicBezTo>
                    <a:pt x="5460" y="8343"/>
                    <a:pt x="6748" y="6368"/>
                    <a:pt x="6748" y="6368"/>
                  </a:cubicBezTo>
                  <a:lnTo>
                    <a:pt x="4699" y="4172"/>
                  </a:lnTo>
                  <a:lnTo>
                    <a:pt x="46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4668054" y="2381090"/>
              <a:ext cx="189451" cy="61075"/>
            </a:xfrm>
            <a:custGeom>
              <a:avLst/>
              <a:gdLst/>
              <a:ahLst/>
              <a:cxnLst/>
              <a:rect l="l" t="t" r="r" b="b"/>
              <a:pathLst>
                <a:path w="6148" h="1982" extrusionOk="0">
                  <a:moveTo>
                    <a:pt x="129" y="0"/>
                  </a:moveTo>
                  <a:cubicBezTo>
                    <a:pt x="110" y="0"/>
                    <a:pt x="90" y="6"/>
                    <a:pt x="74" y="18"/>
                  </a:cubicBezTo>
                  <a:cubicBezTo>
                    <a:pt x="13" y="43"/>
                    <a:pt x="0" y="116"/>
                    <a:pt x="25" y="165"/>
                  </a:cubicBezTo>
                  <a:cubicBezTo>
                    <a:pt x="37" y="190"/>
                    <a:pt x="1043" y="1981"/>
                    <a:pt x="3080" y="1981"/>
                  </a:cubicBezTo>
                  <a:cubicBezTo>
                    <a:pt x="5117" y="1981"/>
                    <a:pt x="6110" y="264"/>
                    <a:pt x="6123" y="251"/>
                  </a:cubicBezTo>
                  <a:cubicBezTo>
                    <a:pt x="6147" y="190"/>
                    <a:pt x="6135" y="129"/>
                    <a:pt x="6073" y="92"/>
                  </a:cubicBezTo>
                  <a:cubicBezTo>
                    <a:pt x="6058" y="84"/>
                    <a:pt x="6040" y="80"/>
                    <a:pt x="6022" y="80"/>
                  </a:cubicBezTo>
                  <a:cubicBezTo>
                    <a:pt x="5983" y="80"/>
                    <a:pt x="5943" y="99"/>
                    <a:pt x="5926" y="141"/>
                  </a:cubicBezTo>
                  <a:cubicBezTo>
                    <a:pt x="5914" y="153"/>
                    <a:pt x="4982" y="1760"/>
                    <a:pt x="3080" y="1760"/>
                  </a:cubicBezTo>
                  <a:cubicBezTo>
                    <a:pt x="1178" y="1760"/>
                    <a:pt x="234" y="80"/>
                    <a:pt x="221" y="55"/>
                  </a:cubicBezTo>
                  <a:cubicBezTo>
                    <a:pt x="205" y="22"/>
                    <a:pt x="167"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4627994" y="2723876"/>
              <a:ext cx="268060" cy="42278"/>
            </a:xfrm>
            <a:custGeom>
              <a:avLst/>
              <a:gdLst/>
              <a:ahLst/>
              <a:cxnLst/>
              <a:rect l="l" t="t" r="r" b="b"/>
              <a:pathLst>
                <a:path w="8699" h="1372" extrusionOk="0">
                  <a:moveTo>
                    <a:pt x="125" y="0"/>
                  </a:moveTo>
                  <a:cubicBezTo>
                    <a:pt x="90" y="0"/>
                    <a:pt x="59" y="17"/>
                    <a:pt x="37" y="46"/>
                  </a:cubicBezTo>
                  <a:cubicBezTo>
                    <a:pt x="0" y="96"/>
                    <a:pt x="12" y="169"/>
                    <a:pt x="61" y="206"/>
                  </a:cubicBezTo>
                  <a:cubicBezTo>
                    <a:pt x="86" y="218"/>
                    <a:pt x="724" y="684"/>
                    <a:pt x="1938" y="1028"/>
                  </a:cubicBezTo>
                  <a:cubicBezTo>
                    <a:pt x="2724" y="1261"/>
                    <a:pt x="3533" y="1371"/>
                    <a:pt x="4343" y="1371"/>
                  </a:cubicBezTo>
                  <a:lnTo>
                    <a:pt x="4380" y="1371"/>
                  </a:lnTo>
                  <a:cubicBezTo>
                    <a:pt x="5190" y="1371"/>
                    <a:pt x="5987" y="1249"/>
                    <a:pt x="6748" y="1028"/>
                  </a:cubicBezTo>
                  <a:cubicBezTo>
                    <a:pt x="7975" y="684"/>
                    <a:pt x="8613" y="218"/>
                    <a:pt x="8637" y="206"/>
                  </a:cubicBezTo>
                  <a:cubicBezTo>
                    <a:pt x="8686" y="169"/>
                    <a:pt x="8699" y="96"/>
                    <a:pt x="8662" y="46"/>
                  </a:cubicBezTo>
                  <a:cubicBezTo>
                    <a:pt x="8639" y="17"/>
                    <a:pt x="8604" y="0"/>
                    <a:pt x="8568" y="0"/>
                  </a:cubicBezTo>
                  <a:cubicBezTo>
                    <a:pt x="8545" y="0"/>
                    <a:pt x="8522" y="7"/>
                    <a:pt x="8502" y="22"/>
                  </a:cubicBezTo>
                  <a:cubicBezTo>
                    <a:pt x="8490" y="22"/>
                    <a:pt x="7877" y="476"/>
                    <a:pt x="6686" y="819"/>
                  </a:cubicBezTo>
                  <a:cubicBezTo>
                    <a:pt x="5938" y="1028"/>
                    <a:pt x="5165" y="1138"/>
                    <a:pt x="4380" y="1151"/>
                  </a:cubicBezTo>
                  <a:cubicBezTo>
                    <a:pt x="3570" y="1151"/>
                    <a:pt x="2773" y="1040"/>
                    <a:pt x="2000" y="819"/>
                  </a:cubicBezTo>
                  <a:cubicBezTo>
                    <a:pt x="822" y="476"/>
                    <a:pt x="196" y="22"/>
                    <a:pt x="196" y="22"/>
                  </a:cubicBezTo>
                  <a:cubicBezTo>
                    <a:pt x="172" y="7"/>
                    <a:pt x="148"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a:off x="4736494" y="2122274"/>
              <a:ext cx="51430" cy="57871"/>
            </a:xfrm>
            <a:custGeom>
              <a:avLst/>
              <a:gdLst/>
              <a:ahLst/>
              <a:cxnLst/>
              <a:rect l="l" t="t" r="r" b="b"/>
              <a:pathLst>
                <a:path w="1669" h="1878" extrusionOk="0">
                  <a:moveTo>
                    <a:pt x="479" y="1"/>
                  </a:moveTo>
                  <a:cubicBezTo>
                    <a:pt x="331" y="1"/>
                    <a:pt x="196" y="62"/>
                    <a:pt x="98" y="173"/>
                  </a:cubicBezTo>
                  <a:cubicBezTo>
                    <a:pt x="37" y="259"/>
                    <a:pt x="0" y="357"/>
                    <a:pt x="0" y="479"/>
                  </a:cubicBezTo>
                  <a:lnTo>
                    <a:pt x="0" y="1878"/>
                  </a:lnTo>
                  <a:lnTo>
                    <a:pt x="1669" y="1878"/>
                  </a:lnTo>
                  <a:lnTo>
                    <a:pt x="1669" y="479"/>
                  </a:lnTo>
                  <a:cubicBezTo>
                    <a:pt x="1669" y="344"/>
                    <a:pt x="1620" y="222"/>
                    <a:pt x="1534" y="136"/>
                  </a:cubicBezTo>
                  <a:cubicBezTo>
                    <a:pt x="1448" y="50"/>
                    <a:pt x="1325" y="1"/>
                    <a:pt x="1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a:off x="4748203" y="2132875"/>
              <a:ext cx="7211" cy="57100"/>
            </a:xfrm>
            <a:custGeom>
              <a:avLst/>
              <a:gdLst/>
              <a:ahLst/>
              <a:cxnLst/>
              <a:rect l="l" t="t" r="r" b="b"/>
              <a:pathLst>
                <a:path w="234" h="1853" extrusionOk="0">
                  <a:moveTo>
                    <a:pt x="111" y="0"/>
                  </a:moveTo>
                  <a:cubicBezTo>
                    <a:pt x="50" y="0"/>
                    <a:pt x="0" y="62"/>
                    <a:pt x="0" y="123"/>
                  </a:cubicBezTo>
                  <a:lnTo>
                    <a:pt x="0" y="1730"/>
                  </a:lnTo>
                  <a:cubicBezTo>
                    <a:pt x="0" y="1804"/>
                    <a:pt x="50" y="1853"/>
                    <a:pt x="111" y="1853"/>
                  </a:cubicBezTo>
                  <a:cubicBezTo>
                    <a:pt x="172" y="1853"/>
                    <a:pt x="234" y="1804"/>
                    <a:pt x="234" y="1730"/>
                  </a:cubicBezTo>
                  <a:lnTo>
                    <a:pt x="234" y="123"/>
                  </a:lnTo>
                  <a:cubicBezTo>
                    <a:pt x="234" y="62"/>
                    <a:pt x="172"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a:off x="4768603" y="2132875"/>
              <a:ext cx="6841" cy="57100"/>
            </a:xfrm>
            <a:custGeom>
              <a:avLst/>
              <a:gdLst/>
              <a:ahLst/>
              <a:cxnLst/>
              <a:rect l="l" t="t" r="r" b="b"/>
              <a:pathLst>
                <a:path w="222" h="1853" extrusionOk="0">
                  <a:moveTo>
                    <a:pt x="111" y="0"/>
                  </a:moveTo>
                  <a:cubicBezTo>
                    <a:pt x="50" y="0"/>
                    <a:pt x="1" y="62"/>
                    <a:pt x="1" y="123"/>
                  </a:cubicBezTo>
                  <a:lnTo>
                    <a:pt x="1" y="1730"/>
                  </a:lnTo>
                  <a:cubicBezTo>
                    <a:pt x="1" y="1804"/>
                    <a:pt x="50" y="1853"/>
                    <a:pt x="111" y="1853"/>
                  </a:cubicBezTo>
                  <a:cubicBezTo>
                    <a:pt x="173" y="1853"/>
                    <a:pt x="222" y="1804"/>
                    <a:pt x="222" y="1730"/>
                  </a:cubicBezTo>
                  <a:lnTo>
                    <a:pt x="222" y="123"/>
                  </a:lnTo>
                  <a:cubicBezTo>
                    <a:pt x="222" y="62"/>
                    <a:pt x="173"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a:off x="4713783" y="2176355"/>
              <a:ext cx="96081" cy="43881"/>
            </a:xfrm>
            <a:custGeom>
              <a:avLst/>
              <a:gdLst/>
              <a:ahLst/>
              <a:cxnLst/>
              <a:rect l="l" t="t" r="r" b="b"/>
              <a:pathLst>
                <a:path w="3118" h="1424" extrusionOk="0">
                  <a:moveTo>
                    <a:pt x="737" y="0"/>
                  </a:moveTo>
                  <a:cubicBezTo>
                    <a:pt x="541" y="0"/>
                    <a:pt x="357" y="86"/>
                    <a:pt x="222" y="209"/>
                  </a:cubicBezTo>
                  <a:cubicBezTo>
                    <a:pt x="87" y="344"/>
                    <a:pt x="1" y="516"/>
                    <a:pt x="1" y="712"/>
                  </a:cubicBezTo>
                  <a:cubicBezTo>
                    <a:pt x="1" y="933"/>
                    <a:pt x="99" y="1117"/>
                    <a:pt x="259" y="1252"/>
                  </a:cubicBezTo>
                  <a:cubicBezTo>
                    <a:pt x="394" y="1362"/>
                    <a:pt x="553" y="1423"/>
                    <a:pt x="737" y="1423"/>
                  </a:cubicBezTo>
                  <a:lnTo>
                    <a:pt x="2381" y="1423"/>
                  </a:lnTo>
                  <a:cubicBezTo>
                    <a:pt x="2541" y="1423"/>
                    <a:pt x="2700" y="1374"/>
                    <a:pt x="2823" y="1289"/>
                  </a:cubicBezTo>
                  <a:cubicBezTo>
                    <a:pt x="2995" y="1154"/>
                    <a:pt x="3117" y="945"/>
                    <a:pt x="3117" y="712"/>
                  </a:cubicBezTo>
                  <a:cubicBezTo>
                    <a:pt x="3117" y="516"/>
                    <a:pt x="3031" y="344"/>
                    <a:pt x="2896" y="209"/>
                  </a:cubicBezTo>
                  <a:cubicBezTo>
                    <a:pt x="2774" y="86"/>
                    <a:pt x="2590" y="0"/>
                    <a:pt x="2381" y="0"/>
                  </a:cubicBezTo>
                  <a:close/>
                </a:path>
              </a:pathLst>
            </a:custGeom>
            <a:solidFill>
              <a:srgbClr val="FFA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a:off x="4730053" y="2217185"/>
              <a:ext cx="64311" cy="6440"/>
            </a:xfrm>
            <a:custGeom>
              <a:avLst/>
              <a:gdLst/>
              <a:ahLst/>
              <a:cxnLst/>
              <a:rect l="l" t="t" r="r" b="b"/>
              <a:pathLst>
                <a:path w="2087" h="209" extrusionOk="0">
                  <a:moveTo>
                    <a:pt x="111" y="0"/>
                  </a:moveTo>
                  <a:cubicBezTo>
                    <a:pt x="50" y="0"/>
                    <a:pt x="1" y="49"/>
                    <a:pt x="1" y="98"/>
                  </a:cubicBezTo>
                  <a:cubicBezTo>
                    <a:pt x="1" y="160"/>
                    <a:pt x="50" y="209"/>
                    <a:pt x="111" y="209"/>
                  </a:cubicBezTo>
                  <a:lnTo>
                    <a:pt x="1976" y="209"/>
                  </a:lnTo>
                  <a:cubicBezTo>
                    <a:pt x="2037" y="209"/>
                    <a:pt x="2086" y="160"/>
                    <a:pt x="2086" y="98"/>
                  </a:cubicBezTo>
                  <a:cubicBezTo>
                    <a:pt x="2086" y="49"/>
                    <a:pt x="2037"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31"/>
          <p:cNvGrpSpPr/>
          <p:nvPr/>
        </p:nvGrpSpPr>
        <p:grpSpPr>
          <a:xfrm rot="5400000">
            <a:off x="-35379" y="4245326"/>
            <a:ext cx="1162412" cy="652894"/>
            <a:chOff x="2322940" y="3715040"/>
            <a:chExt cx="965218" cy="357300"/>
          </a:xfrm>
        </p:grpSpPr>
        <p:sp>
          <p:nvSpPr>
            <p:cNvPr id="909" name="Google Shape;909;p31"/>
            <p:cNvSpPr/>
            <p:nvPr/>
          </p:nvSpPr>
          <p:spPr>
            <a:xfrm>
              <a:off x="2322940" y="3715040"/>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2322940" y="3795591"/>
              <a:ext cx="965218" cy="34051"/>
            </a:xfrm>
            <a:custGeom>
              <a:avLst/>
              <a:gdLst/>
              <a:ahLst/>
              <a:cxnLst/>
              <a:rect l="l" t="t" r="r" b="b"/>
              <a:pathLst>
                <a:path w="31323" h="1105" extrusionOk="0">
                  <a:moveTo>
                    <a:pt x="1" y="0"/>
                  </a:moveTo>
                  <a:lnTo>
                    <a:pt x="1" y="1104"/>
                  </a:lnTo>
                  <a:lnTo>
                    <a:pt x="31323" y="1104"/>
                  </a:lnTo>
                  <a:lnTo>
                    <a:pt x="31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2322940" y="3876480"/>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a:off x="2322940" y="3957400"/>
              <a:ext cx="965218" cy="34051"/>
            </a:xfrm>
            <a:custGeom>
              <a:avLst/>
              <a:gdLst/>
              <a:ahLst/>
              <a:cxnLst/>
              <a:rect l="l" t="t" r="r" b="b"/>
              <a:pathLst>
                <a:path w="31323" h="1105" extrusionOk="0">
                  <a:moveTo>
                    <a:pt x="1" y="0"/>
                  </a:moveTo>
                  <a:lnTo>
                    <a:pt x="1" y="1104"/>
                  </a:lnTo>
                  <a:lnTo>
                    <a:pt x="31323" y="1104"/>
                  </a:lnTo>
                  <a:lnTo>
                    <a:pt x="31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a:off x="2322940" y="4038289"/>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4" name="Google Shape;914;p31"/>
          <p:cNvSpPr/>
          <p:nvPr/>
        </p:nvSpPr>
        <p:spPr>
          <a:xfrm rot="5400000">
            <a:off x="413917" y="4540567"/>
            <a:ext cx="1162397" cy="62220"/>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1"/>
          <p:cNvSpPr/>
          <p:nvPr/>
        </p:nvSpPr>
        <p:spPr>
          <a:xfrm rot="5400000">
            <a:off x="-472838" y="4540567"/>
            <a:ext cx="1162397" cy="62220"/>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8115300" y="-12"/>
            <a:ext cx="1028700" cy="1038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7" name="Google Shape;917;p31"/>
          <p:cNvGrpSpPr/>
          <p:nvPr/>
        </p:nvGrpSpPr>
        <p:grpSpPr>
          <a:xfrm>
            <a:off x="8232209" y="104833"/>
            <a:ext cx="794882" cy="828632"/>
            <a:chOff x="2747509" y="475829"/>
            <a:chExt cx="677129" cy="705879"/>
          </a:xfrm>
        </p:grpSpPr>
        <p:sp>
          <p:nvSpPr>
            <p:cNvPr id="918" name="Google Shape;918;p31"/>
            <p:cNvSpPr/>
            <p:nvPr/>
          </p:nvSpPr>
          <p:spPr>
            <a:xfrm>
              <a:off x="3039758" y="594559"/>
              <a:ext cx="98331" cy="173550"/>
            </a:xfrm>
            <a:custGeom>
              <a:avLst/>
              <a:gdLst/>
              <a:ahLst/>
              <a:cxnLst/>
              <a:rect l="l" t="t" r="r" b="b"/>
              <a:pathLst>
                <a:path w="3191" h="5632" extrusionOk="0">
                  <a:moveTo>
                    <a:pt x="1472" y="0"/>
                  </a:moveTo>
                  <a:cubicBezTo>
                    <a:pt x="0" y="0"/>
                    <a:pt x="1472" y="5631"/>
                    <a:pt x="1472" y="5631"/>
                  </a:cubicBezTo>
                  <a:cubicBezTo>
                    <a:pt x="1472" y="5631"/>
                    <a:pt x="3190" y="0"/>
                    <a:pt x="14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1"/>
            <p:cNvSpPr/>
            <p:nvPr/>
          </p:nvSpPr>
          <p:spPr>
            <a:xfrm>
              <a:off x="3068478" y="534069"/>
              <a:ext cx="34451" cy="34420"/>
            </a:xfrm>
            <a:custGeom>
              <a:avLst/>
              <a:gdLst/>
              <a:ahLst/>
              <a:cxnLst/>
              <a:rect l="l" t="t" r="r" b="b"/>
              <a:pathLst>
                <a:path w="1118" h="1117" extrusionOk="0">
                  <a:moveTo>
                    <a:pt x="565" y="0"/>
                  </a:moveTo>
                  <a:cubicBezTo>
                    <a:pt x="258" y="0"/>
                    <a:pt x="1" y="258"/>
                    <a:pt x="1" y="565"/>
                  </a:cubicBezTo>
                  <a:cubicBezTo>
                    <a:pt x="1" y="871"/>
                    <a:pt x="258" y="1117"/>
                    <a:pt x="565" y="1117"/>
                  </a:cubicBezTo>
                  <a:cubicBezTo>
                    <a:pt x="872" y="1117"/>
                    <a:pt x="1117" y="871"/>
                    <a:pt x="1117" y="565"/>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1"/>
            <p:cNvSpPr/>
            <p:nvPr/>
          </p:nvSpPr>
          <p:spPr>
            <a:xfrm>
              <a:off x="3068478" y="475829"/>
              <a:ext cx="34451" cy="34451"/>
            </a:xfrm>
            <a:custGeom>
              <a:avLst/>
              <a:gdLst/>
              <a:ahLst/>
              <a:cxnLst/>
              <a:rect l="l" t="t" r="r" b="b"/>
              <a:pathLst>
                <a:path w="1118" h="1118" extrusionOk="0">
                  <a:moveTo>
                    <a:pt x="565" y="1"/>
                  </a:moveTo>
                  <a:cubicBezTo>
                    <a:pt x="258" y="1"/>
                    <a:pt x="1" y="258"/>
                    <a:pt x="1" y="565"/>
                  </a:cubicBezTo>
                  <a:cubicBezTo>
                    <a:pt x="1" y="872"/>
                    <a:pt x="258" y="1117"/>
                    <a:pt x="565" y="1117"/>
                  </a:cubicBezTo>
                  <a:cubicBezTo>
                    <a:pt x="872" y="1117"/>
                    <a:pt x="1117" y="872"/>
                    <a:pt x="1117" y="565"/>
                  </a:cubicBezTo>
                  <a:cubicBezTo>
                    <a:pt x="1117" y="258"/>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1"/>
            <p:cNvSpPr/>
            <p:nvPr/>
          </p:nvSpPr>
          <p:spPr>
            <a:xfrm>
              <a:off x="3039758" y="889428"/>
              <a:ext cx="98331" cy="173581"/>
            </a:xfrm>
            <a:custGeom>
              <a:avLst/>
              <a:gdLst/>
              <a:ahLst/>
              <a:cxnLst/>
              <a:rect l="l" t="t" r="r" b="b"/>
              <a:pathLst>
                <a:path w="3191" h="5633" extrusionOk="0">
                  <a:moveTo>
                    <a:pt x="1472" y="1"/>
                  </a:moveTo>
                  <a:cubicBezTo>
                    <a:pt x="1472" y="1"/>
                    <a:pt x="0" y="5632"/>
                    <a:pt x="1472" y="5632"/>
                  </a:cubicBezTo>
                  <a:cubicBezTo>
                    <a:pt x="3190" y="5632"/>
                    <a:pt x="1472" y="1"/>
                    <a:pt x="14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1"/>
            <p:cNvSpPr/>
            <p:nvPr/>
          </p:nvSpPr>
          <p:spPr>
            <a:xfrm>
              <a:off x="3068478" y="1089047"/>
              <a:ext cx="34451" cy="34451"/>
            </a:xfrm>
            <a:custGeom>
              <a:avLst/>
              <a:gdLst/>
              <a:ahLst/>
              <a:cxnLst/>
              <a:rect l="l" t="t" r="r" b="b"/>
              <a:pathLst>
                <a:path w="1118" h="1118" extrusionOk="0">
                  <a:moveTo>
                    <a:pt x="565" y="1"/>
                  </a:moveTo>
                  <a:cubicBezTo>
                    <a:pt x="258" y="1"/>
                    <a:pt x="1" y="246"/>
                    <a:pt x="1" y="553"/>
                  </a:cubicBezTo>
                  <a:cubicBezTo>
                    <a:pt x="1" y="859"/>
                    <a:pt x="258" y="1117"/>
                    <a:pt x="565" y="1117"/>
                  </a:cubicBezTo>
                  <a:cubicBezTo>
                    <a:pt x="872" y="1117"/>
                    <a:pt x="1117" y="859"/>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1"/>
            <p:cNvSpPr/>
            <p:nvPr/>
          </p:nvSpPr>
          <p:spPr>
            <a:xfrm>
              <a:off x="3068478" y="1147257"/>
              <a:ext cx="34451" cy="34451"/>
            </a:xfrm>
            <a:custGeom>
              <a:avLst/>
              <a:gdLst/>
              <a:ahLst/>
              <a:cxnLst/>
              <a:rect l="l" t="t" r="r" b="b"/>
              <a:pathLst>
                <a:path w="1118" h="1118" extrusionOk="0">
                  <a:moveTo>
                    <a:pt x="565" y="1"/>
                  </a:moveTo>
                  <a:cubicBezTo>
                    <a:pt x="258" y="1"/>
                    <a:pt x="1" y="246"/>
                    <a:pt x="1" y="553"/>
                  </a:cubicBezTo>
                  <a:cubicBezTo>
                    <a:pt x="1" y="860"/>
                    <a:pt x="258" y="1117"/>
                    <a:pt x="565" y="1117"/>
                  </a:cubicBezTo>
                  <a:cubicBezTo>
                    <a:pt x="872" y="1117"/>
                    <a:pt x="1117" y="860"/>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1"/>
            <p:cNvSpPr/>
            <p:nvPr/>
          </p:nvSpPr>
          <p:spPr>
            <a:xfrm>
              <a:off x="3132758" y="815410"/>
              <a:ext cx="173550" cy="43572"/>
            </a:xfrm>
            <a:custGeom>
              <a:avLst/>
              <a:gdLst/>
              <a:ahLst/>
              <a:cxnLst/>
              <a:rect l="l" t="t" r="r" b="b"/>
              <a:pathLst>
                <a:path w="5632" h="1414" extrusionOk="0">
                  <a:moveTo>
                    <a:pt x="4172" y="1"/>
                  </a:moveTo>
                  <a:cubicBezTo>
                    <a:pt x="2503" y="1"/>
                    <a:pt x="0" y="759"/>
                    <a:pt x="0" y="759"/>
                  </a:cubicBezTo>
                  <a:cubicBezTo>
                    <a:pt x="0" y="759"/>
                    <a:pt x="2503" y="1413"/>
                    <a:pt x="4172" y="1413"/>
                  </a:cubicBezTo>
                  <a:cubicBezTo>
                    <a:pt x="5006" y="1413"/>
                    <a:pt x="5632" y="1249"/>
                    <a:pt x="5632" y="759"/>
                  </a:cubicBezTo>
                  <a:cubicBezTo>
                    <a:pt x="5632" y="190"/>
                    <a:pt x="5006" y="1"/>
                    <a:pt x="41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1"/>
            <p:cNvSpPr/>
            <p:nvPr/>
          </p:nvSpPr>
          <p:spPr>
            <a:xfrm>
              <a:off x="3331977" y="821019"/>
              <a:ext cx="34451" cy="34420"/>
            </a:xfrm>
            <a:custGeom>
              <a:avLst/>
              <a:gdLst/>
              <a:ahLst/>
              <a:cxnLst/>
              <a:rect l="l" t="t" r="r" b="b"/>
              <a:pathLst>
                <a:path w="1118" h="1117" extrusionOk="0">
                  <a:moveTo>
                    <a:pt x="565" y="0"/>
                  </a:moveTo>
                  <a:cubicBezTo>
                    <a:pt x="259" y="0"/>
                    <a:pt x="1" y="258"/>
                    <a:pt x="1" y="564"/>
                  </a:cubicBezTo>
                  <a:cubicBezTo>
                    <a:pt x="1" y="871"/>
                    <a:pt x="259" y="1117"/>
                    <a:pt x="565" y="1117"/>
                  </a:cubicBezTo>
                  <a:cubicBezTo>
                    <a:pt x="872" y="1117"/>
                    <a:pt x="1117" y="871"/>
                    <a:pt x="1117" y="564"/>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1"/>
            <p:cNvSpPr/>
            <p:nvPr/>
          </p:nvSpPr>
          <p:spPr>
            <a:xfrm>
              <a:off x="3390587"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1"/>
            <p:cNvSpPr/>
            <p:nvPr/>
          </p:nvSpPr>
          <p:spPr>
            <a:xfrm>
              <a:off x="2865838" y="815410"/>
              <a:ext cx="173550" cy="43572"/>
            </a:xfrm>
            <a:custGeom>
              <a:avLst/>
              <a:gdLst/>
              <a:ahLst/>
              <a:cxnLst/>
              <a:rect l="l" t="t" r="r" b="b"/>
              <a:pathLst>
                <a:path w="5632" h="1414" extrusionOk="0">
                  <a:moveTo>
                    <a:pt x="1461" y="1"/>
                  </a:moveTo>
                  <a:cubicBezTo>
                    <a:pt x="626" y="1"/>
                    <a:pt x="1" y="190"/>
                    <a:pt x="1" y="759"/>
                  </a:cubicBezTo>
                  <a:cubicBezTo>
                    <a:pt x="1" y="1249"/>
                    <a:pt x="626" y="1413"/>
                    <a:pt x="1461" y="1413"/>
                  </a:cubicBezTo>
                  <a:cubicBezTo>
                    <a:pt x="3129" y="1413"/>
                    <a:pt x="5632" y="759"/>
                    <a:pt x="5632" y="759"/>
                  </a:cubicBezTo>
                  <a:cubicBezTo>
                    <a:pt x="5632" y="759"/>
                    <a:pt x="3129" y="1"/>
                    <a:pt x="14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1"/>
            <p:cNvSpPr/>
            <p:nvPr/>
          </p:nvSpPr>
          <p:spPr>
            <a:xfrm>
              <a:off x="2805718" y="821019"/>
              <a:ext cx="34081" cy="34420"/>
            </a:xfrm>
            <a:custGeom>
              <a:avLst/>
              <a:gdLst/>
              <a:ahLst/>
              <a:cxnLst/>
              <a:rect l="l" t="t" r="r" b="b"/>
              <a:pathLst>
                <a:path w="1106" h="1117" extrusionOk="0">
                  <a:moveTo>
                    <a:pt x="553" y="0"/>
                  </a:moveTo>
                  <a:cubicBezTo>
                    <a:pt x="246" y="0"/>
                    <a:pt x="1" y="258"/>
                    <a:pt x="1" y="564"/>
                  </a:cubicBezTo>
                  <a:cubicBezTo>
                    <a:pt x="1" y="871"/>
                    <a:pt x="246" y="1117"/>
                    <a:pt x="553" y="1117"/>
                  </a:cubicBezTo>
                  <a:cubicBezTo>
                    <a:pt x="860" y="1117"/>
                    <a:pt x="1105" y="871"/>
                    <a:pt x="1105" y="564"/>
                  </a:cubicBezTo>
                  <a:cubicBezTo>
                    <a:pt x="1105" y="258"/>
                    <a:pt x="860"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a:off x="2747509"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p:nvPr/>
          </p:nvSpPr>
          <p:spPr>
            <a:xfrm>
              <a:off x="3039358" y="784349"/>
              <a:ext cx="91921" cy="87361"/>
            </a:xfrm>
            <a:custGeom>
              <a:avLst/>
              <a:gdLst/>
              <a:ahLst/>
              <a:cxnLst/>
              <a:rect l="l" t="t" r="r" b="b"/>
              <a:pathLst>
                <a:path w="2983" h="2835" extrusionOk="0">
                  <a:moveTo>
                    <a:pt x="1485" y="0"/>
                  </a:moveTo>
                  <a:lnTo>
                    <a:pt x="1032" y="932"/>
                  </a:lnTo>
                  <a:lnTo>
                    <a:pt x="1" y="1080"/>
                  </a:lnTo>
                  <a:lnTo>
                    <a:pt x="749" y="1804"/>
                  </a:lnTo>
                  <a:lnTo>
                    <a:pt x="565" y="2834"/>
                  </a:lnTo>
                  <a:lnTo>
                    <a:pt x="1485" y="2356"/>
                  </a:lnTo>
                  <a:lnTo>
                    <a:pt x="2418" y="2834"/>
                  </a:lnTo>
                  <a:lnTo>
                    <a:pt x="2234" y="1804"/>
                  </a:lnTo>
                  <a:lnTo>
                    <a:pt x="2982" y="1080"/>
                  </a:lnTo>
                  <a:lnTo>
                    <a:pt x="1952" y="932"/>
                  </a:lnTo>
                  <a:lnTo>
                    <a:pt x="148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1"/>
            <p:cNvSpPr/>
            <p:nvPr/>
          </p:nvSpPr>
          <p:spPr>
            <a:xfrm>
              <a:off x="2978868" y="708359"/>
              <a:ext cx="73401" cy="73371"/>
            </a:xfrm>
            <a:custGeom>
              <a:avLst/>
              <a:gdLst/>
              <a:ahLst/>
              <a:cxnLst/>
              <a:rect l="l" t="t" r="r" b="b"/>
              <a:pathLst>
                <a:path w="2382" h="2381" extrusionOk="0">
                  <a:moveTo>
                    <a:pt x="1" y="0"/>
                  </a:moveTo>
                  <a:lnTo>
                    <a:pt x="238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1"/>
            <p:cNvSpPr/>
            <p:nvPr/>
          </p:nvSpPr>
          <p:spPr>
            <a:xfrm>
              <a:off x="2935419" y="664879"/>
              <a:ext cx="22310" cy="22310"/>
            </a:xfrm>
            <a:custGeom>
              <a:avLst/>
              <a:gdLst/>
              <a:ahLst/>
              <a:cxnLst/>
              <a:rect l="l" t="t" r="r" b="b"/>
              <a:pathLst>
                <a:path w="724" h="724" extrusionOk="0">
                  <a:moveTo>
                    <a:pt x="724" y="724"/>
                  </a:moveTo>
                  <a:lnTo>
                    <a:pt x="0"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2904018" y="633478"/>
              <a:ext cx="11371" cy="11371"/>
            </a:xfrm>
            <a:custGeom>
              <a:avLst/>
              <a:gdLst/>
              <a:ahLst/>
              <a:cxnLst/>
              <a:rect l="l" t="t" r="r" b="b"/>
              <a:pathLst>
                <a:path w="369" h="369" extrusionOk="0">
                  <a:moveTo>
                    <a:pt x="369" y="369"/>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2878318" y="607779"/>
              <a:ext cx="6471" cy="6841"/>
            </a:xfrm>
            <a:custGeom>
              <a:avLst/>
              <a:gdLst/>
              <a:ahLst/>
              <a:cxnLst/>
              <a:rect l="l" t="t" r="r" b="b"/>
              <a:pathLst>
                <a:path w="210" h="222" extrusionOk="0">
                  <a:moveTo>
                    <a:pt x="209" y="221"/>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p:nvPr/>
          </p:nvSpPr>
          <p:spPr>
            <a:xfrm>
              <a:off x="2978868" y="892448"/>
              <a:ext cx="73401" cy="73771"/>
            </a:xfrm>
            <a:custGeom>
              <a:avLst/>
              <a:gdLst/>
              <a:ahLst/>
              <a:cxnLst/>
              <a:rect l="l" t="t" r="r" b="b"/>
              <a:pathLst>
                <a:path w="2382" h="2394" extrusionOk="0">
                  <a:moveTo>
                    <a:pt x="1" y="2393"/>
                  </a:moveTo>
                  <a:lnTo>
                    <a:pt x="238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1"/>
            <p:cNvSpPr/>
            <p:nvPr/>
          </p:nvSpPr>
          <p:spPr>
            <a:xfrm>
              <a:off x="2935419" y="987358"/>
              <a:ext cx="22310" cy="21940"/>
            </a:xfrm>
            <a:custGeom>
              <a:avLst/>
              <a:gdLst/>
              <a:ahLst/>
              <a:cxnLst/>
              <a:rect l="l" t="t" r="r" b="b"/>
              <a:pathLst>
                <a:path w="724" h="712" extrusionOk="0">
                  <a:moveTo>
                    <a:pt x="724" y="0"/>
                  </a:moveTo>
                  <a:lnTo>
                    <a:pt x="0"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1"/>
            <p:cNvSpPr/>
            <p:nvPr/>
          </p:nvSpPr>
          <p:spPr>
            <a:xfrm>
              <a:off x="2904018" y="1029698"/>
              <a:ext cx="11371" cy="11371"/>
            </a:xfrm>
            <a:custGeom>
              <a:avLst/>
              <a:gdLst/>
              <a:ahLst/>
              <a:cxnLst/>
              <a:rect l="l" t="t" r="r" b="b"/>
              <a:pathLst>
                <a:path w="369" h="369" extrusionOk="0">
                  <a:moveTo>
                    <a:pt x="369" y="0"/>
                  </a:moveTo>
                  <a:lnTo>
                    <a:pt x="1"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2878318" y="1059927"/>
              <a:ext cx="6471" cy="6471"/>
            </a:xfrm>
            <a:custGeom>
              <a:avLst/>
              <a:gdLst/>
              <a:ahLst/>
              <a:cxnLst/>
              <a:rect l="l" t="t" r="r" b="b"/>
              <a:pathLst>
                <a:path w="210" h="210" extrusionOk="0">
                  <a:moveTo>
                    <a:pt x="209" y="1"/>
                  </a:moveTo>
                  <a:lnTo>
                    <a:pt x="1"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3124808" y="708359"/>
              <a:ext cx="73371" cy="73371"/>
            </a:xfrm>
            <a:custGeom>
              <a:avLst/>
              <a:gdLst/>
              <a:ahLst/>
              <a:cxnLst/>
              <a:rect l="l" t="t" r="r" b="b"/>
              <a:pathLst>
                <a:path w="2381" h="2381" extrusionOk="0">
                  <a:moveTo>
                    <a:pt x="2381" y="0"/>
                  </a:moveTo>
                  <a:lnTo>
                    <a:pt x="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1"/>
            <p:cNvSpPr/>
            <p:nvPr/>
          </p:nvSpPr>
          <p:spPr>
            <a:xfrm>
              <a:off x="3219317" y="664879"/>
              <a:ext cx="22341" cy="22310"/>
            </a:xfrm>
            <a:custGeom>
              <a:avLst/>
              <a:gdLst/>
              <a:ahLst/>
              <a:cxnLst/>
              <a:rect l="l" t="t" r="r" b="b"/>
              <a:pathLst>
                <a:path w="725" h="724" extrusionOk="0">
                  <a:moveTo>
                    <a:pt x="1" y="724"/>
                  </a:moveTo>
                  <a:lnTo>
                    <a:pt x="725"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1"/>
            <p:cNvSpPr/>
            <p:nvPr/>
          </p:nvSpPr>
          <p:spPr>
            <a:xfrm>
              <a:off x="3261657" y="633478"/>
              <a:ext cx="11402" cy="11371"/>
            </a:xfrm>
            <a:custGeom>
              <a:avLst/>
              <a:gdLst/>
              <a:ahLst/>
              <a:cxnLst/>
              <a:rect l="l" t="t" r="r" b="b"/>
              <a:pathLst>
                <a:path w="370" h="369" extrusionOk="0">
                  <a:moveTo>
                    <a:pt x="1" y="369"/>
                  </a:moveTo>
                  <a:lnTo>
                    <a:pt x="36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3292287" y="607779"/>
              <a:ext cx="6471" cy="6841"/>
            </a:xfrm>
            <a:custGeom>
              <a:avLst/>
              <a:gdLst/>
              <a:ahLst/>
              <a:cxnLst/>
              <a:rect l="l" t="t" r="r" b="b"/>
              <a:pathLst>
                <a:path w="210" h="222" extrusionOk="0">
                  <a:moveTo>
                    <a:pt x="1" y="221"/>
                  </a:moveTo>
                  <a:lnTo>
                    <a:pt x="20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a:off x="3124808" y="892448"/>
              <a:ext cx="73371" cy="73771"/>
            </a:xfrm>
            <a:custGeom>
              <a:avLst/>
              <a:gdLst/>
              <a:ahLst/>
              <a:cxnLst/>
              <a:rect l="l" t="t" r="r" b="b"/>
              <a:pathLst>
                <a:path w="2381" h="2394" extrusionOk="0">
                  <a:moveTo>
                    <a:pt x="2381" y="2393"/>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1"/>
            <p:cNvSpPr/>
            <p:nvPr/>
          </p:nvSpPr>
          <p:spPr>
            <a:xfrm>
              <a:off x="3219317" y="987358"/>
              <a:ext cx="22341" cy="21940"/>
            </a:xfrm>
            <a:custGeom>
              <a:avLst/>
              <a:gdLst/>
              <a:ahLst/>
              <a:cxnLst/>
              <a:rect l="l" t="t" r="r" b="b"/>
              <a:pathLst>
                <a:path w="725" h="712" extrusionOk="0">
                  <a:moveTo>
                    <a:pt x="1" y="0"/>
                  </a:moveTo>
                  <a:lnTo>
                    <a:pt x="725"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p:nvPr/>
          </p:nvSpPr>
          <p:spPr>
            <a:xfrm>
              <a:off x="3261657" y="1029698"/>
              <a:ext cx="11402" cy="11371"/>
            </a:xfrm>
            <a:custGeom>
              <a:avLst/>
              <a:gdLst/>
              <a:ahLst/>
              <a:cxnLst/>
              <a:rect l="l" t="t" r="r" b="b"/>
              <a:pathLst>
                <a:path w="370" h="369" extrusionOk="0">
                  <a:moveTo>
                    <a:pt x="1" y="0"/>
                  </a:moveTo>
                  <a:lnTo>
                    <a:pt x="369"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a:off x="3292287" y="1059927"/>
              <a:ext cx="6471" cy="6471"/>
            </a:xfrm>
            <a:custGeom>
              <a:avLst/>
              <a:gdLst/>
              <a:ahLst/>
              <a:cxnLst/>
              <a:rect l="l" t="t" r="r" b="b"/>
              <a:pathLst>
                <a:path w="210" h="210" extrusionOk="0">
                  <a:moveTo>
                    <a:pt x="1" y="1"/>
                  </a:moveTo>
                  <a:lnTo>
                    <a:pt x="209"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1"/>
          <p:cNvSpPr/>
          <p:nvPr/>
        </p:nvSpPr>
        <p:spPr>
          <a:xfrm>
            <a:off x="1025650" y="0"/>
            <a:ext cx="1028700" cy="218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a:off x="-1612" y="1949800"/>
            <a:ext cx="1028700" cy="103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 name="Google Shape;949;p31"/>
          <p:cNvGrpSpPr/>
          <p:nvPr/>
        </p:nvGrpSpPr>
        <p:grpSpPr>
          <a:xfrm>
            <a:off x="-1504" y="1961723"/>
            <a:ext cx="1028713" cy="1001793"/>
            <a:chOff x="2327870" y="1425147"/>
            <a:chExt cx="462780" cy="450669"/>
          </a:xfrm>
        </p:grpSpPr>
        <p:sp>
          <p:nvSpPr>
            <p:cNvPr id="950" name="Google Shape;950;p31"/>
            <p:cNvSpPr/>
            <p:nvPr/>
          </p:nvSpPr>
          <p:spPr>
            <a:xfrm>
              <a:off x="2327870" y="1425147"/>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a:off x="2421239" y="1425147"/>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a:off x="2514640" y="1425147"/>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2608009" y="1425147"/>
              <a:ext cx="89240" cy="89641"/>
            </a:xfrm>
            <a:custGeom>
              <a:avLst/>
              <a:gdLst/>
              <a:ahLst/>
              <a:cxnLst/>
              <a:rect l="l" t="t" r="r" b="b"/>
              <a:pathLst>
                <a:path w="2896" h="2909" extrusionOk="0">
                  <a:moveTo>
                    <a:pt x="1448" y="0"/>
                  </a:moveTo>
                  <a:lnTo>
                    <a:pt x="0" y="1448"/>
                  </a:lnTo>
                  <a:lnTo>
                    <a:pt x="1448" y="2908"/>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a:off x="2701379" y="1425147"/>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p:nvPr/>
          </p:nvSpPr>
          <p:spPr>
            <a:xfrm>
              <a:off x="2327870" y="1515496"/>
              <a:ext cx="89610" cy="89271"/>
            </a:xfrm>
            <a:custGeom>
              <a:avLst/>
              <a:gdLst/>
              <a:ahLst/>
              <a:cxnLst/>
              <a:rect l="l" t="t" r="r" b="b"/>
              <a:pathLst>
                <a:path w="2908" h="2897" extrusionOk="0">
                  <a:moveTo>
                    <a:pt x="1448" y="1"/>
                  </a:moveTo>
                  <a:lnTo>
                    <a:pt x="0" y="1448"/>
                  </a:lnTo>
                  <a:lnTo>
                    <a:pt x="1448" y="2896"/>
                  </a:lnTo>
                  <a:lnTo>
                    <a:pt x="2908"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2421239" y="1515496"/>
              <a:ext cx="89641" cy="89271"/>
            </a:xfrm>
            <a:custGeom>
              <a:avLst/>
              <a:gdLst/>
              <a:ahLst/>
              <a:cxnLst/>
              <a:rect l="l" t="t" r="r" b="b"/>
              <a:pathLst>
                <a:path w="2909" h="2897" extrusionOk="0">
                  <a:moveTo>
                    <a:pt x="1448" y="1"/>
                  </a:moveTo>
                  <a:lnTo>
                    <a:pt x="1" y="1448"/>
                  </a:lnTo>
                  <a:lnTo>
                    <a:pt x="1448" y="2896"/>
                  </a:lnTo>
                  <a:lnTo>
                    <a:pt x="2908"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2514640" y="1515496"/>
              <a:ext cx="89240" cy="89271"/>
            </a:xfrm>
            <a:custGeom>
              <a:avLst/>
              <a:gdLst/>
              <a:ahLst/>
              <a:cxnLst/>
              <a:rect l="l" t="t" r="r" b="b"/>
              <a:pathLst>
                <a:path w="2896" h="2897" extrusionOk="0">
                  <a:moveTo>
                    <a:pt x="1448" y="1"/>
                  </a:moveTo>
                  <a:lnTo>
                    <a:pt x="0" y="1448"/>
                  </a:lnTo>
                  <a:lnTo>
                    <a:pt x="1448" y="2896"/>
                  </a:lnTo>
                  <a:lnTo>
                    <a:pt x="2895"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2608009" y="1515496"/>
              <a:ext cx="89240" cy="89271"/>
            </a:xfrm>
            <a:custGeom>
              <a:avLst/>
              <a:gdLst/>
              <a:ahLst/>
              <a:cxnLst/>
              <a:rect l="l" t="t" r="r" b="b"/>
              <a:pathLst>
                <a:path w="2896" h="2897" extrusionOk="0">
                  <a:moveTo>
                    <a:pt x="1448" y="1"/>
                  </a:moveTo>
                  <a:lnTo>
                    <a:pt x="0" y="1448"/>
                  </a:lnTo>
                  <a:lnTo>
                    <a:pt x="1448" y="2896"/>
                  </a:lnTo>
                  <a:lnTo>
                    <a:pt x="2896"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2701379" y="1515496"/>
              <a:ext cx="89271" cy="89271"/>
            </a:xfrm>
            <a:custGeom>
              <a:avLst/>
              <a:gdLst/>
              <a:ahLst/>
              <a:cxnLst/>
              <a:rect l="l" t="t" r="r" b="b"/>
              <a:pathLst>
                <a:path w="2897" h="2897" extrusionOk="0">
                  <a:moveTo>
                    <a:pt x="1448" y="1"/>
                  </a:moveTo>
                  <a:lnTo>
                    <a:pt x="1" y="1448"/>
                  </a:lnTo>
                  <a:lnTo>
                    <a:pt x="1448" y="2896"/>
                  </a:lnTo>
                  <a:lnTo>
                    <a:pt x="2896"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2327870" y="1605846"/>
              <a:ext cx="89610" cy="89271"/>
            </a:xfrm>
            <a:custGeom>
              <a:avLst/>
              <a:gdLst/>
              <a:ahLst/>
              <a:cxnLst/>
              <a:rect l="l" t="t" r="r" b="b"/>
              <a:pathLst>
                <a:path w="2908" h="2897" extrusionOk="0">
                  <a:moveTo>
                    <a:pt x="1448" y="1"/>
                  </a:moveTo>
                  <a:lnTo>
                    <a:pt x="0"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2421239" y="1605846"/>
              <a:ext cx="89641" cy="89271"/>
            </a:xfrm>
            <a:custGeom>
              <a:avLst/>
              <a:gdLst/>
              <a:ahLst/>
              <a:cxnLst/>
              <a:rect l="l" t="t" r="r" b="b"/>
              <a:pathLst>
                <a:path w="2909" h="2897" extrusionOk="0">
                  <a:moveTo>
                    <a:pt x="1448" y="1"/>
                  </a:moveTo>
                  <a:lnTo>
                    <a:pt x="1"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2514640" y="1605846"/>
              <a:ext cx="89610" cy="89271"/>
            </a:xfrm>
            <a:custGeom>
              <a:avLst/>
              <a:gdLst/>
              <a:ahLst/>
              <a:cxnLst/>
              <a:rect l="l" t="t" r="r" b="b"/>
              <a:pathLst>
                <a:path w="2908" h="2897" extrusionOk="0">
                  <a:moveTo>
                    <a:pt x="1448" y="1"/>
                  </a:moveTo>
                  <a:lnTo>
                    <a:pt x="0"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2608009" y="1605846"/>
              <a:ext cx="89240" cy="89271"/>
            </a:xfrm>
            <a:custGeom>
              <a:avLst/>
              <a:gdLst/>
              <a:ahLst/>
              <a:cxnLst/>
              <a:rect l="l" t="t" r="r" b="b"/>
              <a:pathLst>
                <a:path w="2896" h="2897" extrusionOk="0">
                  <a:moveTo>
                    <a:pt x="1448" y="1"/>
                  </a:moveTo>
                  <a:lnTo>
                    <a:pt x="0" y="1449"/>
                  </a:lnTo>
                  <a:lnTo>
                    <a:pt x="1448" y="2896"/>
                  </a:lnTo>
                  <a:lnTo>
                    <a:pt x="2896"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2701379" y="1605846"/>
              <a:ext cx="89271" cy="89271"/>
            </a:xfrm>
            <a:custGeom>
              <a:avLst/>
              <a:gdLst/>
              <a:ahLst/>
              <a:cxnLst/>
              <a:rect l="l" t="t" r="r" b="b"/>
              <a:pathLst>
                <a:path w="2897" h="2897" extrusionOk="0">
                  <a:moveTo>
                    <a:pt x="1448" y="1"/>
                  </a:moveTo>
                  <a:lnTo>
                    <a:pt x="1" y="1449"/>
                  </a:lnTo>
                  <a:lnTo>
                    <a:pt x="1448" y="2896"/>
                  </a:lnTo>
                  <a:lnTo>
                    <a:pt x="2896"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a:off x="2327870" y="1696226"/>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a:off x="2421239" y="1696226"/>
              <a:ext cx="89641" cy="89240"/>
            </a:xfrm>
            <a:custGeom>
              <a:avLst/>
              <a:gdLst/>
              <a:ahLst/>
              <a:cxnLst/>
              <a:rect l="l" t="t" r="r" b="b"/>
              <a:pathLst>
                <a:path w="2909" h="2896" extrusionOk="0">
                  <a:moveTo>
                    <a:pt x="1448" y="0"/>
                  </a:moveTo>
                  <a:lnTo>
                    <a:pt x="1"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a:off x="2514640" y="1696226"/>
              <a:ext cx="89240" cy="89240"/>
            </a:xfrm>
            <a:custGeom>
              <a:avLst/>
              <a:gdLst/>
              <a:ahLst/>
              <a:cxnLst/>
              <a:rect l="l" t="t" r="r" b="b"/>
              <a:pathLst>
                <a:path w="2896" h="2896" extrusionOk="0">
                  <a:moveTo>
                    <a:pt x="1448" y="0"/>
                  </a:moveTo>
                  <a:lnTo>
                    <a:pt x="0" y="1448"/>
                  </a:lnTo>
                  <a:lnTo>
                    <a:pt x="1448" y="2896"/>
                  </a:lnTo>
                  <a:lnTo>
                    <a:pt x="2895"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a:off x="2608009" y="1696226"/>
              <a:ext cx="89240" cy="89240"/>
            </a:xfrm>
            <a:custGeom>
              <a:avLst/>
              <a:gdLst/>
              <a:ahLst/>
              <a:cxnLst/>
              <a:rect l="l" t="t" r="r" b="b"/>
              <a:pathLst>
                <a:path w="2896" h="2896" extrusionOk="0">
                  <a:moveTo>
                    <a:pt x="1448" y="0"/>
                  </a:moveTo>
                  <a:lnTo>
                    <a:pt x="0"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a:off x="2701379" y="1696226"/>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a:off x="2327870" y="1786576"/>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a:off x="2421239" y="1786576"/>
              <a:ext cx="89641" cy="89240"/>
            </a:xfrm>
            <a:custGeom>
              <a:avLst/>
              <a:gdLst/>
              <a:ahLst/>
              <a:cxnLst/>
              <a:rect l="l" t="t" r="r" b="b"/>
              <a:pathLst>
                <a:path w="2909" h="2896" extrusionOk="0">
                  <a:moveTo>
                    <a:pt x="1448" y="0"/>
                  </a:moveTo>
                  <a:lnTo>
                    <a:pt x="1"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a:off x="2514640" y="1786576"/>
              <a:ext cx="89240" cy="89240"/>
            </a:xfrm>
            <a:custGeom>
              <a:avLst/>
              <a:gdLst/>
              <a:ahLst/>
              <a:cxnLst/>
              <a:rect l="l" t="t" r="r" b="b"/>
              <a:pathLst>
                <a:path w="2896" h="2896" extrusionOk="0">
                  <a:moveTo>
                    <a:pt x="1448" y="0"/>
                  </a:moveTo>
                  <a:lnTo>
                    <a:pt x="0" y="1448"/>
                  </a:lnTo>
                  <a:lnTo>
                    <a:pt x="1448" y="2896"/>
                  </a:lnTo>
                  <a:lnTo>
                    <a:pt x="2895"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a:off x="2608009" y="1786576"/>
              <a:ext cx="89240" cy="89240"/>
            </a:xfrm>
            <a:custGeom>
              <a:avLst/>
              <a:gdLst/>
              <a:ahLst/>
              <a:cxnLst/>
              <a:rect l="l" t="t" r="r" b="b"/>
              <a:pathLst>
                <a:path w="2896" h="2896" extrusionOk="0">
                  <a:moveTo>
                    <a:pt x="1448" y="0"/>
                  </a:moveTo>
                  <a:lnTo>
                    <a:pt x="0"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a:off x="2701379" y="1786576"/>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31"/>
          <p:cNvGrpSpPr/>
          <p:nvPr/>
        </p:nvGrpSpPr>
        <p:grpSpPr>
          <a:xfrm>
            <a:off x="1127145" y="391608"/>
            <a:ext cx="828662" cy="1447772"/>
            <a:chOff x="-1802900" y="1105884"/>
            <a:chExt cx="374587" cy="654449"/>
          </a:xfrm>
        </p:grpSpPr>
        <p:sp>
          <p:nvSpPr>
            <p:cNvPr id="976" name="Google Shape;976;p31"/>
            <p:cNvSpPr/>
            <p:nvPr/>
          </p:nvSpPr>
          <p:spPr>
            <a:xfrm>
              <a:off x="-1793687" y="1105884"/>
              <a:ext cx="354280" cy="654449"/>
            </a:xfrm>
            <a:custGeom>
              <a:avLst/>
              <a:gdLst/>
              <a:ahLst/>
              <a:cxnLst/>
              <a:rect l="l" t="t" r="r" b="b"/>
              <a:pathLst>
                <a:path w="11497" h="21238" extrusionOk="0">
                  <a:moveTo>
                    <a:pt x="5755" y="0"/>
                  </a:moveTo>
                  <a:cubicBezTo>
                    <a:pt x="3804" y="0"/>
                    <a:pt x="2209" y="258"/>
                    <a:pt x="2209" y="577"/>
                  </a:cubicBezTo>
                  <a:cubicBezTo>
                    <a:pt x="2209" y="577"/>
                    <a:pt x="1" y="6675"/>
                    <a:pt x="908" y="9815"/>
                  </a:cubicBezTo>
                  <a:cubicBezTo>
                    <a:pt x="1861" y="13117"/>
                    <a:pt x="4535" y="13277"/>
                    <a:pt x="5044" y="13277"/>
                  </a:cubicBezTo>
                  <a:cubicBezTo>
                    <a:pt x="5099" y="13277"/>
                    <a:pt x="5129" y="13275"/>
                    <a:pt x="5129" y="13275"/>
                  </a:cubicBezTo>
                  <a:lnTo>
                    <a:pt x="5129" y="19802"/>
                  </a:lnTo>
                  <a:cubicBezTo>
                    <a:pt x="5129" y="19802"/>
                    <a:pt x="4368" y="20305"/>
                    <a:pt x="3767" y="20722"/>
                  </a:cubicBezTo>
                  <a:cubicBezTo>
                    <a:pt x="3644" y="20796"/>
                    <a:pt x="3620" y="20919"/>
                    <a:pt x="3644" y="21029"/>
                  </a:cubicBezTo>
                  <a:cubicBezTo>
                    <a:pt x="3681" y="21139"/>
                    <a:pt x="3779" y="21238"/>
                    <a:pt x="3914" y="21238"/>
                  </a:cubicBezTo>
                  <a:lnTo>
                    <a:pt x="7583" y="21238"/>
                  </a:lnTo>
                  <a:cubicBezTo>
                    <a:pt x="7730" y="21238"/>
                    <a:pt x="7828" y="21127"/>
                    <a:pt x="7865" y="21017"/>
                  </a:cubicBezTo>
                  <a:cubicBezTo>
                    <a:pt x="7889" y="20906"/>
                    <a:pt x="7853" y="20784"/>
                    <a:pt x="7742" y="20722"/>
                  </a:cubicBezTo>
                  <a:lnTo>
                    <a:pt x="6368" y="19802"/>
                  </a:lnTo>
                  <a:lnTo>
                    <a:pt x="6368" y="13275"/>
                  </a:lnTo>
                  <a:cubicBezTo>
                    <a:pt x="6368" y="13275"/>
                    <a:pt x="6398" y="13277"/>
                    <a:pt x="6452" y="13277"/>
                  </a:cubicBezTo>
                  <a:cubicBezTo>
                    <a:pt x="6962" y="13277"/>
                    <a:pt x="9636" y="13117"/>
                    <a:pt x="10588" y="9815"/>
                  </a:cubicBezTo>
                  <a:cubicBezTo>
                    <a:pt x="11496" y="6675"/>
                    <a:pt x="9288" y="577"/>
                    <a:pt x="9288" y="577"/>
                  </a:cubicBezTo>
                  <a:cubicBezTo>
                    <a:pt x="9288" y="258"/>
                    <a:pt x="7705" y="0"/>
                    <a:pt x="5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1"/>
            <p:cNvSpPr/>
            <p:nvPr/>
          </p:nvSpPr>
          <p:spPr>
            <a:xfrm>
              <a:off x="-1729037" y="1119874"/>
              <a:ext cx="225350" cy="24991"/>
            </a:xfrm>
            <a:custGeom>
              <a:avLst/>
              <a:gdLst/>
              <a:ahLst/>
              <a:cxnLst/>
              <a:rect l="l" t="t" r="r" b="b"/>
              <a:pathLst>
                <a:path w="7313" h="811" extrusionOk="0">
                  <a:moveTo>
                    <a:pt x="111" y="0"/>
                  </a:moveTo>
                  <a:cubicBezTo>
                    <a:pt x="50" y="0"/>
                    <a:pt x="1" y="50"/>
                    <a:pt x="1" y="111"/>
                  </a:cubicBezTo>
                  <a:cubicBezTo>
                    <a:pt x="1" y="798"/>
                    <a:pt x="3509" y="810"/>
                    <a:pt x="3657" y="810"/>
                  </a:cubicBezTo>
                  <a:lnTo>
                    <a:pt x="3657" y="798"/>
                  </a:lnTo>
                  <a:cubicBezTo>
                    <a:pt x="3804" y="798"/>
                    <a:pt x="7313" y="798"/>
                    <a:pt x="7313" y="111"/>
                  </a:cubicBezTo>
                  <a:cubicBezTo>
                    <a:pt x="7313" y="50"/>
                    <a:pt x="7251" y="0"/>
                    <a:pt x="7190" y="0"/>
                  </a:cubicBezTo>
                  <a:cubicBezTo>
                    <a:pt x="7129" y="0"/>
                    <a:pt x="7080" y="50"/>
                    <a:pt x="7080" y="111"/>
                  </a:cubicBezTo>
                  <a:cubicBezTo>
                    <a:pt x="7018" y="283"/>
                    <a:pt x="5804" y="577"/>
                    <a:pt x="3657" y="577"/>
                  </a:cubicBezTo>
                  <a:cubicBezTo>
                    <a:pt x="1497" y="577"/>
                    <a:pt x="307" y="283"/>
                    <a:pt x="234" y="111"/>
                  </a:cubicBezTo>
                  <a:cubicBezTo>
                    <a:pt x="234" y="50"/>
                    <a:pt x="172"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1"/>
            <p:cNvSpPr/>
            <p:nvPr/>
          </p:nvSpPr>
          <p:spPr>
            <a:xfrm>
              <a:off x="-1612217" y="1560313"/>
              <a:ext cx="7211" cy="108900"/>
            </a:xfrm>
            <a:custGeom>
              <a:avLst/>
              <a:gdLst/>
              <a:ahLst/>
              <a:cxnLst/>
              <a:rect l="l" t="t" r="r" b="b"/>
              <a:pathLst>
                <a:path w="234" h="3534" extrusionOk="0">
                  <a:moveTo>
                    <a:pt x="111" y="0"/>
                  </a:moveTo>
                  <a:cubicBezTo>
                    <a:pt x="50" y="0"/>
                    <a:pt x="1" y="50"/>
                    <a:pt x="1" y="111"/>
                  </a:cubicBezTo>
                  <a:lnTo>
                    <a:pt x="1" y="3423"/>
                  </a:lnTo>
                  <a:cubicBezTo>
                    <a:pt x="1" y="3485"/>
                    <a:pt x="50" y="3534"/>
                    <a:pt x="111" y="3534"/>
                  </a:cubicBezTo>
                  <a:cubicBezTo>
                    <a:pt x="172" y="3534"/>
                    <a:pt x="234" y="3485"/>
                    <a:pt x="234" y="3423"/>
                  </a:cubicBezTo>
                  <a:lnTo>
                    <a:pt x="234" y="111"/>
                  </a:lnTo>
                  <a:cubicBezTo>
                    <a:pt x="234" y="50"/>
                    <a:pt x="172"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1"/>
            <p:cNvSpPr/>
            <p:nvPr/>
          </p:nvSpPr>
          <p:spPr>
            <a:xfrm>
              <a:off x="-1750576" y="1405622"/>
              <a:ext cx="32541" cy="55683"/>
            </a:xfrm>
            <a:custGeom>
              <a:avLst/>
              <a:gdLst/>
              <a:ahLst/>
              <a:cxnLst/>
              <a:rect l="l" t="t" r="r" b="b"/>
              <a:pathLst>
                <a:path w="1056" h="1807" extrusionOk="0">
                  <a:moveTo>
                    <a:pt x="117" y="1"/>
                  </a:moveTo>
                  <a:cubicBezTo>
                    <a:pt x="111" y="1"/>
                    <a:pt x="105" y="1"/>
                    <a:pt x="98" y="3"/>
                  </a:cubicBezTo>
                  <a:cubicBezTo>
                    <a:pt x="37" y="15"/>
                    <a:pt x="0" y="76"/>
                    <a:pt x="12" y="138"/>
                  </a:cubicBezTo>
                  <a:cubicBezTo>
                    <a:pt x="12" y="187"/>
                    <a:pt x="221" y="1168"/>
                    <a:pt x="847" y="1782"/>
                  </a:cubicBezTo>
                  <a:cubicBezTo>
                    <a:pt x="871" y="1794"/>
                    <a:pt x="896" y="1806"/>
                    <a:pt x="933" y="1806"/>
                  </a:cubicBezTo>
                  <a:cubicBezTo>
                    <a:pt x="957" y="1806"/>
                    <a:pt x="982" y="1794"/>
                    <a:pt x="1006" y="1769"/>
                  </a:cubicBezTo>
                  <a:cubicBezTo>
                    <a:pt x="1055" y="1732"/>
                    <a:pt x="1055" y="1659"/>
                    <a:pt x="1006" y="1610"/>
                  </a:cubicBezTo>
                  <a:cubicBezTo>
                    <a:pt x="430" y="1058"/>
                    <a:pt x="233" y="101"/>
                    <a:pt x="233" y="101"/>
                  </a:cubicBezTo>
                  <a:cubicBezTo>
                    <a:pt x="222" y="46"/>
                    <a:pt x="172"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1"/>
            <p:cNvSpPr/>
            <p:nvPr/>
          </p:nvSpPr>
          <p:spPr>
            <a:xfrm>
              <a:off x="-1521097" y="1153432"/>
              <a:ext cx="20430" cy="56453"/>
            </a:xfrm>
            <a:custGeom>
              <a:avLst/>
              <a:gdLst/>
              <a:ahLst/>
              <a:cxnLst/>
              <a:rect l="l" t="t" r="r" b="b"/>
              <a:pathLst>
                <a:path w="663" h="1832" extrusionOk="0">
                  <a:moveTo>
                    <a:pt x="122" y="1"/>
                  </a:moveTo>
                  <a:cubicBezTo>
                    <a:pt x="114" y="1"/>
                    <a:pt x="106" y="2"/>
                    <a:pt x="98" y="3"/>
                  </a:cubicBezTo>
                  <a:cubicBezTo>
                    <a:pt x="37" y="28"/>
                    <a:pt x="0" y="89"/>
                    <a:pt x="13" y="151"/>
                  </a:cubicBezTo>
                  <a:lnTo>
                    <a:pt x="417" y="1745"/>
                  </a:lnTo>
                  <a:cubicBezTo>
                    <a:pt x="430" y="1795"/>
                    <a:pt x="479" y="1831"/>
                    <a:pt x="528" y="1831"/>
                  </a:cubicBezTo>
                  <a:lnTo>
                    <a:pt x="565" y="1831"/>
                  </a:lnTo>
                  <a:cubicBezTo>
                    <a:pt x="626" y="1807"/>
                    <a:pt x="663" y="1745"/>
                    <a:pt x="638" y="1684"/>
                  </a:cubicBezTo>
                  <a:lnTo>
                    <a:pt x="233" y="89"/>
                  </a:lnTo>
                  <a:cubicBezTo>
                    <a:pt x="223" y="36"/>
                    <a:pt x="175"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1"/>
            <p:cNvSpPr/>
            <p:nvPr/>
          </p:nvSpPr>
          <p:spPr>
            <a:xfrm>
              <a:off x="-1612217" y="1678643"/>
              <a:ext cx="7211" cy="12881"/>
            </a:xfrm>
            <a:custGeom>
              <a:avLst/>
              <a:gdLst/>
              <a:ahLst/>
              <a:cxnLst/>
              <a:rect l="l" t="t" r="r" b="b"/>
              <a:pathLst>
                <a:path w="234" h="418" extrusionOk="0">
                  <a:moveTo>
                    <a:pt x="111" y="1"/>
                  </a:moveTo>
                  <a:cubicBezTo>
                    <a:pt x="50" y="1"/>
                    <a:pt x="1" y="62"/>
                    <a:pt x="1" y="123"/>
                  </a:cubicBezTo>
                  <a:lnTo>
                    <a:pt x="1" y="307"/>
                  </a:lnTo>
                  <a:cubicBezTo>
                    <a:pt x="1" y="369"/>
                    <a:pt x="50" y="418"/>
                    <a:pt x="111" y="418"/>
                  </a:cubicBezTo>
                  <a:cubicBezTo>
                    <a:pt x="172" y="418"/>
                    <a:pt x="234" y="369"/>
                    <a:pt x="234" y="307"/>
                  </a:cubicBezTo>
                  <a:lnTo>
                    <a:pt x="234" y="123"/>
                  </a:lnTo>
                  <a:cubicBezTo>
                    <a:pt x="234" y="62"/>
                    <a:pt x="172"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1"/>
            <p:cNvSpPr/>
            <p:nvPr/>
          </p:nvSpPr>
          <p:spPr>
            <a:xfrm>
              <a:off x="-1802900" y="1223074"/>
              <a:ext cx="374587" cy="262421"/>
            </a:xfrm>
            <a:custGeom>
              <a:avLst/>
              <a:gdLst/>
              <a:ahLst/>
              <a:cxnLst/>
              <a:rect l="l" t="t" r="r" b="b"/>
              <a:pathLst>
                <a:path w="12156" h="8516" extrusionOk="0">
                  <a:moveTo>
                    <a:pt x="6078" y="1"/>
                  </a:moveTo>
                  <a:cubicBezTo>
                    <a:pt x="4091" y="1"/>
                    <a:pt x="2483" y="246"/>
                    <a:pt x="2483" y="565"/>
                  </a:cubicBezTo>
                  <a:cubicBezTo>
                    <a:pt x="2483" y="565"/>
                    <a:pt x="0" y="8515"/>
                    <a:pt x="6050" y="8515"/>
                  </a:cubicBezTo>
                  <a:cubicBezTo>
                    <a:pt x="6059" y="8515"/>
                    <a:pt x="6069" y="8515"/>
                    <a:pt x="6078" y="8515"/>
                  </a:cubicBezTo>
                  <a:cubicBezTo>
                    <a:pt x="6087" y="8515"/>
                    <a:pt x="6097" y="8515"/>
                    <a:pt x="6106" y="8515"/>
                  </a:cubicBezTo>
                  <a:cubicBezTo>
                    <a:pt x="12156" y="8515"/>
                    <a:pt x="9673" y="565"/>
                    <a:pt x="9673" y="565"/>
                  </a:cubicBezTo>
                  <a:cubicBezTo>
                    <a:pt x="9673" y="246"/>
                    <a:pt x="8066" y="1"/>
                    <a:pt x="6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1"/>
            <p:cNvSpPr/>
            <p:nvPr/>
          </p:nvSpPr>
          <p:spPr>
            <a:xfrm>
              <a:off x="-1729807" y="1237064"/>
              <a:ext cx="228771" cy="24621"/>
            </a:xfrm>
            <a:custGeom>
              <a:avLst/>
              <a:gdLst/>
              <a:ahLst/>
              <a:cxnLst/>
              <a:rect l="l" t="t" r="r" b="b"/>
              <a:pathLst>
                <a:path w="7424" h="799" extrusionOk="0">
                  <a:moveTo>
                    <a:pt x="111" y="1"/>
                  </a:moveTo>
                  <a:cubicBezTo>
                    <a:pt x="50" y="1"/>
                    <a:pt x="1" y="50"/>
                    <a:pt x="1" y="111"/>
                  </a:cubicBezTo>
                  <a:cubicBezTo>
                    <a:pt x="1" y="798"/>
                    <a:pt x="3559" y="798"/>
                    <a:pt x="3706" y="798"/>
                  </a:cubicBezTo>
                  <a:cubicBezTo>
                    <a:pt x="3853" y="798"/>
                    <a:pt x="7424" y="798"/>
                    <a:pt x="7424" y="111"/>
                  </a:cubicBezTo>
                  <a:cubicBezTo>
                    <a:pt x="7424" y="50"/>
                    <a:pt x="7374" y="1"/>
                    <a:pt x="7301" y="1"/>
                  </a:cubicBezTo>
                  <a:cubicBezTo>
                    <a:pt x="7239" y="1"/>
                    <a:pt x="7190" y="38"/>
                    <a:pt x="7190" y="111"/>
                  </a:cubicBezTo>
                  <a:cubicBezTo>
                    <a:pt x="7117" y="271"/>
                    <a:pt x="5890" y="565"/>
                    <a:pt x="3706" y="565"/>
                  </a:cubicBezTo>
                  <a:cubicBezTo>
                    <a:pt x="1522" y="565"/>
                    <a:pt x="308" y="283"/>
                    <a:pt x="222" y="111"/>
                  </a:cubicBezTo>
                  <a:cubicBezTo>
                    <a:pt x="222" y="50"/>
                    <a:pt x="173"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1"/>
            <p:cNvSpPr/>
            <p:nvPr/>
          </p:nvSpPr>
          <p:spPr>
            <a:xfrm>
              <a:off x="-1690087" y="1336504"/>
              <a:ext cx="34051" cy="34051"/>
            </a:xfrm>
            <a:custGeom>
              <a:avLst/>
              <a:gdLst/>
              <a:ahLst/>
              <a:cxnLst/>
              <a:rect l="l" t="t" r="r" b="b"/>
              <a:pathLst>
                <a:path w="1105" h="1105" extrusionOk="0">
                  <a:moveTo>
                    <a:pt x="552" y="233"/>
                  </a:moveTo>
                  <a:cubicBezTo>
                    <a:pt x="736" y="233"/>
                    <a:pt x="871" y="381"/>
                    <a:pt x="871" y="552"/>
                  </a:cubicBezTo>
                  <a:cubicBezTo>
                    <a:pt x="871" y="724"/>
                    <a:pt x="736" y="871"/>
                    <a:pt x="552" y="871"/>
                  </a:cubicBezTo>
                  <a:cubicBezTo>
                    <a:pt x="381" y="871"/>
                    <a:pt x="233" y="724"/>
                    <a:pt x="233" y="552"/>
                  </a:cubicBezTo>
                  <a:cubicBezTo>
                    <a:pt x="233" y="381"/>
                    <a:pt x="381" y="233"/>
                    <a:pt x="552" y="233"/>
                  </a:cubicBezTo>
                  <a:close/>
                  <a:moveTo>
                    <a:pt x="552" y="0"/>
                  </a:moveTo>
                  <a:cubicBezTo>
                    <a:pt x="246" y="0"/>
                    <a:pt x="0" y="246"/>
                    <a:pt x="0" y="552"/>
                  </a:cubicBezTo>
                  <a:cubicBezTo>
                    <a:pt x="0" y="859"/>
                    <a:pt x="258" y="1105"/>
                    <a:pt x="552" y="1105"/>
                  </a:cubicBezTo>
                  <a:cubicBezTo>
                    <a:pt x="859" y="1105"/>
                    <a:pt x="1104" y="859"/>
                    <a:pt x="1104" y="552"/>
                  </a:cubicBezTo>
                  <a:cubicBezTo>
                    <a:pt x="1104" y="246"/>
                    <a:pt x="859"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1"/>
            <p:cNvSpPr/>
            <p:nvPr/>
          </p:nvSpPr>
          <p:spPr>
            <a:xfrm>
              <a:off x="-1563067" y="1392464"/>
              <a:ext cx="34051" cy="34051"/>
            </a:xfrm>
            <a:custGeom>
              <a:avLst/>
              <a:gdLst/>
              <a:ahLst/>
              <a:cxnLst/>
              <a:rect l="l" t="t" r="r" b="b"/>
              <a:pathLst>
                <a:path w="1105" h="1105" extrusionOk="0">
                  <a:moveTo>
                    <a:pt x="553" y="233"/>
                  </a:moveTo>
                  <a:cubicBezTo>
                    <a:pt x="724" y="233"/>
                    <a:pt x="872" y="380"/>
                    <a:pt x="872" y="552"/>
                  </a:cubicBezTo>
                  <a:cubicBezTo>
                    <a:pt x="872" y="724"/>
                    <a:pt x="724" y="871"/>
                    <a:pt x="553" y="871"/>
                  </a:cubicBezTo>
                  <a:cubicBezTo>
                    <a:pt x="381" y="871"/>
                    <a:pt x="234" y="724"/>
                    <a:pt x="234" y="552"/>
                  </a:cubicBezTo>
                  <a:cubicBezTo>
                    <a:pt x="234" y="380"/>
                    <a:pt x="381" y="233"/>
                    <a:pt x="553" y="233"/>
                  </a:cubicBezTo>
                  <a:close/>
                  <a:moveTo>
                    <a:pt x="553" y="0"/>
                  </a:moveTo>
                  <a:cubicBezTo>
                    <a:pt x="246" y="0"/>
                    <a:pt x="0" y="246"/>
                    <a:pt x="0" y="552"/>
                  </a:cubicBezTo>
                  <a:cubicBezTo>
                    <a:pt x="0" y="859"/>
                    <a:pt x="246" y="1104"/>
                    <a:pt x="553" y="1104"/>
                  </a:cubicBezTo>
                  <a:cubicBezTo>
                    <a:pt x="859" y="1104"/>
                    <a:pt x="1105" y="859"/>
                    <a:pt x="1105" y="552"/>
                  </a:cubicBezTo>
                  <a:cubicBezTo>
                    <a:pt x="1105" y="246"/>
                    <a:pt x="859" y="0"/>
                    <a:pt x="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1"/>
            <p:cNvSpPr/>
            <p:nvPr/>
          </p:nvSpPr>
          <p:spPr>
            <a:xfrm>
              <a:off x="-1685927" y="1307014"/>
              <a:ext cx="34051" cy="34051"/>
            </a:xfrm>
            <a:custGeom>
              <a:avLst/>
              <a:gdLst/>
              <a:ahLst/>
              <a:cxnLst/>
              <a:rect l="l" t="t" r="r" b="b"/>
              <a:pathLst>
                <a:path w="1105" h="1105" extrusionOk="0">
                  <a:moveTo>
                    <a:pt x="552" y="246"/>
                  </a:moveTo>
                  <a:cubicBezTo>
                    <a:pt x="724" y="246"/>
                    <a:pt x="871" y="381"/>
                    <a:pt x="871" y="553"/>
                  </a:cubicBezTo>
                  <a:cubicBezTo>
                    <a:pt x="871" y="737"/>
                    <a:pt x="724" y="872"/>
                    <a:pt x="552" y="872"/>
                  </a:cubicBezTo>
                  <a:cubicBezTo>
                    <a:pt x="380" y="872"/>
                    <a:pt x="233" y="737"/>
                    <a:pt x="233" y="553"/>
                  </a:cubicBezTo>
                  <a:cubicBezTo>
                    <a:pt x="233" y="381"/>
                    <a:pt x="380" y="246"/>
                    <a:pt x="552" y="246"/>
                  </a:cubicBezTo>
                  <a:close/>
                  <a:moveTo>
                    <a:pt x="552" y="0"/>
                  </a:moveTo>
                  <a:cubicBezTo>
                    <a:pt x="246" y="0"/>
                    <a:pt x="0" y="246"/>
                    <a:pt x="0" y="553"/>
                  </a:cubicBezTo>
                  <a:cubicBezTo>
                    <a:pt x="0" y="859"/>
                    <a:pt x="246" y="1105"/>
                    <a:pt x="552" y="1105"/>
                  </a:cubicBezTo>
                  <a:cubicBezTo>
                    <a:pt x="859" y="1105"/>
                    <a:pt x="1104" y="859"/>
                    <a:pt x="1104" y="553"/>
                  </a:cubicBezTo>
                  <a:cubicBezTo>
                    <a:pt x="1104" y="246"/>
                    <a:pt x="859"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1"/>
            <p:cNvSpPr/>
            <p:nvPr/>
          </p:nvSpPr>
          <p:spPr>
            <a:xfrm>
              <a:off x="-1665157" y="1399243"/>
              <a:ext cx="55621" cy="55621"/>
            </a:xfrm>
            <a:custGeom>
              <a:avLst/>
              <a:gdLst/>
              <a:ahLst/>
              <a:cxnLst/>
              <a:rect l="l" t="t" r="r" b="b"/>
              <a:pathLst>
                <a:path w="1805" h="1805" extrusionOk="0">
                  <a:moveTo>
                    <a:pt x="909" y="234"/>
                  </a:moveTo>
                  <a:cubicBezTo>
                    <a:pt x="1277" y="234"/>
                    <a:pt x="1571" y="529"/>
                    <a:pt x="1571" y="909"/>
                  </a:cubicBezTo>
                  <a:cubicBezTo>
                    <a:pt x="1571" y="1277"/>
                    <a:pt x="1277" y="1571"/>
                    <a:pt x="909" y="1571"/>
                  </a:cubicBezTo>
                  <a:cubicBezTo>
                    <a:pt x="528" y="1571"/>
                    <a:pt x="234" y="1277"/>
                    <a:pt x="234" y="909"/>
                  </a:cubicBezTo>
                  <a:cubicBezTo>
                    <a:pt x="234" y="529"/>
                    <a:pt x="541" y="234"/>
                    <a:pt x="909" y="234"/>
                  </a:cubicBezTo>
                  <a:close/>
                  <a:moveTo>
                    <a:pt x="909" y="1"/>
                  </a:moveTo>
                  <a:cubicBezTo>
                    <a:pt x="406" y="1"/>
                    <a:pt x="1" y="406"/>
                    <a:pt x="1" y="909"/>
                  </a:cubicBezTo>
                  <a:cubicBezTo>
                    <a:pt x="1" y="1400"/>
                    <a:pt x="406" y="1804"/>
                    <a:pt x="909" y="1804"/>
                  </a:cubicBezTo>
                  <a:cubicBezTo>
                    <a:pt x="1400" y="1804"/>
                    <a:pt x="1804" y="1400"/>
                    <a:pt x="1804" y="909"/>
                  </a:cubicBezTo>
                  <a:cubicBezTo>
                    <a:pt x="1804" y="406"/>
                    <a:pt x="1400" y="1"/>
                    <a:pt x="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1"/>
            <p:cNvSpPr/>
            <p:nvPr/>
          </p:nvSpPr>
          <p:spPr>
            <a:xfrm>
              <a:off x="-1603527" y="1279804"/>
              <a:ext cx="55621" cy="55590"/>
            </a:xfrm>
            <a:custGeom>
              <a:avLst/>
              <a:gdLst/>
              <a:ahLst/>
              <a:cxnLst/>
              <a:rect l="l" t="t" r="r" b="b"/>
              <a:pathLst>
                <a:path w="1805" h="1804" extrusionOk="0">
                  <a:moveTo>
                    <a:pt x="896" y="233"/>
                  </a:moveTo>
                  <a:cubicBezTo>
                    <a:pt x="1264" y="233"/>
                    <a:pt x="1571" y="528"/>
                    <a:pt x="1571" y="908"/>
                  </a:cubicBezTo>
                  <a:cubicBezTo>
                    <a:pt x="1571" y="1276"/>
                    <a:pt x="1264" y="1570"/>
                    <a:pt x="896" y="1570"/>
                  </a:cubicBezTo>
                  <a:cubicBezTo>
                    <a:pt x="528" y="1570"/>
                    <a:pt x="222" y="1276"/>
                    <a:pt x="222" y="908"/>
                  </a:cubicBezTo>
                  <a:cubicBezTo>
                    <a:pt x="222" y="528"/>
                    <a:pt x="528" y="233"/>
                    <a:pt x="896" y="233"/>
                  </a:cubicBezTo>
                  <a:close/>
                  <a:moveTo>
                    <a:pt x="896" y="0"/>
                  </a:moveTo>
                  <a:cubicBezTo>
                    <a:pt x="406" y="0"/>
                    <a:pt x="1" y="405"/>
                    <a:pt x="1" y="908"/>
                  </a:cubicBezTo>
                  <a:cubicBezTo>
                    <a:pt x="1" y="1399"/>
                    <a:pt x="393" y="1804"/>
                    <a:pt x="896" y="1804"/>
                  </a:cubicBezTo>
                  <a:cubicBezTo>
                    <a:pt x="1399" y="1804"/>
                    <a:pt x="1804" y="1399"/>
                    <a:pt x="1804" y="908"/>
                  </a:cubicBezTo>
                  <a:cubicBezTo>
                    <a:pt x="1804" y="405"/>
                    <a:pt x="1399" y="0"/>
                    <a:pt x="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1609197" y="1363344"/>
              <a:ext cx="21971" cy="20430"/>
            </a:xfrm>
            <a:custGeom>
              <a:avLst/>
              <a:gdLst/>
              <a:ahLst/>
              <a:cxnLst/>
              <a:rect l="l" t="t" r="r" b="b"/>
              <a:pathLst>
                <a:path w="713" h="663" extrusionOk="0">
                  <a:moveTo>
                    <a:pt x="344" y="234"/>
                  </a:moveTo>
                  <a:cubicBezTo>
                    <a:pt x="393" y="234"/>
                    <a:pt x="430" y="258"/>
                    <a:pt x="442" y="307"/>
                  </a:cubicBezTo>
                  <a:cubicBezTo>
                    <a:pt x="455" y="356"/>
                    <a:pt x="418" y="418"/>
                    <a:pt x="369" y="430"/>
                  </a:cubicBezTo>
                  <a:cubicBezTo>
                    <a:pt x="344" y="430"/>
                    <a:pt x="320" y="430"/>
                    <a:pt x="295" y="418"/>
                  </a:cubicBezTo>
                  <a:cubicBezTo>
                    <a:pt x="271" y="405"/>
                    <a:pt x="258" y="381"/>
                    <a:pt x="246" y="356"/>
                  </a:cubicBezTo>
                  <a:cubicBezTo>
                    <a:pt x="246" y="332"/>
                    <a:pt x="246" y="295"/>
                    <a:pt x="258" y="283"/>
                  </a:cubicBezTo>
                  <a:cubicBezTo>
                    <a:pt x="271" y="258"/>
                    <a:pt x="295" y="234"/>
                    <a:pt x="320" y="234"/>
                  </a:cubicBezTo>
                  <a:close/>
                  <a:moveTo>
                    <a:pt x="356" y="0"/>
                  </a:moveTo>
                  <a:cubicBezTo>
                    <a:pt x="328" y="0"/>
                    <a:pt x="299" y="5"/>
                    <a:pt x="271" y="13"/>
                  </a:cubicBezTo>
                  <a:cubicBezTo>
                    <a:pt x="185" y="25"/>
                    <a:pt x="111" y="74"/>
                    <a:pt x="62" y="160"/>
                  </a:cubicBezTo>
                  <a:cubicBezTo>
                    <a:pt x="25" y="234"/>
                    <a:pt x="1" y="319"/>
                    <a:pt x="25" y="405"/>
                  </a:cubicBezTo>
                  <a:cubicBezTo>
                    <a:pt x="50" y="491"/>
                    <a:pt x="99" y="565"/>
                    <a:pt x="172" y="614"/>
                  </a:cubicBezTo>
                  <a:cubicBezTo>
                    <a:pt x="222" y="651"/>
                    <a:pt x="283" y="663"/>
                    <a:pt x="344" y="663"/>
                  </a:cubicBezTo>
                  <a:cubicBezTo>
                    <a:pt x="369" y="663"/>
                    <a:pt x="393" y="663"/>
                    <a:pt x="418" y="651"/>
                  </a:cubicBezTo>
                  <a:cubicBezTo>
                    <a:pt x="602" y="614"/>
                    <a:pt x="712" y="430"/>
                    <a:pt x="675" y="258"/>
                  </a:cubicBezTo>
                  <a:cubicBezTo>
                    <a:pt x="651" y="172"/>
                    <a:pt x="602" y="99"/>
                    <a:pt x="528" y="50"/>
                  </a:cubicBezTo>
                  <a:cubicBezTo>
                    <a:pt x="471" y="17"/>
                    <a:pt x="414"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1707497" y="1281684"/>
              <a:ext cx="20461" cy="20831"/>
            </a:xfrm>
            <a:custGeom>
              <a:avLst/>
              <a:gdLst/>
              <a:ahLst/>
              <a:cxnLst/>
              <a:rect l="l" t="t" r="r" b="b"/>
              <a:pathLst>
                <a:path w="664" h="676" extrusionOk="0">
                  <a:moveTo>
                    <a:pt x="332" y="234"/>
                  </a:moveTo>
                  <a:cubicBezTo>
                    <a:pt x="393" y="234"/>
                    <a:pt x="430" y="283"/>
                    <a:pt x="430" y="344"/>
                  </a:cubicBezTo>
                  <a:cubicBezTo>
                    <a:pt x="430" y="393"/>
                    <a:pt x="393" y="442"/>
                    <a:pt x="332" y="442"/>
                  </a:cubicBezTo>
                  <a:cubicBezTo>
                    <a:pt x="271" y="442"/>
                    <a:pt x="234" y="393"/>
                    <a:pt x="234" y="344"/>
                  </a:cubicBezTo>
                  <a:cubicBezTo>
                    <a:pt x="234" y="283"/>
                    <a:pt x="283" y="234"/>
                    <a:pt x="332" y="234"/>
                  </a:cubicBezTo>
                  <a:close/>
                  <a:moveTo>
                    <a:pt x="332" y="0"/>
                  </a:moveTo>
                  <a:cubicBezTo>
                    <a:pt x="148" y="0"/>
                    <a:pt x="1" y="148"/>
                    <a:pt x="1" y="332"/>
                  </a:cubicBezTo>
                  <a:cubicBezTo>
                    <a:pt x="1" y="516"/>
                    <a:pt x="148" y="675"/>
                    <a:pt x="332" y="675"/>
                  </a:cubicBezTo>
                  <a:cubicBezTo>
                    <a:pt x="516" y="675"/>
                    <a:pt x="663" y="516"/>
                    <a:pt x="663" y="332"/>
                  </a:cubicBezTo>
                  <a:cubicBezTo>
                    <a:pt x="663" y="148"/>
                    <a:pt x="516"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1623557" y="1351018"/>
              <a:ext cx="22341" cy="20307"/>
            </a:xfrm>
            <a:custGeom>
              <a:avLst/>
              <a:gdLst/>
              <a:ahLst/>
              <a:cxnLst/>
              <a:rect l="l" t="t" r="r" b="b"/>
              <a:pathLst>
                <a:path w="725" h="659" extrusionOk="0">
                  <a:moveTo>
                    <a:pt x="356" y="229"/>
                  </a:moveTo>
                  <a:cubicBezTo>
                    <a:pt x="405" y="229"/>
                    <a:pt x="442" y="266"/>
                    <a:pt x="454" y="315"/>
                  </a:cubicBezTo>
                  <a:cubicBezTo>
                    <a:pt x="467" y="364"/>
                    <a:pt x="442" y="413"/>
                    <a:pt x="381" y="425"/>
                  </a:cubicBezTo>
                  <a:cubicBezTo>
                    <a:pt x="373" y="427"/>
                    <a:pt x="364" y="428"/>
                    <a:pt x="356" y="428"/>
                  </a:cubicBezTo>
                  <a:cubicBezTo>
                    <a:pt x="313" y="428"/>
                    <a:pt x="268" y="403"/>
                    <a:pt x="258" y="351"/>
                  </a:cubicBezTo>
                  <a:cubicBezTo>
                    <a:pt x="246" y="302"/>
                    <a:pt x="283" y="241"/>
                    <a:pt x="332" y="229"/>
                  </a:cubicBezTo>
                  <a:close/>
                  <a:moveTo>
                    <a:pt x="354" y="1"/>
                  </a:moveTo>
                  <a:cubicBezTo>
                    <a:pt x="330" y="1"/>
                    <a:pt x="307" y="3"/>
                    <a:pt x="283" y="8"/>
                  </a:cubicBezTo>
                  <a:cubicBezTo>
                    <a:pt x="111" y="45"/>
                    <a:pt x="0" y="229"/>
                    <a:pt x="37" y="400"/>
                  </a:cubicBezTo>
                  <a:cubicBezTo>
                    <a:pt x="74" y="560"/>
                    <a:pt x="209" y="658"/>
                    <a:pt x="356" y="658"/>
                  </a:cubicBezTo>
                  <a:lnTo>
                    <a:pt x="430" y="658"/>
                  </a:lnTo>
                  <a:cubicBezTo>
                    <a:pt x="614" y="609"/>
                    <a:pt x="724" y="437"/>
                    <a:pt x="688" y="253"/>
                  </a:cubicBezTo>
                  <a:cubicBezTo>
                    <a:pt x="645" y="104"/>
                    <a:pt x="509"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1711657" y="1379213"/>
              <a:ext cx="20831" cy="20461"/>
            </a:xfrm>
            <a:custGeom>
              <a:avLst/>
              <a:gdLst/>
              <a:ahLst/>
              <a:cxnLst/>
              <a:rect l="l" t="t" r="r" b="b"/>
              <a:pathLst>
                <a:path w="676" h="664" extrusionOk="0">
                  <a:moveTo>
                    <a:pt x="344" y="234"/>
                  </a:moveTo>
                  <a:cubicBezTo>
                    <a:pt x="393" y="234"/>
                    <a:pt x="443" y="271"/>
                    <a:pt x="443" y="332"/>
                  </a:cubicBezTo>
                  <a:cubicBezTo>
                    <a:pt x="443" y="393"/>
                    <a:pt x="393" y="430"/>
                    <a:pt x="344" y="430"/>
                  </a:cubicBezTo>
                  <a:cubicBezTo>
                    <a:pt x="283" y="430"/>
                    <a:pt x="234" y="393"/>
                    <a:pt x="234" y="332"/>
                  </a:cubicBezTo>
                  <a:cubicBezTo>
                    <a:pt x="234" y="271"/>
                    <a:pt x="283" y="234"/>
                    <a:pt x="344" y="234"/>
                  </a:cubicBezTo>
                  <a:close/>
                  <a:moveTo>
                    <a:pt x="344" y="1"/>
                  </a:moveTo>
                  <a:cubicBezTo>
                    <a:pt x="160" y="1"/>
                    <a:pt x="1" y="148"/>
                    <a:pt x="1" y="332"/>
                  </a:cubicBezTo>
                  <a:cubicBezTo>
                    <a:pt x="1" y="516"/>
                    <a:pt x="160" y="663"/>
                    <a:pt x="344" y="663"/>
                  </a:cubicBezTo>
                  <a:cubicBezTo>
                    <a:pt x="528" y="663"/>
                    <a:pt x="676" y="516"/>
                    <a:pt x="676" y="332"/>
                  </a:cubicBezTo>
                  <a:cubicBezTo>
                    <a:pt x="676" y="148"/>
                    <a:pt x="528"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1527907" y="1333484"/>
              <a:ext cx="20430" cy="20430"/>
            </a:xfrm>
            <a:custGeom>
              <a:avLst/>
              <a:gdLst/>
              <a:ahLst/>
              <a:cxnLst/>
              <a:rect l="l" t="t" r="r" b="b"/>
              <a:pathLst>
                <a:path w="663" h="663" extrusionOk="0">
                  <a:moveTo>
                    <a:pt x="332" y="233"/>
                  </a:moveTo>
                  <a:cubicBezTo>
                    <a:pt x="393" y="233"/>
                    <a:pt x="430" y="270"/>
                    <a:pt x="430" y="331"/>
                  </a:cubicBezTo>
                  <a:cubicBezTo>
                    <a:pt x="430" y="381"/>
                    <a:pt x="393" y="430"/>
                    <a:pt x="332" y="430"/>
                  </a:cubicBezTo>
                  <a:cubicBezTo>
                    <a:pt x="283" y="430"/>
                    <a:pt x="234" y="381"/>
                    <a:pt x="234" y="331"/>
                  </a:cubicBezTo>
                  <a:cubicBezTo>
                    <a:pt x="234" y="270"/>
                    <a:pt x="283" y="233"/>
                    <a:pt x="332" y="233"/>
                  </a:cubicBezTo>
                  <a:close/>
                  <a:moveTo>
                    <a:pt x="332" y="0"/>
                  </a:moveTo>
                  <a:cubicBezTo>
                    <a:pt x="148" y="0"/>
                    <a:pt x="0" y="147"/>
                    <a:pt x="0" y="331"/>
                  </a:cubicBezTo>
                  <a:cubicBezTo>
                    <a:pt x="0" y="516"/>
                    <a:pt x="148" y="663"/>
                    <a:pt x="332" y="663"/>
                  </a:cubicBezTo>
                  <a:cubicBezTo>
                    <a:pt x="516" y="663"/>
                    <a:pt x="663" y="516"/>
                    <a:pt x="663" y="331"/>
                  </a:cubicBezTo>
                  <a:cubicBezTo>
                    <a:pt x="663" y="147"/>
                    <a:pt x="516"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31"/>
          <p:cNvGrpSpPr/>
          <p:nvPr/>
        </p:nvGrpSpPr>
        <p:grpSpPr>
          <a:xfrm>
            <a:off x="2970302" y="-449576"/>
            <a:ext cx="1334959" cy="1485874"/>
            <a:chOff x="912677" y="-457201"/>
            <a:chExt cx="1334959" cy="1485874"/>
          </a:xfrm>
        </p:grpSpPr>
        <p:sp>
          <p:nvSpPr>
            <p:cNvPr id="995" name="Google Shape;995;p31"/>
            <p:cNvSpPr/>
            <p:nvPr/>
          </p:nvSpPr>
          <p:spPr>
            <a:xfrm>
              <a:off x="1016713"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1016713"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1016713"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912677"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31"/>
          <p:cNvSpPr/>
          <p:nvPr/>
        </p:nvSpPr>
        <p:spPr>
          <a:xfrm>
            <a:off x="2055800" y="0"/>
            <a:ext cx="1028700" cy="103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31"/>
          <p:cNvGrpSpPr/>
          <p:nvPr/>
        </p:nvGrpSpPr>
        <p:grpSpPr>
          <a:xfrm>
            <a:off x="2284403" y="179688"/>
            <a:ext cx="571478" cy="678923"/>
            <a:chOff x="1237965" y="179688"/>
            <a:chExt cx="571478" cy="678923"/>
          </a:xfrm>
        </p:grpSpPr>
        <p:sp>
          <p:nvSpPr>
            <p:cNvPr id="1001" name="Google Shape;1001;p31"/>
            <p:cNvSpPr/>
            <p:nvPr/>
          </p:nvSpPr>
          <p:spPr>
            <a:xfrm>
              <a:off x="1237965" y="262585"/>
              <a:ext cx="571478" cy="596026"/>
            </a:xfrm>
            <a:custGeom>
              <a:avLst/>
              <a:gdLst/>
              <a:ahLst/>
              <a:cxnLst/>
              <a:rect l="l" t="t" r="r" b="b"/>
              <a:pathLst>
                <a:path w="11141" h="11619" extrusionOk="0">
                  <a:moveTo>
                    <a:pt x="1767" y="0"/>
                  </a:moveTo>
                  <a:cubicBezTo>
                    <a:pt x="1252" y="0"/>
                    <a:pt x="786" y="233"/>
                    <a:pt x="454" y="589"/>
                  </a:cubicBezTo>
                  <a:cubicBezTo>
                    <a:pt x="172" y="908"/>
                    <a:pt x="0" y="1313"/>
                    <a:pt x="0" y="1779"/>
                  </a:cubicBezTo>
                  <a:lnTo>
                    <a:pt x="0" y="9852"/>
                  </a:lnTo>
                  <a:cubicBezTo>
                    <a:pt x="0" y="10453"/>
                    <a:pt x="307" y="10993"/>
                    <a:pt x="786" y="11312"/>
                  </a:cubicBezTo>
                  <a:cubicBezTo>
                    <a:pt x="1068" y="11508"/>
                    <a:pt x="1411" y="11619"/>
                    <a:pt x="1767" y="11619"/>
                  </a:cubicBezTo>
                  <a:lnTo>
                    <a:pt x="9361" y="11619"/>
                  </a:lnTo>
                  <a:cubicBezTo>
                    <a:pt x="9852" y="11619"/>
                    <a:pt x="10294" y="11422"/>
                    <a:pt x="10613" y="11103"/>
                  </a:cubicBezTo>
                  <a:cubicBezTo>
                    <a:pt x="10932" y="10784"/>
                    <a:pt x="11140" y="10330"/>
                    <a:pt x="11140" y="9852"/>
                  </a:cubicBezTo>
                  <a:lnTo>
                    <a:pt x="11140" y="1779"/>
                  </a:lnTo>
                  <a:cubicBezTo>
                    <a:pt x="11140" y="1288"/>
                    <a:pt x="10932" y="847"/>
                    <a:pt x="10613" y="528"/>
                  </a:cubicBezTo>
                  <a:cubicBezTo>
                    <a:pt x="10294" y="196"/>
                    <a:pt x="9852" y="0"/>
                    <a:pt x="93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a:off x="1237965" y="262585"/>
              <a:ext cx="571478" cy="137836"/>
            </a:xfrm>
            <a:custGeom>
              <a:avLst/>
              <a:gdLst/>
              <a:ahLst/>
              <a:cxnLst/>
              <a:rect l="l" t="t" r="r" b="b"/>
              <a:pathLst>
                <a:path w="11141" h="2687" extrusionOk="0">
                  <a:moveTo>
                    <a:pt x="1767" y="0"/>
                  </a:moveTo>
                  <a:cubicBezTo>
                    <a:pt x="1252" y="0"/>
                    <a:pt x="786" y="233"/>
                    <a:pt x="454" y="589"/>
                  </a:cubicBezTo>
                  <a:cubicBezTo>
                    <a:pt x="172" y="896"/>
                    <a:pt x="0" y="1313"/>
                    <a:pt x="0" y="1779"/>
                  </a:cubicBezTo>
                  <a:lnTo>
                    <a:pt x="0" y="2687"/>
                  </a:lnTo>
                  <a:lnTo>
                    <a:pt x="11128" y="2687"/>
                  </a:lnTo>
                  <a:lnTo>
                    <a:pt x="11128" y="1779"/>
                  </a:lnTo>
                  <a:lnTo>
                    <a:pt x="11140" y="1779"/>
                  </a:lnTo>
                  <a:cubicBezTo>
                    <a:pt x="11140" y="1288"/>
                    <a:pt x="10932" y="847"/>
                    <a:pt x="10613" y="515"/>
                  </a:cubicBezTo>
                  <a:cubicBezTo>
                    <a:pt x="10294" y="196"/>
                    <a:pt x="9852" y="0"/>
                    <a:pt x="9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1"/>
            <p:cNvSpPr/>
            <p:nvPr/>
          </p:nvSpPr>
          <p:spPr>
            <a:xfrm>
              <a:off x="1354404" y="434382"/>
              <a:ext cx="166811" cy="263105"/>
            </a:xfrm>
            <a:custGeom>
              <a:avLst/>
              <a:gdLst/>
              <a:ahLst/>
              <a:cxnLst/>
              <a:rect l="l" t="t" r="r" b="b"/>
              <a:pathLst>
                <a:path w="3252" h="5129" extrusionOk="0">
                  <a:moveTo>
                    <a:pt x="1632" y="430"/>
                  </a:moveTo>
                  <a:cubicBezTo>
                    <a:pt x="2282" y="430"/>
                    <a:pt x="2822" y="1411"/>
                    <a:pt x="2822" y="2565"/>
                  </a:cubicBezTo>
                  <a:cubicBezTo>
                    <a:pt x="2822" y="3730"/>
                    <a:pt x="2282" y="4699"/>
                    <a:pt x="1632" y="4699"/>
                  </a:cubicBezTo>
                  <a:cubicBezTo>
                    <a:pt x="969" y="4699"/>
                    <a:pt x="429" y="3730"/>
                    <a:pt x="429" y="2565"/>
                  </a:cubicBezTo>
                  <a:cubicBezTo>
                    <a:pt x="429" y="1411"/>
                    <a:pt x="982" y="430"/>
                    <a:pt x="1632" y="430"/>
                  </a:cubicBezTo>
                  <a:close/>
                  <a:moveTo>
                    <a:pt x="1632" y="1"/>
                  </a:moveTo>
                  <a:cubicBezTo>
                    <a:pt x="712" y="1"/>
                    <a:pt x="0" y="1129"/>
                    <a:pt x="0" y="2565"/>
                  </a:cubicBezTo>
                  <a:cubicBezTo>
                    <a:pt x="0" y="4000"/>
                    <a:pt x="712" y="5129"/>
                    <a:pt x="1632" y="5129"/>
                  </a:cubicBezTo>
                  <a:cubicBezTo>
                    <a:pt x="2540" y="5129"/>
                    <a:pt x="3251" y="4000"/>
                    <a:pt x="3251" y="2565"/>
                  </a:cubicBezTo>
                  <a:cubicBezTo>
                    <a:pt x="3251" y="1129"/>
                    <a:pt x="2540" y="1"/>
                    <a:pt x="1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1539425" y="434125"/>
              <a:ext cx="91305" cy="256436"/>
            </a:xfrm>
            <a:custGeom>
              <a:avLst/>
              <a:gdLst/>
              <a:ahLst/>
              <a:cxnLst/>
              <a:rect l="l" t="t" r="r" b="b"/>
              <a:pathLst>
                <a:path w="1780" h="4999" extrusionOk="0">
                  <a:moveTo>
                    <a:pt x="1559" y="0"/>
                  </a:moveTo>
                  <a:cubicBezTo>
                    <a:pt x="1469" y="0"/>
                    <a:pt x="1393" y="57"/>
                    <a:pt x="1362" y="140"/>
                  </a:cubicBezTo>
                  <a:cubicBezTo>
                    <a:pt x="1006" y="1159"/>
                    <a:pt x="258" y="1159"/>
                    <a:pt x="221" y="1159"/>
                  </a:cubicBezTo>
                  <a:cubicBezTo>
                    <a:pt x="215" y="1158"/>
                    <a:pt x="208" y="1158"/>
                    <a:pt x="202" y="1158"/>
                  </a:cubicBezTo>
                  <a:cubicBezTo>
                    <a:pt x="100" y="1158"/>
                    <a:pt x="12" y="1251"/>
                    <a:pt x="0" y="1355"/>
                  </a:cubicBezTo>
                  <a:cubicBezTo>
                    <a:pt x="0" y="1478"/>
                    <a:pt x="86" y="1576"/>
                    <a:pt x="209" y="1588"/>
                  </a:cubicBezTo>
                  <a:cubicBezTo>
                    <a:pt x="212" y="1588"/>
                    <a:pt x="218" y="1588"/>
                    <a:pt x="228" y="1588"/>
                  </a:cubicBezTo>
                  <a:cubicBezTo>
                    <a:pt x="341" y="1588"/>
                    <a:pt x="897" y="1567"/>
                    <a:pt x="1350" y="1036"/>
                  </a:cubicBezTo>
                  <a:lnTo>
                    <a:pt x="1350" y="4778"/>
                  </a:lnTo>
                  <a:cubicBezTo>
                    <a:pt x="1350" y="4901"/>
                    <a:pt x="1448" y="4999"/>
                    <a:pt x="1570" y="4999"/>
                  </a:cubicBezTo>
                  <a:lnTo>
                    <a:pt x="1570" y="4987"/>
                  </a:lnTo>
                  <a:cubicBezTo>
                    <a:pt x="1681" y="4987"/>
                    <a:pt x="1779" y="4901"/>
                    <a:pt x="1779" y="4778"/>
                  </a:cubicBezTo>
                  <a:lnTo>
                    <a:pt x="1779" y="214"/>
                  </a:lnTo>
                  <a:cubicBezTo>
                    <a:pt x="1779" y="104"/>
                    <a:pt x="1705" y="18"/>
                    <a:pt x="1607" y="6"/>
                  </a:cubicBezTo>
                  <a:cubicBezTo>
                    <a:pt x="1591" y="2"/>
                    <a:pt x="1575"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a:off x="1548863" y="675431"/>
              <a:ext cx="132187" cy="22058"/>
            </a:xfrm>
            <a:custGeom>
              <a:avLst/>
              <a:gdLst/>
              <a:ahLst/>
              <a:cxnLst/>
              <a:rect l="l" t="t" r="r" b="b"/>
              <a:pathLst>
                <a:path w="2577" h="430" extrusionOk="0">
                  <a:moveTo>
                    <a:pt x="221" y="0"/>
                  </a:moveTo>
                  <a:cubicBezTo>
                    <a:pt x="98" y="0"/>
                    <a:pt x="0" y="99"/>
                    <a:pt x="0" y="221"/>
                  </a:cubicBezTo>
                  <a:cubicBezTo>
                    <a:pt x="0" y="344"/>
                    <a:pt x="98" y="430"/>
                    <a:pt x="221" y="430"/>
                  </a:cubicBezTo>
                  <a:lnTo>
                    <a:pt x="2356" y="430"/>
                  </a:lnTo>
                  <a:cubicBezTo>
                    <a:pt x="2478" y="430"/>
                    <a:pt x="2577" y="344"/>
                    <a:pt x="2577" y="221"/>
                  </a:cubicBezTo>
                  <a:cubicBezTo>
                    <a:pt x="2577" y="99"/>
                    <a:pt x="2478" y="0"/>
                    <a:pt x="2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1317882" y="715084"/>
              <a:ext cx="50423" cy="77972"/>
            </a:xfrm>
            <a:custGeom>
              <a:avLst/>
              <a:gdLst/>
              <a:ahLst/>
              <a:cxnLst/>
              <a:rect l="l" t="t" r="r" b="b"/>
              <a:pathLst>
                <a:path w="983" h="1520" extrusionOk="0">
                  <a:moveTo>
                    <a:pt x="160" y="0"/>
                  </a:moveTo>
                  <a:cubicBezTo>
                    <a:pt x="25" y="0"/>
                    <a:pt x="25" y="221"/>
                    <a:pt x="160" y="221"/>
                  </a:cubicBezTo>
                  <a:lnTo>
                    <a:pt x="724" y="221"/>
                  </a:lnTo>
                  <a:cubicBezTo>
                    <a:pt x="724" y="442"/>
                    <a:pt x="724" y="663"/>
                    <a:pt x="724" y="884"/>
                  </a:cubicBezTo>
                  <a:cubicBezTo>
                    <a:pt x="724" y="920"/>
                    <a:pt x="724" y="957"/>
                    <a:pt x="724" y="994"/>
                  </a:cubicBezTo>
                  <a:cubicBezTo>
                    <a:pt x="724" y="994"/>
                    <a:pt x="724" y="1006"/>
                    <a:pt x="724" y="1006"/>
                  </a:cubicBezTo>
                  <a:cubicBezTo>
                    <a:pt x="724" y="1008"/>
                    <a:pt x="724" y="1012"/>
                    <a:pt x="724" y="1019"/>
                  </a:cubicBezTo>
                  <a:cubicBezTo>
                    <a:pt x="724" y="1031"/>
                    <a:pt x="712" y="1055"/>
                    <a:pt x="712" y="1068"/>
                  </a:cubicBezTo>
                  <a:cubicBezTo>
                    <a:pt x="712" y="1092"/>
                    <a:pt x="700" y="1105"/>
                    <a:pt x="700" y="1129"/>
                  </a:cubicBezTo>
                  <a:cubicBezTo>
                    <a:pt x="688" y="1154"/>
                    <a:pt x="688" y="1154"/>
                    <a:pt x="675" y="1166"/>
                  </a:cubicBezTo>
                  <a:cubicBezTo>
                    <a:pt x="638" y="1239"/>
                    <a:pt x="602" y="1276"/>
                    <a:pt x="516" y="1301"/>
                  </a:cubicBezTo>
                  <a:cubicBezTo>
                    <a:pt x="504" y="1305"/>
                    <a:pt x="490" y="1306"/>
                    <a:pt x="475" y="1306"/>
                  </a:cubicBezTo>
                  <a:cubicBezTo>
                    <a:pt x="446" y="1306"/>
                    <a:pt x="414" y="1301"/>
                    <a:pt x="381" y="1301"/>
                  </a:cubicBezTo>
                  <a:cubicBezTo>
                    <a:pt x="344" y="1289"/>
                    <a:pt x="319" y="1264"/>
                    <a:pt x="295" y="1239"/>
                  </a:cubicBezTo>
                  <a:cubicBezTo>
                    <a:pt x="258" y="1203"/>
                    <a:pt x="234" y="1117"/>
                    <a:pt x="234" y="1055"/>
                  </a:cubicBezTo>
                  <a:cubicBezTo>
                    <a:pt x="234" y="1031"/>
                    <a:pt x="234" y="994"/>
                    <a:pt x="234" y="957"/>
                  </a:cubicBezTo>
                  <a:cubicBezTo>
                    <a:pt x="234" y="955"/>
                    <a:pt x="234" y="950"/>
                    <a:pt x="234" y="945"/>
                  </a:cubicBezTo>
                  <a:cubicBezTo>
                    <a:pt x="234" y="884"/>
                    <a:pt x="209" y="822"/>
                    <a:pt x="160" y="810"/>
                  </a:cubicBezTo>
                  <a:cubicBezTo>
                    <a:pt x="152" y="808"/>
                    <a:pt x="144" y="808"/>
                    <a:pt x="135" y="808"/>
                  </a:cubicBezTo>
                  <a:cubicBezTo>
                    <a:pt x="81" y="808"/>
                    <a:pt x="25" y="841"/>
                    <a:pt x="25" y="884"/>
                  </a:cubicBezTo>
                  <a:cubicBezTo>
                    <a:pt x="1" y="1031"/>
                    <a:pt x="13" y="1178"/>
                    <a:pt x="74" y="1313"/>
                  </a:cubicBezTo>
                  <a:cubicBezTo>
                    <a:pt x="153" y="1447"/>
                    <a:pt x="312" y="1520"/>
                    <a:pt x="471" y="1520"/>
                  </a:cubicBezTo>
                  <a:cubicBezTo>
                    <a:pt x="560" y="1520"/>
                    <a:pt x="649" y="1497"/>
                    <a:pt x="724" y="1448"/>
                  </a:cubicBezTo>
                  <a:cubicBezTo>
                    <a:pt x="982" y="1264"/>
                    <a:pt x="945" y="920"/>
                    <a:pt x="945" y="638"/>
                  </a:cubicBezTo>
                  <a:lnTo>
                    <a:pt x="945" y="111"/>
                  </a:lnTo>
                  <a:cubicBezTo>
                    <a:pt x="945" y="49"/>
                    <a:pt x="896"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1370767" y="734577"/>
              <a:ext cx="63606" cy="54478"/>
            </a:xfrm>
            <a:custGeom>
              <a:avLst/>
              <a:gdLst/>
              <a:ahLst/>
              <a:cxnLst/>
              <a:rect l="l" t="t" r="r" b="b"/>
              <a:pathLst>
                <a:path w="1240" h="1062" extrusionOk="0">
                  <a:moveTo>
                    <a:pt x="606" y="226"/>
                  </a:moveTo>
                  <a:cubicBezTo>
                    <a:pt x="633" y="226"/>
                    <a:pt x="660" y="229"/>
                    <a:pt x="687" y="234"/>
                  </a:cubicBezTo>
                  <a:cubicBezTo>
                    <a:pt x="691" y="235"/>
                    <a:pt x="695" y="236"/>
                    <a:pt x="699" y="236"/>
                  </a:cubicBezTo>
                  <a:lnTo>
                    <a:pt x="699" y="236"/>
                  </a:lnTo>
                  <a:cubicBezTo>
                    <a:pt x="689" y="293"/>
                    <a:pt x="683" y="351"/>
                    <a:pt x="682" y="410"/>
                  </a:cubicBezTo>
                  <a:lnTo>
                    <a:pt x="682" y="410"/>
                  </a:lnTo>
                  <a:cubicBezTo>
                    <a:pt x="669" y="462"/>
                    <a:pt x="655" y="513"/>
                    <a:pt x="638" y="565"/>
                  </a:cubicBezTo>
                  <a:cubicBezTo>
                    <a:pt x="601" y="663"/>
                    <a:pt x="564" y="810"/>
                    <a:pt x="454" y="847"/>
                  </a:cubicBezTo>
                  <a:cubicBezTo>
                    <a:pt x="443" y="850"/>
                    <a:pt x="433" y="851"/>
                    <a:pt x="423" y="851"/>
                  </a:cubicBezTo>
                  <a:cubicBezTo>
                    <a:pt x="330" y="851"/>
                    <a:pt x="268" y="753"/>
                    <a:pt x="245" y="675"/>
                  </a:cubicBezTo>
                  <a:cubicBezTo>
                    <a:pt x="221" y="565"/>
                    <a:pt x="245" y="430"/>
                    <a:pt x="319" y="344"/>
                  </a:cubicBezTo>
                  <a:cubicBezTo>
                    <a:pt x="398" y="266"/>
                    <a:pt x="500" y="226"/>
                    <a:pt x="606" y="226"/>
                  </a:cubicBezTo>
                  <a:close/>
                  <a:moveTo>
                    <a:pt x="859" y="1"/>
                  </a:moveTo>
                  <a:cubicBezTo>
                    <a:pt x="821" y="1"/>
                    <a:pt x="788" y="15"/>
                    <a:pt x="765" y="37"/>
                  </a:cubicBezTo>
                  <a:lnTo>
                    <a:pt x="765" y="37"/>
                  </a:lnTo>
                  <a:cubicBezTo>
                    <a:pt x="757" y="32"/>
                    <a:pt x="747" y="28"/>
                    <a:pt x="736" y="25"/>
                  </a:cubicBezTo>
                  <a:lnTo>
                    <a:pt x="748" y="25"/>
                  </a:lnTo>
                  <a:cubicBezTo>
                    <a:pt x="704" y="16"/>
                    <a:pt x="659" y="12"/>
                    <a:pt x="613" y="12"/>
                  </a:cubicBezTo>
                  <a:cubicBezTo>
                    <a:pt x="468" y="12"/>
                    <a:pt x="323" y="58"/>
                    <a:pt x="221" y="160"/>
                  </a:cubicBezTo>
                  <a:cubicBezTo>
                    <a:pt x="74" y="271"/>
                    <a:pt x="0" y="467"/>
                    <a:pt x="25" y="651"/>
                  </a:cubicBezTo>
                  <a:cubicBezTo>
                    <a:pt x="37" y="835"/>
                    <a:pt x="160" y="1031"/>
                    <a:pt x="356" y="1056"/>
                  </a:cubicBezTo>
                  <a:cubicBezTo>
                    <a:pt x="379" y="1060"/>
                    <a:pt x="402" y="1062"/>
                    <a:pt x="423" y="1062"/>
                  </a:cubicBezTo>
                  <a:cubicBezTo>
                    <a:pt x="580" y="1062"/>
                    <a:pt x="690" y="958"/>
                    <a:pt x="766" y="823"/>
                  </a:cubicBezTo>
                  <a:lnTo>
                    <a:pt x="766" y="823"/>
                  </a:lnTo>
                  <a:cubicBezTo>
                    <a:pt x="831" y="942"/>
                    <a:pt x="938" y="1032"/>
                    <a:pt x="1083" y="1032"/>
                  </a:cubicBezTo>
                  <a:cubicBezTo>
                    <a:pt x="1090" y="1032"/>
                    <a:pt x="1097" y="1032"/>
                    <a:pt x="1104" y="1031"/>
                  </a:cubicBezTo>
                  <a:cubicBezTo>
                    <a:pt x="1236" y="1031"/>
                    <a:pt x="1239" y="822"/>
                    <a:pt x="1115" y="822"/>
                  </a:cubicBezTo>
                  <a:cubicBezTo>
                    <a:pt x="1111" y="822"/>
                    <a:pt x="1108" y="822"/>
                    <a:pt x="1104" y="823"/>
                  </a:cubicBezTo>
                  <a:cubicBezTo>
                    <a:pt x="969" y="823"/>
                    <a:pt x="933" y="688"/>
                    <a:pt x="908" y="590"/>
                  </a:cubicBezTo>
                  <a:cubicBezTo>
                    <a:pt x="899" y="533"/>
                    <a:pt x="895" y="477"/>
                    <a:pt x="896" y="423"/>
                  </a:cubicBezTo>
                  <a:lnTo>
                    <a:pt x="896" y="423"/>
                  </a:lnTo>
                  <a:cubicBezTo>
                    <a:pt x="915" y="333"/>
                    <a:pt x="930" y="241"/>
                    <a:pt x="941" y="148"/>
                  </a:cubicBezTo>
                  <a:lnTo>
                    <a:pt x="941" y="148"/>
                  </a:lnTo>
                  <a:cubicBezTo>
                    <a:pt x="942" y="144"/>
                    <a:pt x="943" y="140"/>
                    <a:pt x="945" y="136"/>
                  </a:cubicBezTo>
                  <a:cubicBezTo>
                    <a:pt x="944" y="136"/>
                    <a:pt x="943" y="136"/>
                    <a:pt x="942" y="136"/>
                  </a:cubicBezTo>
                  <a:lnTo>
                    <a:pt x="942" y="136"/>
                  </a:lnTo>
                  <a:cubicBezTo>
                    <a:pt x="943" y="127"/>
                    <a:pt x="944" y="119"/>
                    <a:pt x="945" y="111"/>
                  </a:cubicBezTo>
                  <a:cubicBezTo>
                    <a:pt x="957" y="62"/>
                    <a:pt x="908" y="13"/>
                    <a:pt x="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1568970" y="733346"/>
              <a:ext cx="59861" cy="52580"/>
            </a:xfrm>
            <a:custGeom>
              <a:avLst/>
              <a:gdLst/>
              <a:ahLst/>
              <a:cxnLst/>
              <a:rect l="l" t="t" r="r" b="b"/>
              <a:pathLst>
                <a:path w="1167" h="1025" extrusionOk="0">
                  <a:moveTo>
                    <a:pt x="578" y="221"/>
                  </a:moveTo>
                  <a:cubicBezTo>
                    <a:pt x="606" y="221"/>
                    <a:pt x="635" y="225"/>
                    <a:pt x="663" y="233"/>
                  </a:cubicBezTo>
                  <a:cubicBezTo>
                    <a:pt x="665" y="234"/>
                    <a:pt x="666" y="234"/>
                    <a:pt x="668" y="234"/>
                  </a:cubicBezTo>
                  <a:lnTo>
                    <a:pt x="668" y="234"/>
                  </a:lnTo>
                  <a:cubicBezTo>
                    <a:pt x="659" y="285"/>
                    <a:pt x="654" y="336"/>
                    <a:pt x="654" y="386"/>
                  </a:cubicBezTo>
                  <a:lnTo>
                    <a:pt x="654" y="386"/>
                  </a:lnTo>
                  <a:cubicBezTo>
                    <a:pt x="641" y="439"/>
                    <a:pt x="628" y="490"/>
                    <a:pt x="614" y="540"/>
                  </a:cubicBezTo>
                  <a:cubicBezTo>
                    <a:pt x="577" y="638"/>
                    <a:pt x="541" y="785"/>
                    <a:pt x="442" y="810"/>
                  </a:cubicBezTo>
                  <a:cubicBezTo>
                    <a:pt x="429" y="815"/>
                    <a:pt x="416" y="817"/>
                    <a:pt x="403" y="817"/>
                  </a:cubicBezTo>
                  <a:cubicBezTo>
                    <a:pt x="322" y="817"/>
                    <a:pt x="255" y="723"/>
                    <a:pt x="234" y="638"/>
                  </a:cubicBezTo>
                  <a:cubicBezTo>
                    <a:pt x="209" y="540"/>
                    <a:pt x="246" y="417"/>
                    <a:pt x="320" y="331"/>
                  </a:cubicBezTo>
                  <a:cubicBezTo>
                    <a:pt x="386" y="265"/>
                    <a:pt x="481" y="221"/>
                    <a:pt x="578" y="221"/>
                  </a:cubicBezTo>
                  <a:close/>
                  <a:moveTo>
                    <a:pt x="823" y="0"/>
                  </a:moveTo>
                  <a:cubicBezTo>
                    <a:pt x="792" y="0"/>
                    <a:pt x="762" y="10"/>
                    <a:pt x="740" y="29"/>
                  </a:cubicBezTo>
                  <a:lnTo>
                    <a:pt x="740" y="29"/>
                  </a:lnTo>
                  <a:cubicBezTo>
                    <a:pt x="735" y="27"/>
                    <a:pt x="730" y="26"/>
                    <a:pt x="725" y="25"/>
                  </a:cubicBezTo>
                  <a:cubicBezTo>
                    <a:pt x="677" y="12"/>
                    <a:pt x="629" y="6"/>
                    <a:pt x="581" y="6"/>
                  </a:cubicBezTo>
                  <a:cubicBezTo>
                    <a:pt x="443" y="6"/>
                    <a:pt x="309" y="56"/>
                    <a:pt x="209" y="147"/>
                  </a:cubicBezTo>
                  <a:cubicBezTo>
                    <a:pt x="74" y="258"/>
                    <a:pt x="1" y="442"/>
                    <a:pt x="13" y="626"/>
                  </a:cubicBezTo>
                  <a:cubicBezTo>
                    <a:pt x="38" y="810"/>
                    <a:pt x="148" y="994"/>
                    <a:pt x="344" y="1018"/>
                  </a:cubicBezTo>
                  <a:cubicBezTo>
                    <a:pt x="368" y="1023"/>
                    <a:pt x="391" y="1025"/>
                    <a:pt x="413" y="1025"/>
                  </a:cubicBezTo>
                  <a:cubicBezTo>
                    <a:pt x="559" y="1025"/>
                    <a:pt x="672" y="933"/>
                    <a:pt x="741" y="804"/>
                  </a:cubicBezTo>
                  <a:lnTo>
                    <a:pt x="741" y="804"/>
                  </a:lnTo>
                  <a:cubicBezTo>
                    <a:pt x="802" y="916"/>
                    <a:pt x="905" y="1007"/>
                    <a:pt x="1037" y="1007"/>
                  </a:cubicBezTo>
                  <a:cubicBezTo>
                    <a:pt x="1043" y="1007"/>
                    <a:pt x="1050" y="1007"/>
                    <a:pt x="1056" y="1006"/>
                  </a:cubicBezTo>
                  <a:cubicBezTo>
                    <a:pt x="1117" y="1006"/>
                    <a:pt x="1166" y="957"/>
                    <a:pt x="1166" y="896"/>
                  </a:cubicBezTo>
                  <a:cubicBezTo>
                    <a:pt x="1166" y="834"/>
                    <a:pt x="1117" y="785"/>
                    <a:pt x="1056" y="785"/>
                  </a:cubicBezTo>
                  <a:cubicBezTo>
                    <a:pt x="1051" y="786"/>
                    <a:pt x="1046" y="786"/>
                    <a:pt x="1042" y="786"/>
                  </a:cubicBezTo>
                  <a:cubicBezTo>
                    <a:pt x="941" y="786"/>
                    <a:pt x="896" y="658"/>
                    <a:pt x="884" y="564"/>
                  </a:cubicBezTo>
                  <a:cubicBezTo>
                    <a:pt x="873" y="520"/>
                    <a:pt x="867" y="475"/>
                    <a:pt x="866" y="430"/>
                  </a:cubicBezTo>
                  <a:lnTo>
                    <a:pt x="866" y="430"/>
                  </a:lnTo>
                  <a:cubicBezTo>
                    <a:pt x="888" y="337"/>
                    <a:pt x="905" y="242"/>
                    <a:pt x="917" y="147"/>
                  </a:cubicBezTo>
                  <a:lnTo>
                    <a:pt x="917" y="147"/>
                  </a:lnTo>
                  <a:cubicBezTo>
                    <a:pt x="918" y="143"/>
                    <a:pt x="919" y="139"/>
                    <a:pt x="921" y="135"/>
                  </a:cubicBezTo>
                  <a:cubicBezTo>
                    <a:pt x="920" y="135"/>
                    <a:pt x="919" y="135"/>
                    <a:pt x="918" y="135"/>
                  </a:cubicBezTo>
                  <a:lnTo>
                    <a:pt x="918" y="135"/>
                  </a:lnTo>
                  <a:cubicBezTo>
                    <a:pt x="919" y="127"/>
                    <a:pt x="920" y="119"/>
                    <a:pt x="921" y="111"/>
                  </a:cubicBezTo>
                  <a:cubicBezTo>
                    <a:pt x="921" y="49"/>
                    <a:pt x="872" y="12"/>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1435707" y="732987"/>
              <a:ext cx="68274" cy="59813"/>
            </a:xfrm>
            <a:custGeom>
              <a:avLst/>
              <a:gdLst/>
              <a:ahLst/>
              <a:cxnLst/>
              <a:rect l="l" t="t" r="r" b="b"/>
              <a:pathLst>
                <a:path w="1331" h="1166" extrusionOk="0">
                  <a:moveTo>
                    <a:pt x="117" y="1"/>
                  </a:moveTo>
                  <a:cubicBezTo>
                    <a:pt x="75" y="1"/>
                    <a:pt x="30" y="41"/>
                    <a:pt x="10" y="81"/>
                  </a:cubicBezTo>
                  <a:cubicBezTo>
                    <a:pt x="1" y="128"/>
                    <a:pt x="21" y="169"/>
                    <a:pt x="59" y="196"/>
                  </a:cubicBezTo>
                  <a:lnTo>
                    <a:pt x="59" y="196"/>
                  </a:lnTo>
                  <a:cubicBezTo>
                    <a:pt x="59" y="198"/>
                    <a:pt x="59" y="200"/>
                    <a:pt x="59" y="203"/>
                  </a:cubicBezTo>
                  <a:cubicBezTo>
                    <a:pt x="59" y="216"/>
                    <a:pt x="71" y="240"/>
                    <a:pt x="71" y="265"/>
                  </a:cubicBezTo>
                  <a:cubicBezTo>
                    <a:pt x="84" y="289"/>
                    <a:pt x="84" y="326"/>
                    <a:pt x="96" y="363"/>
                  </a:cubicBezTo>
                  <a:cubicBezTo>
                    <a:pt x="108" y="437"/>
                    <a:pt x="120" y="510"/>
                    <a:pt x="120" y="584"/>
                  </a:cubicBezTo>
                  <a:cubicBezTo>
                    <a:pt x="133" y="731"/>
                    <a:pt x="133" y="878"/>
                    <a:pt x="120" y="1025"/>
                  </a:cubicBezTo>
                  <a:cubicBezTo>
                    <a:pt x="108" y="1087"/>
                    <a:pt x="170" y="1136"/>
                    <a:pt x="231" y="1136"/>
                  </a:cubicBezTo>
                  <a:cubicBezTo>
                    <a:pt x="288" y="1136"/>
                    <a:pt x="324" y="1093"/>
                    <a:pt x="329" y="1038"/>
                  </a:cubicBezTo>
                  <a:lnTo>
                    <a:pt x="329" y="1038"/>
                  </a:lnTo>
                  <a:cubicBezTo>
                    <a:pt x="332" y="1016"/>
                    <a:pt x="334" y="995"/>
                    <a:pt x="337" y="974"/>
                  </a:cubicBezTo>
                  <a:lnTo>
                    <a:pt x="337" y="974"/>
                  </a:lnTo>
                  <a:cubicBezTo>
                    <a:pt x="363" y="807"/>
                    <a:pt x="411" y="641"/>
                    <a:pt x="489" y="486"/>
                  </a:cubicBezTo>
                  <a:cubicBezTo>
                    <a:pt x="517" y="418"/>
                    <a:pt x="599" y="245"/>
                    <a:pt x="693" y="245"/>
                  </a:cubicBezTo>
                  <a:cubicBezTo>
                    <a:pt x="718" y="245"/>
                    <a:pt x="744" y="258"/>
                    <a:pt x="771" y="289"/>
                  </a:cubicBezTo>
                  <a:cubicBezTo>
                    <a:pt x="820" y="351"/>
                    <a:pt x="820" y="449"/>
                    <a:pt x="832" y="535"/>
                  </a:cubicBezTo>
                  <a:cubicBezTo>
                    <a:pt x="832" y="633"/>
                    <a:pt x="820" y="731"/>
                    <a:pt x="832" y="841"/>
                  </a:cubicBezTo>
                  <a:cubicBezTo>
                    <a:pt x="844" y="940"/>
                    <a:pt x="869" y="1038"/>
                    <a:pt x="942" y="1099"/>
                  </a:cubicBezTo>
                  <a:cubicBezTo>
                    <a:pt x="994" y="1143"/>
                    <a:pt x="1050" y="1165"/>
                    <a:pt x="1108" y="1165"/>
                  </a:cubicBezTo>
                  <a:cubicBezTo>
                    <a:pt x="1146" y="1165"/>
                    <a:pt x="1185" y="1155"/>
                    <a:pt x="1225" y="1136"/>
                  </a:cubicBezTo>
                  <a:cubicBezTo>
                    <a:pt x="1330" y="1083"/>
                    <a:pt x="1263" y="939"/>
                    <a:pt x="1164" y="939"/>
                  </a:cubicBezTo>
                  <a:cubicBezTo>
                    <a:pt x="1148" y="939"/>
                    <a:pt x="1131" y="943"/>
                    <a:pt x="1114" y="952"/>
                  </a:cubicBezTo>
                  <a:cubicBezTo>
                    <a:pt x="1112" y="953"/>
                    <a:pt x="1110" y="953"/>
                    <a:pt x="1108" y="953"/>
                  </a:cubicBezTo>
                  <a:cubicBezTo>
                    <a:pt x="1085" y="953"/>
                    <a:pt x="1065" y="901"/>
                    <a:pt x="1065" y="878"/>
                  </a:cubicBezTo>
                  <a:cubicBezTo>
                    <a:pt x="1041" y="805"/>
                    <a:pt x="1041" y="719"/>
                    <a:pt x="1041" y="633"/>
                  </a:cubicBezTo>
                  <a:cubicBezTo>
                    <a:pt x="1053" y="473"/>
                    <a:pt x="1041" y="289"/>
                    <a:pt x="930" y="154"/>
                  </a:cubicBezTo>
                  <a:cubicBezTo>
                    <a:pt x="867" y="77"/>
                    <a:pt x="779" y="36"/>
                    <a:pt x="690" y="36"/>
                  </a:cubicBezTo>
                  <a:cubicBezTo>
                    <a:pt x="625" y="36"/>
                    <a:pt x="558" y="58"/>
                    <a:pt x="501" y="105"/>
                  </a:cubicBezTo>
                  <a:cubicBezTo>
                    <a:pt x="418" y="163"/>
                    <a:pt x="357" y="261"/>
                    <a:pt x="312" y="360"/>
                  </a:cubicBezTo>
                  <a:lnTo>
                    <a:pt x="312" y="360"/>
                  </a:lnTo>
                  <a:cubicBezTo>
                    <a:pt x="303" y="309"/>
                    <a:pt x="294" y="258"/>
                    <a:pt x="280" y="203"/>
                  </a:cubicBezTo>
                  <a:cubicBezTo>
                    <a:pt x="268" y="118"/>
                    <a:pt x="243" y="44"/>
                    <a:pt x="145" y="7"/>
                  </a:cubicBezTo>
                  <a:cubicBezTo>
                    <a:pt x="136" y="3"/>
                    <a:pt x="127"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1499774" y="729140"/>
              <a:ext cx="68889" cy="60993"/>
            </a:xfrm>
            <a:custGeom>
              <a:avLst/>
              <a:gdLst/>
              <a:ahLst/>
              <a:cxnLst/>
              <a:rect l="l" t="t" r="r" b="b"/>
              <a:pathLst>
                <a:path w="1343" h="1189" extrusionOk="0">
                  <a:moveTo>
                    <a:pt x="150" y="1"/>
                  </a:moveTo>
                  <a:cubicBezTo>
                    <a:pt x="106" y="1"/>
                    <a:pt x="59" y="34"/>
                    <a:pt x="49" y="82"/>
                  </a:cubicBezTo>
                  <a:cubicBezTo>
                    <a:pt x="12" y="254"/>
                    <a:pt x="0" y="438"/>
                    <a:pt x="12" y="610"/>
                  </a:cubicBezTo>
                  <a:cubicBezTo>
                    <a:pt x="25" y="781"/>
                    <a:pt x="49" y="953"/>
                    <a:pt x="172" y="1076"/>
                  </a:cubicBezTo>
                  <a:cubicBezTo>
                    <a:pt x="246" y="1150"/>
                    <a:pt x="338" y="1188"/>
                    <a:pt x="431" y="1188"/>
                  </a:cubicBezTo>
                  <a:cubicBezTo>
                    <a:pt x="493" y="1188"/>
                    <a:pt x="555" y="1171"/>
                    <a:pt x="614" y="1137"/>
                  </a:cubicBezTo>
                  <a:cubicBezTo>
                    <a:pt x="706" y="1083"/>
                    <a:pt x="764" y="996"/>
                    <a:pt x="807" y="899"/>
                  </a:cubicBezTo>
                  <a:lnTo>
                    <a:pt x="807" y="899"/>
                  </a:lnTo>
                  <a:cubicBezTo>
                    <a:pt x="875" y="1024"/>
                    <a:pt x="990" y="1145"/>
                    <a:pt x="1123" y="1145"/>
                  </a:cubicBezTo>
                  <a:cubicBezTo>
                    <a:pt x="1160" y="1145"/>
                    <a:pt x="1199" y="1135"/>
                    <a:pt x="1239" y="1113"/>
                  </a:cubicBezTo>
                  <a:cubicBezTo>
                    <a:pt x="1342" y="1051"/>
                    <a:pt x="1281" y="912"/>
                    <a:pt x="1186" y="912"/>
                  </a:cubicBezTo>
                  <a:cubicBezTo>
                    <a:pt x="1168" y="912"/>
                    <a:pt x="1149" y="917"/>
                    <a:pt x="1129" y="929"/>
                  </a:cubicBezTo>
                  <a:cubicBezTo>
                    <a:pt x="1126" y="930"/>
                    <a:pt x="1123" y="930"/>
                    <a:pt x="1120" y="930"/>
                  </a:cubicBezTo>
                  <a:cubicBezTo>
                    <a:pt x="1083" y="930"/>
                    <a:pt x="1030" y="865"/>
                    <a:pt x="1018" y="843"/>
                  </a:cubicBezTo>
                  <a:cubicBezTo>
                    <a:pt x="982" y="794"/>
                    <a:pt x="957" y="732"/>
                    <a:pt x="945" y="659"/>
                  </a:cubicBezTo>
                  <a:cubicBezTo>
                    <a:pt x="938" y="614"/>
                    <a:pt x="934" y="569"/>
                    <a:pt x="933" y="523"/>
                  </a:cubicBezTo>
                  <a:lnTo>
                    <a:pt x="933" y="523"/>
                  </a:lnTo>
                  <a:cubicBezTo>
                    <a:pt x="959" y="413"/>
                    <a:pt x="972" y="302"/>
                    <a:pt x="980" y="186"/>
                  </a:cubicBezTo>
                  <a:lnTo>
                    <a:pt x="980" y="186"/>
                  </a:lnTo>
                  <a:cubicBezTo>
                    <a:pt x="980" y="184"/>
                    <a:pt x="981" y="182"/>
                    <a:pt x="982" y="180"/>
                  </a:cubicBezTo>
                  <a:cubicBezTo>
                    <a:pt x="981" y="180"/>
                    <a:pt x="981" y="180"/>
                    <a:pt x="980" y="180"/>
                  </a:cubicBezTo>
                  <a:lnTo>
                    <a:pt x="980" y="180"/>
                  </a:lnTo>
                  <a:cubicBezTo>
                    <a:pt x="981" y="172"/>
                    <a:pt x="981" y="164"/>
                    <a:pt x="982" y="156"/>
                  </a:cubicBezTo>
                  <a:cubicBezTo>
                    <a:pt x="989" y="86"/>
                    <a:pt x="933" y="48"/>
                    <a:pt x="876" y="48"/>
                  </a:cubicBezTo>
                  <a:cubicBezTo>
                    <a:pt x="833" y="48"/>
                    <a:pt x="789" y="71"/>
                    <a:pt x="773" y="119"/>
                  </a:cubicBezTo>
                  <a:cubicBezTo>
                    <a:pt x="741" y="236"/>
                    <a:pt x="722" y="360"/>
                    <a:pt x="721" y="482"/>
                  </a:cubicBezTo>
                  <a:lnTo>
                    <a:pt x="721" y="482"/>
                  </a:lnTo>
                  <a:cubicBezTo>
                    <a:pt x="707" y="537"/>
                    <a:pt x="692" y="592"/>
                    <a:pt x="675" y="646"/>
                  </a:cubicBezTo>
                  <a:cubicBezTo>
                    <a:pt x="638" y="757"/>
                    <a:pt x="577" y="978"/>
                    <a:pt x="430" y="978"/>
                  </a:cubicBezTo>
                  <a:cubicBezTo>
                    <a:pt x="282" y="978"/>
                    <a:pt x="246" y="781"/>
                    <a:pt x="233" y="671"/>
                  </a:cubicBezTo>
                  <a:cubicBezTo>
                    <a:pt x="221" y="499"/>
                    <a:pt x="221" y="315"/>
                    <a:pt x="258" y="131"/>
                  </a:cubicBezTo>
                  <a:cubicBezTo>
                    <a:pt x="270" y="82"/>
                    <a:pt x="246" y="21"/>
                    <a:pt x="184" y="9"/>
                  </a:cubicBezTo>
                  <a:cubicBezTo>
                    <a:pt x="174" y="3"/>
                    <a:pt x="162"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1624112" y="731807"/>
              <a:ext cx="50628" cy="55709"/>
            </a:xfrm>
            <a:custGeom>
              <a:avLst/>
              <a:gdLst/>
              <a:ahLst/>
              <a:cxnLst/>
              <a:rect l="l" t="t" r="r" b="b"/>
              <a:pathLst>
                <a:path w="987" h="1086" extrusionOk="0">
                  <a:moveTo>
                    <a:pt x="156" y="1"/>
                  </a:moveTo>
                  <a:cubicBezTo>
                    <a:pt x="62" y="1"/>
                    <a:pt x="1" y="140"/>
                    <a:pt x="104" y="202"/>
                  </a:cubicBezTo>
                  <a:cubicBezTo>
                    <a:pt x="202" y="263"/>
                    <a:pt x="238" y="386"/>
                    <a:pt x="251" y="496"/>
                  </a:cubicBezTo>
                  <a:cubicBezTo>
                    <a:pt x="253" y="528"/>
                    <a:pt x="255" y="560"/>
                    <a:pt x="257" y="593"/>
                  </a:cubicBezTo>
                  <a:lnTo>
                    <a:pt x="257" y="593"/>
                  </a:lnTo>
                  <a:cubicBezTo>
                    <a:pt x="232" y="717"/>
                    <a:pt x="232" y="850"/>
                    <a:pt x="238" y="975"/>
                  </a:cubicBezTo>
                  <a:cubicBezTo>
                    <a:pt x="251" y="1036"/>
                    <a:pt x="288" y="1085"/>
                    <a:pt x="349" y="1085"/>
                  </a:cubicBezTo>
                  <a:cubicBezTo>
                    <a:pt x="410" y="1085"/>
                    <a:pt x="447" y="1036"/>
                    <a:pt x="459" y="975"/>
                  </a:cubicBezTo>
                  <a:cubicBezTo>
                    <a:pt x="476" y="851"/>
                    <a:pt x="481" y="728"/>
                    <a:pt x="476" y="605"/>
                  </a:cubicBezTo>
                  <a:lnTo>
                    <a:pt x="476" y="605"/>
                  </a:lnTo>
                  <a:cubicBezTo>
                    <a:pt x="488" y="550"/>
                    <a:pt x="506" y="497"/>
                    <a:pt x="533" y="447"/>
                  </a:cubicBezTo>
                  <a:cubicBezTo>
                    <a:pt x="570" y="386"/>
                    <a:pt x="619" y="337"/>
                    <a:pt x="680" y="300"/>
                  </a:cubicBezTo>
                  <a:cubicBezTo>
                    <a:pt x="741" y="251"/>
                    <a:pt x="803" y="239"/>
                    <a:pt x="876" y="239"/>
                  </a:cubicBezTo>
                  <a:cubicBezTo>
                    <a:pt x="938" y="239"/>
                    <a:pt x="987" y="190"/>
                    <a:pt x="987" y="128"/>
                  </a:cubicBezTo>
                  <a:cubicBezTo>
                    <a:pt x="987" y="67"/>
                    <a:pt x="938" y="30"/>
                    <a:pt x="876" y="18"/>
                  </a:cubicBezTo>
                  <a:cubicBezTo>
                    <a:pt x="697" y="18"/>
                    <a:pt x="526" y="109"/>
                    <a:pt x="412" y="252"/>
                  </a:cubicBezTo>
                  <a:lnTo>
                    <a:pt x="412" y="252"/>
                  </a:lnTo>
                  <a:cubicBezTo>
                    <a:pt x="371" y="157"/>
                    <a:pt x="307" y="72"/>
                    <a:pt x="214" y="18"/>
                  </a:cubicBezTo>
                  <a:cubicBezTo>
                    <a:pt x="194" y="6"/>
                    <a:pt x="175"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1680690" y="731448"/>
              <a:ext cx="48166" cy="80486"/>
            </a:xfrm>
            <a:custGeom>
              <a:avLst/>
              <a:gdLst/>
              <a:ahLst/>
              <a:cxnLst/>
              <a:rect l="l" t="t" r="r" b="b"/>
              <a:pathLst>
                <a:path w="939" h="1569" extrusionOk="0">
                  <a:moveTo>
                    <a:pt x="106" y="0"/>
                  </a:moveTo>
                  <a:cubicBezTo>
                    <a:pt x="53" y="0"/>
                    <a:pt x="0" y="37"/>
                    <a:pt x="7" y="111"/>
                  </a:cubicBezTo>
                  <a:cubicBezTo>
                    <a:pt x="7" y="283"/>
                    <a:pt x="31" y="467"/>
                    <a:pt x="92" y="638"/>
                  </a:cubicBezTo>
                  <a:cubicBezTo>
                    <a:pt x="141" y="786"/>
                    <a:pt x="264" y="933"/>
                    <a:pt x="436" y="933"/>
                  </a:cubicBezTo>
                  <a:cubicBezTo>
                    <a:pt x="559" y="924"/>
                    <a:pt x="657" y="852"/>
                    <a:pt x="725" y="758"/>
                  </a:cubicBezTo>
                  <a:lnTo>
                    <a:pt x="725" y="758"/>
                  </a:lnTo>
                  <a:cubicBezTo>
                    <a:pt x="722" y="809"/>
                    <a:pt x="718" y="860"/>
                    <a:pt x="718" y="908"/>
                  </a:cubicBezTo>
                  <a:cubicBezTo>
                    <a:pt x="718" y="970"/>
                    <a:pt x="718" y="1031"/>
                    <a:pt x="694" y="1105"/>
                  </a:cubicBezTo>
                  <a:cubicBezTo>
                    <a:pt x="669" y="1190"/>
                    <a:pt x="608" y="1289"/>
                    <a:pt x="510" y="1338"/>
                  </a:cubicBezTo>
                  <a:cubicBezTo>
                    <a:pt x="482" y="1351"/>
                    <a:pt x="455" y="1357"/>
                    <a:pt x="428" y="1357"/>
                  </a:cubicBezTo>
                  <a:cubicBezTo>
                    <a:pt x="359" y="1357"/>
                    <a:pt x="293" y="1317"/>
                    <a:pt x="240" y="1264"/>
                  </a:cubicBezTo>
                  <a:cubicBezTo>
                    <a:pt x="218" y="1242"/>
                    <a:pt x="193" y="1233"/>
                    <a:pt x="169" y="1233"/>
                  </a:cubicBezTo>
                  <a:cubicBezTo>
                    <a:pt x="84" y="1233"/>
                    <a:pt x="4" y="1347"/>
                    <a:pt x="80" y="1423"/>
                  </a:cubicBezTo>
                  <a:cubicBezTo>
                    <a:pt x="172" y="1506"/>
                    <a:pt x="292" y="1568"/>
                    <a:pt x="418" y="1568"/>
                  </a:cubicBezTo>
                  <a:cubicBezTo>
                    <a:pt x="460" y="1568"/>
                    <a:pt x="503" y="1562"/>
                    <a:pt x="546" y="1546"/>
                  </a:cubicBezTo>
                  <a:cubicBezTo>
                    <a:pt x="681" y="1509"/>
                    <a:pt x="792" y="1399"/>
                    <a:pt x="865" y="1264"/>
                  </a:cubicBezTo>
                  <a:cubicBezTo>
                    <a:pt x="939" y="1105"/>
                    <a:pt x="939" y="933"/>
                    <a:pt x="939" y="761"/>
                  </a:cubicBezTo>
                  <a:cubicBezTo>
                    <a:pt x="939" y="540"/>
                    <a:pt x="939" y="319"/>
                    <a:pt x="914" y="111"/>
                  </a:cubicBezTo>
                  <a:cubicBezTo>
                    <a:pt x="908" y="42"/>
                    <a:pt x="854" y="5"/>
                    <a:pt x="802" y="5"/>
                  </a:cubicBezTo>
                  <a:cubicBezTo>
                    <a:pt x="753" y="5"/>
                    <a:pt x="706" y="39"/>
                    <a:pt x="706" y="111"/>
                  </a:cubicBezTo>
                  <a:cubicBezTo>
                    <a:pt x="706" y="233"/>
                    <a:pt x="681" y="368"/>
                    <a:pt x="632" y="479"/>
                  </a:cubicBezTo>
                  <a:cubicBezTo>
                    <a:pt x="595" y="565"/>
                    <a:pt x="546" y="700"/>
                    <a:pt x="436" y="712"/>
                  </a:cubicBezTo>
                  <a:cubicBezTo>
                    <a:pt x="432" y="712"/>
                    <a:pt x="428" y="713"/>
                    <a:pt x="425" y="713"/>
                  </a:cubicBezTo>
                  <a:cubicBezTo>
                    <a:pt x="335" y="713"/>
                    <a:pt x="300" y="575"/>
                    <a:pt x="276" y="516"/>
                  </a:cubicBezTo>
                  <a:cubicBezTo>
                    <a:pt x="240" y="381"/>
                    <a:pt x="215" y="246"/>
                    <a:pt x="215" y="111"/>
                  </a:cubicBezTo>
                  <a:cubicBezTo>
                    <a:pt x="215" y="37"/>
                    <a:pt x="160"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1297108" y="179688"/>
              <a:ext cx="460732" cy="165332"/>
            </a:xfrm>
            <a:custGeom>
              <a:avLst/>
              <a:gdLst/>
              <a:ahLst/>
              <a:cxnLst/>
              <a:rect l="l" t="t" r="r" b="b"/>
              <a:pathLst>
                <a:path w="8982" h="3223" extrusionOk="0">
                  <a:moveTo>
                    <a:pt x="1575" y="619"/>
                  </a:moveTo>
                  <a:lnTo>
                    <a:pt x="1575" y="619"/>
                  </a:lnTo>
                  <a:cubicBezTo>
                    <a:pt x="1705" y="735"/>
                    <a:pt x="1803" y="892"/>
                    <a:pt x="1865" y="1052"/>
                  </a:cubicBezTo>
                  <a:cubicBezTo>
                    <a:pt x="1988" y="1346"/>
                    <a:pt x="2050" y="1678"/>
                    <a:pt x="2050" y="1996"/>
                  </a:cubicBezTo>
                  <a:cubicBezTo>
                    <a:pt x="2050" y="2291"/>
                    <a:pt x="1976" y="2659"/>
                    <a:pt x="1718" y="2843"/>
                  </a:cubicBezTo>
                  <a:cubicBezTo>
                    <a:pt x="1657" y="2886"/>
                    <a:pt x="1599" y="2904"/>
                    <a:pt x="1546" y="2904"/>
                  </a:cubicBezTo>
                  <a:cubicBezTo>
                    <a:pt x="1356" y="2904"/>
                    <a:pt x="1224" y="2669"/>
                    <a:pt x="1166" y="2487"/>
                  </a:cubicBezTo>
                  <a:cubicBezTo>
                    <a:pt x="1007" y="1911"/>
                    <a:pt x="1068" y="1224"/>
                    <a:pt x="1448" y="757"/>
                  </a:cubicBezTo>
                  <a:cubicBezTo>
                    <a:pt x="1487" y="708"/>
                    <a:pt x="1530" y="662"/>
                    <a:pt x="1575" y="619"/>
                  </a:cubicBezTo>
                  <a:close/>
                  <a:moveTo>
                    <a:pt x="3564" y="800"/>
                  </a:moveTo>
                  <a:lnTo>
                    <a:pt x="3564" y="800"/>
                  </a:lnTo>
                  <a:cubicBezTo>
                    <a:pt x="3743" y="1057"/>
                    <a:pt x="3863" y="1367"/>
                    <a:pt x="3939" y="1653"/>
                  </a:cubicBezTo>
                  <a:cubicBezTo>
                    <a:pt x="4013" y="1935"/>
                    <a:pt x="4062" y="2279"/>
                    <a:pt x="3963" y="2573"/>
                  </a:cubicBezTo>
                  <a:cubicBezTo>
                    <a:pt x="3916" y="2740"/>
                    <a:pt x="3753" y="2929"/>
                    <a:pt x="3564" y="2929"/>
                  </a:cubicBezTo>
                  <a:cubicBezTo>
                    <a:pt x="3558" y="2929"/>
                    <a:pt x="3552" y="2929"/>
                    <a:pt x="3546" y="2929"/>
                  </a:cubicBezTo>
                  <a:cubicBezTo>
                    <a:pt x="3301" y="2929"/>
                    <a:pt x="3215" y="2610"/>
                    <a:pt x="3178" y="2426"/>
                  </a:cubicBezTo>
                  <a:cubicBezTo>
                    <a:pt x="3129" y="2144"/>
                    <a:pt x="3141" y="1837"/>
                    <a:pt x="3203" y="1555"/>
                  </a:cubicBezTo>
                  <a:cubicBezTo>
                    <a:pt x="3264" y="1297"/>
                    <a:pt x="3362" y="1040"/>
                    <a:pt x="3534" y="831"/>
                  </a:cubicBezTo>
                  <a:cubicBezTo>
                    <a:pt x="3544" y="820"/>
                    <a:pt x="3554" y="810"/>
                    <a:pt x="3564" y="800"/>
                  </a:cubicBezTo>
                  <a:close/>
                  <a:moveTo>
                    <a:pt x="7229" y="567"/>
                  </a:moveTo>
                  <a:lnTo>
                    <a:pt x="7229" y="567"/>
                  </a:lnTo>
                  <a:cubicBezTo>
                    <a:pt x="7545" y="871"/>
                    <a:pt x="7689" y="1373"/>
                    <a:pt x="7718" y="1788"/>
                  </a:cubicBezTo>
                  <a:cubicBezTo>
                    <a:pt x="7742" y="2107"/>
                    <a:pt x="7705" y="2475"/>
                    <a:pt x="7546" y="2757"/>
                  </a:cubicBezTo>
                  <a:cubicBezTo>
                    <a:pt x="7479" y="2874"/>
                    <a:pt x="7360" y="2992"/>
                    <a:pt x="7241" y="2992"/>
                  </a:cubicBezTo>
                  <a:cubicBezTo>
                    <a:pt x="7186" y="2992"/>
                    <a:pt x="7130" y="2967"/>
                    <a:pt x="7080" y="2904"/>
                  </a:cubicBezTo>
                  <a:cubicBezTo>
                    <a:pt x="6957" y="2757"/>
                    <a:pt x="6920" y="2536"/>
                    <a:pt x="6896" y="2365"/>
                  </a:cubicBezTo>
                  <a:cubicBezTo>
                    <a:pt x="6859" y="2082"/>
                    <a:pt x="6859" y="1800"/>
                    <a:pt x="6896" y="1518"/>
                  </a:cubicBezTo>
                  <a:cubicBezTo>
                    <a:pt x="6932" y="1199"/>
                    <a:pt x="7018" y="843"/>
                    <a:pt x="7215" y="586"/>
                  </a:cubicBezTo>
                  <a:cubicBezTo>
                    <a:pt x="7220" y="579"/>
                    <a:pt x="7224" y="573"/>
                    <a:pt x="7229" y="567"/>
                  </a:cubicBezTo>
                  <a:close/>
                  <a:moveTo>
                    <a:pt x="5549" y="689"/>
                  </a:moveTo>
                  <a:cubicBezTo>
                    <a:pt x="5569" y="711"/>
                    <a:pt x="5589" y="734"/>
                    <a:pt x="5607" y="757"/>
                  </a:cubicBezTo>
                  <a:cubicBezTo>
                    <a:pt x="5767" y="954"/>
                    <a:pt x="5865" y="1187"/>
                    <a:pt x="5926" y="1420"/>
                  </a:cubicBezTo>
                  <a:cubicBezTo>
                    <a:pt x="6012" y="1690"/>
                    <a:pt x="6061" y="1984"/>
                    <a:pt x="6049" y="2266"/>
                  </a:cubicBezTo>
                  <a:cubicBezTo>
                    <a:pt x="6049" y="2524"/>
                    <a:pt x="5975" y="2953"/>
                    <a:pt x="5657" y="3003"/>
                  </a:cubicBezTo>
                  <a:cubicBezTo>
                    <a:pt x="5633" y="3007"/>
                    <a:pt x="5610" y="3009"/>
                    <a:pt x="5588" y="3009"/>
                  </a:cubicBezTo>
                  <a:cubicBezTo>
                    <a:pt x="5292" y="3009"/>
                    <a:pt x="5153" y="2640"/>
                    <a:pt x="5141" y="2389"/>
                  </a:cubicBezTo>
                  <a:cubicBezTo>
                    <a:pt x="5117" y="2082"/>
                    <a:pt x="5141" y="1763"/>
                    <a:pt x="5203" y="1469"/>
                  </a:cubicBezTo>
                  <a:cubicBezTo>
                    <a:pt x="5272" y="1204"/>
                    <a:pt x="5374" y="916"/>
                    <a:pt x="5549" y="689"/>
                  </a:cubicBezTo>
                  <a:close/>
                  <a:moveTo>
                    <a:pt x="2539" y="1"/>
                  </a:moveTo>
                  <a:cubicBezTo>
                    <a:pt x="2267" y="1"/>
                    <a:pt x="1994" y="83"/>
                    <a:pt x="1755" y="218"/>
                  </a:cubicBezTo>
                  <a:cubicBezTo>
                    <a:pt x="1687" y="256"/>
                    <a:pt x="1622" y="298"/>
                    <a:pt x="1562" y="345"/>
                  </a:cubicBezTo>
                  <a:lnTo>
                    <a:pt x="1562" y="345"/>
                  </a:lnTo>
                  <a:cubicBezTo>
                    <a:pt x="1443" y="274"/>
                    <a:pt x="1309" y="228"/>
                    <a:pt x="1166" y="218"/>
                  </a:cubicBezTo>
                  <a:cubicBezTo>
                    <a:pt x="1146" y="216"/>
                    <a:pt x="1125" y="215"/>
                    <a:pt x="1104" y="215"/>
                  </a:cubicBezTo>
                  <a:cubicBezTo>
                    <a:pt x="782" y="215"/>
                    <a:pt x="467" y="393"/>
                    <a:pt x="283" y="647"/>
                  </a:cubicBezTo>
                  <a:cubicBezTo>
                    <a:pt x="62" y="929"/>
                    <a:pt x="1" y="1297"/>
                    <a:pt x="13" y="1653"/>
                  </a:cubicBezTo>
                  <a:cubicBezTo>
                    <a:pt x="13" y="1720"/>
                    <a:pt x="68" y="1754"/>
                    <a:pt x="122" y="1754"/>
                  </a:cubicBezTo>
                  <a:cubicBezTo>
                    <a:pt x="175" y="1754"/>
                    <a:pt x="228" y="1720"/>
                    <a:pt x="221" y="1653"/>
                  </a:cubicBezTo>
                  <a:lnTo>
                    <a:pt x="234" y="1653"/>
                  </a:lnTo>
                  <a:cubicBezTo>
                    <a:pt x="209" y="1346"/>
                    <a:pt x="271" y="1027"/>
                    <a:pt x="455" y="770"/>
                  </a:cubicBezTo>
                  <a:cubicBezTo>
                    <a:pt x="605" y="576"/>
                    <a:pt x="860" y="429"/>
                    <a:pt x="1119" y="429"/>
                  </a:cubicBezTo>
                  <a:cubicBezTo>
                    <a:pt x="1155" y="429"/>
                    <a:pt x="1191" y="432"/>
                    <a:pt x="1228" y="438"/>
                  </a:cubicBezTo>
                  <a:cubicBezTo>
                    <a:pt x="1286" y="450"/>
                    <a:pt x="1342" y="469"/>
                    <a:pt x="1394" y="495"/>
                  </a:cubicBezTo>
                  <a:lnTo>
                    <a:pt x="1394" y="495"/>
                  </a:lnTo>
                  <a:cubicBezTo>
                    <a:pt x="1027" y="871"/>
                    <a:pt x="853" y="1413"/>
                    <a:pt x="872" y="1947"/>
                  </a:cubicBezTo>
                  <a:cubicBezTo>
                    <a:pt x="872" y="2266"/>
                    <a:pt x="933" y="2647"/>
                    <a:pt x="1142" y="2917"/>
                  </a:cubicBezTo>
                  <a:cubicBezTo>
                    <a:pt x="1253" y="3051"/>
                    <a:pt x="1395" y="3113"/>
                    <a:pt x="1537" y="3113"/>
                  </a:cubicBezTo>
                  <a:cubicBezTo>
                    <a:pt x="1693" y="3113"/>
                    <a:pt x="1848" y="3039"/>
                    <a:pt x="1964" y="2904"/>
                  </a:cubicBezTo>
                  <a:cubicBezTo>
                    <a:pt x="2209" y="2622"/>
                    <a:pt x="2270" y="2230"/>
                    <a:pt x="2258" y="1874"/>
                  </a:cubicBezTo>
                  <a:cubicBezTo>
                    <a:pt x="2234" y="1506"/>
                    <a:pt x="2148" y="1101"/>
                    <a:pt x="1964" y="770"/>
                  </a:cubicBezTo>
                  <a:cubicBezTo>
                    <a:pt x="1906" y="664"/>
                    <a:pt x="1832" y="566"/>
                    <a:pt x="1744" y="483"/>
                  </a:cubicBezTo>
                  <a:lnTo>
                    <a:pt x="1744" y="483"/>
                  </a:lnTo>
                  <a:cubicBezTo>
                    <a:pt x="1978" y="321"/>
                    <a:pt x="2262" y="227"/>
                    <a:pt x="2545" y="227"/>
                  </a:cubicBezTo>
                  <a:cubicBezTo>
                    <a:pt x="2664" y="227"/>
                    <a:pt x="2782" y="244"/>
                    <a:pt x="2896" y="279"/>
                  </a:cubicBezTo>
                  <a:cubicBezTo>
                    <a:pt x="3109" y="345"/>
                    <a:pt x="3285" y="471"/>
                    <a:pt x="3430" y="631"/>
                  </a:cubicBezTo>
                  <a:lnTo>
                    <a:pt x="3430" y="631"/>
                  </a:lnTo>
                  <a:cubicBezTo>
                    <a:pt x="3330" y="735"/>
                    <a:pt x="3245" y="851"/>
                    <a:pt x="3178" y="978"/>
                  </a:cubicBezTo>
                  <a:cubicBezTo>
                    <a:pt x="3019" y="1260"/>
                    <a:pt x="2957" y="1604"/>
                    <a:pt x="2933" y="1923"/>
                  </a:cubicBezTo>
                  <a:cubicBezTo>
                    <a:pt x="2921" y="2242"/>
                    <a:pt x="2945" y="2598"/>
                    <a:pt x="3117" y="2880"/>
                  </a:cubicBezTo>
                  <a:cubicBezTo>
                    <a:pt x="3223" y="3048"/>
                    <a:pt x="3387" y="3146"/>
                    <a:pt x="3567" y="3146"/>
                  </a:cubicBezTo>
                  <a:cubicBezTo>
                    <a:pt x="3636" y="3146"/>
                    <a:pt x="3708" y="3131"/>
                    <a:pt x="3779" y="3101"/>
                  </a:cubicBezTo>
                  <a:cubicBezTo>
                    <a:pt x="4013" y="2978"/>
                    <a:pt x="4172" y="2733"/>
                    <a:pt x="4209" y="2475"/>
                  </a:cubicBezTo>
                  <a:cubicBezTo>
                    <a:pt x="4258" y="2107"/>
                    <a:pt x="4197" y="1714"/>
                    <a:pt x="4074" y="1359"/>
                  </a:cubicBezTo>
                  <a:cubicBezTo>
                    <a:pt x="3992" y="1113"/>
                    <a:pt x="3883" y="868"/>
                    <a:pt x="3728" y="653"/>
                  </a:cubicBezTo>
                  <a:lnTo>
                    <a:pt x="3728" y="653"/>
                  </a:lnTo>
                  <a:cubicBezTo>
                    <a:pt x="3872" y="539"/>
                    <a:pt x="4035" y="447"/>
                    <a:pt x="4209" y="389"/>
                  </a:cubicBezTo>
                  <a:cubicBezTo>
                    <a:pt x="4355" y="343"/>
                    <a:pt x="4505" y="320"/>
                    <a:pt x="4654" y="320"/>
                  </a:cubicBezTo>
                  <a:cubicBezTo>
                    <a:pt x="4921" y="320"/>
                    <a:pt x="5181" y="395"/>
                    <a:pt x="5393" y="551"/>
                  </a:cubicBezTo>
                  <a:lnTo>
                    <a:pt x="5393" y="551"/>
                  </a:lnTo>
                  <a:cubicBezTo>
                    <a:pt x="5096" y="909"/>
                    <a:pt x="4968" y="1419"/>
                    <a:pt x="4933" y="1874"/>
                  </a:cubicBezTo>
                  <a:cubicBezTo>
                    <a:pt x="4908" y="2205"/>
                    <a:pt x="4884" y="2610"/>
                    <a:pt x="5080" y="2904"/>
                  </a:cubicBezTo>
                  <a:cubicBezTo>
                    <a:pt x="5198" y="3101"/>
                    <a:pt x="5407" y="3222"/>
                    <a:pt x="5619" y="3222"/>
                  </a:cubicBezTo>
                  <a:cubicBezTo>
                    <a:pt x="5738" y="3222"/>
                    <a:pt x="5858" y="3184"/>
                    <a:pt x="5963" y="3101"/>
                  </a:cubicBezTo>
                  <a:cubicBezTo>
                    <a:pt x="6245" y="2855"/>
                    <a:pt x="6294" y="2438"/>
                    <a:pt x="6270" y="2095"/>
                  </a:cubicBezTo>
                  <a:cubicBezTo>
                    <a:pt x="6245" y="1776"/>
                    <a:pt x="6184" y="1457"/>
                    <a:pt x="6074" y="1162"/>
                  </a:cubicBezTo>
                  <a:cubicBezTo>
                    <a:pt x="5981" y="935"/>
                    <a:pt x="5862" y="717"/>
                    <a:pt x="5696" y="537"/>
                  </a:cubicBezTo>
                  <a:lnTo>
                    <a:pt x="5696" y="537"/>
                  </a:lnTo>
                  <a:cubicBezTo>
                    <a:pt x="5905" y="365"/>
                    <a:pt x="6189" y="278"/>
                    <a:pt x="6467" y="278"/>
                  </a:cubicBezTo>
                  <a:cubicBezTo>
                    <a:pt x="6616" y="278"/>
                    <a:pt x="6763" y="303"/>
                    <a:pt x="6896" y="352"/>
                  </a:cubicBezTo>
                  <a:cubicBezTo>
                    <a:pt x="6954" y="375"/>
                    <a:pt x="7009" y="402"/>
                    <a:pt x="7060" y="434"/>
                  </a:cubicBezTo>
                  <a:lnTo>
                    <a:pt x="7060" y="434"/>
                  </a:lnTo>
                  <a:cubicBezTo>
                    <a:pt x="6968" y="549"/>
                    <a:pt x="6898" y="686"/>
                    <a:pt x="6847" y="819"/>
                  </a:cubicBezTo>
                  <a:cubicBezTo>
                    <a:pt x="6699" y="1199"/>
                    <a:pt x="6638" y="1616"/>
                    <a:pt x="6650" y="2021"/>
                  </a:cubicBezTo>
                  <a:cubicBezTo>
                    <a:pt x="6663" y="2266"/>
                    <a:pt x="6687" y="2524"/>
                    <a:pt x="6761" y="2757"/>
                  </a:cubicBezTo>
                  <a:cubicBezTo>
                    <a:pt x="6834" y="2978"/>
                    <a:pt x="6982" y="3199"/>
                    <a:pt x="7239" y="3211"/>
                  </a:cubicBezTo>
                  <a:cubicBezTo>
                    <a:pt x="7245" y="3211"/>
                    <a:pt x="7251" y="3211"/>
                    <a:pt x="7256" y="3211"/>
                  </a:cubicBezTo>
                  <a:cubicBezTo>
                    <a:pt x="7577" y="3211"/>
                    <a:pt x="7756" y="2875"/>
                    <a:pt x="7840" y="2610"/>
                  </a:cubicBezTo>
                  <a:cubicBezTo>
                    <a:pt x="8061" y="1923"/>
                    <a:pt x="7926" y="1052"/>
                    <a:pt x="7448" y="500"/>
                  </a:cubicBezTo>
                  <a:cubicBezTo>
                    <a:pt x="7427" y="475"/>
                    <a:pt x="7406" y="452"/>
                    <a:pt x="7384" y="430"/>
                  </a:cubicBezTo>
                  <a:lnTo>
                    <a:pt x="7384" y="430"/>
                  </a:lnTo>
                  <a:cubicBezTo>
                    <a:pt x="7392" y="424"/>
                    <a:pt x="7400" y="419"/>
                    <a:pt x="7411" y="414"/>
                  </a:cubicBezTo>
                  <a:cubicBezTo>
                    <a:pt x="7411" y="414"/>
                    <a:pt x="7423" y="402"/>
                    <a:pt x="7435" y="402"/>
                  </a:cubicBezTo>
                  <a:cubicBezTo>
                    <a:pt x="7448" y="395"/>
                    <a:pt x="7451" y="395"/>
                    <a:pt x="7452" y="395"/>
                  </a:cubicBezTo>
                  <a:cubicBezTo>
                    <a:pt x="7454" y="395"/>
                    <a:pt x="7454" y="395"/>
                    <a:pt x="7460" y="389"/>
                  </a:cubicBezTo>
                  <a:cubicBezTo>
                    <a:pt x="7576" y="341"/>
                    <a:pt x="7704" y="316"/>
                    <a:pt x="7832" y="316"/>
                  </a:cubicBezTo>
                  <a:cubicBezTo>
                    <a:pt x="7935" y="316"/>
                    <a:pt x="8037" y="332"/>
                    <a:pt x="8135" y="365"/>
                  </a:cubicBezTo>
                  <a:cubicBezTo>
                    <a:pt x="8429" y="463"/>
                    <a:pt x="8601" y="721"/>
                    <a:pt x="8687" y="1015"/>
                  </a:cubicBezTo>
                  <a:cubicBezTo>
                    <a:pt x="8748" y="1248"/>
                    <a:pt x="8748" y="1493"/>
                    <a:pt x="8736" y="1739"/>
                  </a:cubicBezTo>
                  <a:cubicBezTo>
                    <a:pt x="8730" y="1812"/>
                    <a:pt x="8782" y="1849"/>
                    <a:pt x="8836" y="1849"/>
                  </a:cubicBezTo>
                  <a:cubicBezTo>
                    <a:pt x="8889" y="1849"/>
                    <a:pt x="8945" y="1812"/>
                    <a:pt x="8945" y="1739"/>
                  </a:cubicBezTo>
                  <a:cubicBezTo>
                    <a:pt x="8981" y="1273"/>
                    <a:pt x="8932" y="696"/>
                    <a:pt x="8552" y="365"/>
                  </a:cubicBezTo>
                  <a:cubicBezTo>
                    <a:pt x="8345" y="187"/>
                    <a:pt x="8090" y="105"/>
                    <a:pt x="7826" y="105"/>
                  </a:cubicBezTo>
                  <a:cubicBezTo>
                    <a:pt x="7762" y="105"/>
                    <a:pt x="7697" y="110"/>
                    <a:pt x="7632" y="119"/>
                  </a:cubicBezTo>
                  <a:cubicBezTo>
                    <a:pt x="7509" y="144"/>
                    <a:pt x="7386" y="181"/>
                    <a:pt x="7276" y="242"/>
                  </a:cubicBezTo>
                  <a:cubicBezTo>
                    <a:pt x="7253" y="255"/>
                    <a:pt x="7232" y="270"/>
                    <a:pt x="7211" y="286"/>
                  </a:cubicBezTo>
                  <a:lnTo>
                    <a:pt x="7211" y="286"/>
                  </a:lnTo>
                  <a:cubicBezTo>
                    <a:pt x="6994" y="138"/>
                    <a:pt x="6735" y="68"/>
                    <a:pt x="6472" y="68"/>
                  </a:cubicBezTo>
                  <a:cubicBezTo>
                    <a:pt x="6257" y="68"/>
                    <a:pt x="6040" y="115"/>
                    <a:pt x="5841" y="205"/>
                  </a:cubicBezTo>
                  <a:cubicBezTo>
                    <a:pt x="5729" y="255"/>
                    <a:pt x="5631" y="320"/>
                    <a:pt x="5543" y="397"/>
                  </a:cubicBezTo>
                  <a:lnTo>
                    <a:pt x="5543" y="397"/>
                  </a:lnTo>
                  <a:cubicBezTo>
                    <a:pt x="5321" y="226"/>
                    <a:pt x="5057" y="130"/>
                    <a:pt x="4773" y="107"/>
                  </a:cubicBezTo>
                  <a:cubicBezTo>
                    <a:pt x="4735" y="104"/>
                    <a:pt x="4696" y="103"/>
                    <a:pt x="4657" y="103"/>
                  </a:cubicBezTo>
                  <a:cubicBezTo>
                    <a:pt x="4279" y="103"/>
                    <a:pt x="3893" y="244"/>
                    <a:pt x="3591" y="485"/>
                  </a:cubicBezTo>
                  <a:lnTo>
                    <a:pt x="3591" y="485"/>
                  </a:lnTo>
                  <a:cubicBezTo>
                    <a:pt x="3576" y="469"/>
                    <a:pt x="3562" y="454"/>
                    <a:pt x="3546" y="438"/>
                  </a:cubicBezTo>
                  <a:cubicBezTo>
                    <a:pt x="3313" y="205"/>
                    <a:pt x="3019" y="46"/>
                    <a:pt x="2687" y="9"/>
                  </a:cubicBezTo>
                  <a:cubicBezTo>
                    <a:pt x="2638" y="3"/>
                    <a:pt x="2588" y="1"/>
                    <a:pt x="2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31"/>
          <p:cNvSpPr/>
          <p:nvPr/>
        </p:nvSpPr>
        <p:spPr>
          <a:xfrm>
            <a:off x="2437013" y="218908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a:off x="3549151" y="26513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a:off x="3717489" y="155441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a:off x="2855864" y="396371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a:off x="6627589" y="442886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a:off x="7492501" y="26513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a:off x="6981814" y="109867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a:off x="5319751" y="5394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992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F91F23-729A-409C-8005-E702980AF6A3}"/>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A755E6FA-D5E4-450B-A6F2-CE8F48B3F02D}"/>
              </a:ext>
            </a:extLst>
          </p:cNvPr>
          <p:cNvPicPr>
            <a:picLocks noChangeAspect="1"/>
          </p:cNvPicPr>
          <p:nvPr/>
        </p:nvPicPr>
        <p:blipFill>
          <a:blip r:embed="rId2"/>
          <a:stretch>
            <a:fillRect/>
          </a:stretch>
        </p:blipFill>
        <p:spPr>
          <a:xfrm>
            <a:off x="139110" y="0"/>
            <a:ext cx="9144000" cy="718197"/>
          </a:xfrm>
          <a:prstGeom prst="rect">
            <a:avLst/>
          </a:prstGeom>
        </p:spPr>
      </p:pic>
      <p:pic>
        <p:nvPicPr>
          <p:cNvPr id="8" name="Picture 7">
            <a:extLst>
              <a:ext uri="{FF2B5EF4-FFF2-40B4-BE49-F238E27FC236}">
                <a16:creationId xmlns:a16="http://schemas.microsoft.com/office/drawing/2014/main" id="{276F736F-3736-4AA1-9EB8-8B8F3B43AEDA}"/>
              </a:ext>
            </a:extLst>
          </p:cNvPr>
          <p:cNvPicPr>
            <a:picLocks noChangeAspect="1"/>
          </p:cNvPicPr>
          <p:nvPr/>
        </p:nvPicPr>
        <p:blipFill>
          <a:blip r:embed="rId3"/>
          <a:stretch>
            <a:fillRect/>
          </a:stretch>
        </p:blipFill>
        <p:spPr>
          <a:xfrm>
            <a:off x="139110" y="564515"/>
            <a:ext cx="8112642" cy="1432696"/>
          </a:xfrm>
          <a:prstGeom prst="rect">
            <a:avLst/>
          </a:prstGeom>
        </p:spPr>
      </p:pic>
      <p:pic>
        <p:nvPicPr>
          <p:cNvPr id="9" name="Picture 8">
            <a:extLst>
              <a:ext uri="{FF2B5EF4-FFF2-40B4-BE49-F238E27FC236}">
                <a16:creationId xmlns:a16="http://schemas.microsoft.com/office/drawing/2014/main" id="{6F63119E-EE96-4A98-AEF9-C28B9F3CD9F5}"/>
              </a:ext>
            </a:extLst>
          </p:cNvPr>
          <p:cNvPicPr>
            <a:picLocks noChangeAspect="1"/>
          </p:cNvPicPr>
          <p:nvPr/>
        </p:nvPicPr>
        <p:blipFill>
          <a:blip r:embed="rId4"/>
          <a:stretch>
            <a:fillRect/>
          </a:stretch>
        </p:blipFill>
        <p:spPr>
          <a:xfrm>
            <a:off x="779191" y="1997211"/>
            <a:ext cx="580890" cy="576205"/>
          </a:xfrm>
          <a:prstGeom prst="rect">
            <a:avLst/>
          </a:prstGeom>
        </p:spPr>
      </p:pic>
      <p:pic>
        <p:nvPicPr>
          <p:cNvPr id="10" name="Picture 9">
            <a:extLst>
              <a:ext uri="{FF2B5EF4-FFF2-40B4-BE49-F238E27FC236}">
                <a16:creationId xmlns:a16="http://schemas.microsoft.com/office/drawing/2014/main" id="{2FFBE754-6052-44DD-BBD2-862C1E9507A9}"/>
              </a:ext>
            </a:extLst>
          </p:cNvPr>
          <p:cNvPicPr>
            <a:picLocks noChangeAspect="1"/>
          </p:cNvPicPr>
          <p:nvPr/>
        </p:nvPicPr>
        <p:blipFill>
          <a:blip r:embed="rId5"/>
          <a:stretch>
            <a:fillRect/>
          </a:stretch>
        </p:blipFill>
        <p:spPr>
          <a:xfrm>
            <a:off x="1360081" y="1997211"/>
            <a:ext cx="6737918" cy="522976"/>
          </a:xfrm>
          <a:prstGeom prst="rect">
            <a:avLst/>
          </a:prstGeom>
        </p:spPr>
      </p:pic>
      <p:grpSp>
        <p:nvGrpSpPr>
          <p:cNvPr id="15" name="Group 14">
            <a:extLst>
              <a:ext uri="{FF2B5EF4-FFF2-40B4-BE49-F238E27FC236}">
                <a16:creationId xmlns:a16="http://schemas.microsoft.com/office/drawing/2014/main" id="{018FF7D2-E971-B9C3-2AA3-922D2AA9816F}"/>
              </a:ext>
            </a:extLst>
          </p:cNvPr>
          <p:cNvGrpSpPr/>
          <p:nvPr/>
        </p:nvGrpSpPr>
        <p:grpSpPr>
          <a:xfrm>
            <a:off x="656202" y="2466489"/>
            <a:ext cx="9412828" cy="1280319"/>
            <a:chOff x="1493486" y="2428147"/>
            <a:chExt cx="9144000" cy="1280319"/>
          </a:xfrm>
        </p:grpSpPr>
        <p:pic>
          <p:nvPicPr>
            <p:cNvPr id="11" name="Picture 10">
              <a:extLst>
                <a:ext uri="{FF2B5EF4-FFF2-40B4-BE49-F238E27FC236}">
                  <a16:creationId xmlns:a16="http://schemas.microsoft.com/office/drawing/2014/main" id="{2F6827A3-B615-4C5C-86B5-8823C9283E31}"/>
                </a:ext>
              </a:extLst>
            </p:cNvPr>
            <p:cNvPicPr>
              <a:picLocks noChangeAspect="1"/>
            </p:cNvPicPr>
            <p:nvPr/>
          </p:nvPicPr>
          <p:blipFill>
            <a:blip r:embed="rId6"/>
            <a:stretch>
              <a:fillRect/>
            </a:stretch>
          </p:blipFill>
          <p:spPr>
            <a:xfrm>
              <a:off x="1493486" y="2428147"/>
              <a:ext cx="9144000" cy="542488"/>
            </a:xfrm>
            <a:prstGeom prst="rect">
              <a:avLst/>
            </a:prstGeom>
          </p:spPr>
        </p:pic>
        <p:sp>
          <p:nvSpPr>
            <p:cNvPr id="12" name="Rectangle 11">
              <a:extLst>
                <a:ext uri="{FF2B5EF4-FFF2-40B4-BE49-F238E27FC236}">
                  <a16:creationId xmlns:a16="http://schemas.microsoft.com/office/drawing/2014/main" id="{2DC7F407-95D4-4554-8BDD-B24C8D75ABA7}"/>
                </a:ext>
              </a:extLst>
            </p:cNvPr>
            <p:cNvSpPr/>
            <p:nvPr/>
          </p:nvSpPr>
          <p:spPr>
            <a:xfrm>
              <a:off x="1568691" y="2876572"/>
              <a:ext cx="7239885" cy="831894"/>
            </a:xfrm>
            <a:prstGeom prst="rect">
              <a:avLst/>
            </a:prstGeom>
          </p:spPr>
          <p:txBody>
            <a:bodyPr wrap="square">
              <a:spAutoFit/>
            </a:bodyPr>
            <a:lstStyle/>
            <a:p>
              <a:pPr algn="just" defTabSz="342900">
                <a:lnSpc>
                  <a:spcPct val="140000"/>
                </a:lnSpc>
              </a:pPr>
              <a:r>
                <a:rPr lang="vi-VN" sz="1800" dirty="0">
                  <a:latin typeface="UTM Avo" panose="02040603050506020204" pitchFamily="18" charset="0"/>
                  <a:cs typeface="Times New Roman" panose="02020603050405020304" pitchFamily="18" charset="0"/>
                </a:rPr>
                <a:t>hàng muốn xoá. Nháy nút phải chuột vào chỗ chọn, chọn </a:t>
              </a:r>
              <a:r>
                <a:rPr lang="vi-VN" sz="1800" b="1" dirty="0">
                  <a:latin typeface="UTM Avo" panose="02040603050506020204" pitchFamily="18" charset="0"/>
                  <a:cs typeface="Times New Roman" panose="02020603050405020304" pitchFamily="18" charset="0"/>
                </a:rPr>
                <a:t>Delete</a:t>
              </a:r>
              <a:r>
                <a:rPr lang="vi-VN" sz="1800" dirty="0">
                  <a:latin typeface="UTM Avo" panose="02040603050506020204" pitchFamily="18" charset="0"/>
                  <a:cs typeface="Times New Roman" panose="02020603050405020304" pitchFamily="18" charset="0"/>
                </a:rPr>
                <a:t>. Có thể chọn nhiều</a:t>
              </a:r>
              <a:r>
                <a:rPr lang="en-US" sz="1800" dirty="0">
                  <a:latin typeface="UTM Avo" panose="02040603050506020204" pitchFamily="18" charset="0"/>
                  <a:cs typeface="Times New Roman" panose="02020603050405020304" pitchFamily="18" charset="0"/>
                </a:rPr>
                <a:t> </a:t>
              </a:r>
              <a:r>
                <a:rPr lang="vi-VN" sz="1800" dirty="0">
                  <a:latin typeface="UTM Avo" panose="02040603050506020204" pitchFamily="18" charset="0"/>
                  <a:cs typeface="Times New Roman" panose="02020603050405020304" pitchFamily="18" charset="0"/>
                </a:rPr>
                <a:t>hàng (cột) để xoá đồng thời</a:t>
              </a:r>
              <a:r>
                <a:rPr lang="en-US" sz="1800" dirty="0">
                  <a:latin typeface="UTM Avo" panose="02040603050506020204" pitchFamily="18" charset="0"/>
                  <a:cs typeface="Times New Roman" panose="02020603050405020304" pitchFamily="18" charset="0"/>
                </a:rPr>
                <a:t>.</a:t>
              </a:r>
            </a:p>
          </p:txBody>
        </p:sp>
      </p:grpSp>
      <p:pic>
        <p:nvPicPr>
          <p:cNvPr id="13" name="Picture 12">
            <a:extLst>
              <a:ext uri="{FF2B5EF4-FFF2-40B4-BE49-F238E27FC236}">
                <a16:creationId xmlns:a16="http://schemas.microsoft.com/office/drawing/2014/main" id="{B299BD6B-8543-4640-A2D5-80070F954F31}"/>
              </a:ext>
            </a:extLst>
          </p:cNvPr>
          <p:cNvPicPr>
            <a:picLocks noChangeAspect="1"/>
          </p:cNvPicPr>
          <p:nvPr/>
        </p:nvPicPr>
        <p:blipFill>
          <a:blip r:embed="rId7"/>
          <a:stretch>
            <a:fillRect/>
          </a:stretch>
        </p:blipFill>
        <p:spPr>
          <a:xfrm>
            <a:off x="520996" y="3630159"/>
            <a:ext cx="8660747" cy="831894"/>
          </a:xfrm>
          <a:prstGeom prst="rect">
            <a:avLst/>
          </a:prstGeom>
        </p:spPr>
      </p:pic>
      <p:pic>
        <p:nvPicPr>
          <p:cNvPr id="14" name="Picture 13">
            <a:extLst>
              <a:ext uri="{FF2B5EF4-FFF2-40B4-BE49-F238E27FC236}">
                <a16:creationId xmlns:a16="http://schemas.microsoft.com/office/drawing/2014/main" id="{234F76DA-FABA-4B70-8657-405563288DDD}"/>
              </a:ext>
            </a:extLst>
          </p:cNvPr>
          <p:cNvPicPr>
            <a:picLocks noChangeAspect="1"/>
          </p:cNvPicPr>
          <p:nvPr/>
        </p:nvPicPr>
        <p:blipFill>
          <a:blip r:embed="rId8"/>
          <a:stretch>
            <a:fillRect/>
          </a:stretch>
        </p:blipFill>
        <p:spPr>
          <a:xfrm>
            <a:off x="515291" y="4309717"/>
            <a:ext cx="9144000" cy="895104"/>
          </a:xfrm>
          <a:prstGeom prst="rect">
            <a:avLst/>
          </a:prstGeom>
        </p:spPr>
      </p:pic>
    </p:spTree>
    <p:extLst>
      <p:ext uri="{BB962C8B-B14F-4D97-AF65-F5344CB8AC3E}">
        <p14:creationId xmlns:p14="http://schemas.microsoft.com/office/powerpoint/2010/main" val="63067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DE1407-A2F3-40D4-B16A-1CFD50467A68}"/>
              </a:ext>
            </a:extLst>
          </p:cNvPr>
          <p:cNvPicPr>
            <a:picLocks noChangeAspect="1"/>
          </p:cNvPicPr>
          <p:nvPr/>
        </p:nvPicPr>
        <p:blipFill>
          <a:blip r:embed="rId2"/>
          <a:stretch>
            <a:fillRect/>
          </a:stretch>
        </p:blipFill>
        <p:spPr>
          <a:xfrm>
            <a:off x="0" y="275238"/>
            <a:ext cx="9144000" cy="506260"/>
          </a:xfrm>
          <a:prstGeom prst="rect">
            <a:avLst/>
          </a:prstGeom>
        </p:spPr>
      </p:pic>
      <p:pic>
        <p:nvPicPr>
          <p:cNvPr id="16" name="Picture 15">
            <a:extLst>
              <a:ext uri="{FF2B5EF4-FFF2-40B4-BE49-F238E27FC236}">
                <a16:creationId xmlns:a16="http://schemas.microsoft.com/office/drawing/2014/main" id="{BD44C817-62A8-426E-8EBF-7E42AEF933DA}"/>
              </a:ext>
            </a:extLst>
          </p:cNvPr>
          <p:cNvPicPr>
            <a:picLocks noChangeAspect="1"/>
          </p:cNvPicPr>
          <p:nvPr/>
        </p:nvPicPr>
        <p:blipFill>
          <a:blip r:embed="rId3"/>
          <a:stretch>
            <a:fillRect/>
          </a:stretch>
        </p:blipFill>
        <p:spPr>
          <a:xfrm>
            <a:off x="414666" y="594247"/>
            <a:ext cx="8314662" cy="1373843"/>
          </a:xfrm>
          <a:prstGeom prst="rect">
            <a:avLst/>
          </a:prstGeom>
        </p:spPr>
      </p:pic>
      <p:pic>
        <p:nvPicPr>
          <p:cNvPr id="17" name="Picture 16">
            <a:extLst>
              <a:ext uri="{FF2B5EF4-FFF2-40B4-BE49-F238E27FC236}">
                <a16:creationId xmlns:a16="http://schemas.microsoft.com/office/drawing/2014/main" id="{A1EB9719-EDC2-4B32-BFBD-463AF0DE9F29}"/>
              </a:ext>
            </a:extLst>
          </p:cNvPr>
          <p:cNvPicPr>
            <a:picLocks noChangeAspect="1"/>
          </p:cNvPicPr>
          <p:nvPr/>
        </p:nvPicPr>
        <p:blipFill>
          <a:blip r:embed="rId4"/>
          <a:stretch>
            <a:fillRect/>
          </a:stretch>
        </p:blipFill>
        <p:spPr>
          <a:xfrm>
            <a:off x="877183" y="2571750"/>
            <a:ext cx="7389628" cy="1774603"/>
          </a:xfrm>
          <a:prstGeom prst="rect">
            <a:avLst/>
          </a:prstGeom>
        </p:spPr>
      </p:pic>
      <p:pic>
        <p:nvPicPr>
          <p:cNvPr id="18" name="Picture 17">
            <a:extLst>
              <a:ext uri="{FF2B5EF4-FFF2-40B4-BE49-F238E27FC236}">
                <a16:creationId xmlns:a16="http://schemas.microsoft.com/office/drawing/2014/main" id="{20F500F9-ECCB-4003-9739-47DEBD240747}"/>
              </a:ext>
            </a:extLst>
          </p:cNvPr>
          <p:cNvPicPr>
            <a:picLocks noChangeAspect="1"/>
          </p:cNvPicPr>
          <p:nvPr/>
        </p:nvPicPr>
        <p:blipFill>
          <a:blip r:embed="rId5"/>
          <a:stretch>
            <a:fillRect/>
          </a:stretch>
        </p:blipFill>
        <p:spPr>
          <a:xfrm>
            <a:off x="95692" y="1876160"/>
            <a:ext cx="9144000" cy="821877"/>
          </a:xfrm>
          <a:prstGeom prst="rect">
            <a:avLst/>
          </a:prstGeom>
        </p:spPr>
      </p:pic>
    </p:spTree>
    <p:extLst>
      <p:ext uri="{BB962C8B-B14F-4D97-AF65-F5344CB8AC3E}">
        <p14:creationId xmlns:p14="http://schemas.microsoft.com/office/powerpoint/2010/main" val="1504159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D8A071-1426-4239-B219-FD9F15B9FDAA}"/>
              </a:ext>
            </a:extLst>
          </p:cNvPr>
          <p:cNvPicPr>
            <a:picLocks noChangeAspect="1"/>
          </p:cNvPicPr>
          <p:nvPr/>
        </p:nvPicPr>
        <p:blipFill>
          <a:blip r:embed="rId2"/>
          <a:stretch>
            <a:fillRect/>
          </a:stretch>
        </p:blipFill>
        <p:spPr>
          <a:xfrm>
            <a:off x="0" y="-9211"/>
            <a:ext cx="9144000" cy="522976"/>
          </a:xfrm>
          <a:prstGeom prst="rect">
            <a:avLst/>
          </a:prstGeom>
        </p:spPr>
      </p:pic>
      <p:pic>
        <p:nvPicPr>
          <p:cNvPr id="8" name="Picture 7">
            <a:extLst>
              <a:ext uri="{FF2B5EF4-FFF2-40B4-BE49-F238E27FC236}">
                <a16:creationId xmlns:a16="http://schemas.microsoft.com/office/drawing/2014/main" id="{45A4C64A-6E44-4899-898B-A8FF0E15CE76}"/>
              </a:ext>
            </a:extLst>
          </p:cNvPr>
          <p:cNvPicPr>
            <a:picLocks noChangeAspect="1"/>
          </p:cNvPicPr>
          <p:nvPr/>
        </p:nvPicPr>
        <p:blipFill>
          <a:blip r:embed="rId3"/>
          <a:stretch>
            <a:fillRect/>
          </a:stretch>
        </p:blipFill>
        <p:spPr>
          <a:xfrm>
            <a:off x="127591" y="392763"/>
            <a:ext cx="9144000" cy="486810"/>
          </a:xfrm>
          <a:prstGeom prst="rect">
            <a:avLst/>
          </a:prstGeom>
        </p:spPr>
      </p:pic>
      <p:pic>
        <p:nvPicPr>
          <p:cNvPr id="10" name="Picture 9">
            <a:extLst>
              <a:ext uri="{FF2B5EF4-FFF2-40B4-BE49-F238E27FC236}">
                <a16:creationId xmlns:a16="http://schemas.microsoft.com/office/drawing/2014/main" id="{EF4004F0-FFEC-4135-B586-2127E2897115}"/>
              </a:ext>
            </a:extLst>
          </p:cNvPr>
          <p:cNvPicPr>
            <a:picLocks noChangeAspect="1"/>
          </p:cNvPicPr>
          <p:nvPr/>
        </p:nvPicPr>
        <p:blipFill>
          <a:blip r:embed="rId4"/>
          <a:stretch>
            <a:fillRect/>
          </a:stretch>
        </p:blipFill>
        <p:spPr>
          <a:xfrm>
            <a:off x="850604" y="915739"/>
            <a:ext cx="8165805" cy="2342212"/>
          </a:xfrm>
          <a:prstGeom prst="rect">
            <a:avLst/>
          </a:prstGeom>
        </p:spPr>
      </p:pic>
      <p:pic>
        <p:nvPicPr>
          <p:cNvPr id="11" name="Picture 10">
            <a:extLst>
              <a:ext uri="{FF2B5EF4-FFF2-40B4-BE49-F238E27FC236}">
                <a16:creationId xmlns:a16="http://schemas.microsoft.com/office/drawing/2014/main" id="{4095C45E-BC63-4F45-A83F-F39119820AC8}"/>
              </a:ext>
            </a:extLst>
          </p:cNvPr>
          <p:cNvPicPr>
            <a:picLocks noChangeAspect="1"/>
          </p:cNvPicPr>
          <p:nvPr/>
        </p:nvPicPr>
        <p:blipFill>
          <a:blip r:embed="rId5"/>
          <a:stretch>
            <a:fillRect/>
          </a:stretch>
        </p:blipFill>
        <p:spPr>
          <a:xfrm>
            <a:off x="127591" y="3187136"/>
            <a:ext cx="4365114" cy="2194750"/>
          </a:xfrm>
          <a:prstGeom prst="rect">
            <a:avLst/>
          </a:prstGeom>
        </p:spPr>
      </p:pic>
      <p:pic>
        <p:nvPicPr>
          <p:cNvPr id="12" name="Picture 11">
            <a:extLst>
              <a:ext uri="{FF2B5EF4-FFF2-40B4-BE49-F238E27FC236}">
                <a16:creationId xmlns:a16="http://schemas.microsoft.com/office/drawing/2014/main" id="{F0720594-E30A-4755-BFF0-A044DA594B2C}"/>
              </a:ext>
            </a:extLst>
          </p:cNvPr>
          <p:cNvPicPr>
            <a:picLocks noChangeAspect="1"/>
          </p:cNvPicPr>
          <p:nvPr/>
        </p:nvPicPr>
        <p:blipFill>
          <a:blip r:embed="rId6"/>
          <a:stretch>
            <a:fillRect/>
          </a:stretch>
        </p:blipFill>
        <p:spPr>
          <a:xfrm>
            <a:off x="4651297" y="3522918"/>
            <a:ext cx="4365115" cy="1457880"/>
          </a:xfrm>
          <a:prstGeom prst="rect">
            <a:avLst/>
          </a:prstGeom>
        </p:spPr>
      </p:pic>
    </p:spTree>
    <p:extLst>
      <p:ext uri="{BB962C8B-B14F-4D97-AF65-F5344CB8AC3E}">
        <p14:creationId xmlns:p14="http://schemas.microsoft.com/office/powerpoint/2010/main" val="263439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8" name="Google Shape;838;p31"/>
          <p:cNvSpPr txBox="1">
            <a:spLocks noGrp="1"/>
          </p:cNvSpPr>
          <p:nvPr>
            <p:ph type="title" idx="2"/>
          </p:nvPr>
        </p:nvSpPr>
        <p:spPr>
          <a:xfrm>
            <a:off x="2294931" y="2758863"/>
            <a:ext cx="6226863" cy="1436250"/>
          </a:xfrm>
          <a:prstGeom prst="rect">
            <a:avLst/>
          </a:prstGeom>
        </p:spPr>
        <p:txBody>
          <a:bodyPr spcFirstLastPara="1" wrap="square" lIns="91425" tIns="91425" rIns="91425" bIns="91425" anchor="ctr" anchorCtr="0">
            <a:noAutofit/>
          </a:bodyPr>
          <a:lstStyle/>
          <a:p>
            <a:pPr lvl="0"/>
            <a:r>
              <a:rPr lang="en-US" sz="4400" b="1" dirty="0">
                <a:solidFill>
                  <a:schemeClr val="tx1"/>
                </a:solidFill>
                <a:latin typeface="KagePro-DemiBold" panose="01000000000000000000" pitchFamily="50" charset="0"/>
                <a:ea typeface="KagePro-DemiBold" panose="01000000000000000000" pitchFamily="50" charset="0"/>
              </a:rPr>
              <a:t>TÍNH CHẤT CỦA CÁC HÀM TRÊN BẢNG TÍNH</a:t>
            </a:r>
            <a:endParaRPr sz="4400" b="1" dirty="0">
              <a:solidFill>
                <a:schemeClr val="tx1"/>
              </a:solidFill>
              <a:latin typeface="KagePro-DemiBold" panose="01000000000000000000" pitchFamily="50" charset="0"/>
              <a:ea typeface="KagePro-DemiBold" panose="01000000000000000000" pitchFamily="50" charset="0"/>
            </a:endParaRPr>
          </a:p>
        </p:txBody>
      </p:sp>
      <p:sp>
        <p:nvSpPr>
          <p:cNvPr id="839" name="Google Shape;839;p31"/>
          <p:cNvSpPr txBox="1">
            <a:spLocks noGrp="1"/>
          </p:cNvSpPr>
          <p:nvPr>
            <p:ph type="title"/>
          </p:nvPr>
        </p:nvSpPr>
        <p:spPr>
          <a:xfrm>
            <a:off x="4398787" y="1896008"/>
            <a:ext cx="1381883" cy="779891"/>
          </a:xfrm>
          <a:prstGeom prst="rect">
            <a:avLst/>
          </a:prstGeom>
          <a:solidFill>
            <a:schemeClr val="bg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03</a:t>
            </a:r>
            <a:endParaRPr sz="4000" dirty="0"/>
          </a:p>
        </p:txBody>
      </p:sp>
      <p:sp>
        <p:nvSpPr>
          <p:cNvPr id="842" name="Google Shape;842;p31"/>
          <p:cNvSpPr/>
          <p:nvPr/>
        </p:nvSpPr>
        <p:spPr>
          <a:xfrm>
            <a:off x="-1562" y="2957838"/>
            <a:ext cx="1028700" cy="103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1562" y="0"/>
            <a:ext cx="1028700" cy="1949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316181" y="220155"/>
            <a:ext cx="384502" cy="385193"/>
          </a:xfrm>
          <a:custGeom>
            <a:avLst/>
            <a:gdLst/>
            <a:ahLst/>
            <a:cxnLst/>
            <a:rect l="l" t="t" r="r" b="b"/>
            <a:pathLst>
              <a:path w="5866" h="5877" extrusionOk="0">
                <a:moveTo>
                  <a:pt x="3988" y="0"/>
                </a:moveTo>
                <a:lnTo>
                  <a:pt x="2872" y="1693"/>
                </a:lnTo>
                <a:lnTo>
                  <a:pt x="1596" y="123"/>
                </a:lnTo>
                <a:lnTo>
                  <a:pt x="2013" y="2098"/>
                </a:lnTo>
                <a:lnTo>
                  <a:pt x="1" y="1889"/>
                </a:lnTo>
                <a:lnTo>
                  <a:pt x="1" y="1889"/>
                </a:lnTo>
                <a:lnTo>
                  <a:pt x="1694" y="2994"/>
                </a:lnTo>
                <a:lnTo>
                  <a:pt x="111" y="4270"/>
                </a:lnTo>
                <a:lnTo>
                  <a:pt x="111" y="4270"/>
                </a:lnTo>
                <a:lnTo>
                  <a:pt x="2099" y="3852"/>
                </a:lnTo>
                <a:lnTo>
                  <a:pt x="1890" y="5877"/>
                </a:lnTo>
                <a:lnTo>
                  <a:pt x="2994" y="4184"/>
                </a:lnTo>
                <a:lnTo>
                  <a:pt x="4270" y="5754"/>
                </a:lnTo>
                <a:lnTo>
                  <a:pt x="3853" y="3766"/>
                </a:lnTo>
                <a:lnTo>
                  <a:pt x="5865" y="3987"/>
                </a:lnTo>
                <a:lnTo>
                  <a:pt x="4172" y="2871"/>
                </a:lnTo>
                <a:lnTo>
                  <a:pt x="5755" y="1607"/>
                </a:lnTo>
                <a:lnTo>
                  <a:pt x="3767" y="2012"/>
                </a:lnTo>
                <a:lnTo>
                  <a:pt x="3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316181" y="1345067"/>
            <a:ext cx="384502" cy="384472"/>
          </a:xfrm>
          <a:custGeom>
            <a:avLst/>
            <a:gdLst/>
            <a:ahLst/>
            <a:cxnLst/>
            <a:rect l="l" t="t" r="r" b="b"/>
            <a:pathLst>
              <a:path w="5866" h="5866" extrusionOk="0">
                <a:moveTo>
                  <a:pt x="3988" y="1"/>
                </a:moveTo>
                <a:lnTo>
                  <a:pt x="2872" y="1694"/>
                </a:lnTo>
                <a:lnTo>
                  <a:pt x="1596" y="111"/>
                </a:lnTo>
                <a:lnTo>
                  <a:pt x="2013" y="2099"/>
                </a:lnTo>
                <a:lnTo>
                  <a:pt x="1" y="1878"/>
                </a:lnTo>
                <a:lnTo>
                  <a:pt x="1694" y="2994"/>
                </a:lnTo>
                <a:lnTo>
                  <a:pt x="111" y="4270"/>
                </a:lnTo>
                <a:lnTo>
                  <a:pt x="111" y="4270"/>
                </a:lnTo>
                <a:lnTo>
                  <a:pt x="2099" y="3853"/>
                </a:lnTo>
                <a:lnTo>
                  <a:pt x="1890" y="5865"/>
                </a:lnTo>
                <a:lnTo>
                  <a:pt x="2994" y="4172"/>
                </a:lnTo>
                <a:lnTo>
                  <a:pt x="4270" y="5755"/>
                </a:lnTo>
                <a:lnTo>
                  <a:pt x="3853" y="3767"/>
                </a:lnTo>
                <a:lnTo>
                  <a:pt x="5865" y="3988"/>
                </a:lnTo>
                <a:lnTo>
                  <a:pt x="4172" y="2872"/>
                </a:lnTo>
                <a:lnTo>
                  <a:pt x="5755" y="1596"/>
                </a:lnTo>
                <a:lnTo>
                  <a:pt x="3767" y="2013"/>
                </a:lnTo>
                <a:lnTo>
                  <a:pt x="3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316181" y="798309"/>
            <a:ext cx="384502" cy="384407"/>
          </a:xfrm>
          <a:custGeom>
            <a:avLst/>
            <a:gdLst/>
            <a:ahLst/>
            <a:cxnLst/>
            <a:rect l="l" t="t" r="r" b="b"/>
            <a:pathLst>
              <a:path w="5866" h="5865" extrusionOk="0">
                <a:moveTo>
                  <a:pt x="3988" y="0"/>
                </a:moveTo>
                <a:lnTo>
                  <a:pt x="2872" y="1693"/>
                </a:lnTo>
                <a:lnTo>
                  <a:pt x="1596" y="111"/>
                </a:lnTo>
                <a:lnTo>
                  <a:pt x="2013" y="2098"/>
                </a:lnTo>
                <a:lnTo>
                  <a:pt x="1" y="1877"/>
                </a:lnTo>
                <a:lnTo>
                  <a:pt x="1" y="1877"/>
                </a:lnTo>
                <a:lnTo>
                  <a:pt x="1694" y="2994"/>
                </a:lnTo>
                <a:lnTo>
                  <a:pt x="111" y="4270"/>
                </a:lnTo>
                <a:lnTo>
                  <a:pt x="111" y="4270"/>
                </a:lnTo>
                <a:lnTo>
                  <a:pt x="2099" y="3853"/>
                </a:lnTo>
                <a:lnTo>
                  <a:pt x="1890" y="5865"/>
                </a:lnTo>
                <a:lnTo>
                  <a:pt x="2994" y="4172"/>
                </a:lnTo>
                <a:lnTo>
                  <a:pt x="4270" y="5754"/>
                </a:lnTo>
                <a:lnTo>
                  <a:pt x="3853" y="3767"/>
                </a:lnTo>
                <a:lnTo>
                  <a:pt x="5865" y="3975"/>
                </a:lnTo>
                <a:lnTo>
                  <a:pt x="4172" y="2871"/>
                </a:lnTo>
                <a:lnTo>
                  <a:pt x="5755" y="1595"/>
                </a:lnTo>
                <a:lnTo>
                  <a:pt x="3767" y="2012"/>
                </a:lnTo>
                <a:lnTo>
                  <a:pt x="3767" y="2012"/>
                </a:lnTo>
                <a:lnTo>
                  <a:pt x="3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31"/>
          <p:cNvGrpSpPr/>
          <p:nvPr/>
        </p:nvGrpSpPr>
        <p:grpSpPr>
          <a:xfrm>
            <a:off x="115347" y="3062683"/>
            <a:ext cx="794882" cy="828632"/>
            <a:chOff x="2747509" y="475829"/>
            <a:chExt cx="677129" cy="705879"/>
          </a:xfrm>
        </p:grpSpPr>
        <p:sp>
          <p:nvSpPr>
            <p:cNvPr id="864" name="Google Shape;864;p31"/>
            <p:cNvSpPr/>
            <p:nvPr/>
          </p:nvSpPr>
          <p:spPr>
            <a:xfrm>
              <a:off x="3039758" y="594559"/>
              <a:ext cx="98331" cy="173550"/>
            </a:xfrm>
            <a:custGeom>
              <a:avLst/>
              <a:gdLst/>
              <a:ahLst/>
              <a:cxnLst/>
              <a:rect l="l" t="t" r="r" b="b"/>
              <a:pathLst>
                <a:path w="3191" h="5632" extrusionOk="0">
                  <a:moveTo>
                    <a:pt x="1472" y="0"/>
                  </a:moveTo>
                  <a:cubicBezTo>
                    <a:pt x="0" y="0"/>
                    <a:pt x="1472" y="5631"/>
                    <a:pt x="1472" y="5631"/>
                  </a:cubicBezTo>
                  <a:cubicBezTo>
                    <a:pt x="1472" y="5631"/>
                    <a:pt x="3190" y="0"/>
                    <a:pt x="14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3068478" y="534069"/>
              <a:ext cx="34451" cy="34420"/>
            </a:xfrm>
            <a:custGeom>
              <a:avLst/>
              <a:gdLst/>
              <a:ahLst/>
              <a:cxnLst/>
              <a:rect l="l" t="t" r="r" b="b"/>
              <a:pathLst>
                <a:path w="1118" h="1117" extrusionOk="0">
                  <a:moveTo>
                    <a:pt x="565" y="0"/>
                  </a:moveTo>
                  <a:cubicBezTo>
                    <a:pt x="258" y="0"/>
                    <a:pt x="1" y="258"/>
                    <a:pt x="1" y="565"/>
                  </a:cubicBezTo>
                  <a:cubicBezTo>
                    <a:pt x="1" y="871"/>
                    <a:pt x="258" y="1117"/>
                    <a:pt x="565" y="1117"/>
                  </a:cubicBezTo>
                  <a:cubicBezTo>
                    <a:pt x="872" y="1117"/>
                    <a:pt x="1117" y="871"/>
                    <a:pt x="1117" y="565"/>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068478" y="475829"/>
              <a:ext cx="34451" cy="34451"/>
            </a:xfrm>
            <a:custGeom>
              <a:avLst/>
              <a:gdLst/>
              <a:ahLst/>
              <a:cxnLst/>
              <a:rect l="l" t="t" r="r" b="b"/>
              <a:pathLst>
                <a:path w="1118" h="1118" extrusionOk="0">
                  <a:moveTo>
                    <a:pt x="565" y="1"/>
                  </a:moveTo>
                  <a:cubicBezTo>
                    <a:pt x="258" y="1"/>
                    <a:pt x="1" y="258"/>
                    <a:pt x="1" y="565"/>
                  </a:cubicBezTo>
                  <a:cubicBezTo>
                    <a:pt x="1" y="872"/>
                    <a:pt x="258" y="1117"/>
                    <a:pt x="565" y="1117"/>
                  </a:cubicBezTo>
                  <a:cubicBezTo>
                    <a:pt x="872" y="1117"/>
                    <a:pt x="1117" y="872"/>
                    <a:pt x="1117" y="565"/>
                  </a:cubicBezTo>
                  <a:cubicBezTo>
                    <a:pt x="1117" y="258"/>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3039758" y="889428"/>
              <a:ext cx="98331" cy="173581"/>
            </a:xfrm>
            <a:custGeom>
              <a:avLst/>
              <a:gdLst/>
              <a:ahLst/>
              <a:cxnLst/>
              <a:rect l="l" t="t" r="r" b="b"/>
              <a:pathLst>
                <a:path w="3191" h="5633" extrusionOk="0">
                  <a:moveTo>
                    <a:pt x="1472" y="1"/>
                  </a:moveTo>
                  <a:cubicBezTo>
                    <a:pt x="1472" y="1"/>
                    <a:pt x="0" y="5632"/>
                    <a:pt x="1472" y="5632"/>
                  </a:cubicBezTo>
                  <a:cubicBezTo>
                    <a:pt x="3190" y="5632"/>
                    <a:pt x="1472" y="1"/>
                    <a:pt x="14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3068478" y="1089047"/>
              <a:ext cx="34451" cy="34451"/>
            </a:xfrm>
            <a:custGeom>
              <a:avLst/>
              <a:gdLst/>
              <a:ahLst/>
              <a:cxnLst/>
              <a:rect l="l" t="t" r="r" b="b"/>
              <a:pathLst>
                <a:path w="1118" h="1118" extrusionOk="0">
                  <a:moveTo>
                    <a:pt x="565" y="1"/>
                  </a:moveTo>
                  <a:cubicBezTo>
                    <a:pt x="258" y="1"/>
                    <a:pt x="1" y="246"/>
                    <a:pt x="1" y="553"/>
                  </a:cubicBezTo>
                  <a:cubicBezTo>
                    <a:pt x="1" y="859"/>
                    <a:pt x="258" y="1117"/>
                    <a:pt x="565" y="1117"/>
                  </a:cubicBezTo>
                  <a:cubicBezTo>
                    <a:pt x="872" y="1117"/>
                    <a:pt x="1117" y="859"/>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3068478" y="1147257"/>
              <a:ext cx="34451" cy="34451"/>
            </a:xfrm>
            <a:custGeom>
              <a:avLst/>
              <a:gdLst/>
              <a:ahLst/>
              <a:cxnLst/>
              <a:rect l="l" t="t" r="r" b="b"/>
              <a:pathLst>
                <a:path w="1118" h="1118" extrusionOk="0">
                  <a:moveTo>
                    <a:pt x="565" y="1"/>
                  </a:moveTo>
                  <a:cubicBezTo>
                    <a:pt x="258" y="1"/>
                    <a:pt x="1" y="246"/>
                    <a:pt x="1" y="553"/>
                  </a:cubicBezTo>
                  <a:cubicBezTo>
                    <a:pt x="1" y="860"/>
                    <a:pt x="258" y="1117"/>
                    <a:pt x="565" y="1117"/>
                  </a:cubicBezTo>
                  <a:cubicBezTo>
                    <a:pt x="872" y="1117"/>
                    <a:pt x="1117" y="860"/>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3132758" y="815410"/>
              <a:ext cx="173550" cy="43572"/>
            </a:xfrm>
            <a:custGeom>
              <a:avLst/>
              <a:gdLst/>
              <a:ahLst/>
              <a:cxnLst/>
              <a:rect l="l" t="t" r="r" b="b"/>
              <a:pathLst>
                <a:path w="5632" h="1414" extrusionOk="0">
                  <a:moveTo>
                    <a:pt x="4172" y="1"/>
                  </a:moveTo>
                  <a:cubicBezTo>
                    <a:pt x="2503" y="1"/>
                    <a:pt x="0" y="759"/>
                    <a:pt x="0" y="759"/>
                  </a:cubicBezTo>
                  <a:cubicBezTo>
                    <a:pt x="0" y="759"/>
                    <a:pt x="2503" y="1413"/>
                    <a:pt x="4172" y="1413"/>
                  </a:cubicBezTo>
                  <a:cubicBezTo>
                    <a:pt x="5006" y="1413"/>
                    <a:pt x="5632" y="1249"/>
                    <a:pt x="5632" y="759"/>
                  </a:cubicBezTo>
                  <a:cubicBezTo>
                    <a:pt x="5632" y="190"/>
                    <a:pt x="5006" y="1"/>
                    <a:pt x="41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3331977" y="821019"/>
              <a:ext cx="34451" cy="34420"/>
            </a:xfrm>
            <a:custGeom>
              <a:avLst/>
              <a:gdLst/>
              <a:ahLst/>
              <a:cxnLst/>
              <a:rect l="l" t="t" r="r" b="b"/>
              <a:pathLst>
                <a:path w="1118" h="1117" extrusionOk="0">
                  <a:moveTo>
                    <a:pt x="565" y="0"/>
                  </a:moveTo>
                  <a:cubicBezTo>
                    <a:pt x="259" y="0"/>
                    <a:pt x="1" y="258"/>
                    <a:pt x="1" y="564"/>
                  </a:cubicBezTo>
                  <a:cubicBezTo>
                    <a:pt x="1" y="871"/>
                    <a:pt x="259" y="1117"/>
                    <a:pt x="565" y="1117"/>
                  </a:cubicBezTo>
                  <a:cubicBezTo>
                    <a:pt x="872" y="1117"/>
                    <a:pt x="1117" y="871"/>
                    <a:pt x="1117" y="564"/>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3390587"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865838" y="815410"/>
              <a:ext cx="173550" cy="43572"/>
            </a:xfrm>
            <a:custGeom>
              <a:avLst/>
              <a:gdLst/>
              <a:ahLst/>
              <a:cxnLst/>
              <a:rect l="l" t="t" r="r" b="b"/>
              <a:pathLst>
                <a:path w="5632" h="1414" extrusionOk="0">
                  <a:moveTo>
                    <a:pt x="1461" y="1"/>
                  </a:moveTo>
                  <a:cubicBezTo>
                    <a:pt x="626" y="1"/>
                    <a:pt x="1" y="190"/>
                    <a:pt x="1" y="759"/>
                  </a:cubicBezTo>
                  <a:cubicBezTo>
                    <a:pt x="1" y="1249"/>
                    <a:pt x="626" y="1413"/>
                    <a:pt x="1461" y="1413"/>
                  </a:cubicBezTo>
                  <a:cubicBezTo>
                    <a:pt x="3129" y="1413"/>
                    <a:pt x="5632" y="759"/>
                    <a:pt x="5632" y="759"/>
                  </a:cubicBezTo>
                  <a:cubicBezTo>
                    <a:pt x="5632" y="759"/>
                    <a:pt x="3129" y="1"/>
                    <a:pt x="14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2805718" y="821019"/>
              <a:ext cx="34081" cy="34420"/>
            </a:xfrm>
            <a:custGeom>
              <a:avLst/>
              <a:gdLst/>
              <a:ahLst/>
              <a:cxnLst/>
              <a:rect l="l" t="t" r="r" b="b"/>
              <a:pathLst>
                <a:path w="1106" h="1117" extrusionOk="0">
                  <a:moveTo>
                    <a:pt x="553" y="0"/>
                  </a:moveTo>
                  <a:cubicBezTo>
                    <a:pt x="246" y="0"/>
                    <a:pt x="1" y="258"/>
                    <a:pt x="1" y="564"/>
                  </a:cubicBezTo>
                  <a:cubicBezTo>
                    <a:pt x="1" y="871"/>
                    <a:pt x="246" y="1117"/>
                    <a:pt x="553" y="1117"/>
                  </a:cubicBezTo>
                  <a:cubicBezTo>
                    <a:pt x="860" y="1117"/>
                    <a:pt x="1105" y="871"/>
                    <a:pt x="1105" y="564"/>
                  </a:cubicBezTo>
                  <a:cubicBezTo>
                    <a:pt x="1105" y="258"/>
                    <a:pt x="860"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2747509"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039358" y="784349"/>
              <a:ext cx="91921" cy="87361"/>
            </a:xfrm>
            <a:custGeom>
              <a:avLst/>
              <a:gdLst/>
              <a:ahLst/>
              <a:cxnLst/>
              <a:rect l="l" t="t" r="r" b="b"/>
              <a:pathLst>
                <a:path w="2983" h="2835" extrusionOk="0">
                  <a:moveTo>
                    <a:pt x="1485" y="0"/>
                  </a:moveTo>
                  <a:lnTo>
                    <a:pt x="1032" y="932"/>
                  </a:lnTo>
                  <a:lnTo>
                    <a:pt x="1" y="1080"/>
                  </a:lnTo>
                  <a:lnTo>
                    <a:pt x="749" y="1804"/>
                  </a:lnTo>
                  <a:lnTo>
                    <a:pt x="565" y="2834"/>
                  </a:lnTo>
                  <a:lnTo>
                    <a:pt x="1485" y="2356"/>
                  </a:lnTo>
                  <a:lnTo>
                    <a:pt x="2418" y="2834"/>
                  </a:lnTo>
                  <a:lnTo>
                    <a:pt x="2234" y="1804"/>
                  </a:lnTo>
                  <a:lnTo>
                    <a:pt x="2982" y="1080"/>
                  </a:lnTo>
                  <a:lnTo>
                    <a:pt x="1952" y="932"/>
                  </a:lnTo>
                  <a:lnTo>
                    <a:pt x="148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2978868" y="708359"/>
              <a:ext cx="73401" cy="73371"/>
            </a:xfrm>
            <a:custGeom>
              <a:avLst/>
              <a:gdLst/>
              <a:ahLst/>
              <a:cxnLst/>
              <a:rect l="l" t="t" r="r" b="b"/>
              <a:pathLst>
                <a:path w="2382" h="2381" extrusionOk="0">
                  <a:moveTo>
                    <a:pt x="1" y="0"/>
                  </a:moveTo>
                  <a:lnTo>
                    <a:pt x="238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2935419" y="664879"/>
              <a:ext cx="22310" cy="22310"/>
            </a:xfrm>
            <a:custGeom>
              <a:avLst/>
              <a:gdLst/>
              <a:ahLst/>
              <a:cxnLst/>
              <a:rect l="l" t="t" r="r" b="b"/>
              <a:pathLst>
                <a:path w="724" h="724" extrusionOk="0">
                  <a:moveTo>
                    <a:pt x="724" y="724"/>
                  </a:moveTo>
                  <a:lnTo>
                    <a:pt x="0"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2904018" y="633478"/>
              <a:ext cx="11371" cy="11371"/>
            </a:xfrm>
            <a:custGeom>
              <a:avLst/>
              <a:gdLst/>
              <a:ahLst/>
              <a:cxnLst/>
              <a:rect l="l" t="t" r="r" b="b"/>
              <a:pathLst>
                <a:path w="369" h="369" extrusionOk="0">
                  <a:moveTo>
                    <a:pt x="369" y="369"/>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2878318" y="607779"/>
              <a:ext cx="6471" cy="6841"/>
            </a:xfrm>
            <a:custGeom>
              <a:avLst/>
              <a:gdLst/>
              <a:ahLst/>
              <a:cxnLst/>
              <a:rect l="l" t="t" r="r" b="b"/>
              <a:pathLst>
                <a:path w="210" h="222" extrusionOk="0">
                  <a:moveTo>
                    <a:pt x="209" y="221"/>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2978868" y="892448"/>
              <a:ext cx="73401" cy="73771"/>
            </a:xfrm>
            <a:custGeom>
              <a:avLst/>
              <a:gdLst/>
              <a:ahLst/>
              <a:cxnLst/>
              <a:rect l="l" t="t" r="r" b="b"/>
              <a:pathLst>
                <a:path w="2382" h="2394" extrusionOk="0">
                  <a:moveTo>
                    <a:pt x="1" y="2393"/>
                  </a:moveTo>
                  <a:lnTo>
                    <a:pt x="238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2935419" y="987358"/>
              <a:ext cx="22310" cy="21940"/>
            </a:xfrm>
            <a:custGeom>
              <a:avLst/>
              <a:gdLst/>
              <a:ahLst/>
              <a:cxnLst/>
              <a:rect l="l" t="t" r="r" b="b"/>
              <a:pathLst>
                <a:path w="724" h="712" extrusionOk="0">
                  <a:moveTo>
                    <a:pt x="724" y="0"/>
                  </a:moveTo>
                  <a:lnTo>
                    <a:pt x="0"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2904018" y="1029698"/>
              <a:ext cx="11371" cy="11371"/>
            </a:xfrm>
            <a:custGeom>
              <a:avLst/>
              <a:gdLst/>
              <a:ahLst/>
              <a:cxnLst/>
              <a:rect l="l" t="t" r="r" b="b"/>
              <a:pathLst>
                <a:path w="369" h="369" extrusionOk="0">
                  <a:moveTo>
                    <a:pt x="369" y="0"/>
                  </a:moveTo>
                  <a:lnTo>
                    <a:pt x="1"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2878318" y="1059927"/>
              <a:ext cx="6471" cy="6471"/>
            </a:xfrm>
            <a:custGeom>
              <a:avLst/>
              <a:gdLst/>
              <a:ahLst/>
              <a:cxnLst/>
              <a:rect l="l" t="t" r="r" b="b"/>
              <a:pathLst>
                <a:path w="210" h="210" extrusionOk="0">
                  <a:moveTo>
                    <a:pt x="209" y="1"/>
                  </a:moveTo>
                  <a:lnTo>
                    <a:pt x="1"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3124808" y="708359"/>
              <a:ext cx="73371" cy="73371"/>
            </a:xfrm>
            <a:custGeom>
              <a:avLst/>
              <a:gdLst/>
              <a:ahLst/>
              <a:cxnLst/>
              <a:rect l="l" t="t" r="r" b="b"/>
              <a:pathLst>
                <a:path w="2381" h="2381" extrusionOk="0">
                  <a:moveTo>
                    <a:pt x="2381" y="0"/>
                  </a:moveTo>
                  <a:lnTo>
                    <a:pt x="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3219317" y="664879"/>
              <a:ext cx="22341" cy="22310"/>
            </a:xfrm>
            <a:custGeom>
              <a:avLst/>
              <a:gdLst/>
              <a:ahLst/>
              <a:cxnLst/>
              <a:rect l="l" t="t" r="r" b="b"/>
              <a:pathLst>
                <a:path w="725" h="724" extrusionOk="0">
                  <a:moveTo>
                    <a:pt x="1" y="724"/>
                  </a:moveTo>
                  <a:lnTo>
                    <a:pt x="725"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3261657" y="633478"/>
              <a:ext cx="11402" cy="11371"/>
            </a:xfrm>
            <a:custGeom>
              <a:avLst/>
              <a:gdLst/>
              <a:ahLst/>
              <a:cxnLst/>
              <a:rect l="l" t="t" r="r" b="b"/>
              <a:pathLst>
                <a:path w="370" h="369" extrusionOk="0">
                  <a:moveTo>
                    <a:pt x="1" y="369"/>
                  </a:moveTo>
                  <a:lnTo>
                    <a:pt x="36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3292287" y="607779"/>
              <a:ext cx="6471" cy="6841"/>
            </a:xfrm>
            <a:custGeom>
              <a:avLst/>
              <a:gdLst/>
              <a:ahLst/>
              <a:cxnLst/>
              <a:rect l="l" t="t" r="r" b="b"/>
              <a:pathLst>
                <a:path w="210" h="222" extrusionOk="0">
                  <a:moveTo>
                    <a:pt x="1" y="221"/>
                  </a:moveTo>
                  <a:lnTo>
                    <a:pt x="20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3124808" y="892448"/>
              <a:ext cx="73371" cy="73771"/>
            </a:xfrm>
            <a:custGeom>
              <a:avLst/>
              <a:gdLst/>
              <a:ahLst/>
              <a:cxnLst/>
              <a:rect l="l" t="t" r="r" b="b"/>
              <a:pathLst>
                <a:path w="2381" h="2394" extrusionOk="0">
                  <a:moveTo>
                    <a:pt x="2381" y="2393"/>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3219317" y="987358"/>
              <a:ext cx="22341" cy="21940"/>
            </a:xfrm>
            <a:custGeom>
              <a:avLst/>
              <a:gdLst/>
              <a:ahLst/>
              <a:cxnLst/>
              <a:rect l="l" t="t" r="r" b="b"/>
              <a:pathLst>
                <a:path w="725" h="712" extrusionOk="0">
                  <a:moveTo>
                    <a:pt x="1" y="0"/>
                  </a:moveTo>
                  <a:lnTo>
                    <a:pt x="725"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261657" y="1029698"/>
              <a:ext cx="11402" cy="11371"/>
            </a:xfrm>
            <a:custGeom>
              <a:avLst/>
              <a:gdLst/>
              <a:ahLst/>
              <a:cxnLst/>
              <a:rect l="l" t="t" r="r" b="b"/>
              <a:pathLst>
                <a:path w="370" h="369" extrusionOk="0">
                  <a:moveTo>
                    <a:pt x="1" y="0"/>
                  </a:moveTo>
                  <a:lnTo>
                    <a:pt x="369"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292287" y="1059927"/>
              <a:ext cx="6471" cy="6471"/>
            </a:xfrm>
            <a:custGeom>
              <a:avLst/>
              <a:gdLst/>
              <a:ahLst/>
              <a:cxnLst/>
              <a:rect l="l" t="t" r="r" b="b"/>
              <a:pathLst>
                <a:path w="210" h="210" extrusionOk="0">
                  <a:moveTo>
                    <a:pt x="1" y="1"/>
                  </a:moveTo>
                  <a:lnTo>
                    <a:pt x="209"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31"/>
          <p:cNvGrpSpPr/>
          <p:nvPr/>
        </p:nvGrpSpPr>
        <p:grpSpPr>
          <a:xfrm rot="5400000">
            <a:off x="-35379" y="4245326"/>
            <a:ext cx="1162412" cy="652894"/>
            <a:chOff x="2322940" y="3715040"/>
            <a:chExt cx="965218" cy="357300"/>
          </a:xfrm>
        </p:grpSpPr>
        <p:sp>
          <p:nvSpPr>
            <p:cNvPr id="909" name="Google Shape;909;p31"/>
            <p:cNvSpPr/>
            <p:nvPr/>
          </p:nvSpPr>
          <p:spPr>
            <a:xfrm>
              <a:off x="2322940" y="3715040"/>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2322940" y="3795591"/>
              <a:ext cx="965218" cy="34051"/>
            </a:xfrm>
            <a:custGeom>
              <a:avLst/>
              <a:gdLst/>
              <a:ahLst/>
              <a:cxnLst/>
              <a:rect l="l" t="t" r="r" b="b"/>
              <a:pathLst>
                <a:path w="31323" h="1105" extrusionOk="0">
                  <a:moveTo>
                    <a:pt x="1" y="0"/>
                  </a:moveTo>
                  <a:lnTo>
                    <a:pt x="1" y="1104"/>
                  </a:lnTo>
                  <a:lnTo>
                    <a:pt x="31323" y="1104"/>
                  </a:lnTo>
                  <a:lnTo>
                    <a:pt x="31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2322940" y="3876480"/>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a:off x="2322940" y="3957400"/>
              <a:ext cx="965218" cy="34051"/>
            </a:xfrm>
            <a:custGeom>
              <a:avLst/>
              <a:gdLst/>
              <a:ahLst/>
              <a:cxnLst/>
              <a:rect l="l" t="t" r="r" b="b"/>
              <a:pathLst>
                <a:path w="31323" h="1105" extrusionOk="0">
                  <a:moveTo>
                    <a:pt x="1" y="0"/>
                  </a:moveTo>
                  <a:lnTo>
                    <a:pt x="1" y="1104"/>
                  </a:lnTo>
                  <a:lnTo>
                    <a:pt x="31323" y="1104"/>
                  </a:lnTo>
                  <a:lnTo>
                    <a:pt x="31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a:off x="2322940" y="4038289"/>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4" name="Google Shape;914;p31"/>
          <p:cNvSpPr/>
          <p:nvPr/>
        </p:nvSpPr>
        <p:spPr>
          <a:xfrm rot="5400000">
            <a:off x="413917" y="4540567"/>
            <a:ext cx="1162397" cy="62220"/>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1"/>
          <p:cNvSpPr/>
          <p:nvPr/>
        </p:nvSpPr>
        <p:spPr>
          <a:xfrm rot="5400000">
            <a:off x="-472838" y="4540567"/>
            <a:ext cx="1162397" cy="62220"/>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8115300" y="-12"/>
            <a:ext cx="1028700" cy="1038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7" name="Google Shape;917;p31"/>
          <p:cNvGrpSpPr/>
          <p:nvPr/>
        </p:nvGrpSpPr>
        <p:grpSpPr>
          <a:xfrm>
            <a:off x="8232209" y="104833"/>
            <a:ext cx="794882" cy="828632"/>
            <a:chOff x="2747509" y="475829"/>
            <a:chExt cx="677129" cy="705879"/>
          </a:xfrm>
        </p:grpSpPr>
        <p:sp>
          <p:nvSpPr>
            <p:cNvPr id="918" name="Google Shape;918;p31"/>
            <p:cNvSpPr/>
            <p:nvPr/>
          </p:nvSpPr>
          <p:spPr>
            <a:xfrm>
              <a:off x="3039758" y="594559"/>
              <a:ext cx="98331" cy="173550"/>
            </a:xfrm>
            <a:custGeom>
              <a:avLst/>
              <a:gdLst/>
              <a:ahLst/>
              <a:cxnLst/>
              <a:rect l="l" t="t" r="r" b="b"/>
              <a:pathLst>
                <a:path w="3191" h="5632" extrusionOk="0">
                  <a:moveTo>
                    <a:pt x="1472" y="0"/>
                  </a:moveTo>
                  <a:cubicBezTo>
                    <a:pt x="0" y="0"/>
                    <a:pt x="1472" y="5631"/>
                    <a:pt x="1472" y="5631"/>
                  </a:cubicBezTo>
                  <a:cubicBezTo>
                    <a:pt x="1472" y="5631"/>
                    <a:pt x="3190" y="0"/>
                    <a:pt x="14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1"/>
            <p:cNvSpPr/>
            <p:nvPr/>
          </p:nvSpPr>
          <p:spPr>
            <a:xfrm>
              <a:off x="3068478" y="534069"/>
              <a:ext cx="34451" cy="34420"/>
            </a:xfrm>
            <a:custGeom>
              <a:avLst/>
              <a:gdLst/>
              <a:ahLst/>
              <a:cxnLst/>
              <a:rect l="l" t="t" r="r" b="b"/>
              <a:pathLst>
                <a:path w="1118" h="1117" extrusionOk="0">
                  <a:moveTo>
                    <a:pt x="565" y="0"/>
                  </a:moveTo>
                  <a:cubicBezTo>
                    <a:pt x="258" y="0"/>
                    <a:pt x="1" y="258"/>
                    <a:pt x="1" y="565"/>
                  </a:cubicBezTo>
                  <a:cubicBezTo>
                    <a:pt x="1" y="871"/>
                    <a:pt x="258" y="1117"/>
                    <a:pt x="565" y="1117"/>
                  </a:cubicBezTo>
                  <a:cubicBezTo>
                    <a:pt x="872" y="1117"/>
                    <a:pt x="1117" y="871"/>
                    <a:pt x="1117" y="565"/>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1"/>
            <p:cNvSpPr/>
            <p:nvPr/>
          </p:nvSpPr>
          <p:spPr>
            <a:xfrm>
              <a:off x="3068478" y="475829"/>
              <a:ext cx="34451" cy="34451"/>
            </a:xfrm>
            <a:custGeom>
              <a:avLst/>
              <a:gdLst/>
              <a:ahLst/>
              <a:cxnLst/>
              <a:rect l="l" t="t" r="r" b="b"/>
              <a:pathLst>
                <a:path w="1118" h="1118" extrusionOk="0">
                  <a:moveTo>
                    <a:pt x="565" y="1"/>
                  </a:moveTo>
                  <a:cubicBezTo>
                    <a:pt x="258" y="1"/>
                    <a:pt x="1" y="258"/>
                    <a:pt x="1" y="565"/>
                  </a:cubicBezTo>
                  <a:cubicBezTo>
                    <a:pt x="1" y="872"/>
                    <a:pt x="258" y="1117"/>
                    <a:pt x="565" y="1117"/>
                  </a:cubicBezTo>
                  <a:cubicBezTo>
                    <a:pt x="872" y="1117"/>
                    <a:pt x="1117" y="872"/>
                    <a:pt x="1117" y="565"/>
                  </a:cubicBezTo>
                  <a:cubicBezTo>
                    <a:pt x="1117" y="258"/>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1"/>
            <p:cNvSpPr/>
            <p:nvPr/>
          </p:nvSpPr>
          <p:spPr>
            <a:xfrm>
              <a:off x="3039758" y="889428"/>
              <a:ext cx="98331" cy="173581"/>
            </a:xfrm>
            <a:custGeom>
              <a:avLst/>
              <a:gdLst/>
              <a:ahLst/>
              <a:cxnLst/>
              <a:rect l="l" t="t" r="r" b="b"/>
              <a:pathLst>
                <a:path w="3191" h="5633" extrusionOk="0">
                  <a:moveTo>
                    <a:pt x="1472" y="1"/>
                  </a:moveTo>
                  <a:cubicBezTo>
                    <a:pt x="1472" y="1"/>
                    <a:pt x="0" y="5632"/>
                    <a:pt x="1472" y="5632"/>
                  </a:cubicBezTo>
                  <a:cubicBezTo>
                    <a:pt x="3190" y="5632"/>
                    <a:pt x="1472" y="1"/>
                    <a:pt x="14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1"/>
            <p:cNvSpPr/>
            <p:nvPr/>
          </p:nvSpPr>
          <p:spPr>
            <a:xfrm>
              <a:off x="3068478" y="1089047"/>
              <a:ext cx="34451" cy="34451"/>
            </a:xfrm>
            <a:custGeom>
              <a:avLst/>
              <a:gdLst/>
              <a:ahLst/>
              <a:cxnLst/>
              <a:rect l="l" t="t" r="r" b="b"/>
              <a:pathLst>
                <a:path w="1118" h="1118" extrusionOk="0">
                  <a:moveTo>
                    <a:pt x="565" y="1"/>
                  </a:moveTo>
                  <a:cubicBezTo>
                    <a:pt x="258" y="1"/>
                    <a:pt x="1" y="246"/>
                    <a:pt x="1" y="553"/>
                  </a:cubicBezTo>
                  <a:cubicBezTo>
                    <a:pt x="1" y="859"/>
                    <a:pt x="258" y="1117"/>
                    <a:pt x="565" y="1117"/>
                  </a:cubicBezTo>
                  <a:cubicBezTo>
                    <a:pt x="872" y="1117"/>
                    <a:pt x="1117" y="859"/>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1"/>
            <p:cNvSpPr/>
            <p:nvPr/>
          </p:nvSpPr>
          <p:spPr>
            <a:xfrm>
              <a:off x="3068478" y="1147257"/>
              <a:ext cx="34451" cy="34451"/>
            </a:xfrm>
            <a:custGeom>
              <a:avLst/>
              <a:gdLst/>
              <a:ahLst/>
              <a:cxnLst/>
              <a:rect l="l" t="t" r="r" b="b"/>
              <a:pathLst>
                <a:path w="1118" h="1118" extrusionOk="0">
                  <a:moveTo>
                    <a:pt x="565" y="1"/>
                  </a:moveTo>
                  <a:cubicBezTo>
                    <a:pt x="258" y="1"/>
                    <a:pt x="1" y="246"/>
                    <a:pt x="1" y="553"/>
                  </a:cubicBezTo>
                  <a:cubicBezTo>
                    <a:pt x="1" y="860"/>
                    <a:pt x="258" y="1117"/>
                    <a:pt x="565" y="1117"/>
                  </a:cubicBezTo>
                  <a:cubicBezTo>
                    <a:pt x="872" y="1117"/>
                    <a:pt x="1117" y="860"/>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1"/>
            <p:cNvSpPr/>
            <p:nvPr/>
          </p:nvSpPr>
          <p:spPr>
            <a:xfrm>
              <a:off x="3132758" y="815410"/>
              <a:ext cx="173550" cy="43572"/>
            </a:xfrm>
            <a:custGeom>
              <a:avLst/>
              <a:gdLst/>
              <a:ahLst/>
              <a:cxnLst/>
              <a:rect l="l" t="t" r="r" b="b"/>
              <a:pathLst>
                <a:path w="5632" h="1414" extrusionOk="0">
                  <a:moveTo>
                    <a:pt x="4172" y="1"/>
                  </a:moveTo>
                  <a:cubicBezTo>
                    <a:pt x="2503" y="1"/>
                    <a:pt x="0" y="759"/>
                    <a:pt x="0" y="759"/>
                  </a:cubicBezTo>
                  <a:cubicBezTo>
                    <a:pt x="0" y="759"/>
                    <a:pt x="2503" y="1413"/>
                    <a:pt x="4172" y="1413"/>
                  </a:cubicBezTo>
                  <a:cubicBezTo>
                    <a:pt x="5006" y="1413"/>
                    <a:pt x="5632" y="1249"/>
                    <a:pt x="5632" y="759"/>
                  </a:cubicBezTo>
                  <a:cubicBezTo>
                    <a:pt x="5632" y="190"/>
                    <a:pt x="5006" y="1"/>
                    <a:pt x="41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1"/>
            <p:cNvSpPr/>
            <p:nvPr/>
          </p:nvSpPr>
          <p:spPr>
            <a:xfrm>
              <a:off x="3331977" y="821019"/>
              <a:ext cx="34451" cy="34420"/>
            </a:xfrm>
            <a:custGeom>
              <a:avLst/>
              <a:gdLst/>
              <a:ahLst/>
              <a:cxnLst/>
              <a:rect l="l" t="t" r="r" b="b"/>
              <a:pathLst>
                <a:path w="1118" h="1117" extrusionOk="0">
                  <a:moveTo>
                    <a:pt x="565" y="0"/>
                  </a:moveTo>
                  <a:cubicBezTo>
                    <a:pt x="259" y="0"/>
                    <a:pt x="1" y="258"/>
                    <a:pt x="1" y="564"/>
                  </a:cubicBezTo>
                  <a:cubicBezTo>
                    <a:pt x="1" y="871"/>
                    <a:pt x="259" y="1117"/>
                    <a:pt x="565" y="1117"/>
                  </a:cubicBezTo>
                  <a:cubicBezTo>
                    <a:pt x="872" y="1117"/>
                    <a:pt x="1117" y="871"/>
                    <a:pt x="1117" y="564"/>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1"/>
            <p:cNvSpPr/>
            <p:nvPr/>
          </p:nvSpPr>
          <p:spPr>
            <a:xfrm>
              <a:off x="3390587"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1"/>
            <p:cNvSpPr/>
            <p:nvPr/>
          </p:nvSpPr>
          <p:spPr>
            <a:xfrm>
              <a:off x="2865838" y="815410"/>
              <a:ext cx="173550" cy="43572"/>
            </a:xfrm>
            <a:custGeom>
              <a:avLst/>
              <a:gdLst/>
              <a:ahLst/>
              <a:cxnLst/>
              <a:rect l="l" t="t" r="r" b="b"/>
              <a:pathLst>
                <a:path w="5632" h="1414" extrusionOk="0">
                  <a:moveTo>
                    <a:pt x="1461" y="1"/>
                  </a:moveTo>
                  <a:cubicBezTo>
                    <a:pt x="626" y="1"/>
                    <a:pt x="1" y="190"/>
                    <a:pt x="1" y="759"/>
                  </a:cubicBezTo>
                  <a:cubicBezTo>
                    <a:pt x="1" y="1249"/>
                    <a:pt x="626" y="1413"/>
                    <a:pt x="1461" y="1413"/>
                  </a:cubicBezTo>
                  <a:cubicBezTo>
                    <a:pt x="3129" y="1413"/>
                    <a:pt x="5632" y="759"/>
                    <a:pt x="5632" y="759"/>
                  </a:cubicBezTo>
                  <a:cubicBezTo>
                    <a:pt x="5632" y="759"/>
                    <a:pt x="3129" y="1"/>
                    <a:pt x="14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1"/>
            <p:cNvSpPr/>
            <p:nvPr/>
          </p:nvSpPr>
          <p:spPr>
            <a:xfrm>
              <a:off x="2805718" y="821019"/>
              <a:ext cx="34081" cy="34420"/>
            </a:xfrm>
            <a:custGeom>
              <a:avLst/>
              <a:gdLst/>
              <a:ahLst/>
              <a:cxnLst/>
              <a:rect l="l" t="t" r="r" b="b"/>
              <a:pathLst>
                <a:path w="1106" h="1117" extrusionOk="0">
                  <a:moveTo>
                    <a:pt x="553" y="0"/>
                  </a:moveTo>
                  <a:cubicBezTo>
                    <a:pt x="246" y="0"/>
                    <a:pt x="1" y="258"/>
                    <a:pt x="1" y="564"/>
                  </a:cubicBezTo>
                  <a:cubicBezTo>
                    <a:pt x="1" y="871"/>
                    <a:pt x="246" y="1117"/>
                    <a:pt x="553" y="1117"/>
                  </a:cubicBezTo>
                  <a:cubicBezTo>
                    <a:pt x="860" y="1117"/>
                    <a:pt x="1105" y="871"/>
                    <a:pt x="1105" y="564"/>
                  </a:cubicBezTo>
                  <a:cubicBezTo>
                    <a:pt x="1105" y="258"/>
                    <a:pt x="860"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a:off x="2747509"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p:nvPr/>
          </p:nvSpPr>
          <p:spPr>
            <a:xfrm>
              <a:off x="3039358" y="784349"/>
              <a:ext cx="91921" cy="87361"/>
            </a:xfrm>
            <a:custGeom>
              <a:avLst/>
              <a:gdLst/>
              <a:ahLst/>
              <a:cxnLst/>
              <a:rect l="l" t="t" r="r" b="b"/>
              <a:pathLst>
                <a:path w="2983" h="2835" extrusionOk="0">
                  <a:moveTo>
                    <a:pt x="1485" y="0"/>
                  </a:moveTo>
                  <a:lnTo>
                    <a:pt x="1032" y="932"/>
                  </a:lnTo>
                  <a:lnTo>
                    <a:pt x="1" y="1080"/>
                  </a:lnTo>
                  <a:lnTo>
                    <a:pt x="749" y="1804"/>
                  </a:lnTo>
                  <a:lnTo>
                    <a:pt x="565" y="2834"/>
                  </a:lnTo>
                  <a:lnTo>
                    <a:pt x="1485" y="2356"/>
                  </a:lnTo>
                  <a:lnTo>
                    <a:pt x="2418" y="2834"/>
                  </a:lnTo>
                  <a:lnTo>
                    <a:pt x="2234" y="1804"/>
                  </a:lnTo>
                  <a:lnTo>
                    <a:pt x="2982" y="1080"/>
                  </a:lnTo>
                  <a:lnTo>
                    <a:pt x="1952" y="932"/>
                  </a:lnTo>
                  <a:lnTo>
                    <a:pt x="148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1"/>
            <p:cNvSpPr/>
            <p:nvPr/>
          </p:nvSpPr>
          <p:spPr>
            <a:xfrm>
              <a:off x="2978868" y="708359"/>
              <a:ext cx="73401" cy="73371"/>
            </a:xfrm>
            <a:custGeom>
              <a:avLst/>
              <a:gdLst/>
              <a:ahLst/>
              <a:cxnLst/>
              <a:rect l="l" t="t" r="r" b="b"/>
              <a:pathLst>
                <a:path w="2382" h="2381" extrusionOk="0">
                  <a:moveTo>
                    <a:pt x="1" y="0"/>
                  </a:moveTo>
                  <a:lnTo>
                    <a:pt x="238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1"/>
            <p:cNvSpPr/>
            <p:nvPr/>
          </p:nvSpPr>
          <p:spPr>
            <a:xfrm>
              <a:off x="2935419" y="664879"/>
              <a:ext cx="22310" cy="22310"/>
            </a:xfrm>
            <a:custGeom>
              <a:avLst/>
              <a:gdLst/>
              <a:ahLst/>
              <a:cxnLst/>
              <a:rect l="l" t="t" r="r" b="b"/>
              <a:pathLst>
                <a:path w="724" h="724" extrusionOk="0">
                  <a:moveTo>
                    <a:pt x="724" y="724"/>
                  </a:moveTo>
                  <a:lnTo>
                    <a:pt x="0"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2904018" y="633478"/>
              <a:ext cx="11371" cy="11371"/>
            </a:xfrm>
            <a:custGeom>
              <a:avLst/>
              <a:gdLst/>
              <a:ahLst/>
              <a:cxnLst/>
              <a:rect l="l" t="t" r="r" b="b"/>
              <a:pathLst>
                <a:path w="369" h="369" extrusionOk="0">
                  <a:moveTo>
                    <a:pt x="369" y="369"/>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2878318" y="607779"/>
              <a:ext cx="6471" cy="6841"/>
            </a:xfrm>
            <a:custGeom>
              <a:avLst/>
              <a:gdLst/>
              <a:ahLst/>
              <a:cxnLst/>
              <a:rect l="l" t="t" r="r" b="b"/>
              <a:pathLst>
                <a:path w="210" h="222" extrusionOk="0">
                  <a:moveTo>
                    <a:pt x="209" y="221"/>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p:nvPr/>
          </p:nvSpPr>
          <p:spPr>
            <a:xfrm>
              <a:off x="2978868" y="892448"/>
              <a:ext cx="73401" cy="73771"/>
            </a:xfrm>
            <a:custGeom>
              <a:avLst/>
              <a:gdLst/>
              <a:ahLst/>
              <a:cxnLst/>
              <a:rect l="l" t="t" r="r" b="b"/>
              <a:pathLst>
                <a:path w="2382" h="2394" extrusionOk="0">
                  <a:moveTo>
                    <a:pt x="1" y="2393"/>
                  </a:moveTo>
                  <a:lnTo>
                    <a:pt x="238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1"/>
            <p:cNvSpPr/>
            <p:nvPr/>
          </p:nvSpPr>
          <p:spPr>
            <a:xfrm>
              <a:off x="2935419" y="987358"/>
              <a:ext cx="22310" cy="21940"/>
            </a:xfrm>
            <a:custGeom>
              <a:avLst/>
              <a:gdLst/>
              <a:ahLst/>
              <a:cxnLst/>
              <a:rect l="l" t="t" r="r" b="b"/>
              <a:pathLst>
                <a:path w="724" h="712" extrusionOk="0">
                  <a:moveTo>
                    <a:pt x="724" y="0"/>
                  </a:moveTo>
                  <a:lnTo>
                    <a:pt x="0"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1"/>
            <p:cNvSpPr/>
            <p:nvPr/>
          </p:nvSpPr>
          <p:spPr>
            <a:xfrm>
              <a:off x="2904018" y="1029698"/>
              <a:ext cx="11371" cy="11371"/>
            </a:xfrm>
            <a:custGeom>
              <a:avLst/>
              <a:gdLst/>
              <a:ahLst/>
              <a:cxnLst/>
              <a:rect l="l" t="t" r="r" b="b"/>
              <a:pathLst>
                <a:path w="369" h="369" extrusionOk="0">
                  <a:moveTo>
                    <a:pt x="369" y="0"/>
                  </a:moveTo>
                  <a:lnTo>
                    <a:pt x="1"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2878318" y="1059927"/>
              <a:ext cx="6471" cy="6471"/>
            </a:xfrm>
            <a:custGeom>
              <a:avLst/>
              <a:gdLst/>
              <a:ahLst/>
              <a:cxnLst/>
              <a:rect l="l" t="t" r="r" b="b"/>
              <a:pathLst>
                <a:path w="210" h="210" extrusionOk="0">
                  <a:moveTo>
                    <a:pt x="209" y="1"/>
                  </a:moveTo>
                  <a:lnTo>
                    <a:pt x="1"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3124808" y="708359"/>
              <a:ext cx="73371" cy="73371"/>
            </a:xfrm>
            <a:custGeom>
              <a:avLst/>
              <a:gdLst/>
              <a:ahLst/>
              <a:cxnLst/>
              <a:rect l="l" t="t" r="r" b="b"/>
              <a:pathLst>
                <a:path w="2381" h="2381" extrusionOk="0">
                  <a:moveTo>
                    <a:pt x="2381" y="0"/>
                  </a:moveTo>
                  <a:lnTo>
                    <a:pt x="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1"/>
            <p:cNvSpPr/>
            <p:nvPr/>
          </p:nvSpPr>
          <p:spPr>
            <a:xfrm>
              <a:off x="3219317" y="664879"/>
              <a:ext cx="22341" cy="22310"/>
            </a:xfrm>
            <a:custGeom>
              <a:avLst/>
              <a:gdLst/>
              <a:ahLst/>
              <a:cxnLst/>
              <a:rect l="l" t="t" r="r" b="b"/>
              <a:pathLst>
                <a:path w="725" h="724" extrusionOk="0">
                  <a:moveTo>
                    <a:pt x="1" y="724"/>
                  </a:moveTo>
                  <a:lnTo>
                    <a:pt x="725"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1"/>
            <p:cNvSpPr/>
            <p:nvPr/>
          </p:nvSpPr>
          <p:spPr>
            <a:xfrm>
              <a:off x="3261657" y="633478"/>
              <a:ext cx="11402" cy="11371"/>
            </a:xfrm>
            <a:custGeom>
              <a:avLst/>
              <a:gdLst/>
              <a:ahLst/>
              <a:cxnLst/>
              <a:rect l="l" t="t" r="r" b="b"/>
              <a:pathLst>
                <a:path w="370" h="369" extrusionOk="0">
                  <a:moveTo>
                    <a:pt x="1" y="369"/>
                  </a:moveTo>
                  <a:lnTo>
                    <a:pt x="36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3292287" y="607779"/>
              <a:ext cx="6471" cy="6841"/>
            </a:xfrm>
            <a:custGeom>
              <a:avLst/>
              <a:gdLst/>
              <a:ahLst/>
              <a:cxnLst/>
              <a:rect l="l" t="t" r="r" b="b"/>
              <a:pathLst>
                <a:path w="210" h="222" extrusionOk="0">
                  <a:moveTo>
                    <a:pt x="1" y="221"/>
                  </a:moveTo>
                  <a:lnTo>
                    <a:pt x="20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a:off x="3124808" y="892448"/>
              <a:ext cx="73371" cy="73771"/>
            </a:xfrm>
            <a:custGeom>
              <a:avLst/>
              <a:gdLst/>
              <a:ahLst/>
              <a:cxnLst/>
              <a:rect l="l" t="t" r="r" b="b"/>
              <a:pathLst>
                <a:path w="2381" h="2394" extrusionOk="0">
                  <a:moveTo>
                    <a:pt x="2381" y="2393"/>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1"/>
            <p:cNvSpPr/>
            <p:nvPr/>
          </p:nvSpPr>
          <p:spPr>
            <a:xfrm>
              <a:off x="3219317" y="987358"/>
              <a:ext cx="22341" cy="21940"/>
            </a:xfrm>
            <a:custGeom>
              <a:avLst/>
              <a:gdLst/>
              <a:ahLst/>
              <a:cxnLst/>
              <a:rect l="l" t="t" r="r" b="b"/>
              <a:pathLst>
                <a:path w="725" h="712" extrusionOk="0">
                  <a:moveTo>
                    <a:pt x="1" y="0"/>
                  </a:moveTo>
                  <a:lnTo>
                    <a:pt x="725"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p:nvPr/>
          </p:nvSpPr>
          <p:spPr>
            <a:xfrm>
              <a:off x="3261657" y="1029698"/>
              <a:ext cx="11402" cy="11371"/>
            </a:xfrm>
            <a:custGeom>
              <a:avLst/>
              <a:gdLst/>
              <a:ahLst/>
              <a:cxnLst/>
              <a:rect l="l" t="t" r="r" b="b"/>
              <a:pathLst>
                <a:path w="370" h="369" extrusionOk="0">
                  <a:moveTo>
                    <a:pt x="1" y="0"/>
                  </a:moveTo>
                  <a:lnTo>
                    <a:pt x="369"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a:off x="3292287" y="1059927"/>
              <a:ext cx="6471" cy="6471"/>
            </a:xfrm>
            <a:custGeom>
              <a:avLst/>
              <a:gdLst/>
              <a:ahLst/>
              <a:cxnLst/>
              <a:rect l="l" t="t" r="r" b="b"/>
              <a:pathLst>
                <a:path w="210" h="210" extrusionOk="0">
                  <a:moveTo>
                    <a:pt x="1" y="1"/>
                  </a:moveTo>
                  <a:lnTo>
                    <a:pt x="209"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31"/>
          <p:cNvSpPr/>
          <p:nvPr/>
        </p:nvSpPr>
        <p:spPr>
          <a:xfrm>
            <a:off x="-1612" y="1949800"/>
            <a:ext cx="1028700" cy="103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 name="Google Shape;949;p31"/>
          <p:cNvGrpSpPr/>
          <p:nvPr/>
        </p:nvGrpSpPr>
        <p:grpSpPr>
          <a:xfrm>
            <a:off x="-1504" y="1961723"/>
            <a:ext cx="1028713" cy="1001793"/>
            <a:chOff x="2327870" y="1425147"/>
            <a:chExt cx="462780" cy="450669"/>
          </a:xfrm>
        </p:grpSpPr>
        <p:sp>
          <p:nvSpPr>
            <p:cNvPr id="950" name="Google Shape;950;p31"/>
            <p:cNvSpPr/>
            <p:nvPr/>
          </p:nvSpPr>
          <p:spPr>
            <a:xfrm>
              <a:off x="2327870" y="1425147"/>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a:off x="2421239" y="1425147"/>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a:off x="2514640" y="1425147"/>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2608009" y="1425147"/>
              <a:ext cx="89240" cy="89641"/>
            </a:xfrm>
            <a:custGeom>
              <a:avLst/>
              <a:gdLst/>
              <a:ahLst/>
              <a:cxnLst/>
              <a:rect l="l" t="t" r="r" b="b"/>
              <a:pathLst>
                <a:path w="2896" h="2909" extrusionOk="0">
                  <a:moveTo>
                    <a:pt x="1448" y="0"/>
                  </a:moveTo>
                  <a:lnTo>
                    <a:pt x="0" y="1448"/>
                  </a:lnTo>
                  <a:lnTo>
                    <a:pt x="1448" y="2908"/>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a:off x="2701379" y="1425147"/>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p:nvPr/>
          </p:nvSpPr>
          <p:spPr>
            <a:xfrm>
              <a:off x="2327870" y="1515496"/>
              <a:ext cx="89610" cy="89271"/>
            </a:xfrm>
            <a:custGeom>
              <a:avLst/>
              <a:gdLst/>
              <a:ahLst/>
              <a:cxnLst/>
              <a:rect l="l" t="t" r="r" b="b"/>
              <a:pathLst>
                <a:path w="2908" h="2897" extrusionOk="0">
                  <a:moveTo>
                    <a:pt x="1448" y="1"/>
                  </a:moveTo>
                  <a:lnTo>
                    <a:pt x="0" y="1448"/>
                  </a:lnTo>
                  <a:lnTo>
                    <a:pt x="1448" y="2896"/>
                  </a:lnTo>
                  <a:lnTo>
                    <a:pt x="2908"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2421239" y="1515496"/>
              <a:ext cx="89641" cy="89271"/>
            </a:xfrm>
            <a:custGeom>
              <a:avLst/>
              <a:gdLst/>
              <a:ahLst/>
              <a:cxnLst/>
              <a:rect l="l" t="t" r="r" b="b"/>
              <a:pathLst>
                <a:path w="2909" h="2897" extrusionOk="0">
                  <a:moveTo>
                    <a:pt x="1448" y="1"/>
                  </a:moveTo>
                  <a:lnTo>
                    <a:pt x="1" y="1448"/>
                  </a:lnTo>
                  <a:lnTo>
                    <a:pt x="1448" y="2896"/>
                  </a:lnTo>
                  <a:lnTo>
                    <a:pt x="2908"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2514640" y="1515496"/>
              <a:ext cx="89240" cy="89271"/>
            </a:xfrm>
            <a:custGeom>
              <a:avLst/>
              <a:gdLst/>
              <a:ahLst/>
              <a:cxnLst/>
              <a:rect l="l" t="t" r="r" b="b"/>
              <a:pathLst>
                <a:path w="2896" h="2897" extrusionOk="0">
                  <a:moveTo>
                    <a:pt x="1448" y="1"/>
                  </a:moveTo>
                  <a:lnTo>
                    <a:pt x="0" y="1448"/>
                  </a:lnTo>
                  <a:lnTo>
                    <a:pt x="1448" y="2896"/>
                  </a:lnTo>
                  <a:lnTo>
                    <a:pt x="2895"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2608009" y="1515496"/>
              <a:ext cx="89240" cy="89271"/>
            </a:xfrm>
            <a:custGeom>
              <a:avLst/>
              <a:gdLst/>
              <a:ahLst/>
              <a:cxnLst/>
              <a:rect l="l" t="t" r="r" b="b"/>
              <a:pathLst>
                <a:path w="2896" h="2897" extrusionOk="0">
                  <a:moveTo>
                    <a:pt x="1448" y="1"/>
                  </a:moveTo>
                  <a:lnTo>
                    <a:pt x="0" y="1448"/>
                  </a:lnTo>
                  <a:lnTo>
                    <a:pt x="1448" y="2896"/>
                  </a:lnTo>
                  <a:lnTo>
                    <a:pt x="2896"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2701379" y="1515496"/>
              <a:ext cx="89271" cy="89271"/>
            </a:xfrm>
            <a:custGeom>
              <a:avLst/>
              <a:gdLst/>
              <a:ahLst/>
              <a:cxnLst/>
              <a:rect l="l" t="t" r="r" b="b"/>
              <a:pathLst>
                <a:path w="2897" h="2897" extrusionOk="0">
                  <a:moveTo>
                    <a:pt x="1448" y="1"/>
                  </a:moveTo>
                  <a:lnTo>
                    <a:pt x="1" y="1448"/>
                  </a:lnTo>
                  <a:lnTo>
                    <a:pt x="1448" y="2896"/>
                  </a:lnTo>
                  <a:lnTo>
                    <a:pt x="2896"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2327870" y="1605846"/>
              <a:ext cx="89610" cy="89271"/>
            </a:xfrm>
            <a:custGeom>
              <a:avLst/>
              <a:gdLst/>
              <a:ahLst/>
              <a:cxnLst/>
              <a:rect l="l" t="t" r="r" b="b"/>
              <a:pathLst>
                <a:path w="2908" h="2897" extrusionOk="0">
                  <a:moveTo>
                    <a:pt x="1448" y="1"/>
                  </a:moveTo>
                  <a:lnTo>
                    <a:pt x="0"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2421239" y="1605846"/>
              <a:ext cx="89641" cy="89271"/>
            </a:xfrm>
            <a:custGeom>
              <a:avLst/>
              <a:gdLst/>
              <a:ahLst/>
              <a:cxnLst/>
              <a:rect l="l" t="t" r="r" b="b"/>
              <a:pathLst>
                <a:path w="2909" h="2897" extrusionOk="0">
                  <a:moveTo>
                    <a:pt x="1448" y="1"/>
                  </a:moveTo>
                  <a:lnTo>
                    <a:pt x="1"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2514640" y="1605846"/>
              <a:ext cx="89610" cy="89271"/>
            </a:xfrm>
            <a:custGeom>
              <a:avLst/>
              <a:gdLst/>
              <a:ahLst/>
              <a:cxnLst/>
              <a:rect l="l" t="t" r="r" b="b"/>
              <a:pathLst>
                <a:path w="2908" h="2897" extrusionOk="0">
                  <a:moveTo>
                    <a:pt x="1448" y="1"/>
                  </a:moveTo>
                  <a:lnTo>
                    <a:pt x="0"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2608009" y="1605846"/>
              <a:ext cx="89240" cy="89271"/>
            </a:xfrm>
            <a:custGeom>
              <a:avLst/>
              <a:gdLst/>
              <a:ahLst/>
              <a:cxnLst/>
              <a:rect l="l" t="t" r="r" b="b"/>
              <a:pathLst>
                <a:path w="2896" h="2897" extrusionOk="0">
                  <a:moveTo>
                    <a:pt x="1448" y="1"/>
                  </a:moveTo>
                  <a:lnTo>
                    <a:pt x="0" y="1449"/>
                  </a:lnTo>
                  <a:lnTo>
                    <a:pt x="1448" y="2896"/>
                  </a:lnTo>
                  <a:lnTo>
                    <a:pt x="2896"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2701379" y="1605846"/>
              <a:ext cx="89271" cy="89271"/>
            </a:xfrm>
            <a:custGeom>
              <a:avLst/>
              <a:gdLst/>
              <a:ahLst/>
              <a:cxnLst/>
              <a:rect l="l" t="t" r="r" b="b"/>
              <a:pathLst>
                <a:path w="2897" h="2897" extrusionOk="0">
                  <a:moveTo>
                    <a:pt x="1448" y="1"/>
                  </a:moveTo>
                  <a:lnTo>
                    <a:pt x="1" y="1449"/>
                  </a:lnTo>
                  <a:lnTo>
                    <a:pt x="1448" y="2896"/>
                  </a:lnTo>
                  <a:lnTo>
                    <a:pt x="2896"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a:off x="2327870" y="1696226"/>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a:off x="2421239" y="1696226"/>
              <a:ext cx="89641" cy="89240"/>
            </a:xfrm>
            <a:custGeom>
              <a:avLst/>
              <a:gdLst/>
              <a:ahLst/>
              <a:cxnLst/>
              <a:rect l="l" t="t" r="r" b="b"/>
              <a:pathLst>
                <a:path w="2909" h="2896" extrusionOk="0">
                  <a:moveTo>
                    <a:pt x="1448" y="0"/>
                  </a:moveTo>
                  <a:lnTo>
                    <a:pt x="1"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a:off x="2514640" y="1696226"/>
              <a:ext cx="89240" cy="89240"/>
            </a:xfrm>
            <a:custGeom>
              <a:avLst/>
              <a:gdLst/>
              <a:ahLst/>
              <a:cxnLst/>
              <a:rect l="l" t="t" r="r" b="b"/>
              <a:pathLst>
                <a:path w="2896" h="2896" extrusionOk="0">
                  <a:moveTo>
                    <a:pt x="1448" y="0"/>
                  </a:moveTo>
                  <a:lnTo>
                    <a:pt x="0" y="1448"/>
                  </a:lnTo>
                  <a:lnTo>
                    <a:pt x="1448" y="2896"/>
                  </a:lnTo>
                  <a:lnTo>
                    <a:pt x="2895"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a:off x="2608009" y="1696226"/>
              <a:ext cx="89240" cy="89240"/>
            </a:xfrm>
            <a:custGeom>
              <a:avLst/>
              <a:gdLst/>
              <a:ahLst/>
              <a:cxnLst/>
              <a:rect l="l" t="t" r="r" b="b"/>
              <a:pathLst>
                <a:path w="2896" h="2896" extrusionOk="0">
                  <a:moveTo>
                    <a:pt x="1448" y="0"/>
                  </a:moveTo>
                  <a:lnTo>
                    <a:pt x="0"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a:off x="2701379" y="1696226"/>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a:off x="2327870" y="1786576"/>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a:off x="2421239" y="1786576"/>
              <a:ext cx="89641" cy="89240"/>
            </a:xfrm>
            <a:custGeom>
              <a:avLst/>
              <a:gdLst/>
              <a:ahLst/>
              <a:cxnLst/>
              <a:rect l="l" t="t" r="r" b="b"/>
              <a:pathLst>
                <a:path w="2909" h="2896" extrusionOk="0">
                  <a:moveTo>
                    <a:pt x="1448" y="0"/>
                  </a:moveTo>
                  <a:lnTo>
                    <a:pt x="1"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a:off x="2514640" y="1786576"/>
              <a:ext cx="89240" cy="89240"/>
            </a:xfrm>
            <a:custGeom>
              <a:avLst/>
              <a:gdLst/>
              <a:ahLst/>
              <a:cxnLst/>
              <a:rect l="l" t="t" r="r" b="b"/>
              <a:pathLst>
                <a:path w="2896" h="2896" extrusionOk="0">
                  <a:moveTo>
                    <a:pt x="1448" y="0"/>
                  </a:moveTo>
                  <a:lnTo>
                    <a:pt x="0" y="1448"/>
                  </a:lnTo>
                  <a:lnTo>
                    <a:pt x="1448" y="2896"/>
                  </a:lnTo>
                  <a:lnTo>
                    <a:pt x="2895"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a:off x="2608009" y="1786576"/>
              <a:ext cx="89240" cy="89240"/>
            </a:xfrm>
            <a:custGeom>
              <a:avLst/>
              <a:gdLst/>
              <a:ahLst/>
              <a:cxnLst/>
              <a:rect l="l" t="t" r="r" b="b"/>
              <a:pathLst>
                <a:path w="2896" h="2896" extrusionOk="0">
                  <a:moveTo>
                    <a:pt x="1448" y="0"/>
                  </a:moveTo>
                  <a:lnTo>
                    <a:pt x="0"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a:off x="2701379" y="1786576"/>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31"/>
          <p:cNvGrpSpPr/>
          <p:nvPr/>
        </p:nvGrpSpPr>
        <p:grpSpPr>
          <a:xfrm>
            <a:off x="1940728" y="-453524"/>
            <a:ext cx="1334959" cy="1485874"/>
            <a:chOff x="912677" y="-457201"/>
            <a:chExt cx="1334959" cy="1485874"/>
          </a:xfrm>
        </p:grpSpPr>
        <p:sp>
          <p:nvSpPr>
            <p:cNvPr id="995" name="Google Shape;995;p31"/>
            <p:cNvSpPr/>
            <p:nvPr/>
          </p:nvSpPr>
          <p:spPr>
            <a:xfrm>
              <a:off x="1016713"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1016713"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1016713"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912677"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31"/>
          <p:cNvSpPr/>
          <p:nvPr/>
        </p:nvSpPr>
        <p:spPr>
          <a:xfrm>
            <a:off x="1026226" y="-3948"/>
            <a:ext cx="1028700" cy="103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31"/>
          <p:cNvGrpSpPr/>
          <p:nvPr/>
        </p:nvGrpSpPr>
        <p:grpSpPr>
          <a:xfrm>
            <a:off x="1254829" y="175740"/>
            <a:ext cx="571478" cy="678923"/>
            <a:chOff x="1237965" y="179688"/>
            <a:chExt cx="571478" cy="678923"/>
          </a:xfrm>
        </p:grpSpPr>
        <p:sp>
          <p:nvSpPr>
            <p:cNvPr id="1001" name="Google Shape;1001;p31"/>
            <p:cNvSpPr/>
            <p:nvPr/>
          </p:nvSpPr>
          <p:spPr>
            <a:xfrm>
              <a:off x="1237965" y="262585"/>
              <a:ext cx="571478" cy="596026"/>
            </a:xfrm>
            <a:custGeom>
              <a:avLst/>
              <a:gdLst/>
              <a:ahLst/>
              <a:cxnLst/>
              <a:rect l="l" t="t" r="r" b="b"/>
              <a:pathLst>
                <a:path w="11141" h="11619" extrusionOk="0">
                  <a:moveTo>
                    <a:pt x="1767" y="0"/>
                  </a:moveTo>
                  <a:cubicBezTo>
                    <a:pt x="1252" y="0"/>
                    <a:pt x="786" y="233"/>
                    <a:pt x="454" y="589"/>
                  </a:cubicBezTo>
                  <a:cubicBezTo>
                    <a:pt x="172" y="908"/>
                    <a:pt x="0" y="1313"/>
                    <a:pt x="0" y="1779"/>
                  </a:cubicBezTo>
                  <a:lnTo>
                    <a:pt x="0" y="9852"/>
                  </a:lnTo>
                  <a:cubicBezTo>
                    <a:pt x="0" y="10453"/>
                    <a:pt x="307" y="10993"/>
                    <a:pt x="786" y="11312"/>
                  </a:cubicBezTo>
                  <a:cubicBezTo>
                    <a:pt x="1068" y="11508"/>
                    <a:pt x="1411" y="11619"/>
                    <a:pt x="1767" y="11619"/>
                  </a:cubicBezTo>
                  <a:lnTo>
                    <a:pt x="9361" y="11619"/>
                  </a:lnTo>
                  <a:cubicBezTo>
                    <a:pt x="9852" y="11619"/>
                    <a:pt x="10294" y="11422"/>
                    <a:pt x="10613" y="11103"/>
                  </a:cubicBezTo>
                  <a:cubicBezTo>
                    <a:pt x="10932" y="10784"/>
                    <a:pt x="11140" y="10330"/>
                    <a:pt x="11140" y="9852"/>
                  </a:cubicBezTo>
                  <a:lnTo>
                    <a:pt x="11140" y="1779"/>
                  </a:lnTo>
                  <a:cubicBezTo>
                    <a:pt x="11140" y="1288"/>
                    <a:pt x="10932" y="847"/>
                    <a:pt x="10613" y="528"/>
                  </a:cubicBezTo>
                  <a:cubicBezTo>
                    <a:pt x="10294" y="196"/>
                    <a:pt x="9852" y="0"/>
                    <a:pt x="93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a:off x="1237965" y="262585"/>
              <a:ext cx="571478" cy="137836"/>
            </a:xfrm>
            <a:custGeom>
              <a:avLst/>
              <a:gdLst/>
              <a:ahLst/>
              <a:cxnLst/>
              <a:rect l="l" t="t" r="r" b="b"/>
              <a:pathLst>
                <a:path w="11141" h="2687" extrusionOk="0">
                  <a:moveTo>
                    <a:pt x="1767" y="0"/>
                  </a:moveTo>
                  <a:cubicBezTo>
                    <a:pt x="1252" y="0"/>
                    <a:pt x="786" y="233"/>
                    <a:pt x="454" y="589"/>
                  </a:cubicBezTo>
                  <a:cubicBezTo>
                    <a:pt x="172" y="896"/>
                    <a:pt x="0" y="1313"/>
                    <a:pt x="0" y="1779"/>
                  </a:cubicBezTo>
                  <a:lnTo>
                    <a:pt x="0" y="2687"/>
                  </a:lnTo>
                  <a:lnTo>
                    <a:pt x="11128" y="2687"/>
                  </a:lnTo>
                  <a:lnTo>
                    <a:pt x="11128" y="1779"/>
                  </a:lnTo>
                  <a:lnTo>
                    <a:pt x="11140" y="1779"/>
                  </a:lnTo>
                  <a:cubicBezTo>
                    <a:pt x="11140" y="1288"/>
                    <a:pt x="10932" y="847"/>
                    <a:pt x="10613" y="515"/>
                  </a:cubicBezTo>
                  <a:cubicBezTo>
                    <a:pt x="10294" y="196"/>
                    <a:pt x="9852" y="0"/>
                    <a:pt x="9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1"/>
            <p:cNvSpPr/>
            <p:nvPr/>
          </p:nvSpPr>
          <p:spPr>
            <a:xfrm>
              <a:off x="1354404" y="434382"/>
              <a:ext cx="166811" cy="263105"/>
            </a:xfrm>
            <a:custGeom>
              <a:avLst/>
              <a:gdLst/>
              <a:ahLst/>
              <a:cxnLst/>
              <a:rect l="l" t="t" r="r" b="b"/>
              <a:pathLst>
                <a:path w="3252" h="5129" extrusionOk="0">
                  <a:moveTo>
                    <a:pt x="1632" y="430"/>
                  </a:moveTo>
                  <a:cubicBezTo>
                    <a:pt x="2282" y="430"/>
                    <a:pt x="2822" y="1411"/>
                    <a:pt x="2822" y="2565"/>
                  </a:cubicBezTo>
                  <a:cubicBezTo>
                    <a:pt x="2822" y="3730"/>
                    <a:pt x="2282" y="4699"/>
                    <a:pt x="1632" y="4699"/>
                  </a:cubicBezTo>
                  <a:cubicBezTo>
                    <a:pt x="969" y="4699"/>
                    <a:pt x="429" y="3730"/>
                    <a:pt x="429" y="2565"/>
                  </a:cubicBezTo>
                  <a:cubicBezTo>
                    <a:pt x="429" y="1411"/>
                    <a:pt x="982" y="430"/>
                    <a:pt x="1632" y="430"/>
                  </a:cubicBezTo>
                  <a:close/>
                  <a:moveTo>
                    <a:pt x="1632" y="1"/>
                  </a:moveTo>
                  <a:cubicBezTo>
                    <a:pt x="712" y="1"/>
                    <a:pt x="0" y="1129"/>
                    <a:pt x="0" y="2565"/>
                  </a:cubicBezTo>
                  <a:cubicBezTo>
                    <a:pt x="0" y="4000"/>
                    <a:pt x="712" y="5129"/>
                    <a:pt x="1632" y="5129"/>
                  </a:cubicBezTo>
                  <a:cubicBezTo>
                    <a:pt x="2540" y="5129"/>
                    <a:pt x="3251" y="4000"/>
                    <a:pt x="3251" y="2565"/>
                  </a:cubicBezTo>
                  <a:cubicBezTo>
                    <a:pt x="3251" y="1129"/>
                    <a:pt x="2540" y="1"/>
                    <a:pt x="1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1539425" y="434125"/>
              <a:ext cx="91305" cy="256436"/>
            </a:xfrm>
            <a:custGeom>
              <a:avLst/>
              <a:gdLst/>
              <a:ahLst/>
              <a:cxnLst/>
              <a:rect l="l" t="t" r="r" b="b"/>
              <a:pathLst>
                <a:path w="1780" h="4999" extrusionOk="0">
                  <a:moveTo>
                    <a:pt x="1559" y="0"/>
                  </a:moveTo>
                  <a:cubicBezTo>
                    <a:pt x="1469" y="0"/>
                    <a:pt x="1393" y="57"/>
                    <a:pt x="1362" y="140"/>
                  </a:cubicBezTo>
                  <a:cubicBezTo>
                    <a:pt x="1006" y="1159"/>
                    <a:pt x="258" y="1159"/>
                    <a:pt x="221" y="1159"/>
                  </a:cubicBezTo>
                  <a:cubicBezTo>
                    <a:pt x="215" y="1158"/>
                    <a:pt x="208" y="1158"/>
                    <a:pt x="202" y="1158"/>
                  </a:cubicBezTo>
                  <a:cubicBezTo>
                    <a:pt x="100" y="1158"/>
                    <a:pt x="12" y="1251"/>
                    <a:pt x="0" y="1355"/>
                  </a:cubicBezTo>
                  <a:cubicBezTo>
                    <a:pt x="0" y="1478"/>
                    <a:pt x="86" y="1576"/>
                    <a:pt x="209" y="1588"/>
                  </a:cubicBezTo>
                  <a:cubicBezTo>
                    <a:pt x="212" y="1588"/>
                    <a:pt x="218" y="1588"/>
                    <a:pt x="228" y="1588"/>
                  </a:cubicBezTo>
                  <a:cubicBezTo>
                    <a:pt x="341" y="1588"/>
                    <a:pt x="897" y="1567"/>
                    <a:pt x="1350" y="1036"/>
                  </a:cubicBezTo>
                  <a:lnTo>
                    <a:pt x="1350" y="4778"/>
                  </a:lnTo>
                  <a:cubicBezTo>
                    <a:pt x="1350" y="4901"/>
                    <a:pt x="1448" y="4999"/>
                    <a:pt x="1570" y="4999"/>
                  </a:cubicBezTo>
                  <a:lnTo>
                    <a:pt x="1570" y="4987"/>
                  </a:lnTo>
                  <a:cubicBezTo>
                    <a:pt x="1681" y="4987"/>
                    <a:pt x="1779" y="4901"/>
                    <a:pt x="1779" y="4778"/>
                  </a:cubicBezTo>
                  <a:lnTo>
                    <a:pt x="1779" y="214"/>
                  </a:lnTo>
                  <a:cubicBezTo>
                    <a:pt x="1779" y="104"/>
                    <a:pt x="1705" y="18"/>
                    <a:pt x="1607" y="6"/>
                  </a:cubicBezTo>
                  <a:cubicBezTo>
                    <a:pt x="1591" y="2"/>
                    <a:pt x="1575"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a:off x="1548863" y="675431"/>
              <a:ext cx="132187" cy="22058"/>
            </a:xfrm>
            <a:custGeom>
              <a:avLst/>
              <a:gdLst/>
              <a:ahLst/>
              <a:cxnLst/>
              <a:rect l="l" t="t" r="r" b="b"/>
              <a:pathLst>
                <a:path w="2577" h="430" extrusionOk="0">
                  <a:moveTo>
                    <a:pt x="221" y="0"/>
                  </a:moveTo>
                  <a:cubicBezTo>
                    <a:pt x="98" y="0"/>
                    <a:pt x="0" y="99"/>
                    <a:pt x="0" y="221"/>
                  </a:cubicBezTo>
                  <a:cubicBezTo>
                    <a:pt x="0" y="344"/>
                    <a:pt x="98" y="430"/>
                    <a:pt x="221" y="430"/>
                  </a:cubicBezTo>
                  <a:lnTo>
                    <a:pt x="2356" y="430"/>
                  </a:lnTo>
                  <a:cubicBezTo>
                    <a:pt x="2478" y="430"/>
                    <a:pt x="2577" y="344"/>
                    <a:pt x="2577" y="221"/>
                  </a:cubicBezTo>
                  <a:cubicBezTo>
                    <a:pt x="2577" y="99"/>
                    <a:pt x="2478" y="0"/>
                    <a:pt x="2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1317882" y="715084"/>
              <a:ext cx="50423" cy="77972"/>
            </a:xfrm>
            <a:custGeom>
              <a:avLst/>
              <a:gdLst/>
              <a:ahLst/>
              <a:cxnLst/>
              <a:rect l="l" t="t" r="r" b="b"/>
              <a:pathLst>
                <a:path w="983" h="1520" extrusionOk="0">
                  <a:moveTo>
                    <a:pt x="160" y="0"/>
                  </a:moveTo>
                  <a:cubicBezTo>
                    <a:pt x="25" y="0"/>
                    <a:pt x="25" y="221"/>
                    <a:pt x="160" y="221"/>
                  </a:cubicBezTo>
                  <a:lnTo>
                    <a:pt x="724" y="221"/>
                  </a:lnTo>
                  <a:cubicBezTo>
                    <a:pt x="724" y="442"/>
                    <a:pt x="724" y="663"/>
                    <a:pt x="724" y="884"/>
                  </a:cubicBezTo>
                  <a:cubicBezTo>
                    <a:pt x="724" y="920"/>
                    <a:pt x="724" y="957"/>
                    <a:pt x="724" y="994"/>
                  </a:cubicBezTo>
                  <a:cubicBezTo>
                    <a:pt x="724" y="994"/>
                    <a:pt x="724" y="1006"/>
                    <a:pt x="724" y="1006"/>
                  </a:cubicBezTo>
                  <a:cubicBezTo>
                    <a:pt x="724" y="1008"/>
                    <a:pt x="724" y="1012"/>
                    <a:pt x="724" y="1019"/>
                  </a:cubicBezTo>
                  <a:cubicBezTo>
                    <a:pt x="724" y="1031"/>
                    <a:pt x="712" y="1055"/>
                    <a:pt x="712" y="1068"/>
                  </a:cubicBezTo>
                  <a:cubicBezTo>
                    <a:pt x="712" y="1092"/>
                    <a:pt x="700" y="1105"/>
                    <a:pt x="700" y="1129"/>
                  </a:cubicBezTo>
                  <a:cubicBezTo>
                    <a:pt x="688" y="1154"/>
                    <a:pt x="688" y="1154"/>
                    <a:pt x="675" y="1166"/>
                  </a:cubicBezTo>
                  <a:cubicBezTo>
                    <a:pt x="638" y="1239"/>
                    <a:pt x="602" y="1276"/>
                    <a:pt x="516" y="1301"/>
                  </a:cubicBezTo>
                  <a:cubicBezTo>
                    <a:pt x="504" y="1305"/>
                    <a:pt x="490" y="1306"/>
                    <a:pt x="475" y="1306"/>
                  </a:cubicBezTo>
                  <a:cubicBezTo>
                    <a:pt x="446" y="1306"/>
                    <a:pt x="414" y="1301"/>
                    <a:pt x="381" y="1301"/>
                  </a:cubicBezTo>
                  <a:cubicBezTo>
                    <a:pt x="344" y="1289"/>
                    <a:pt x="319" y="1264"/>
                    <a:pt x="295" y="1239"/>
                  </a:cubicBezTo>
                  <a:cubicBezTo>
                    <a:pt x="258" y="1203"/>
                    <a:pt x="234" y="1117"/>
                    <a:pt x="234" y="1055"/>
                  </a:cubicBezTo>
                  <a:cubicBezTo>
                    <a:pt x="234" y="1031"/>
                    <a:pt x="234" y="994"/>
                    <a:pt x="234" y="957"/>
                  </a:cubicBezTo>
                  <a:cubicBezTo>
                    <a:pt x="234" y="955"/>
                    <a:pt x="234" y="950"/>
                    <a:pt x="234" y="945"/>
                  </a:cubicBezTo>
                  <a:cubicBezTo>
                    <a:pt x="234" y="884"/>
                    <a:pt x="209" y="822"/>
                    <a:pt x="160" y="810"/>
                  </a:cubicBezTo>
                  <a:cubicBezTo>
                    <a:pt x="152" y="808"/>
                    <a:pt x="144" y="808"/>
                    <a:pt x="135" y="808"/>
                  </a:cubicBezTo>
                  <a:cubicBezTo>
                    <a:pt x="81" y="808"/>
                    <a:pt x="25" y="841"/>
                    <a:pt x="25" y="884"/>
                  </a:cubicBezTo>
                  <a:cubicBezTo>
                    <a:pt x="1" y="1031"/>
                    <a:pt x="13" y="1178"/>
                    <a:pt x="74" y="1313"/>
                  </a:cubicBezTo>
                  <a:cubicBezTo>
                    <a:pt x="153" y="1447"/>
                    <a:pt x="312" y="1520"/>
                    <a:pt x="471" y="1520"/>
                  </a:cubicBezTo>
                  <a:cubicBezTo>
                    <a:pt x="560" y="1520"/>
                    <a:pt x="649" y="1497"/>
                    <a:pt x="724" y="1448"/>
                  </a:cubicBezTo>
                  <a:cubicBezTo>
                    <a:pt x="982" y="1264"/>
                    <a:pt x="945" y="920"/>
                    <a:pt x="945" y="638"/>
                  </a:cubicBezTo>
                  <a:lnTo>
                    <a:pt x="945" y="111"/>
                  </a:lnTo>
                  <a:cubicBezTo>
                    <a:pt x="945" y="49"/>
                    <a:pt x="896"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1370767" y="734577"/>
              <a:ext cx="63606" cy="54478"/>
            </a:xfrm>
            <a:custGeom>
              <a:avLst/>
              <a:gdLst/>
              <a:ahLst/>
              <a:cxnLst/>
              <a:rect l="l" t="t" r="r" b="b"/>
              <a:pathLst>
                <a:path w="1240" h="1062" extrusionOk="0">
                  <a:moveTo>
                    <a:pt x="606" y="226"/>
                  </a:moveTo>
                  <a:cubicBezTo>
                    <a:pt x="633" y="226"/>
                    <a:pt x="660" y="229"/>
                    <a:pt x="687" y="234"/>
                  </a:cubicBezTo>
                  <a:cubicBezTo>
                    <a:pt x="691" y="235"/>
                    <a:pt x="695" y="236"/>
                    <a:pt x="699" y="236"/>
                  </a:cubicBezTo>
                  <a:lnTo>
                    <a:pt x="699" y="236"/>
                  </a:lnTo>
                  <a:cubicBezTo>
                    <a:pt x="689" y="293"/>
                    <a:pt x="683" y="351"/>
                    <a:pt x="682" y="410"/>
                  </a:cubicBezTo>
                  <a:lnTo>
                    <a:pt x="682" y="410"/>
                  </a:lnTo>
                  <a:cubicBezTo>
                    <a:pt x="669" y="462"/>
                    <a:pt x="655" y="513"/>
                    <a:pt x="638" y="565"/>
                  </a:cubicBezTo>
                  <a:cubicBezTo>
                    <a:pt x="601" y="663"/>
                    <a:pt x="564" y="810"/>
                    <a:pt x="454" y="847"/>
                  </a:cubicBezTo>
                  <a:cubicBezTo>
                    <a:pt x="443" y="850"/>
                    <a:pt x="433" y="851"/>
                    <a:pt x="423" y="851"/>
                  </a:cubicBezTo>
                  <a:cubicBezTo>
                    <a:pt x="330" y="851"/>
                    <a:pt x="268" y="753"/>
                    <a:pt x="245" y="675"/>
                  </a:cubicBezTo>
                  <a:cubicBezTo>
                    <a:pt x="221" y="565"/>
                    <a:pt x="245" y="430"/>
                    <a:pt x="319" y="344"/>
                  </a:cubicBezTo>
                  <a:cubicBezTo>
                    <a:pt x="398" y="266"/>
                    <a:pt x="500" y="226"/>
                    <a:pt x="606" y="226"/>
                  </a:cubicBezTo>
                  <a:close/>
                  <a:moveTo>
                    <a:pt x="859" y="1"/>
                  </a:moveTo>
                  <a:cubicBezTo>
                    <a:pt x="821" y="1"/>
                    <a:pt x="788" y="15"/>
                    <a:pt x="765" y="37"/>
                  </a:cubicBezTo>
                  <a:lnTo>
                    <a:pt x="765" y="37"/>
                  </a:lnTo>
                  <a:cubicBezTo>
                    <a:pt x="757" y="32"/>
                    <a:pt x="747" y="28"/>
                    <a:pt x="736" y="25"/>
                  </a:cubicBezTo>
                  <a:lnTo>
                    <a:pt x="748" y="25"/>
                  </a:lnTo>
                  <a:cubicBezTo>
                    <a:pt x="704" y="16"/>
                    <a:pt x="659" y="12"/>
                    <a:pt x="613" y="12"/>
                  </a:cubicBezTo>
                  <a:cubicBezTo>
                    <a:pt x="468" y="12"/>
                    <a:pt x="323" y="58"/>
                    <a:pt x="221" y="160"/>
                  </a:cubicBezTo>
                  <a:cubicBezTo>
                    <a:pt x="74" y="271"/>
                    <a:pt x="0" y="467"/>
                    <a:pt x="25" y="651"/>
                  </a:cubicBezTo>
                  <a:cubicBezTo>
                    <a:pt x="37" y="835"/>
                    <a:pt x="160" y="1031"/>
                    <a:pt x="356" y="1056"/>
                  </a:cubicBezTo>
                  <a:cubicBezTo>
                    <a:pt x="379" y="1060"/>
                    <a:pt x="402" y="1062"/>
                    <a:pt x="423" y="1062"/>
                  </a:cubicBezTo>
                  <a:cubicBezTo>
                    <a:pt x="580" y="1062"/>
                    <a:pt x="690" y="958"/>
                    <a:pt x="766" y="823"/>
                  </a:cubicBezTo>
                  <a:lnTo>
                    <a:pt x="766" y="823"/>
                  </a:lnTo>
                  <a:cubicBezTo>
                    <a:pt x="831" y="942"/>
                    <a:pt x="938" y="1032"/>
                    <a:pt x="1083" y="1032"/>
                  </a:cubicBezTo>
                  <a:cubicBezTo>
                    <a:pt x="1090" y="1032"/>
                    <a:pt x="1097" y="1032"/>
                    <a:pt x="1104" y="1031"/>
                  </a:cubicBezTo>
                  <a:cubicBezTo>
                    <a:pt x="1236" y="1031"/>
                    <a:pt x="1239" y="822"/>
                    <a:pt x="1115" y="822"/>
                  </a:cubicBezTo>
                  <a:cubicBezTo>
                    <a:pt x="1111" y="822"/>
                    <a:pt x="1108" y="822"/>
                    <a:pt x="1104" y="823"/>
                  </a:cubicBezTo>
                  <a:cubicBezTo>
                    <a:pt x="969" y="823"/>
                    <a:pt x="933" y="688"/>
                    <a:pt x="908" y="590"/>
                  </a:cubicBezTo>
                  <a:cubicBezTo>
                    <a:pt x="899" y="533"/>
                    <a:pt x="895" y="477"/>
                    <a:pt x="896" y="423"/>
                  </a:cubicBezTo>
                  <a:lnTo>
                    <a:pt x="896" y="423"/>
                  </a:lnTo>
                  <a:cubicBezTo>
                    <a:pt x="915" y="333"/>
                    <a:pt x="930" y="241"/>
                    <a:pt x="941" y="148"/>
                  </a:cubicBezTo>
                  <a:lnTo>
                    <a:pt x="941" y="148"/>
                  </a:lnTo>
                  <a:cubicBezTo>
                    <a:pt x="942" y="144"/>
                    <a:pt x="943" y="140"/>
                    <a:pt x="945" y="136"/>
                  </a:cubicBezTo>
                  <a:cubicBezTo>
                    <a:pt x="944" y="136"/>
                    <a:pt x="943" y="136"/>
                    <a:pt x="942" y="136"/>
                  </a:cubicBezTo>
                  <a:lnTo>
                    <a:pt x="942" y="136"/>
                  </a:lnTo>
                  <a:cubicBezTo>
                    <a:pt x="943" y="127"/>
                    <a:pt x="944" y="119"/>
                    <a:pt x="945" y="111"/>
                  </a:cubicBezTo>
                  <a:cubicBezTo>
                    <a:pt x="957" y="62"/>
                    <a:pt x="908" y="13"/>
                    <a:pt x="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1568970" y="733346"/>
              <a:ext cx="59861" cy="52580"/>
            </a:xfrm>
            <a:custGeom>
              <a:avLst/>
              <a:gdLst/>
              <a:ahLst/>
              <a:cxnLst/>
              <a:rect l="l" t="t" r="r" b="b"/>
              <a:pathLst>
                <a:path w="1167" h="1025" extrusionOk="0">
                  <a:moveTo>
                    <a:pt x="578" y="221"/>
                  </a:moveTo>
                  <a:cubicBezTo>
                    <a:pt x="606" y="221"/>
                    <a:pt x="635" y="225"/>
                    <a:pt x="663" y="233"/>
                  </a:cubicBezTo>
                  <a:cubicBezTo>
                    <a:pt x="665" y="234"/>
                    <a:pt x="666" y="234"/>
                    <a:pt x="668" y="234"/>
                  </a:cubicBezTo>
                  <a:lnTo>
                    <a:pt x="668" y="234"/>
                  </a:lnTo>
                  <a:cubicBezTo>
                    <a:pt x="659" y="285"/>
                    <a:pt x="654" y="336"/>
                    <a:pt x="654" y="386"/>
                  </a:cubicBezTo>
                  <a:lnTo>
                    <a:pt x="654" y="386"/>
                  </a:lnTo>
                  <a:cubicBezTo>
                    <a:pt x="641" y="439"/>
                    <a:pt x="628" y="490"/>
                    <a:pt x="614" y="540"/>
                  </a:cubicBezTo>
                  <a:cubicBezTo>
                    <a:pt x="577" y="638"/>
                    <a:pt x="541" y="785"/>
                    <a:pt x="442" y="810"/>
                  </a:cubicBezTo>
                  <a:cubicBezTo>
                    <a:pt x="429" y="815"/>
                    <a:pt x="416" y="817"/>
                    <a:pt x="403" y="817"/>
                  </a:cubicBezTo>
                  <a:cubicBezTo>
                    <a:pt x="322" y="817"/>
                    <a:pt x="255" y="723"/>
                    <a:pt x="234" y="638"/>
                  </a:cubicBezTo>
                  <a:cubicBezTo>
                    <a:pt x="209" y="540"/>
                    <a:pt x="246" y="417"/>
                    <a:pt x="320" y="331"/>
                  </a:cubicBezTo>
                  <a:cubicBezTo>
                    <a:pt x="386" y="265"/>
                    <a:pt x="481" y="221"/>
                    <a:pt x="578" y="221"/>
                  </a:cubicBezTo>
                  <a:close/>
                  <a:moveTo>
                    <a:pt x="823" y="0"/>
                  </a:moveTo>
                  <a:cubicBezTo>
                    <a:pt x="792" y="0"/>
                    <a:pt x="762" y="10"/>
                    <a:pt x="740" y="29"/>
                  </a:cubicBezTo>
                  <a:lnTo>
                    <a:pt x="740" y="29"/>
                  </a:lnTo>
                  <a:cubicBezTo>
                    <a:pt x="735" y="27"/>
                    <a:pt x="730" y="26"/>
                    <a:pt x="725" y="25"/>
                  </a:cubicBezTo>
                  <a:cubicBezTo>
                    <a:pt x="677" y="12"/>
                    <a:pt x="629" y="6"/>
                    <a:pt x="581" y="6"/>
                  </a:cubicBezTo>
                  <a:cubicBezTo>
                    <a:pt x="443" y="6"/>
                    <a:pt x="309" y="56"/>
                    <a:pt x="209" y="147"/>
                  </a:cubicBezTo>
                  <a:cubicBezTo>
                    <a:pt x="74" y="258"/>
                    <a:pt x="1" y="442"/>
                    <a:pt x="13" y="626"/>
                  </a:cubicBezTo>
                  <a:cubicBezTo>
                    <a:pt x="38" y="810"/>
                    <a:pt x="148" y="994"/>
                    <a:pt x="344" y="1018"/>
                  </a:cubicBezTo>
                  <a:cubicBezTo>
                    <a:pt x="368" y="1023"/>
                    <a:pt x="391" y="1025"/>
                    <a:pt x="413" y="1025"/>
                  </a:cubicBezTo>
                  <a:cubicBezTo>
                    <a:pt x="559" y="1025"/>
                    <a:pt x="672" y="933"/>
                    <a:pt x="741" y="804"/>
                  </a:cubicBezTo>
                  <a:lnTo>
                    <a:pt x="741" y="804"/>
                  </a:lnTo>
                  <a:cubicBezTo>
                    <a:pt x="802" y="916"/>
                    <a:pt x="905" y="1007"/>
                    <a:pt x="1037" y="1007"/>
                  </a:cubicBezTo>
                  <a:cubicBezTo>
                    <a:pt x="1043" y="1007"/>
                    <a:pt x="1050" y="1007"/>
                    <a:pt x="1056" y="1006"/>
                  </a:cubicBezTo>
                  <a:cubicBezTo>
                    <a:pt x="1117" y="1006"/>
                    <a:pt x="1166" y="957"/>
                    <a:pt x="1166" y="896"/>
                  </a:cubicBezTo>
                  <a:cubicBezTo>
                    <a:pt x="1166" y="834"/>
                    <a:pt x="1117" y="785"/>
                    <a:pt x="1056" y="785"/>
                  </a:cubicBezTo>
                  <a:cubicBezTo>
                    <a:pt x="1051" y="786"/>
                    <a:pt x="1046" y="786"/>
                    <a:pt x="1042" y="786"/>
                  </a:cubicBezTo>
                  <a:cubicBezTo>
                    <a:pt x="941" y="786"/>
                    <a:pt x="896" y="658"/>
                    <a:pt x="884" y="564"/>
                  </a:cubicBezTo>
                  <a:cubicBezTo>
                    <a:pt x="873" y="520"/>
                    <a:pt x="867" y="475"/>
                    <a:pt x="866" y="430"/>
                  </a:cubicBezTo>
                  <a:lnTo>
                    <a:pt x="866" y="430"/>
                  </a:lnTo>
                  <a:cubicBezTo>
                    <a:pt x="888" y="337"/>
                    <a:pt x="905" y="242"/>
                    <a:pt x="917" y="147"/>
                  </a:cubicBezTo>
                  <a:lnTo>
                    <a:pt x="917" y="147"/>
                  </a:lnTo>
                  <a:cubicBezTo>
                    <a:pt x="918" y="143"/>
                    <a:pt x="919" y="139"/>
                    <a:pt x="921" y="135"/>
                  </a:cubicBezTo>
                  <a:cubicBezTo>
                    <a:pt x="920" y="135"/>
                    <a:pt x="919" y="135"/>
                    <a:pt x="918" y="135"/>
                  </a:cubicBezTo>
                  <a:lnTo>
                    <a:pt x="918" y="135"/>
                  </a:lnTo>
                  <a:cubicBezTo>
                    <a:pt x="919" y="127"/>
                    <a:pt x="920" y="119"/>
                    <a:pt x="921" y="111"/>
                  </a:cubicBezTo>
                  <a:cubicBezTo>
                    <a:pt x="921" y="49"/>
                    <a:pt x="872" y="12"/>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1435707" y="732987"/>
              <a:ext cx="68274" cy="59813"/>
            </a:xfrm>
            <a:custGeom>
              <a:avLst/>
              <a:gdLst/>
              <a:ahLst/>
              <a:cxnLst/>
              <a:rect l="l" t="t" r="r" b="b"/>
              <a:pathLst>
                <a:path w="1331" h="1166" extrusionOk="0">
                  <a:moveTo>
                    <a:pt x="117" y="1"/>
                  </a:moveTo>
                  <a:cubicBezTo>
                    <a:pt x="75" y="1"/>
                    <a:pt x="30" y="41"/>
                    <a:pt x="10" y="81"/>
                  </a:cubicBezTo>
                  <a:cubicBezTo>
                    <a:pt x="1" y="128"/>
                    <a:pt x="21" y="169"/>
                    <a:pt x="59" y="196"/>
                  </a:cubicBezTo>
                  <a:lnTo>
                    <a:pt x="59" y="196"/>
                  </a:lnTo>
                  <a:cubicBezTo>
                    <a:pt x="59" y="198"/>
                    <a:pt x="59" y="200"/>
                    <a:pt x="59" y="203"/>
                  </a:cubicBezTo>
                  <a:cubicBezTo>
                    <a:pt x="59" y="216"/>
                    <a:pt x="71" y="240"/>
                    <a:pt x="71" y="265"/>
                  </a:cubicBezTo>
                  <a:cubicBezTo>
                    <a:pt x="84" y="289"/>
                    <a:pt x="84" y="326"/>
                    <a:pt x="96" y="363"/>
                  </a:cubicBezTo>
                  <a:cubicBezTo>
                    <a:pt x="108" y="437"/>
                    <a:pt x="120" y="510"/>
                    <a:pt x="120" y="584"/>
                  </a:cubicBezTo>
                  <a:cubicBezTo>
                    <a:pt x="133" y="731"/>
                    <a:pt x="133" y="878"/>
                    <a:pt x="120" y="1025"/>
                  </a:cubicBezTo>
                  <a:cubicBezTo>
                    <a:pt x="108" y="1087"/>
                    <a:pt x="170" y="1136"/>
                    <a:pt x="231" y="1136"/>
                  </a:cubicBezTo>
                  <a:cubicBezTo>
                    <a:pt x="288" y="1136"/>
                    <a:pt x="324" y="1093"/>
                    <a:pt x="329" y="1038"/>
                  </a:cubicBezTo>
                  <a:lnTo>
                    <a:pt x="329" y="1038"/>
                  </a:lnTo>
                  <a:cubicBezTo>
                    <a:pt x="332" y="1016"/>
                    <a:pt x="334" y="995"/>
                    <a:pt x="337" y="974"/>
                  </a:cubicBezTo>
                  <a:lnTo>
                    <a:pt x="337" y="974"/>
                  </a:lnTo>
                  <a:cubicBezTo>
                    <a:pt x="363" y="807"/>
                    <a:pt x="411" y="641"/>
                    <a:pt x="489" y="486"/>
                  </a:cubicBezTo>
                  <a:cubicBezTo>
                    <a:pt x="517" y="418"/>
                    <a:pt x="599" y="245"/>
                    <a:pt x="693" y="245"/>
                  </a:cubicBezTo>
                  <a:cubicBezTo>
                    <a:pt x="718" y="245"/>
                    <a:pt x="744" y="258"/>
                    <a:pt x="771" y="289"/>
                  </a:cubicBezTo>
                  <a:cubicBezTo>
                    <a:pt x="820" y="351"/>
                    <a:pt x="820" y="449"/>
                    <a:pt x="832" y="535"/>
                  </a:cubicBezTo>
                  <a:cubicBezTo>
                    <a:pt x="832" y="633"/>
                    <a:pt x="820" y="731"/>
                    <a:pt x="832" y="841"/>
                  </a:cubicBezTo>
                  <a:cubicBezTo>
                    <a:pt x="844" y="940"/>
                    <a:pt x="869" y="1038"/>
                    <a:pt x="942" y="1099"/>
                  </a:cubicBezTo>
                  <a:cubicBezTo>
                    <a:pt x="994" y="1143"/>
                    <a:pt x="1050" y="1165"/>
                    <a:pt x="1108" y="1165"/>
                  </a:cubicBezTo>
                  <a:cubicBezTo>
                    <a:pt x="1146" y="1165"/>
                    <a:pt x="1185" y="1155"/>
                    <a:pt x="1225" y="1136"/>
                  </a:cubicBezTo>
                  <a:cubicBezTo>
                    <a:pt x="1330" y="1083"/>
                    <a:pt x="1263" y="939"/>
                    <a:pt x="1164" y="939"/>
                  </a:cubicBezTo>
                  <a:cubicBezTo>
                    <a:pt x="1148" y="939"/>
                    <a:pt x="1131" y="943"/>
                    <a:pt x="1114" y="952"/>
                  </a:cubicBezTo>
                  <a:cubicBezTo>
                    <a:pt x="1112" y="953"/>
                    <a:pt x="1110" y="953"/>
                    <a:pt x="1108" y="953"/>
                  </a:cubicBezTo>
                  <a:cubicBezTo>
                    <a:pt x="1085" y="953"/>
                    <a:pt x="1065" y="901"/>
                    <a:pt x="1065" y="878"/>
                  </a:cubicBezTo>
                  <a:cubicBezTo>
                    <a:pt x="1041" y="805"/>
                    <a:pt x="1041" y="719"/>
                    <a:pt x="1041" y="633"/>
                  </a:cubicBezTo>
                  <a:cubicBezTo>
                    <a:pt x="1053" y="473"/>
                    <a:pt x="1041" y="289"/>
                    <a:pt x="930" y="154"/>
                  </a:cubicBezTo>
                  <a:cubicBezTo>
                    <a:pt x="867" y="77"/>
                    <a:pt x="779" y="36"/>
                    <a:pt x="690" y="36"/>
                  </a:cubicBezTo>
                  <a:cubicBezTo>
                    <a:pt x="625" y="36"/>
                    <a:pt x="558" y="58"/>
                    <a:pt x="501" y="105"/>
                  </a:cubicBezTo>
                  <a:cubicBezTo>
                    <a:pt x="418" y="163"/>
                    <a:pt x="357" y="261"/>
                    <a:pt x="312" y="360"/>
                  </a:cubicBezTo>
                  <a:lnTo>
                    <a:pt x="312" y="360"/>
                  </a:lnTo>
                  <a:cubicBezTo>
                    <a:pt x="303" y="309"/>
                    <a:pt x="294" y="258"/>
                    <a:pt x="280" y="203"/>
                  </a:cubicBezTo>
                  <a:cubicBezTo>
                    <a:pt x="268" y="118"/>
                    <a:pt x="243" y="44"/>
                    <a:pt x="145" y="7"/>
                  </a:cubicBezTo>
                  <a:cubicBezTo>
                    <a:pt x="136" y="3"/>
                    <a:pt x="127"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1499774" y="729140"/>
              <a:ext cx="68889" cy="60993"/>
            </a:xfrm>
            <a:custGeom>
              <a:avLst/>
              <a:gdLst/>
              <a:ahLst/>
              <a:cxnLst/>
              <a:rect l="l" t="t" r="r" b="b"/>
              <a:pathLst>
                <a:path w="1343" h="1189" extrusionOk="0">
                  <a:moveTo>
                    <a:pt x="150" y="1"/>
                  </a:moveTo>
                  <a:cubicBezTo>
                    <a:pt x="106" y="1"/>
                    <a:pt x="59" y="34"/>
                    <a:pt x="49" y="82"/>
                  </a:cubicBezTo>
                  <a:cubicBezTo>
                    <a:pt x="12" y="254"/>
                    <a:pt x="0" y="438"/>
                    <a:pt x="12" y="610"/>
                  </a:cubicBezTo>
                  <a:cubicBezTo>
                    <a:pt x="25" y="781"/>
                    <a:pt x="49" y="953"/>
                    <a:pt x="172" y="1076"/>
                  </a:cubicBezTo>
                  <a:cubicBezTo>
                    <a:pt x="246" y="1150"/>
                    <a:pt x="338" y="1188"/>
                    <a:pt x="431" y="1188"/>
                  </a:cubicBezTo>
                  <a:cubicBezTo>
                    <a:pt x="493" y="1188"/>
                    <a:pt x="555" y="1171"/>
                    <a:pt x="614" y="1137"/>
                  </a:cubicBezTo>
                  <a:cubicBezTo>
                    <a:pt x="706" y="1083"/>
                    <a:pt x="764" y="996"/>
                    <a:pt x="807" y="899"/>
                  </a:cubicBezTo>
                  <a:lnTo>
                    <a:pt x="807" y="899"/>
                  </a:lnTo>
                  <a:cubicBezTo>
                    <a:pt x="875" y="1024"/>
                    <a:pt x="990" y="1145"/>
                    <a:pt x="1123" y="1145"/>
                  </a:cubicBezTo>
                  <a:cubicBezTo>
                    <a:pt x="1160" y="1145"/>
                    <a:pt x="1199" y="1135"/>
                    <a:pt x="1239" y="1113"/>
                  </a:cubicBezTo>
                  <a:cubicBezTo>
                    <a:pt x="1342" y="1051"/>
                    <a:pt x="1281" y="912"/>
                    <a:pt x="1186" y="912"/>
                  </a:cubicBezTo>
                  <a:cubicBezTo>
                    <a:pt x="1168" y="912"/>
                    <a:pt x="1149" y="917"/>
                    <a:pt x="1129" y="929"/>
                  </a:cubicBezTo>
                  <a:cubicBezTo>
                    <a:pt x="1126" y="930"/>
                    <a:pt x="1123" y="930"/>
                    <a:pt x="1120" y="930"/>
                  </a:cubicBezTo>
                  <a:cubicBezTo>
                    <a:pt x="1083" y="930"/>
                    <a:pt x="1030" y="865"/>
                    <a:pt x="1018" y="843"/>
                  </a:cubicBezTo>
                  <a:cubicBezTo>
                    <a:pt x="982" y="794"/>
                    <a:pt x="957" y="732"/>
                    <a:pt x="945" y="659"/>
                  </a:cubicBezTo>
                  <a:cubicBezTo>
                    <a:pt x="938" y="614"/>
                    <a:pt x="934" y="569"/>
                    <a:pt x="933" y="523"/>
                  </a:cubicBezTo>
                  <a:lnTo>
                    <a:pt x="933" y="523"/>
                  </a:lnTo>
                  <a:cubicBezTo>
                    <a:pt x="959" y="413"/>
                    <a:pt x="972" y="302"/>
                    <a:pt x="980" y="186"/>
                  </a:cubicBezTo>
                  <a:lnTo>
                    <a:pt x="980" y="186"/>
                  </a:lnTo>
                  <a:cubicBezTo>
                    <a:pt x="980" y="184"/>
                    <a:pt x="981" y="182"/>
                    <a:pt x="982" y="180"/>
                  </a:cubicBezTo>
                  <a:cubicBezTo>
                    <a:pt x="981" y="180"/>
                    <a:pt x="981" y="180"/>
                    <a:pt x="980" y="180"/>
                  </a:cubicBezTo>
                  <a:lnTo>
                    <a:pt x="980" y="180"/>
                  </a:lnTo>
                  <a:cubicBezTo>
                    <a:pt x="981" y="172"/>
                    <a:pt x="981" y="164"/>
                    <a:pt x="982" y="156"/>
                  </a:cubicBezTo>
                  <a:cubicBezTo>
                    <a:pt x="989" y="86"/>
                    <a:pt x="933" y="48"/>
                    <a:pt x="876" y="48"/>
                  </a:cubicBezTo>
                  <a:cubicBezTo>
                    <a:pt x="833" y="48"/>
                    <a:pt x="789" y="71"/>
                    <a:pt x="773" y="119"/>
                  </a:cubicBezTo>
                  <a:cubicBezTo>
                    <a:pt x="741" y="236"/>
                    <a:pt x="722" y="360"/>
                    <a:pt x="721" y="482"/>
                  </a:cubicBezTo>
                  <a:lnTo>
                    <a:pt x="721" y="482"/>
                  </a:lnTo>
                  <a:cubicBezTo>
                    <a:pt x="707" y="537"/>
                    <a:pt x="692" y="592"/>
                    <a:pt x="675" y="646"/>
                  </a:cubicBezTo>
                  <a:cubicBezTo>
                    <a:pt x="638" y="757"/>
                    <a:pt x="577" y="978"/>
                    <a:pt x="430" y="978"/>
                  </a:cubicBezTo>
                  <a:cubicBezTo>
                    <a:pt x="282" y="978"/>
                    <a:pt x="246" y="781"/>
                    <a:pt x="233" y="671"/>
                  </a:cubicBezTo>
                  <a:cubicBezTo>
                    <a:pt x="221" y="499"/>
                    <a:pt x="221" y="315"/>
                    <a:pt x="258" y="131"/>
                  </a:cubicBezTo>
                  <a:cubicBezTo>
                    <a:pt x="270" y="82"/>
                    <a:pt x="246" y="21"/>
                    <a:pt x="184" y="9"/>
                  </a:cubicBezTo>
                  <a:cubicBezTo>
                    <a:pt x="174" y="3"/>
                    <a:pt x="162"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1624112" y="731807"/>
              <a:ext cx="50628" cy="55709"/>
            </a:xfrm>
            <a:custGeom>
              <a:avLst/>
              <a:gdLst/>
              <a:ahLst/>
              <a:cxnLst/>
              <a:rect l="l" t="t" r="r" b="b"/>
              <a:pathLst>
                <a:path w="987" h="1086" extrusionOk="0">
                  <a:moveTo>
                    <a:pt x="156" y="1"/>
                  </a:moveTo>
                  <a:cubicBezTo>
                    <a:pt x="62" y="1"/>
                    <a:pt x="1" y="140"/>
                    <a:pt x="104" y="202"/>
                  </a:cubicBezTo>
                  <a:cubicBezTo>
                    <a:pt x="202" y="263"/>
                    <a:pt x="238" y="386"/>
                    <a:pt x="251" y="496"/>
                  </a:cubicBezTo>
                  <a:cubicBezTo>
                    <a:pt x="253" y="528"/>
                    <a:pt x="255" y="560"/>
                    <a:pt x="257" y="593"/>
                  </a:cubicBezTo>
                  <a:lnTo>
                    <a:pt x="257" y="593"/>
                  </a:lnTo>
                  <a:cubicBezTo>
                    <a:pt x="232" y="717"/>
                    <a:pt x="232" y="850"/>
                    <a:pt x="238" y="975"/>
                  </a:cubicBezTo>
                  <a:cubicBezTo>
                    <a:pt x="251" y="1036"/>
                    <a:pt x="288" y="1085"/>
                    <a:pt x="349" y="1085"/>
                  </a:cubicBezTo>
                  <a:cubicBezTo>
                    <a:pt x="410" y="1085"/>
                    <a:pt x="447" y="1036"/>
                    <a:pt x="459" y="975"/>
                  </a:cubicBezTo>
                  <a:cubicBezTo>
                    <a:pt x="476" y="851"/>
                    <a:pt x="481" y="728"/>
                    <a:pt x="476" y="605"/>
                  </a:cubicBezTo>
                  <a:lnTo>
                    <a:pt x="476" y="605"/>
                  </a:lnTo>
                  <a:cubicBezTo>
                    <a:pt x="488" y="550"/>
                    <a:pt x="506" y="497"/>
                    <a:pt x="533" y="447"/>
                  </a:cubicBezTo>
                  <a:cubicBezTo>
                    <a:pt x="570" y="386"/>
                    <a:pt x="619" y="337"/>
                    <a:pt x="680" y="300"/>
                  </a:cubicBezTo>
                  <a:cubicBezTo>
                    <a:pt x="741" y="251"/>
                    <a:pt x="803" y="239"/>
                    <a:pt x="876" y="239"/>
                  </a:cubicBezTo>
                  <a:cubicBezTo>
                    <a:pt x="938" y="239"/>
                    <a:pt x="987" y="190"/>
                    <a:pt x="987" y="128"/>
                  </a:cubicBezTo>
                  <a:cubicBezTo>
                    <a:pt x="987" y="67"/>
                    <a:pt x="938" y="30"/>
                    <a:pt x="876" y="18"/>
                  </a:cubicBezTo>
                  <a:cubicBezTo>
                    <a:pt x="697" y="18"/>
                    <a:pt x="526" y="109"/>
                    <a:pt x="412" y="252"/>
                  </a:cubicBezTo>
                  <a:lnTo>
                    <a:pt x="412" y="252"/>
                  </a:lnTo>
                  <a:cubicBezTo>
                    <a:pt x="371" y="157"/>
                    <a:pt x="307" y="72"/>
                    <a:pt x="214" y="18"/>
                  </a:cubicBezTo>
                  <a:cubicBezTo>
                    <a:pt x="194" y="6"/>
                    <a:pt x="175"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1680690" y="731448"/>
              <a:ext cx="48166" cy="80486"/>
            </a:xfrm>
            <a:custGeom>
              <a:avLst/>
              <a:gdLst/>
              <a:ahLst/>
              <a:cxnLst/>
              <a:rect l="l" t="t" r="r" b="b"/>
              <a:pathLst>
                <a:path w="939" h="1569" extrusionOk="0">
                  <a:moveTo>
                    <a:pt x="106" y="0"/>
                  </a:moveTo>
                  <a:cubicBezTo>
                    <a:pt x="53" y="0"/>
                    <a:pt x="0" y="37"/>
                    <a:pt x="7" y="111"/>
                  </a:cubicBezTo>
                  <a:cubicBezTo>
                    <a:pt x="7" y="283"/>
                    <a:pt x="31" y="467"/>
                    <a:pt x="92" y="638"/>
                  </a:cubicBezTo>
                  <a:cubicBezTo>
                    <a:pt x="141" y="786"/>
                    <a:pt x="264" y="933"/>
                    <a:pt x="436" y="933"/>
                  </a:cubicBezTo>
                  <a:cubicBezTo>
                    <a:pt x="559" y="924"/>
                    <a:pt x="657" y="852"/>
                    <a:pt x="725" y="758"/>
                  </a:cubicBezTo>
                  <a:lnTo>
                    <a:pt x="725" y="758"/>
                  </a:lnTo>
                  <a:cubicBezTo>
                    <a:pt x="722" y="809"/>
                    <a:pt x="718" y="860"/>
                    <a:pt x="718" y="908"/>
                  </a:cubicBezTo>
                  <a:cubicBezTo>
                    <a:pt x="718" y="970"/>
                    <a:pt x="718" y="1031"/>
                    <a:pt x="694" y="1105"/>
                  </a:cubicBezTo>
                  <a:cubicBezTo>
                    <a:pt x="669" y="1190"/>
                    <a:pt x="608" y="1289"/>
                    <a:pt x="510" y="1338"/>
                  </a:cubicBezTo>
                  <a:cubicBezTo>
                    <a:pt x="482" y="1351"/>
                    <a:pt x="455" y="1357"/>
                    <a:pt x="428" y="1357"/>
                  </a:cubicBezTo>
                  <a:cubicBezTo>
                    <a:pt x="359" y="1357"/>
                    <a:pt x="293" y="1317"/>
                    <a:pt x="240" y="1264"/>
                  </a:cubicBezTo>
                  <a:cubicBezTo>
                    <a:pt x="218" y="1242"/>
                    <a:pt x="193" y="1233"/>
                    <a:pt x="169" y="1233"/>
                  </a:cubicBezTo>
                  <a:cubicBezTo>
                    <a:pt x="84" y="1233"/>
                    <a:pt x="4" y="1347"/>
                    <a:pt x="80" y="1423"/>
                  </a:cubicBezTo>
                  <a:cubicBezTo>
                    <a:pt x="172" y="1506"/>
                    <a:pt x="292" y="1568"/>
                    <a:pt x="418" y="1568"/>
                  </a:cubicBezTo>
                  <a:cubicBezTo>
                    <a:pt x="460" y="1568"/>
                    <a:pt x="503" y="1562"/>
                    <a:pt x="546" y="1546"/>
                  </a:cubicBezTo>
                  <a:cubicBezTo>
                    <a:pt x="681" y="1509"/>
                    <a:pt x="792" y="1399"/>
                    <a:pt x="865" y="1264"/>
                  </a:cubicBezTo>
                  <a:cubicBezTo>
                    <a:pt x="939" y="1105"/>
                    <a:pt x="939" y="933"/>
                    <a:pt x="939" y="761"/>
                  </a:cubicBezTo>
                  <a:cubicBezTo>
                    <a:pt x="939" y="540"/>
                    <a:pt x="939" y="319"/>
                    <a:pt x="914" y="111"/>
                  </a:cubicBezTo>
                  <a:cubicBezTo>
                    <a:pt x="908" y="42"/>
                    <a:pt x="854" y="5"/>
                    <a:pt x="802" y="5"/>
                  </a:cubicBezTo>
                  <a:cubicBezTo>
                    <a:pt x="753" y="5"/>
                    <a:pt x="706" y="39"/>
                    <a:pt x="706" y="111"/>
                  </a:cubicBezTo>
                  <a:cubicBezTo>
                    <a:pt x="706" y="233"/>
                    <a:pt x="681" y="368"/>
                    <a:pt x="632" y="479"/>
                  </a:cubicBezTo>
                  <a:cubicBezTo>
                    <a:pt x="595" y="565"/>
                    <a:pt x="546" y="700"/>
                    <a:pt x="436" y="712"/>
                  </a:cubicBezTo>
                  <a:cubicBezTo>
                    <a:pt x="432" y="712"/>
                    <a:pt x="428" y="713"/>
                    <a:pt x="425" y="713"/>
                  </a:cubicBezTo>
                  <a:cubicBezTo>
                    <a:pt x="335" y="713"/>
                    <a:pt x="300" y="575"/>
                    <a:pt x="276" y="516"/>
                  </a:cubicBezTo>
                  <a:cubicBezTo>
                    <a:pt x="240" y="381"/>
                    <a:pt x="215" y="246"/>
                    <a:pt x="215" y="111"/>
                  </a:cubicBezTo>
                  <a:cubicBezTo>
                    <a:pt x="215" y="37"/>
                    <a:pt x="160"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1297108" y="179688"/>
              <a:ext cx="460732" cy="165332"/>
            </a:xfrm>
            <a:custGeom>
              <a:avLst/>
              <a:gdLst/>
              <a:ahLst/>
              <a:cxnLst/>
              <a:rect l="l" t="t" r="r" b="b"/>
              <a:pathLst>
                <a:path w="8982" h="3223" extrusionOk="0">
                  <a:moveTo>
                    <a:pt x="1575" y="619"/>
                  </a:moveTo>
                  <a:lnTo>
                    <a:pt x="1575" y="619"/>
                  </a:lnTo>
                  <a:cubicBezTo>
                    <a:pt x="1705" y="735"/>
                    <a:pt x="1803" y="892"/>
                    <a:pt x="1865" y="1052"/>
                  </a:cubicBezTo>
                  <a:cubicBezTo>
                    <a:pt x="1988" y="1346"/>
                    <a:pt x="2050" y="1678"/>
                    <a:pt x="2050" y="1996"/>
                  </a:cubicBezTo>
                  <a:cubicBezTo>
                    <a:pt x="2050" y="2291"/>
                    <a:pt x="1976" y="2659"/>
                    <a:pt x="1718" y="2843"/>
                  </a:cubicBezTo>
                  <a:cubicBezTo>
                    <a:pt x="1657" y="2886"/>
                    <a:pt x="1599" y="2904"/>
                    <a:pt x="1546" y="2904"/>
                  </a:cubicBezTo>
                  <a:cubicBezTo>
                    <a:pt x="1356" y="2904"/>
                    <a:pt x="1224" y="2669"/>
                    <a:pt x="1166" y="2487"/>
                  </a:cubicBezTo>
                  <a:cubicBezTo>
                    <a:pt x="1007" y="1911"/>
                    <a:pt x="1068" y="1224"/>
                    <a:pt x="1448" y="757"/>
                  </a:cubicBezTo>
                  <a:cubicBezTo>
                    <a:pt x="1487" y="708"/>
                    <a:pt x="1530" y="662"/>
                    <a:pt x="1575" y="619"/>
                  </a:cubicBezTo>
                  <a:close/>
                  <a:moveTo>
                    <a:pt x="3564" y="800"/>
                  </a:moveTo>
                  <a:lnTo>
                    <a:pt x="3564" y="800"/>
                  </a:lnTo>
                  <a:cubicBezTo>
                    <a:pt x="3743" y="1057"/>
                    <a:pt x="3863" y="1367"/>
                    <a:pt x="3939" y="1653"/>
                  </a:cubicBezTo>
                  <a:cubicBezTo>
                    <a:pt x="4013" y="1935"/>
                    <a:pt x="4062" y="2279"/>
                    <a:pt x="3963" y="2573"/>
                  </a:cubicBezTo>
                  <a:cubicBezTo>
                    <a:pt x="3916" y="2740"/>
                    <a:pt x="3753" y="2929"/>
                    <a:pt x="3564" y="2929"/>
                  </a:cubicBezTo>
                  <a:cubicBezTo>
                    <a:pt x="3558" y="2929"/>
                    <a:pt x="3552" y="2929"/>
                    <a:pt x="3546" y="2929"/>
                  </a:cubicBezTo>
                  <a:cubicBezTo>
                    <a:pt x="3301" y="2929"/>
                    <a:pt x="3215" y="2610"/>
                    <a:pt x="3178" y="2426"/>
                  </a:cubicBezTo>
                  <a:cubicBezTo>
                    <a:pt x="3129" y="2144"/>
                    <a:pt x="3141" y="1837"/>
                    <a:pt x="3203" y="1555"/>
                  </a:cubicBezTo>
                  <a:cubicBezTo>
                    <a:pt x="3264" y="1297"/>
                    <a:pt x="3362" y="1040"/>
                    <a:pt x="3534" y="831"/>
                  </a:cubicBezTo>
                  <a:cubicBezTo>
                    <a:pt x="3544" y="820"/>
                    <a:pt x="3554" y="810"/>
                    <a:pt x="3564" y="800"/>
                  </a:cubicBezTo>
                  <a:close/>
                  <a:moveTo>
                    <a:pt x="7229" y="567"/>
                  </a:moveTo>
                  <a:lnTo>
                    <a:pt x="7229" y="567"/>
                  </a:lnTo>
                  <a:cubicBezTo>
                    <a:pt x="7545" y="871"/>
                    <a:pt x="7689" y="1373"/>
                    <a:pt x="7718" y="1788"/>
                  </a:cubicBezTo>
                  <a:cubicBezTo>
                    <a:pt x="7742" y="2107"/>
                    <a:pt x="7705" y="2475"/>
                    <a:pt x="7546" y="2757"/>
                  </a:cubicBezTo>
                  <a:cubicBezTo>
                    <a:pt x="7479" y="2874"/>
                    <a:pt x="7360" y="2992"/>
                    <a:pt x="7241" y="2992"/>
                  </a:cubicBezTo>
                  <a:cubicBezTo>
                    <a:pt x="7186" y="2992"/>
                    <a:pt x="7130" y="2967"/>
                    <a:pt x="7080" y="2904"/>
                  </a:cubicBezTo>
                  <a:cubicBezTo>
                    <a:pt x="6957" y="2757"/>
                    <a:pt x="6920" y="2536"/>
                    <a:pt x="6896" y="2365"/>
                  </a:cubicBezTo>
                  <a:cubicBezTo>
                    <a:pt x="6859" y="2082"/>
                    <a:pt x="6859" y="1800"/>
                    <a:pt x="6896" y="1518"/>
                  </a:cubicBezTo>
                  <a:cubicBezTo>
                    <a:pt x="6932" y="1199"/>
                    <a:pt x="7018" y="843"/>
                    <a:pt x="7215" y="586"/>
                  </a:cubicBezTo>
                  <a:cubicBezTo>
                    <a:pt x="7220" y="579"/>
                    <a:pt x="7224" y="573"/>
                    <a:pt x="7229" y="567"/>
                  </a:cubicBezTo>
                  <a:close/>
                  <a:moveTo>
                    <a:pt x="5549" y="689"/>
                  </a:moveTo>
                  <a:cubicBezTo>
                    <a:pt x="5569" y="711"/>
                    <a:pt x="5589" y="734"/>
                    <a:pt x="5607" y="757"/>
                  </a:cubicBezTo>
                  <a:cubicBezTo>
                    <a:pt x="5767" y="954"/>
                    <a:pt x="5865" y="1187"/>
                    <a:pt x="5926" y="1420"/>
                  </a:cubicBezTo>
                  <a:cubicBezTo>
                    <a:pt x="6012" y="1690"/>
                    <a:pt x="6061" y="1984"/>
                    <a:pt x="6049" y="2266"/>
                  </a:cubicBezTo>
                  <a:cubicBezTo>
                    <a:pt x="6049" y="2524"/>
                    <a:pt x="5975" y="2953"/>
                    <a:pt x="5657" y="3003"/>
                  </a:cubicBezTo>
                  <a:cubicBezTo>
                    <a:pt x="5633" y="3007"/>
                    <a:pt x="5610" y="3009"/>
                    <a:pt x="5588" y="3009"/>
                  </a:cubicBezTo>
                  <a:cubicBezTo>
                    <a:pt x="5292" y="3009"/>
                    <a:pt x="5153" y="2640"/>
                    <a:pt x="5141" y="2389"/>
                  </a:cubicBezTo>
                  <a:cubicBezTo>
                    <a:pt x="5117" y="2082"/>
                    <a:pt x="5141" y="1763"/>
                    <a:pt x="5203" y="1469"/>
                  </a:cubicBezTo>
                  <a:cubicBezTo>
                    <a:pt x="5272" y="1204"/>
                    <a:pt x="5374" y="916"/>
                    <a:pt x="5549" y="689"/>
                  </a:cubicBezTo>
                  <a:close/>
                  <a:moveTo>
                    <a:pt x="2539" y="1"/>
                  </a:moveTo>
                  <a:cubicBezTo>
                    <a:pt x="2267" y="1"/>
                    <a:pt x="1994" y="83"/>
                    <a:pt x="1755" y="218"/>
                  </a:cubicBezTo>
                  <a:cubicBezTo>
                    <a:pt x="1687" y="256"/>
                    <a:pt x="1622" y="298"/>
                    <a:pt x="1562" y="345"/>
                  </a:cubicBezTo>
                  <a:lnTo>
                    <a:pt x="1562" y="345"/>
                  </a:lnTo>
                  <a:cubicBezTo>
                    <a:pt x="1443" y="274"/>
                    <a:pt x="1309" y="228"/>
                    <a:pt x="1166" y="218"/>
                  </a:cubicBezTo>
                  <a:cubicBezTo>
                    <a:pt x="1146" y="216"/>
                    <a:pt x="1125" y="215"/>
                    <a:pt x="1104" y="215"/>
                  </a:cubicBezTo>
                  <a:cubicBezTo>
                    <a:pt x="782" y="215"/>
                    <a:pt x="467" y="393"/>
                    <a:pt x="283" y="647"/>
                  </a:cubicBezTo>
                  <a:cubicBezTo>
                    <a:pt x="62" y="929"/>
                    <a:pt x="1" y="1297"/>
                    <a:pt x="13" y="1653"/>
                  </a:cubicBezTo>
                  <a:cubicBezTo>
                    <a:pt x="13" y="1720"/>
                    <a:pt x="68" y="1754"/>
                    <a:pt x="122" y="1754"/>
                  </a:cubicBezTo>
                  <a:cubicBezTo>
                    <a:pt x="175" y="1754"/>
                    <a:pt x="228" y="1720"/>
                    <a:pt x="221" y="1653"/>
                  </a:cubicBezTo>
                  <a:lnTo>
                    <a:pt x="234" y="1653"/>
                  </a:lnTo>
                  <a:cubicBezTo>
                    <a:pt x="209" y="1346"/>
                    <a:pt x="271" y="1027"/>
                    <a:pt x="455" y="770"/>
                  </a:cubicBezTo>
                  <a:cubicBezTo>
                    <a:pt x="605" y="576"/>
                    <a:pt x="860" y="429"/>
                    <a:pt x="1119" y="429"/>
                  </a:cubicBezTo>
                  <a:cubicBezTo>
                    <a:pt x="1155" y="429"/>
                    <a:pt x="1191" y="432"/>
                    <a:pt x="1228" y="438"/>
                  </a:cubicBezTo>
                  <a:cubicBezTo>
                    <a:pt x="1286" y="450"/>
                    <a:pt x="1342" y="469"/>
                    <a:pt x="1394" y="495"/>
                  </a:cubicBezTo>
                  <a:lnTo>
                    <a:pt x="1394" y="495"/>
                  </a:lnTo>
                  <a:cubicBezTo>
                    <a:pt x="1027" y="871"/>
                    <a:pt x="853" y="1413"/>
                    <a:pt x="872" y="1947"/>
                  </a:cubicBezTo>
                  <a:cubicBezTo>
                    <a:pt x="872" y="2266"/>
                    <a:pt x="933" y="2647"/>
                    <a:pt x="1142" y="2917"/>
                  </a:cubicBezTo>
                  <a:cubicBezTo>
                    <a:pt x="1253" y="3051"/>
                    <a:pt x="1395" y="3113"/>
                    <a:pt x="1537" y="3113"/>
                  </a:cubicBezTo>
                  <a:cubicBezTo>
                    <a:pt x="1693" y="3113"/>
                    <a:pt x="1848" y="3039"/>
                    <a:pt x="1964" y="2904"/>
                  </a:cubicBezTo>
                  <a:cubicBezTo>
                    <a:pt x="2209" y="2622"/>
                    <a:pt x="2270" y="2230"/>
                    <a:pt x="2258" y="1874"/>
                  </a:cubicBezTo>
                  <a:cubicBezTo>
                    <a:pt x="2234" y="1506"/>
                    <a:pt x="2148" y="1101"/>
                    <a:pt x="1964" y="770"/>
                  </a:cubicBezTo>
                  <a:cubicBezTo>
                    <a:pt x="1906" y="664"/>
                    <a:pt x="1832" y="566"/>
                    <a:pt x="1744" y="483"/>
                  </a:cubicBezTo>
                  <a:lnTo>
                    <a:pt x="1744" y="483"/>
                  </a:lnTo>
                  <a:cubicBezTo>
                    <a:pt x="1978" y="321"/>
                    <a:pt x="2262" y="227"/>
                    <a:pt x="2545" y="227"/>
                  </a:cubicBezTo>
                  <a:cubicBezTo>
                    <a:pt x="2664" y="227"/>
                    <a:pt x="2782" y="244"/>
                    <a:pt x="2896" y="279"/>
                  </a:cubicBezTo>
                  <a:cubicBezTo>
                    <a:pt x="3109" y="345"/>
                    <a:pt x="3285" y="471"/>
                    <a:pt x="3430" y="631"/>
                  </a:cubicBezTo>
                  <a:lnTo>
                    <a:pt x="3430" y="631"/>
                  </a:lnTo>
                  <a:cubicBezTo>
                    <a:pt x="3330" y="735"/>
                    <a:pt x="3245" y="851"/>
                    <a:pt x="3178" y="978"/>
                  </a:cubicBezTo>
                  <a:cubicBezTo>
                    <a:pt x="3019" y="1260"/>
                    <a:pt x="2957" y="1604"/>
                    <a:pt x="2933" y="1923"/>
                  </a:cubicBezTo>
                  <a:cubicBezTo>
                    <a:pt x="2921" y="2242"/>
                    <a:pt x="2945" y="2598"/>
                    <a:pt x="3117" y="2880"/>
                  </a:cubicBezTo>
                  <a:cubicBezTo>
                    <a:pt x="3223" y="3048"/>
                    <a:pt x="3387" y="3146"/>
                    <a:pt x="3567" y="3146"/>
                  </a:cubicBezTo>
                  <a:cubicBezTo>
                    <a:pt x="3636" y="3146"/>
                    <a:pt x="3708" y="3131"/>
                    <a:pt x="3779" y="3101"/>
                  </a:cubicBezTo>
                  <a:cubicBezTo>
                    <a:pt x="4013" y="2978"/>
                    <a:pt x="4172" y="2733"/>
                    <a:pt x="4209" y="2475"/>
                  </a:cubicBezTo>
                  <a:cubicBezTo>
                    <a:pt x="4258" y="2107"/>
                    <a:pt x="4197" y="1714"/>
                    <a:pt x="4074" y="1359"/>
                  </a:cubicBezTo>
                  <a:cubicBezTo>
                    <a:pt x="3992" y="1113"/>
                    <a:pt x="3883" y="868"/>
                    <a:pt x="3728" y="653"/>
                  </a:cubicBezTo>
                  <a:lnTo>
                    <a:pt x="3728" y="653"/>
                  </a:lnTo>
                  <a:cubicBezTo>
                    <a:pt x="3872" y="539"/>
                    <a:pt x="4035" y="447"/>
                    <a:pt x="4209" y="389"/>
                  </a:cubicBezTo>
                  <a:cubicBezTo>
                    <a:pt x="4355" y="343"/>
                    <a:pt x="4505" y="320"/>
                    <a:pt x="4654" y="320"/>
                  </a:cubicBezTo>
                  <a:cubicBezTo>
                    <a:pt x="4921" y="320"/>
                    <a:pt x="5181" y="395"/>
                    <a:pt x="5393" y="551"/>
                  </a:cubicBezTo>
                  <a:lnTo>
                    <a:pt x="5393" y="551"/>
                  </a:lnTo>
                  <a:cubicBezTo>
                    <a:pt x="5096" y="909"/>
                    <a:pt x="4968" y="1419"/>
                    <a:pt x="4933" y="1874"/>
                  </a:cubicBezTo>
                  <a:cubicBezTo>
                    <a:pt x="4908" y="2205"/>
                    <a:pt x="4884" y="2610"/>
                    <a:pt x="5080" y="2904"/>
                  </a:cubicBezTo>
                  <a:cubicBezTo>
                    <a:pt x="5198" y="3101"/>
                    <a:pt x="5407" y="3222"/>
                    <a:pt x="5619" y="3222"/>
                  </a:cubicBezTo>
                  <a:cubicBezTo>
                    <a:pt x="5738" y="3222"/>
                    <a:pt x="5858" y="3184"/>
                    <a:pt x="5963" y="3101"/>
                  </a:cubicBezTo>
                  <a:cubicBezTo>
                    <a:pt x="6245" y="2855"/>
                    <a:pt x="6294" y="2438"/>
                    <a:pt x="6270" y="2095"/>
                  </a:cubicBezTo>
                  <a:cubicBezTo>
                    <a:pt x="6245" y="1776"/>
                    <a:pt x="6184" y="1457"/>
                    <a:pt x="6074" y="1162"/>
                  </a:cubicBezTo>
                  <a:cubicBezTo>
                    <a:pt x="5981" y="935"/>
                    <a:pt x="5862" y="717"/>
                    <a:pt x="5696" y="537"/>
                  </a:cubicBezTo>
                  <a:lnTo>
                    <a:pt x="5696" y="537"/>
                  </a:lnTo>
                  <a:cubicBezTo>
                    <a:pt x="5905" y="365"/>
                    <a:pt x="6189" y="278"/>
                    <a:pt x="6467" y="278"/>
                  </a:cubicBezTo>
                  <a:cubicBezTo>
                    <a:pt x="6616" y="278"/>
                    <a:pt x="6763" y="303"/>
                    <a:pt x="6896" y="352"/>
                  </a:cubicBezTo>
                  <a:cubicBezTo>
                    <a:pt x="6954" y="375"/>
                    <a:pt x="7009" y="402"/>
                    <a:pt x="7060" y="434"/>
                  </a:cubicBezTo>
                  <a:lnTo>
                    <a:pt x="7060" y="434"/>
                  </a:lnTo>
                  <a:cubicBezTo>
                    <a:pt x="6968" y="549"/>
                    <a:pt x="6898" y="686"/>
                    <a:pt x="6847" y="819"/>
                  </a:cubicBezTo>
                  <a:cubicBezTo>
                    <a:pt x="6699" y="1199"/>
                    <a:pt x="6638" y="1616"/>
                    <a:pt x="6650" y="2021"/>
                  </a:cubicBezTo>
                  <a:cubicBezTo>
                    <a:pt x="6663" y="2266"/>
                    <a:pt x="6687" y="2524"/>
                    <a:pt x="6761" y="2757"/>
                  </a:cubicBezTo>
                  <a:cubicBezTo>
                    <a:pt x="6834" y="2978"/>
                    <a:pt x="6982" y="3199"/>
                    <a:pt x="7239" y="3211"/>
                  </a:cubicBezTo>
                  <a:cubicBezTo>
                    <a:pt x="7245" y="3211"/>
                    <a:pt x="7251" y="3211"/>
                    <a:pt x="7256" y="3211"/>
                  </a:cubicBezTo>
                  <a:cubicBezTo>
                    <a:pt x="7577" y="3211"/>
                    <a:pt x="7756" y="2875"/>
                    <a:pt x="7840" y="2610"/>
                  </a:cubicBezTo>
                  <a:cubicBezTo>
                    <a:pt x="8061" y="1923"/>
                    <a:pt x="7926" y="1052"/>
                    <a:pt x="7448" y="500"/>
                  </a:cubicBezTo>
                  <a:cubicBezTo>
                    <a:pt x="7427" y="475"/>
                    <a:pt x="7406" y="452"/>
                    <a:pt x="7384" y="430"/>
                  </a:cubicBezTo>
                  <a:lnTo>
                    <a:pt x="7384" y="430"/>
                  </a:lnTo>
                  <a:cubicBezTo>
                    <a:pt x="7392" y="424"/>
                    <a:pt x="7400" y="419"/>
                    <a:pt x="7411" y="414"/>
                  </a:cubicBezTo>
                  <a:cubicBezTo>
                    <a:pt x="7411" y="414"/>
                    <a:pt x="7423" y="402"/>
                    <a:pt x="7435" y="402"/>
                  </a:cubicBezTo>
                  <a:cubicBezTo>
                    <a:pt x="7448" y="395"/>
                    <a:pt x="7451" y="395"/>
                    <a:pt x="7452" y="395"/>
                  </a:cubicBezTo>
                  <a:cubicBezTo>
                    <a:pt x="7454" y="395"/>
                    <a:pt x="7454" y="395"/>
                    <a:pt x="7460" y="389"/>
                  </a:cubicBezTo>
                  <a:cubicBezTo>
                    <a:pt x="7576" y="341"/>
                    <a:pt x="7704" y="316"/>
                    <a:pt x="7832" y="316"/>
                  </a:cubicBezTo>
                  <a:cubicBezTo>
                    <a:pt x="7935" y="316"/>
                    <a:pt x="8037" y="332"/>
                    <a:pt x="8135" y="365"/>
                  </a:cubicBezTo>
                  <a:cubicBezTo>
                    <a:pt x="8429" y="463"/>
                    <a:pt x="8601" y="721"/>
                    <a:pt x="8687" y="1015"/>
                  </a:cubicBezTo>
                  <a:cubicBezTo>
                    <a:pt x="8748" y="1248"/>
                    <a:pt x="8748" y="1493"/>
                    <a:pt x="8736" y="1739"/>
                  </a:cubicBezTo>
                  <a:cubicBezTo>
                    <a:pt x="8730" y="1812"/>
                    <a:pt x="8782" y="1849"/>
                    <a:pt x="8836" y="1849"/>
                  </a:cubicBezTo>
                  <a:cubicBezTo>
                    <a:pt x="8889" y="1849"/>
                    <a:pt x="8945" y="1812"/>
                    <a:pt x="8945" y="1739"/>
                  </a:cubicBezTo>
                  <a:cubicBezTo>
                    <a:pt x="8981" y="1273"/>
                    <a:pt x="8932" y="696"/>
                    <a:pt x="8552" y="365"/>
                  </a:cubicBezTo>
                  <a:cubicBezTo>
                    <a:pt x="8345" y="187"/>
                    <a:pt x="8090" y="105"/>
                    <a:pt x="7826" y="105"/>
                  </a:cubicBezTo>
                  <a:cubicBezTo>
                    <a:pt x="7762" y="105"/>
                    <a:pt x="7697" y="110"/>
                    <a:pt x="7632" y="119"/>
                  </a:cubicBezTo>
                  <a:cubicBezTo>
                    <a:pt x="7509" y="144"/>
                    <a:pt x="7386" y="181"/>
                    <a:pt x="7276" y="242"/>
                  </a:cubicBezTo>
                  <a:cubicBezTo>
                    <a:pt x="7253" y="255"/>
                    <a:pt x="7232" y="270"/>
                    <a:pt x="7211" y="286"/>
                  </a:cubicBezTo>
                  <a:lnTo>
                    <a:pt x="7211" y="286"/>
                  </a:lnTo>
                  <a:cubicBezTo>
                    <a:pt x="6994" y="138"/>
                    <a:pt x="6735" y="68"/>
                    <a:pt x="6472" y="68"/>
                  </a:cubicBezTo>
                  <a:cubicBezTo>
                    <a:pt x="6257" y="68"/>
                    <a:pt x="6040" y="115"/>
                    <a:pt x="5841" y="205"/>
                  </a:cubicBezTo>
                  <a:cubicBezTo>
                    <a:pt x="5729" y="255"/>
                    <a:pt x="5631" y="320"/>
                    <a:pt x="5543" y="397"/>
                  </a:cubicBezTo>
                  <a:lnTo>
                    <a:pt x="5543" y="397"/>
                  </a:lnTo>
                  <a:cubicBezTo>
                    <a:pt x="5321" y="226"/>
                    <a:pt x="5057" y="130"/>
                    <a:pt x="4773" y="107"/>
                  </a:cubicBezTo>
                  <a:cubicBezTo>
                    <a:pt x="4735" y="104"/>
                    <a:pt x="4696" y="103"/>
                    <a:pt x="4657" y="103"/>
                  </a:cubicBezTo>
                  <a:cubicBezTo>
                    <a:pt x="4279" y="103"/>
                    <a:pt x="3893" y="244"/>
                    <a:pt x="3591" y="485"/>
                  </a:cubicBezTo>
                  <a:lnTo>
                    <a:pt x="3591" y="485"/>
                  </a:lnTo>
                  <a:cubicBezTo>
                    <a:pt x="3576" y="469"/>
                    <a:pt x="3562" y="454"/>
                    <a:pt x="3546" y="438"/>
                  </a:cubicBezTo>
                  <a:cubicBezTo>
                    <a:pt x="3313" y="205"/>
                    <a:pt x="3019" y="46"/>
                    <a:pt x="2687" y="9"/>
                  </a:cubicBezTo>
                  <a:cubicBezTo>
                    <a:pt x="2638" y="3"/>
                    <a:pt x="2588" y="1"/>
                    <a:pt x="2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31"/>
          <p:cNvSpPr/>
          <p:nvPr/>
        </p:nvSpPr>
        <p:spPr>
          <a:xfrm>
            <a:off x="2437013" y="218908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a:off x="3186107" y="1839380"/>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a:off x="3717489" y="155441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a:off x="2855864" y="396371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a:off x="6627589" y="442886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a:off x="7445543" y="590357"/>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a:off x="6981814" y="109867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a:off x="5319751" y="5394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4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AA73E0-E549-42EF-A739-D91B7CEEBFA8}"/>
              </a:ext>
            </a:extLst>
          </p:cNvPr>
          <p:cNvPicPr>
            <a:picLocks noChangeAspect="1"/>
          </p:cNvPicPr>
          <p:nvPr/>
        </p:nvPicPr>
        <p:blipFill>
          <a:blip r:embed="rId2"/>
          <a:stretch>
            <a:fillRect/>
          </a:stretch>
        </p:blipFill>
        <p:spPr>
          <a:xfrm>
            <a:off x="744279" y="0"/>
            <a:ext cx="9144000" cy="718197"/>
          </a:xfrm>
          <a:prstGeom prst="rect">
            <a:avLst/>
          </a:prstGeom>
        </p:spPr>
      </p:pic>
      <p:pic>
        <p:nvPicPr>
          <p:cNvPr id="3" name="Picture 2">
            <a:extLst>
              <a:ext uri="{FF2B5EF4-FFF2-40B4-BE49-F238E27FC236}">
                <a16:creationId xmlns:a16="http://schemas.microsoft.com/office/drawing/2014/main" id="{3DC74BF2-9886-4D5B-8A1F-2311EFC6897F}"/>
              </a:ext>
            </a:extLst>
          </p:cNvPr>
          <p:cNvPicPr>
            <a:picLocks noChangeAspect="1"/>
          </p:cNvPicPr>
          <p:nvPr/>
        </p:nvPicPr>
        <p:blipFill>
          <a:blip r:embed="rId3"/>
          <a:stretch>
            <a:fillRect/>
          </a:stretch>
        </p:blipFill>
        <p:spPr>
          <a:xfrm>
            <a:off x="871869" y="612994"/>
            <a:ext cx="8187071" cy="2212841"/>
          </a:xfrm>
          <a:prstGeom prst="rect">
            <a:avLst/>
          </a:prstGeom>
        </p:spPr>
      </p:pic>
      <p:pic>
        <p:nvPicPr>
          <p:cNvPr id="4" name="Picture 3">
            <a:extLst>
              <a:ext uri="{FF2B5EF4-FFF2-40B4-BE49-F238E27FC236}">
                <a16:creationId xmlns:a16="http://schemas.microsoft.com/office/drawing/2014/main" id="{BFB07D6E-F334-4E52-9719-C96CE4601915}"/>
              </a:ext>
            </a:extLst>
          </p:cNvPr>
          <p:cNvPicPr>
            <a:picLocks noChangeAspect="1"/>
          </p:cNvPicPr>
          <p:nvPr/>
        </p:nvPicPr>
        <p:blipFill>
          <a:blip r:embed="rId4"/>
          <a:stretch>
            <a:fillRect/>
          </a:stretch>
        </p:blipFill>
        <p:spPr>
          <a:xfrm>
            <a:off x="871869" y="2825835"/>
            <a:ext cx="7474859" cy="2081404"/>
          </a:xfrm>
          <a:prstGeom prst="rect">
            <a:avLst/>
          </a:prstGeom>
        </p:spPr>
      </p:pic>
    </p:spTree>
    <p:extLst>
      <p:ext uri="{BB962C8B-B14F-4D97-AF65-F5344CB8AC3E}">
        <p14:creationId xmlns:p14="http://schemas.microsoft.com/office/powerpoint/2010/main" val="419283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94FB08-C10E-4BB2-A711-1A60EE065D59}"/>
              </a:ext>
            </a:extLst>
          </p:cNvPr>
          <p:cNvPicPr>
            <a:picLocks noChangeAspect="1"/>
          </p:cNvPicPr>
          <p:nvPr/>
        </p:nvPicPr>
        <p:blipFill>
          <a:blip r:embed="rId2"/>
          <a:stretch>
            <a:fillRect/>
          </a:stretch>
        </p:blipFill>
        <p:spPr>
          <a:xfrm>
            <a:off x="850353" y="108289"/>
            <a:ext cx="7155963" cy="1993653"/>
          </a:xfrm>
          <a:prstGeom prst="rect">
            <a:avLst/>
          </a:prstGeom>
        </p:spPr>
      </p:pic>
      <p:pic>
        <p:nvPicPr>
          <p:cNvPr id="3" name="Picture 2">
            <a:extLst>
              <a:ext uri="{FF2B5EF4-FFF2-40B4-BE49-F238E27FC236}">
                <a16:creationId xmlns:a16="http://schemas.microsoft.com/office/drawing/2014/main" id="{CB28587E-2B51-4932-B3DC-4315BC8408B0}"/>
              </a:ext>
            </a:extLst>
          </p:cNvPr>
          <p:cNvPicPr>
            <a:picLocks noChangeAspect="1"/>
          </p:cNvPicPr>
          <p:nvPr/>
        </p:nvPicPr>
        <p:blipFill>
          <a:blip r:embed="rId3"/>
          <a:stretch>
            <a:fillRect/>
          </a:stretch>
        </p:blipFill>
        <p:spPr>
          <a:xfrm>
            <a:off x="287331" y="2101942"/>
            <a:ext cx="8006316" cy="1484343"/>
          </a:xfrm>
          <a:prstGeom prst="rect">
            <a:avLst/>
          </a:prstGeom>
        </p:spPr>
      </p:pic>
      <p:pic>
        <p:nvPicPr>
          <p:cNvPr id="4" name="Picture 3">
            <a:extLst>
              <a:ext uri="{FF2B5EF4-FFF2-40B4-BE49-F238E27FC236}">
                <a16:creationId xmlns:a16="http://schemas.microsoft.com/office/drawing/2014/main" id="{C433DD1D-FE0E-4BC9-BDFA-9E89C8EE9F87}"/>
              </a:ext>
            </a:extLst>
          </p:cNvPr>
          <p:cNvPicPr>
            <a:picLocks noChangeAspect="1"/>
          </p:cNvPicPr>
          <p:nvPr/>
        </p:nvPicPr>
        <p:blipFill>
          <a:blip r:embed="rId4"/>
          <a:stretch>
            <a:fillRect/>
          </a:stretch>
        </p:blipFill>
        <p:spPr>
          <a:xfrm>
            <a:off x="398972" y="3586285"/>
            <a:ext cx="7783033" cy="1256548"/>
          </a:xfrm>
          <a:prstGeom prst="rect">
            <a:avLst/>
          </a:prstGeom>
        </p:spPr>
      </p:pic>
    </p:spTree>
    <p:extLst>
      <p:ext uri="{BB962C8B-B14F-4D97-AF65-F5344CB8AC3E}">
        <p14:creationId xmlns:p14="http://schemas.microsoft.com/office/powerpoint/2010/main" val="316376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8"/>
          <p:cNvSpPr txBox="1">
            <a:spLocks noGrp="1"/>
          </p:cNvSpPr>
          <p:nvPr>
            <p:ph type="title"/>
          </p:nvPr>
        </p:nvSpPr>
        <p:spPr>
          <a:xfrm>
            <a:off x="1304589" y="416513"/>
            <a:ext cx="6843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b="0" dirty="0">
                <a:solidFill>
                  <a:schemeClr val="accent2">
                    <a:lumMod val="50000"/>
                  </a:schemeClr>
                </a:solidFill>
                <a:latin typeface="Baloo Bhai" panose="03080902040302020200" pitchFamily="66" charset="0"/>
                <a:cs typeface="Baloo Bhai" panose="03080902040302020200" pitchFamily="66" charset="0"/>
              </a:rPr>
              <a:t>NỘI DUNG BÀI HỌC</a:t>
            </a:r>
            <a:endParaRPr sz="4000" b="0" dirty="0">
              <a:solidFill>
                <a:schemeClr val="accent2">
                  <a:lumMod val="50000"/>
                </a:schemeClr>
              </a:solidFill>
              <a:latin typeface="Baloo Bhai" panose="03080902040302020200" pitchFamily="66" charset="0"/>
              <a:cs typeface="Baloo Bhai" panose="03080902040302020200" pitchFamily="66" charset="0"/>
            </a:endParaRPr>
          </a:p>
        </p:txBody>
      </p:sp>
      <p:sp>
        <p:nvSpPr>
          <p:cNvPr id="546" name="Google Shape;546;p28"/>
          <p:cNvSpPr txBox="1">
            <a:spLocks noGrp="1"/>
          </p:cNvSpPr>
          <p:nvPr>
            <p:ph type="title" idx="5"/>
          </p:nvPr>
        </p:nvSpPr>
        <p:spPr>
          <a:xfrm>
            <a:off x="1278035" y="1717633"/>
            <a:ext cx="894000" cy="89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547" name="Google Shape;547;p28"/>
          <p:cNvSpPr txBox="1">
            <a:spLocks noGrp="1"/>
          </p:cNvSpPr>
          <p:nvPr>
            <p:ph type="title" idx="6"/>
          </p:nvPr>
        </p:nvSpPr>
        <p:spPr>
          <a:xfrm>
            <a:off x="1278035" y="3029505"/>
            <a:ext cx="894000" cy="894000"/>
          </a:xfrm>
          <a:prstGeom prst="rect">
            <a:avLst/>
          </a:prstGeom>
          <a:solidFill>
            <a:schemeClr val="accent2">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548" name="Google Shape;548;p28"/>
          <p:cNvSpPr txBox="1">
            <a:spLocks noGrp="1"/>
          </p:cNvSpPr>
          <p:nvPr>
            <p:ph type="title" idx="7"/>
          </p:nvPr>
        </p:nvSpPr>
        <p:spPr>
          <a:xfrm>
            <a:off x="4934232" y="1707867"/>
            <a:ext cx="894000" cy="89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550" name="Google Shape;550;p28"/>
          <p:cNvSpPr txBox="1">
            <a:spLocks noGrp="1"/>
          </p:cNvSpPr>
          <p:nvPr>
            <p:ph type="subTitle" idx="9"/>
          </p:nvPr>
        </p:nvSpPr>
        <p:spPr>
          <a:xfrm>
            <a:off x="2232628" y="2155822"/>
            <a:ext cx="20895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latin typeface="Times New Roman" panose="02020603050405020304" pitchFamily="18" charset="0"/>
                <a:cs typeface="Times New Roman" panose="02020603050405020304" pitchFamily="18" charset="0"/>
              </a:rPr>
              <a:t>ĐỊNH DẠNG DỮ LIỆU SỐ</a:t>
            </a:r>
            <a:endParaRPr b="1" dirty="0">
              <a:latin typeface="Times New Roman" panose="02020603050405020304" pitchFamily="18" charset="0"/>
              <a:cs typeface="Times New Roman" panose="02020603050405020304" pitchFamily="18" charset="0"/>
            </a:endParaRPr>
          </a:p>
        </p:txBody>
      </p:sp>
      <p:sp>
        <p:nvSpPr>
          <p:cNvPr id="551" name="Google Shape;551;p28"/>
          <p:cNvSpPr txBox="1">
            <a:spLocks noGrp="1"/>
          </p:cNvSpPr>
          <p:nvPr>
            <p:ph type="subTitle" idx="13"/>
          </p:nvPr>
        </p:nvSpPr>
        <p:spPr>
          <a:xfrm>
            <a:off x="2182151" y="3702897"/>
            <a:ext cx="318493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latin typeface="Times New Roman" panose="02020603050405020304" pitchFamily="18" charset="0"/>
                <a:cs typeface="Times New Roman" panose="02020603050405020304" pitchFamily="18" charset="0"/>
              </a:rPr>
              <a:t>TÍNH CHẤT CỦA CÁC HÀM TRÊN BẢNG TÍNH</a:t>
            </a:r>
            <a:endParaRPr b="1" dirty="0">
              <a:latin typeface="Times New Roman" panose="02020603050405020304" pitchFamily="18" charset="0"/>
              <a:cs typeface="Times New Roman" panose="02020603050405020304" pitchFamily="18" charset="0"/>
            </a:endParaRPr>
          </a:p>
        </p:txBody>
      </p:sp>
      <p:sp>
        <p:nvSpPr>
          <p:cNvPr id="554" name="Google Shape;554;p28"/>
          <p:cNvSpPr/>
          <p:nvPr/>
        </p:nvSpPr>
        <p:spPr>
          <a:xfrm>
            <a:off x="8119201" y="1787826"/>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7304225" y="598250"/>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112" y="0"/>
            <a:ext cx="1028700" cy="1038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0" y="1038300"/>
            <a:ext cx="1028700" cy="2664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a:off x="322099" y="1327225"/>
            <a:ext cx="384502" cy="384407"/>
          </a:xfrm>
          <a:custGeom>
            <a:avLst/>
            <a:gdLst/>
            <a:ahLst/>
            <a:cxnLst/>
            <a:rect l="l" t="t" r="r" b="b"/>
            <a:pathLst>
              <a:path w="5866" h="5865" extrusionOk="0">
                <a:moveTo>
                  <a:pt x="3988" y="0"/>
                </a:moveTo>
                <a:lnTo>
                  <a:pt x="2872" y="1693"/>
                </a:lnTo>
                <a:lnTo>
                  <a:pt x="1596" y="111"/>
                </a:lnTo>
                <a:lnTo>
                  <a:pt x="2013" y="2098"/>
                </a:lnTo>
                <a:lnTo>
                  <a:pt x="2013" y="2098"/>
                </a:lnTo>
                <a:lnTo>
                  <a:pt x="1" y="1877"/>
                </a:lnTo>
                <a:lnTo>
                  <a:pt x="1694" y="2994"/>
                </a:lnTo>
                <a:lnTo>
                  <a:pt x="111" y="4270"/>
                </a:lnTo>
                <a:lnTo>
                  <a:pt x="2099" y="3852"/>
                </a:lnTo>
                <a:lnTo>
                  <a:pt x="1890" y="5865"/>
                </a:lnTo>
                <a:lnTo>
                  <a:pt x="2994" y="4171"/>
                </a:lnTo>
                <a:lnTo>
                  <a:pt x="4270" y="5754"/>
                </a:lnTo>
                <a:lnTo>
                  <a:pt x="3853" y="3767"/>
                </a:lnTo>
                <a:lnTo>
                  <a:pt x="5865" y="3987"/>
                </a:lnTo>
                <a:lnTo>
                  <a:pt x="4172" y="2871"/>
                </a:lnTo>
                <a:lnTo>
                  <a:pt x="5755" y="1595"/>
                </a:lnTo>
                <a:lnTo>
                  <a:pt x="3767" y="2012"/>
                </a:lnTo>
                <a:lnTo>
                  <a:pt x="3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a:off x="322099" y="1904593"/>
            <a:ext cx="384502" cy="385193"/>
          </a:xfrm>
          <a:custGeom>
            <a:avLst/>
            <a:gdLst/>
            <a:ahLst/>
            <a:cxnLst/>
            <a:rect l="l" t="t" r="r" b="b"/>
            <a:pathLst>
              <a:path w="5866" h="5877" extrusionOk="0">
                <a:moveTo>
                  <a:pt x="3988" y="0"/>
                </a:moveTo>
                <a:lnTo>
                  <a:pt x="2872" y="1693"/>
                </a:lnTo>
                <a:lnTo>
                  <a:pt x="1596" y="123"/>
                </a:lnTo>
                <a:lnTo>
                  <a:pt x="2013" y="2098"/>
                </a:lnTo>
                <a:lnTo>
                  <a:pt x="1" y="1889"/>
                </a:lnTo>
                <a:lnTo>
                  <a:pt x="1" y="1889"/>
                </a:lnTo>
                <a:lnTo>
                  <a:pt x="1694" y="2994"/>
                </a:lnTo>
                <a:lnTo>
                  <a:pt x="111" y="4270"/>
                </a:lnTo>
                <a:lnTo>
                  <a:pt x="111" y="4270"/>
                </a:lnTo>
                <a:lnTo>
                  <a:pt x="2099" y="3852"/>
                </a:lnTo>
                <a:lnTo>
                  <a:pt x="1890" y="5877"/>
                </a:lnTo>
                <a:lnTo>
                  <a:pt x="2994" y="4184"/>
                </a:lnTo>
                <a:lnTo>
                  <a:pt x="4270" y="5754"/>
                </a:lnTo>
                <a:lnTo>
                  <a:pt x="3853" y="3766"/>
                </a:lnTo>
                <a:lnTo>
                  <a:pt x="5865" y="3987"/>
                </a:lnTo>
                <a:lnTo>
                  <a:pt x="4172" y="2871"/>
                </a:lnTo>
                <a:lnTo>
                  <a:pt x="5755" y="1607"/>
                </a:lnTo>
                <a:lnTo>
                  <a:pt x="3767" y="2012"/>
                </a:lnTo>
                <a:lnTo>
                  <a:pt x="3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a:off x="322099" y="3029505"/>
            <a:ext cx="384502" cy="384472"/>
          </a:xfrm>
          <a:custGeom>
            <a:avLst/>
            <a:gdLst/>
            <a:ahLst/>
            <a:cxnLst/>
            <a:rect l="l" t="t" r="r" b="b"/>
            <a:pathLst>
              <a:path w="5866" h="5866" extrusionOk="0">
                <a:moveTo>
                  <a:pt x="3988" y="1"/>
                </a:moveTo>
                <a:lnTo>
                  <a:pt x="2872" y="1694"/>
                </a:lnTo>
                <a:lnTo>
                  <a:pt x="1596" y="111"/>
                </a:lnTo>
                <a:lnTo>
                  <a:pt x="2013" y="2099"/>
                </a:lnTo>
                <a:lnTo>
                  <a:pt x="1" y="1878"/>
                </a:lnTo>
                <a:lnTo>
                  <a:pt x="1694" y="2994"/>
                </a:lnTo>
                <a:lnTo>
                  <a:pt x="111" y="4270"/>
                </a:lnTo>
                <a:lnTo>
                  <a:pt x="111" y="4270"/>
                </a:lnTo>
                <a:lnTo>
                  <a:pt x="2099" y="3853"/>
                </a:lnTo>
                <a:lnTo>
                  <a:pt x="1890" y="5865"/>
                </a:lnTo>
                <a:lnTo>
                  <a:pt x="2994" y="4172"/>
                </a:lnTo>
                <a:lnTo>
                  <a:pt x="4270" y="5755"/>
                </a:lnTo>
                <a:lnTo>
                  <a:pt x="3853" y="3767"/>
                </a:lnTo>
                <a:lnTo>
                  <a:pt x="5865" y="3988"/>
                </a:lnTo>
                <a:lnTo>
                  <a:pt x="4172" y="2872"/>
                </a:lnTo>
                <a:lnTo>
                  <a:pt x="5755" y="1596"/>
                </a:lnTo>
                <a:lnTo>
                  <a:pt x="3767" y="2013"/>
                </a:lnTo>
                <a:lnTo>
                  <a:pt x="3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322099" y="2482746"/>
            <a:ext cx="384502" cy="384407"/>
          </a:xfrm>
          <a:custGeom>
            <a:avLst/>
            <a:gdLst/>
            <a:ahLst/>
            <a:cxnLst/>
            <a:rect l="l" t="t" r="r" b="b"/>
            <a:pathLst>
              <a:path w="5866" h="5865" extrusionOk="0">
                <a:moveTo>
                  <a:pt x="3988" y="0"/>
                </a:moveTo>
                <a:lnTo>
                  <a:pt x="2872" y="1693"/>
                </a:lnTo>
                <a:lnTo>
                  <a:pt x="1596" y="111"/>
                </a:lnTo>
                <a:lnTo>
                  <a:pt x="2013" y="2098"/>
                </a:lnTo>
                <a:lnTo>
                  <a:pt x="1" y="1877"/>
                </a:lnTo>
                <a:lnTo>
                  <a:pt x="1" y="1877"/>
                </a:lnTo>
                <a:lnTo>
                  <a:pt x="1694" y="2994"/>
                </a:lnTo>
                <a:lnTo>
                  <a:pt x="111" y="4270"/>
                </a:lnTo>
                <a:lnTo>
                  <a:pt x="111" y="4270"/>
                </a:lnTo>
                <a:lnTo>
                  <a:pt x="2099" y="3853"/>
                </a:lnTo>
                <a:lnTo>
                  <a:pt x="1890" y="5865"/>
                </a:lnTo>
                <a:lnTo>
                  <a:pt x="2994" y="4172"/>
                </a:lnTo>
                <a:lnTo>
                  <a:pt x="4270" y="5754"/>
                </a:lnTo>
                <a:lnTo>
                  <a:pt x="3853" y="3767"/>
                </a:lnTo>
                <a:lnTo>
                  <a:pt x="5865" y="3975"/>
                </a:lnTo>
                <a:lnTo>
                  <a:pt x="4172" y="2871"/>
                </a:lnTo>
                <a:lnTo>
                  <a:pt x="5755" y="1595"/>
                </a:lnTo>
                <a:lnTo>
                  <a:pt x="3767" y="2012"/>
                </a:lnTo>
                <a:lnTo>
                  <a:pt x="3767" y="2012"/>
                </a:lnTo>
                <a:lnTo>
                  <a:pt x="3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2" name="Google Shape;562;p28"/>
          <p:cNvGrpSpPr/>
          <p:nvPr/>
        </p:nvGrpSpPr>
        <p:grpSpPr>
          <a:xfrm>
            <a:off x="57080" y="104875"/>
            <a:ext cx="914355" cy="828592"/>
            <a:chOff x="-205524" y="449297"/>
            <a:chExt cx="734599" cy="665696"/>
          </a:xfrm>
        </p:grpSpPr>
        <p:sp>
          <p:nvSpPr>
            <p:cNvPr id="563" name="Google Shape;563;p28"/>
            <p:cNvSpPr/>
            <p:nvPr/>
          </p:nvSpPr>
          <p:spPr>
            <a:xfrm>
              <a:off x="-205524" y="449297"/>
              <a:ext cx="734599" cy="665696"/>
            </a:xfrm>
            <a:custGeom>
              <a:avLst/>
              <a:gdLst/>
              <a:ahLst/>
              <a:cxnLst/>
              <a:rect l="l" t="t" r="r" b="b"/>
              <a:pathLst>
                <a:path w="23839" h="21603" extrusionOk="0">
                  <a:moveTo>
                    <a:pt x="11922" y="1"/>
                  </a:moveTo>
                  <a:cubicBezTo>
                    <a:pt x="7078" y="1"/>
                    <a:pt x="2677" y="3272"/>
                    <a:pt x="1449" y="8186"/>
                  </a:cubicBezTo>
                  <a:cubicBezTo>
                    <a:pt x="1" y="13965"/>
                    <a:pt x="3522" y="19829"/>
                    <a:pt x="9313" y="21277"/>
                  </a:cubicBezTo>
                  <a:cubicBezTo>
                    <a:pt x="10191" y="21497"/>
                    <a:pt x="11071" y="21602"/>
                    <a:pt x="11937" y="21602"/>
                  </a:cubicBezTo>
                  <a:cubicBezTo>
                    <a:pt x="16772" y="21602"/>
                    <a:pt x="21176" y="18324"/>
                    <a:pt x="22403" y="13413"/>
                  </a:cubicBezTo>
                  <a:cubicBezTo>
                    <a:pt x="23839" y="7634"/>
                    <a:pt x="20330" y="1770"/>
                    <a:pt x="14539" y="322"/>
                  </a:cubicBezTo>
                  <a:cubicBezTo>
                    <a:pt x="13663" y="105"/>
                    <a:pt x="12785" y="1"/>
                    <a:pt x="11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138224" y="509695"/>
              <a:ext cx="600030" cy="544039"/>
            </a:xfrm>
            <a:custGeom>
              <a:avLst/>
              <a:gdLst/>
              <a:ahLst/>
              <a:cxnLst/>
              <a:rect l="l" t="t" r="r" b="b"/>
              <a:pathLst>
                <a:path w="19472" h="17655" extrusionOk="0">
                  <a:moveTo>
                    <a:pt x="9729" y="0"/>
                  </a:moveTo>
                  <a:cubicBezTo>
                    <a:pt x="5773" y="0"/>
                    <a:pt x="2168" y="2685"/>
                    <a:pt x="1178" y="6705"/>
                  </a:cubicBezTo>
                  <a:cubicBezTo>
                    <a:pt x="1" y="11428"/>
                    <a:pt x="2884" y="16213"/>
                    <a:pt x="7607" y="17391"/>
                  </a:cubicBezTo>
                  <a:cubicBezTo>
                    <a:pt x="8324" y="17569"/>
                    <a:pt x="9041" y="17654"/>
                    <a:pt x="9747" y="17654"/>
                  </a:cubicBezTo>
                  <a:cubicBezTo>
                    <a:pt x="13708" y="17654"/>
                    <a:pt x="17306" y="14971"/>
                    <a:pt x="18306" y="10962"/>
                  </a:cubicBezTo>
                  <a:cubicBezTo>
                    <a:pt x="19471" y="6226"/>
                    <a:pt x="16600" y="1441"/>
                    <a:pt x="11864" y="264"/>
                  </a:cubicBezTo>
                  <a:cubicBezTo>
                    <a:pt x="11150" y="86"/>
                    <a:pt x="10434" y="0"/>
                    <a:pt x="9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156676" y="977528"/>
              <a:ext cx="10231" cy="55590"/>
            </a:xfrm>
            <a:custGeom>
              <a:avLst/>
              <a:gdLst/>
              <a:ahLst/>
              <a:cxnLst/>
              <a:rect l="l" t="t" r="r" b="b"/>
              <a:pathLst>
                <a:path w="332" h="1804" extrusionOk="0">
                  <a:moveTo>
                    <a:pt x="172" y="0"/>
                  </a:moveTo>
                  <a:cubicBezTo>
                    <a:pt x="74" y="0"/>
                    <a:pt x="0" y="74"/>
                    <a:pt x="0" y="172"/>
                  </a:cubicBezTo>
                  <a:lnTo>
                    <a:pt x="0" y="1632"/>
                  </a:lnTo>
                  <a:cubicBezTo>
                    <a:pt x="0" y="1730"/>
                    <a:pt x="74" y="1804"/>
                    <a:pt x="172" y="1804"/>
                  </a:cubicBezTo>
                  <a:cubicBezTo>
                    <a:pt x="258" y="1804"/>
                    <a:pt x="331" y="1730"/>
                    <a:pt x="331" y="1632"/>
                  </a:cubicBezTo>
                  <a:lnTo>
                    <a:pt x="331" y="172"/>
                  </a:lnTo>
                  <a:cubicBezTo>
                    <a:pt x="331" y="74"/>
                    <a:pt x="258"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156676" y="523099"/>
              <a:ext cx="10231" cy="47671"/>
            </a:xfrm>
            <a:custGeom>
              <a:avLst/>
              <a:gdLst/>
              <a:ahLst/>
              <a:cxnLst/>
              <a:rect l="l" t="t" r="r" b="b"/>
              <a:pathLst>
                <a:path w="332" h="1547" extrusionOk="0">
                  <a:moveTo>
                    <a:pt x="172" y="0"/>
                  </a:moveTo>
                  <a:cubicBezTo>
                    <a:pt x="74" y="0"/>
                    <a:pt x="0" y="74"/>
                    <a:pt x="0" y="172"/>
                  </a:cubicBezTo>
                  <a:lnTo>
                    <a:pt x="0" y="1374"/>
                  </a:lnTo>
                  <a:cubicBezTo>
                    <a:pt x="0" y="1473"/>
                    <a:pt x="74" y="1546"/>
                    <a:pt x="172" y="1546"/>
                  </a:cubicBezTo>
                  <a:cubicBezTo>
                    <a:pt x="258" y="1546"/>
                    <a:pt x="331" y="1473"/>
                    <a:pt x="331" y="1374"/>
                  </a:cubicBezTo>
                  <a:lnTo>
                    <a:pt x="331" y="172"/>
                  </a:lnTo>
                  <a:cubicBezTo>
                    <a:pt x="331" y="74"/>
                    <a:pt x="258"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199386" y="977466"/>
              <a:ext cx="19691" cy="50383"/>
            </a:xfrm>
            <a:custGeom>
              <a:avLst/>
              <a:gdLst/>
              <a:ahLst/>
              <a:cxnLst/>
              <a:rect l="l" t="t" r="r" b="b"/>
              <a:pathLst>
                <a:path w="639" h="1635" extrusionOk="0">
                  <a:moveTo>
                    <a:pt x="174" y="0"/>
                  </a:moveTo>
                  <a:cubicBezTo>
                    <a:pt x="165" y="0"/>
                    <a:pt x="156" y="1"/>
                    <a:pt x="148" y="2"/>
                  </a:cubicBezTo>
                  <a:cubicBezTo>
                    <a:pt x="50" y="27"/>
                    <a:pt x="1" y="113"/>
                    <a:pt x="13" y="199"/>
                  </a:cubicBezTo>
                  <a:lnTo>
                    <a:pt x="283" y="1499"/>
                  </a:lnTo>
                  <a:cubicBezTo>
                    <a:pt x="307" y="1573"/>
                    <a:pt x="369" y="1634"/>
                    <a:pt x="455" y="1634"/>
                  </a:cubicBezTo>
                  <a:cubicBezTo>
                    <a:pt x="467" y="1634"/>
                    <a:pt x="467" y="1634"/>
                    <a:pt x="479" y="1622"/>
                  </a:cubicBezTo>
                  <a:cubicBezTo>
                    <a:pt x="577" y="1610"/>
                    <a:pt x="639" y="1511"/>
                    <a:pt x="614" y="1426"/>
                  </a:cubicBezTo>
                  <a:lnTo>
                    <a:pt x="344" y="137"/>
                  </a:lnTo>
                  <a:cubicBezTo>
                    <a:pt x="322" y="49"/>
                    <a:pt x="25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104876" y="528338"/>
              <a:ext cx="19691" cy="49982"/>
            </a:xfrm>
            <a:custGeom>
              <a:avLst/>
              <a:gdLst/>
              <a:ahLst/>
              <a:cxnLst/>
              <a:rect l="l" t="t" r="r" b="b"/>
              <a:pathLst>
                <a:path w="639" h="1622" extrusionOk="0">
                  <a:moveTo>
                    <a:pt x="170" y="1"/>
                  </a:moveTo>
                  <a:cubicBezTo>
                    <a:pt x="162" y="1"/>
                    <a:pt x="155" y="1"/>
                    <a:pt x="148" y="2"/>
                  </a:cubicBezTo>
                  <a:cubicBezTo>
                    <a:pt x="62" y="27"/>
                    <a:pt x="0" y="113"/>
                    <a:pt x="13" y="211"/>
                  </a:cubicBezTo>
                  <a:lnTo>
                    <a:pt x="283" y="1487"/>
                  </a:lnTo>
                  <a:cubicBezTo>
                    <a:pt x="307" y="1573"/>
                    <a:pt x="368" y="1622"/>
                    <a:pt x="454" y="1622"/>
                  </a:cubicBezTo>
                  <a:lnTo>
                    <a:pt x="491" y="1622"/>
                  </a:lnTo>
                  <a:cubicBezTo>
                    <a:pt x="577" y="1597"/>
                    <a:pt x="638" y="1511"/>
                    <a:pt x="614" y="1413"/>
                  </a:cubicBezTo>
                  <a:lnTo>
                    <a:pt x="344" y="137"/>
                  </a:lnTo>
                  <a:cubicBezTo>
                    <a:pt x="333" y="59"/>
                    <a:pt x="250"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242496" y="965726"/>
              <a:ext cx="29521" cy="48503"/>
            </a:xfrm>
            <a:custGeom>
              <a:avLst/>
              <a:gdLst/>
              <a:ahLst/>
              <a:cxnLst/>
              <a:rect l="l" t="t" r="r" b="b"/>
              <a:pathLst>
                <a:path w="958" h="1574" extrusionOk="0">
                  <a:moveTo>
                    <a:pt x="193" y="1"/>
                  </a:moveTo>
                  <a:cubicBezTo>
                    <a:pt x="170" y="1"/>
                    <a:pt x="146" y="5"/>
                    <a:pt x="123" y="15"/>
                  </a:cubicBezTo>
                  <a:cubicBezTo>
                    <a:pt x="37" y="52"/>
                    <a:pt x="0" y="150"/>
                    <a:pt x="37" y="236"/>
                  </a:cubicBezTo>
                  <a:lnTo>
                    <a:pt x="614" y="1475"/>
                  </a:lnTo>
                  <a:cubicBezTo>
                    <a:pt x="638" y="1537"/>
                    <a:pt x="700" y="1573"/>
                    <a:pt x="761" y="1573"/>
                  </a:cubicBezTo>
                  <a:cubicBezTo>
                    <a:pt x="785" y="1573"/>
                    <a:pt x="810" y="1573"/>
                    <a:pt x="834" y="1561"/>
                  </a:cubicBezTo>
                  <a:cubicBezTo>
                    <a:pt x="920" y="1524"/>
                    <a:pt x="957" y="1414"/>
                    <a:pt x="920" y="1340"/>
                  </a:cubicBezTo>
                  <a:lnTo>
                    <a:pt x="344" y="89"/>
                  </a:lnTo>
                  <a:cubicBezTo>
                    <a:pt x="317" y="35"/>
                    <a:pt x="25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p:cNvSpPr/>
            <p:nvPr/>
          </p:nvSpPr>
          <p:spPr>
            <a:xfrm>
              <a:off x="51566" y="549877"/>
              <a:ext cx="28011" cy="45452"/>
            </a:xfrm>
            <a:custGeom>
              <a:avLst/>
              <a:gdLst/>
              <a:ahLst/>
              <a:cxnLst/>
              <a:rect l="l" t="t" r="r" b="b"/>
              <a:pathLst>
                <a:path w="909" h="1475" extrusionOk="0">
                  <a:moveTo>
                    <a:pt x="192" y="1"/>
                  </a:moveTo>
                  <a:cubicBezTo>
                    <a:pt x="169" y="1"/>
                    <a:pt x="146" y="5"/>
                    <a:pt x="123" y="15"/>
                  </a:cubicBezTo>
                  <a:cubicBezTo>
                    <a:pt x="37" y="64"/>
                    <a:pt x="1" y="162"/>
                    <a:pt x="37" y="248"/>
                  </a:cubicBezTo>
                  <a:lnTo>
                    <a:pt x="565" y="1377"/>
                  </a:lnTo>
                  <a:cubicBezTo>
                    <a:pt x="589" y="1438"/>
                    <a:pt x="651" y="1475"/>
                    <a:pt x="712" y="1475"/>
                  </a:cubicBezTo>
                  <a:cubicBezTo>
                    <a:pt x="737" y="1475"/>
                    <a:pt x="761" y="1462"/>
                    <a:pt x="786" y="1462"/>
                  </a:cubicBezTo>
                  <a:cubicBezTo>
                    <a:pt x="872" y="1413"/>
                    <a:pt x="908" y="1315"/>
                    <a:pt x="872" y="1229"/>
                  </a:cubicBezTo>
                  <a:lnTo>
                    <a:pt x="344" y="101"/>
                  </a:lnTo>
                  <a:cubicBezTo>
                    <a:pt x="317" y="37"/>
                    <a:pt x="256"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278025" y="944926"/>
              <a:ext cx="35961" cy="42833"/>
            </a:xfrm>
            <a:custGeom>
              <a:avLst/>
              <a:gdLst/>
              <a:ahLst/>
              <a:cxnLst/>
              <a:rect l="l" t="t" r="r" b="b"/>
              <a:pathLst>
                <a:path w="1167" h="1390" extrusionOk="0">
                  <a:moveTo>
                    <a:pt x="207" y="1"/>
                  </a:moveTo>
                  <a:cubicBezTo>
                    <a:pt x="169" y="1"/>
                    <a:pt x="130" y="14"/>
                    <a:pt x="99" y="40"/>
                  </a:cubicBezTo>
                  <a:cubicBezTo>
                    <a:pt x="25" y="89"/>
                    <a:pt x="0" y="200"/>
                    <a:pt x="62" y="273"/>
                  </a:cubicBezTo>
                  <a:lnTo>
                    <a:pt x="847" y="1328"/>
                  </a:lnTo>
                  <a:cubicBezTo>
                    <a:pt x="872" y="1365"/>
                    <a:pt x="933" y="1390"/>
                    <a:pt x="982" y="1390"/>
                  </a:cubicBezTo>
                  <a:cubicBezTo>
                    <a:pt x="1019" y="1390"/>
                    <a:pt x="1056" y="1390"/>
                    <a:pt x="1080" y="1365"/>
                  </a:cubicBezTo>
                  <a:cubicBezTo>
                    <a:pt x="1154" y="1304"/>
                    <a:pt x="1166" y="1206"/>
                    <a:pt x="1117" y="1120"/>
                  </a:cubicBezTo>
                  <a:lnTo>
                    <a:pt x="332" y="65"/>
                  </a:lnTo>
                  <a:cubicBezTo>
                    <a:pt x="304" y="23"/>
                    <a:pt x="256"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p:cNvSpPr/>
            <p:nvPr/>
          </p:nvSpPr>
          <p:spPr>
            <a:xfrm>
              <a:off x="4696" y="576255"/>
              <a:ext cx="37841" cy="45175"/>
            </a:xfrm>
            <a:custGeom>
              <a:avLst/>
              <a:gdLst/>
              <a:ahLst/>
              <a:cxnLst/>
              <a:rect l="l" t="t" r="r" b="b"/>
              <a:pathLst>
                <a:path w="1228" h="1466" extrusionOk="0">
                  <a:moveTo>
                    <a:pt x="195" y="0"/>
                  </a:moveTo>
                  <a:cubicBezTo>
                    <a:pt x="161" y="0"/>
                    <a:pt x="128" y="10"/>
                    <a:pt x="98" y="30"/>
                  </a:cubicBezTo>
                  <a:cubicBezTo>
                    <a:pt x="25" y="91"/>
                    <a:pt x="0" y="189"/>
                    <a:pt x="62" y="275"/>
                  </a:cubicBezTo>
                  <a:lnTo>
                    <a:pt x="896" y="1404"/>
                  </a:lnTo>
                  <a:cubicBezTo>
                    <a:pt x="933" y="1441"/>
                    <a:pt x="982" y="1465"/>
                    <a:pt x="1031" y="1465"/>
                  </a:cubicBezTo>
                  <a:cubicBezTo>
                    <a:pt x="1068" y="1465"/>
                    <a:pt x="1104" y="1465"/>
                    <a:pt x="1129" y="1441"/>
                  </a:cubicBezTo>
                  <a:cubicBezTo>
                    <a:pt x="1215" y="1379"/>
                    <a:pt x="1227" y="1281"/>
                    <a:pt x="1166" y="1195"/>
                  </a:cubicBezTo>
                  <a:lnTo>
                    <a:pt x="331" y="67"/>
                  </a:lnTo>
                  <a:cubicBezTo>
                    <a:pt x="295" y="22"/>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308255" y="913895"/>
              <a:ext cx="43911" cy="39073"/>
            </a:xfrm>
            <a:custGeom>
              <a:avLst/>
              <a:gdLst/>
              <a:ahLst/>
              <a:cxnLst/>
              <a:rect l="l" t="t" r="r" b="b"/>
              <a:pathLst>
                <a:path w="1425" h="1268" extrusionOk="0">
                  <a:moveTo>
                    <a:pt x="192" y="1"/>
                  </a:moveTo>
                  <a:cubicBezTo>
                    <a:pt x="145" y="1"/>
                    <a:pt x="96" y="20"/>
                    <a:pt x="62" y="53"/>
                  </a:cubicBezTo>
                  <a:cubicBezTo>
                    <a:pt x="1" y="127"/>
                    <a:pt x="1" y="237"/>
                    <a:pt x="75" y="299"/>
                  </a:cubicBezTo>
                  <a:lnTo>
                    <a:pt x="1117" y="1231"/>
                  </a:lnTo>
                  <a:cubicBezTo>
                    <a:pt x="1154" y="1256"/>
                    <a:pt x="1191" y="1268"/>
                    <a:pt x="1228" y="1268"/>
                  </a:cubicBezTo>
                  <a:cubicBezTo>
                    <a:pt x="1277" y="1268"/>
                    <a:pt x="1326" y="1243"/>
                    <a:pt x="1363" y="1207"/>
                  </a:cubicBezTo>
                  <a:cubicBezTo>
                    <a:pt x="1424" y="1145"/>
                    <a:pt x="1412" y="1035"/>
                    <a:pt x="1351" y="973"/>
                  </a:cubicBezTo>
                  <a:lnTo>
                    <a:pt x="295" y="41"/>
                  </a:lnTo>
                  <a:cubicBezTo>
                    <a:pt x="268" y="13"/>
                    <a:pt x="230"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p:cNvSpPr/>
            <p:nvPr/>
          </p:nvSpPr>
          <p:spPr>
            <a:xfrm>
              <a:off x="-33114" y="611076"/>
              <a:ext cx="43511" cy="39073"/>
            </a:xfrm>
            <a:custGeom>
              <a:avLst/>
              <a:gdLst/>
              <a:ahLst/>
              <a:cxnLst/>
              <a:rect l="l" t="t" r="r" b="b"/>
              <a:pathLst>
                <a:path w="1412" h="1268" extrusionOk="0">
                  <a:moveTo>
                    <a:pt x="191" y="0"/>
                  </a:moveTo>
                  <a:cubicBezTo>
                    <a:pt x="144" y="0"/>
                    <a:pt x="95" y="19"/>
                    <a:pt x="62" y="53"/>
                  </a:cubicBezTo>
                  <a:cubicBezTo>
                    <a:pt x="0" y="127"/>
                    <a:pt x="0" y="237"/>
                    <a:pt x="74" y="298"/>
                  </a:cubicBezTo>
                  <a:lnTo>
                    <a:pt x="1117" y="1219"/>
                  </a:lnTo>
                  <a:cubicBezTo>
                    <a:pt x="1141" y="1243"/>
                    <a:pt x="1190" y="1268"/>
                    <a:pt x="1227" y="1268"/>
                  </a:cubicBezTo>
                  <a:cubicBezTo>
                    <a:pt x="1276" y="1255"/>
                    <a:pt x="1313" y="1243"/>
                    <a:pt x="1350" y="1206"/>
                  </a:cubicBezTo>
                  <a:cubicBezTo>
                    <a:pt x="1411" y="1133"/>
                    <a:pt x="1411" y="1022"/>
                    <a:pt x="1338" y="961"/>
                  </a:cubicBezTo>
                  <a:lnTo>
                    <a:pt x="295" y="41"/>
                  </a:lnTo>
                  <a:cubicBezTo>
                    <a:pt x="267" y="13"/>
                    <a:pt x="23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a:off x="340395" y="881354"/>
              <a:ext cx="46161" cy="29274"/>
            </a:xfrm>
            <a:custGeom>
              <a:avLst/>
              <a:gdLst/>
              <a:ahLst/>
              <a:cxnLst/>
              <a:rect l="l" t="t" r="r" b="b"/>
              <a:pathLst>
                <a:path w="1498" h="950" extrusionOk="0">
                  <a:moveTo>
                    <a:pt x="192" y="1"/>
                  </a:moveTo>
                  <a:cubicBezTo>
                    <a:pt x="130" y="1"/>
                    <a:pt x="72" y="31"/>
                    <a:pt x="38" y="91"/>
                  </a:cubicBezTo>
                  <a:cubicBezTo>
                    <a:pt x="1" y="165"/>
                    <a:pt x="25" y="275"/>
                    <a:pt x="111" y="312"/>
                  </a:cubicBezTo>
                  <a:lnTo>
                    <a:pt x="1228" y="925"/>
                  </a:lnTo>
                  <a:cubicBezTo>
                    <a:pt x="1252" y="950"/>
                    <a:pt x="1277" y="950"/>
                    <a:pt x="1314" y="950"/>
                  </a:cubicBezTo>
                  <a:cubicBezTo>
                    <a:pt x="1363" y="950"/>
                    <a:pt x="1424" y="925"/>
                    <a:pt x="1461" y="864"/>
                  </a:cubicBezTo>
                  <a:cubicBezTo>
                    <a:pt x="1498" y="778"/>
                    <a:pt x="1473" y="680"/>
                    <a:pt x="1387" y="631"/>
                  </a:cubicBezTo>
                  <a:lnTo>
                    <a:pt x="271" y="17"/>
                  </a:lnTo>
                  <a:cubicBezTo>
                    <a:pt x="245" y="6"/>
                    <a:pt x="218"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a:off x="-62973" y="659825"/>
              <a:ext cx="47640" cy="30014"/>
            </a:xfrm>
            <a:custGeom>
              <a:avLst/>
              <a:gdLst/>
              <a:ahLst/>
              <a:cxnLst/>
              <a:rect l="l" t="t" r="r" b="b"/>
              <a:pathLst>
                <a:path w="1546" h="974" extrusionOk="0">
                  <a:moveTo>
                    <a:pt x="191" y="0"/>
                  </a:moveTo>
                  <a:cubicBezTo>
                    <a:pt x="130" y="0"/>
                    <a:pt x="71" y="30"/>
                    <a:pt x="37" y="91"/>
                  </a:cubicBezTo>
                  <a:cubicBezTo>
                    <a:pt x="0" y="164"/>
                    <a:pt x="25" y="275"/>
                    <a:pt x="111" y="311"/>
                  </a:cubicBezTo>
                  <a:lnTo>
                    <a:pt x="1264" y="949"/>
                  </a:lnTo>
                  <a:cubicBezTo>
                    <a:pt x="1288" y="974"/>
                    <a:pt x="1313" y="974"/>
                    <a:pt x="1350" y="974"/>
                  </a:cubicBezTo>
                  <a:cubicBezTo>
                    <a:pt x="1411" y="974"/>
                    <a:pt x="1460" y="937"/>
                    <a:pt x="1497" y="888"/>
                  </a:cubicBezTo>
                  <a:cubicBezTo>
                    <a:pt x="1546" y="802"/>
                    <a:pt x="1509" y="704"/>
                    <a:pt x="1423" y="655"/>
                  </a:cubicBezTo>
                  <a:lnTo>
                    <a:pt x="270" y="17"/>
                  </a:lnTo>
                  <a:cubicBezTo>
                    <a:pt x="244" y="6"/>
                    <a:pt x="217"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p:cNvSpPr/>
            <p:nvPr/>
          </p:nvSpPr>
          <p:spPr>
            <a:xfrm>
              <a:off x="357035" y="834423"/>
              <a:ext cx="51461" cy="21386"/>
            </a:xfrm>
            <a:custGeom>
              <a:avLst/>
              <a:gdLst/>
              <a:ahLst/>
              <a:cxnLst/>
              <a:rect l="l" t="t" r="r" b="b"/>
              <a:pathLst>
                <a:path w="1670" h="694" extrusionOk="0">
                  <a:moveTo>
                    <a:pt x="184" y="0"/>
                  </a:moveTo>
                  <a:cubicBezTo>
                    <a:pt x="108" y="0"/>
                    <a:pt x="45" y="46"/>
                    <a:pt x="25" y="117"/>
                  </a:cubicBezTo>
                  <a:cubicBezTo>
                    <a:pt x="1" y="215"/>
                    <a:pt x="50" y="301"/>
                    <a:pt x="136" y="326"/>
                  </a:cubicBezTo>
                  <a:lnTo>
                    <a:pt x="1436" y="682"/>
                  </a:lnTo>
                  <a:cubicBezTo>
                    <a:pt x="1461" y="694"/>
                    <a:pt x="1473" y="694"/>
                    <a:pt x="1485" y="694"/>
                  </a:cubicBezTo>
                  <a:cubicBezTo>
                    <a:pt x="1559" y="694"/>
                    <a:pt x="1632" y="645"/>
                    <a:pt x="1645" y="571"/>
                  </a:cubicBezTo>
                  <a:cubicBezTo>
                    <a:pt x="1669" y="473"/>
                    <a:pt x="1620" y="387"/>
                    <a:pt x="1534" y="363"/>
                  </a:cubicBezTo>
                  <a:lnTo>
                    <a:pt x="234" y="7"/>
                  </a:lnTo>
                  <a:cubicBezTo>
                    <a:pt x="217" y="3"/>
                    <a:pt x="200"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p:cNvSpPr/>
            <p:nvPr/>
          </p:nvSpPr>
          <p:spPr>
            <a:xfrm>
              <a:off x="-84544" y="713104"/>
              <a:ext cx="52201" cy="21725"/>
            </a:xfrm>
            <a:custGeom>
              <a:avLst/>
              <a:gdLst/>
              <a:ahLst/>
              <a:cxnLst/>
              <a:rect l="l" t="t" r="r" b="b"/>
              <a:pathLst>
                <a:path w="1694" h="705" extrusionOk="0">
                  <a:moveTo>
                    <a:pt x="190" y="0"/>
                  </a:moveTo>
                  <a:cubicBezTo>
                    <a:pt x="111" y="0"/>
                    <a:pt x="46" y="55"/>
                    <a:pt x="25" y="128"/>
                  </a:cubicBezTo>
                  <a:cubicBezTo>
                    <a:pt x="1" y="214"/>
                    <a:pt x="50" y="312"/>
                    <a:pt x="136" y="337"/>
                  </a:cubicBezTo>
                  <a:lnTo>
                    <a:pt x="1461" y="693"/>
                  </a:lnTo>
                  <a:cubicBezTo>
                    <a:pt x="1473" y="705"/>
                    <a:pt x="1485" y="705"/>
                    <a:pt x="1498" y="705"/>
                  </a:cubicBezTo>
                  <a:cubicBezTo>
                    <a:pt x="1571" y="705"/>
                    <a:pt x="1645" y="656"/>
                    <a:pt x="1669" y="582"/>
                  </a:cubicBezTo>
                  <a:cubicBezTo>
                    <a:pt x="1694" y="484"/>
                    <a:pt x="1633" y="398"/>
                    <a:pt x="1547" y="374"/>
                  </a:cubicBezTo>
                  <a:lnTo>
                    <a:pt x="234" y="6"/>
                  </a:lnTo>
                  <a:cubicBezTo>
                    <a:pt x="219" y="2"/>
                    <a:pt x="205"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8"/>
            <p:cNvSpPr/>
            <p:nvPr/>
          </p:nvSpPr>
          <p:spPr>
            <a:xfrm>
              <a:off x="365725" y="786228"/>
              <a:ext cx="51091" cy="11741"/>
            </a:xfrm>
            <a:custGeom>
              <a:avLst/>
              <a:gdLst/>
              <a:ahLst/>
              <a:cxnLst/>
              <a:rect l="l" t="t" r="r" b="b"/>
              <a:pathLst>
                <a:path w="1658" h="381" extrusionOk="0">
                  <a:moveTo>
                    <a:pt x="173" y="0"/>
                  </a:moveTo>
                  <a:cubicBezTo>
                    <a:pt x="87" y="0"/>
                    <a:pt x="1" y="74"/>
                    <a:pt x="1" y="160"/>
                  </a:cubicBezTo>
                  <a:cubicBezTo>
                    <a:pt x="1" y="258"/>
                    <a:pt x="74" y="332"/>
                    <a:pt x="160" y="332"/>
                  </a:cubicBezTo>
                  <a:lnTo>
                    <a:pt x="1485" y="381"/>
                  </a:lnTo>
                  <a:cubicBezTo>
                    <a:pt x="1571" y="381"/>
                    <a:pt x="1657" y="307"/>
                    <a:pt x="1657" y="209"/>
                  </a:cubicBezTo>
                  <a:cubicBezTo>
                    <a:pt x="1657" y="123"/>
                    <a:pt x="1583" y="49"/>
                    <a:pt x="1498" y="37"/>
                  </a:cubicBezTo>
                  <a:lnTo>
                    <a:pt x="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8"/>
            <p:cNvSpPr/>
            <p:nvPr/>
          </p:nvSpPr>
          <p:spPr>
            <a:xfrm>
              <a:off x="-92864" y="771098"/>
              <a:ext cx="53741" cy="11741"/>
            </a:xfrm>
            <a:custGeom>
              <a:avLst/>
              <a:gdLst/>
              <a:ahLst/>
              <a:cxnLst/>
              <a:rect l="l" t="t" r="r" b="b"/>
              <a:pathLst>
                <a:path w="1744" h="381" extrusionOk="0">
                  <a:moveTo>
                    <a:pt x="173" y="1"/>
                  </a:moveTo>
                  <a:cubicBezTo>
                    <a:pt x="75" y="1"/>
                    <a:pt x="1" y="74"/>
                    <a:pt x="1" y="172"/>
                  </a:cubicBezTo>
                  <a:cubicBezTo>
                    <a:pt x="1" y="258"/>
                    <a:pt x="62" y="332"/>
                    <a:pt x="160" y="344"/>
                  </a:cubicBezTo>
                  <a:lnTo>
                    <a:pt x="1571" y="381"/>
                  </a:lnTo>
                  <a:cubicBezTo>
                    <a:pt x="1657" y="381"/>
                    <a:pt x="1743" y="320"/>
                    <a:pt x="1743" y="221"/>
                  </a:cubicBezTo>
                  <a:cubicBezTo>
                    <a:pt x="1743" y="136"/>
                    <a:pt x="1669" y="50"/>
                    <a:pt x="1584" y="50"/>
                  </a:cubicBez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8"/>
            <p:cNvSpPr/>
            <p:nvPr/>
          </p:nvSpPr>
          <p:spPr>
            <a:xfrm>
              <a:off x="361195" y="726078"/>
              <a:ext cx="55220" cy="19352"/>
            </a:xfrm>
            <a:custGeom>
              <a:avLst/>
              <a:gdLst/>
              <a:ahLst/>
              <a:cxnLst/>
              <a:rect l="l" t="t" r="r" b="b"/>
              <a:pathLst>
                <a:path w="1792" h="628" extrusionOk="0">
                  <a:moveTo>
                    <a:pt x="1593" y="0"/>
                  </a:moveTo>
                  <a:cubicBezTo>
                    <a:pt x="1586" y="0"/>
                    <a:pt x="1578" y="1"/>
                    <a:pt x="1571" y="2"/>
                  </a:cubicBezTo>
                  <a:lnTo>
                    <a:pt x="160" y="296"/>
                  </a:lnTo>
                  <a:cubicBezTo>
                    <a:pt x="62" y="308"/>
                    <a:pt x="1" y="407"/>
                    <a:pt x="25" y="492"/>
                  </a:cubicBezTo>
                  <a:cubicBezTo>
                    <a:pt x="37" y="578"/>
                    <a:pt x="111" y="627"/>
                    <a:pt x="185" y="627"/>
                  </a:cubicBezTo>
                  <a:lnTo>
                    <a:pt x="221" y="627"/>
                  </a:lnTo>
                  <a:lnTo>
                    <a:pt x="1632" y="333"/>
                  </a:lnTo>
                  <a:cubicBezTo>
                    <a:pt x="1730" y="321"/>
                    <a:pt x="1792" y="235"/>
                    <a:pt x="1767" y="137"/>
                  </a:cubicBezTo>
                  <a:cubicBezTo>
                    <a:pt x="1756" y="58"/>
                    <a:pt x="1673"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8"/>
            <p:cNvSpPr/>
            <p:nvPr/>
          </p:nvSpPr>
          <p:spPr>
            <a:xfrm>
              <a:off x="-84544" y="817814"/>
              <a:ext cx="51831" cy="18335"/>
            </a:xfrm>
            <a:custGeom>
              <a:avLst/>
              <a:gdLst/>
              <a:ahLst/>
              <a:cxnLst/>
              <a:rect l="l" t="t" r="r" b="b"/>
              <a:pathLst>
                <a:path w="1682" h="595" extrusionOk="0">
                  <a:moveTo>
                    <a:pt x="1500" y="1"/>
                  </a:moveTo>
                  <a:cubicBezTo>
                    <a:pt x="1487" y="1"/>
                    <a:pt x="1474" y="2"/>
                    <a:pt x="1461" y="6"/>
                  </a:cubicBezTo>
                  <a:lnTo>
                    <a:pt x="148" y="264"/>
                  </a:lnTo>
                  <a:cubicBezTo>
                    <a:pt x="62" y="288"/>
                    <a:pt x="1" y="374"/>
                    <a:pt x="25" y="460"/>
                  </a:cubicBezTo>
                  <a:cubicBezTo>
                    <a:pt x="38" y="546"/>
                    <a:pt x="111" y="595"/>
                    <a:pt x="185" y="595"/>
                  </a:cubicBezTo>
                  <a:lnTo>
                    <a:pt x="222" y="595"/>
                  </a:lnTo>
                  <a:lnTo>
                    <a:pt x="1522" y="325"/>
                  </a:lnTo>
                  <a:cubicBezTo>
                    <a:pt x="1620" y="313"/>
                    <a:pt x="1682" y="227"/>
                    <a:pt x="1657" y="129"/>
                  </a:cubicBezTo>
                  <a:cubicBezTo>
                    <a:pt x="1647" y="56"/>
                    <a:pt x="1574" y="1"/>
                    <a:pt x="1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8"/>
            <p:cNvSpPr/>
            <p:nvPr/>
          </p:nvSpPr>
          <p:spPr>
            <a:xfrm>
              <a:off x="348715" y="671627"/>
              <a:ext cx="49551" cy="28042"/>
            </a:xfrm>
            <a:custGeom>
              <a:avLst/>
              <a:gdLst/>
              <a:ahLst/>
              <a:cxnLst/>
              <a:rect l="l" t="t" r="r" b="b"/>
              <a:pathLst>
                <a:path w="1608" h="910" extrusionOk="0">
                  <a:moveTo>
                    <a:pt x="1414" y="0"/>
                  </a:moveTo>
                  <a:cubicBezTo>
                    <a:pt x="1391" y="0"/>
                    <a:pt x="1370" y="5"/>
                    <a:pt x="1350" y="14"/>
                  </a:cubicBezTo>
                  <a:lnTo>
                    <a:pt x="123" y="591"/>
                  </a:lnTo>
                  <a:cubicBezTo>
                    <a:pt x="38" y="628"/>
                    <a:pt x="1" y="726"/>
                    <a:pt x="38" y="812"/>
                  </a:cubicBezTo>
                  <a:cubicBezTo>
                    <a:pt x="74" y="873"/>
                    <a:pt x="136" y="910"/>
                    <a:pt x="197" y="910"/>
                  </a:cubicBezTo>
                  <a:cubicBezTo>
                    <a:pt x="222" y="910"/>
                    <a:pt x="246" y="898"/>
                    <a:pt x="258" y="898"/>
                  </a:cubicBezTo>
                  <a:lnTo>
                    <a:pt x="1485" y="321"/>
                  </a:lnTo>
                  <a:cubicBezTo>
                    <a:pt x="1571" y="284"/>
                    <a:pt x="1608" y="186"/>
                    <a:pt x="1571" y="100"/>
                  </a:cubicBezTo>
                  <a:cubicBezTo>
                    <a:pt x="1544" y="37"/>
                    <a:pt x="1477" y="0"/>
                    <a:pt x="1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8"/>
            <p:cNvSpPr/>
            <p:nvPr/>
          </p:nvSpPr>
          <p:spPr>
            <a:xfrm>
              <a:off x="-66764" y="863821"/>
              <a:ext cx="51060" cy="28658"/>
            </a:xfrm>
            <a:custGeom>
              <a:avLst/>
              <a:gdLst/>
              <a:ahLst/>
              <a:cxnLst/>
              <a:rect l="l" t="t" r="r" b="b"/>
              <a:pathLst>
                <a:path w="1657" h="930" extrusionOk="0">
                  <a:moveTo>
                    <a:pt x="1479" y="0"/>
                  </a:moveTo>
                  <a:cubicBezTo>
                    <a:pt x="1453" y="0"/>
                    <a:pt x="1425" y="7"/>
                    <a:pt x="1399" y="22"/>
                  </a:cubicBezTo>
                  <a:lnTo>
                    <a:pt x="123" y="611"/>
                  </a:lnTo>
                  <a:cubicBezTo>
                    <a:pt x="37" y="648"/>
                    <a:pt x="0" y="746"/>
                    <a:pt x="37" y="832"/>
                  </a:cubicBezTo>
                  <a:cubicBezTo>
                    <a:pt x="74" y="893"/>
                    <a:pt x="135" y="930"/>
                    <a:pt x="197" y="930"/>
                  </a:cubicBezTo>
                  <a:cubicBezTo>
                    <a:pt x="221" y="930"/>
                    <a:pt x="246" y="918"/>
                    <a:pt x="270" y="918"/>
                  </a:cubicBezTo>
                  <a:lnTo>
                    <a:pt x="1534" y="316"/>
                  </a:lnTo>
                  <a:cubicBezTo>
                    <a:pt x="1620" y="280"/>
                    <a:pt x="1657" y="181"/>
                    <a:pt x="1620" y="96"/>
                  </a:cubicBezTo>
                  <a:cubicBezTo>
                    <a:pt x="1594" y="36"/>
                    <a:pt x="1539" y="0"/>
                    <a:pt x="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8"/>
            <p:cNvSpPr/>
            <p:nvPr/>
          </p:nvSpPr>
          <p:spPr>
            <a:xfrm>
              <a:off x="323015" y="620105"/>
              <a:ext cx="45760" cy="36485"/>
            </a:xfrm>
            <a:custGeom>
              <a:avLst/>
              <a:gdLst/>
              <a:ahLst/>
              <a:cxnLst/>
              <a:rect l="l" t="t" r="r" b="b"/>
              <a:pathLst>
                <a:path w="1485" h="1184" extrusionOk="0">
                  <a:moveTo>
                    <a:pt x="1287" y="1"/>
                  </a:moveTo>
                  <a:cubicBezTo>
                    <a:pt x="1253" y="1"/>
                    <a:pt x="1220" y="10"/>
                    <a:pt x="1191" y="30"/>
                  </a:cubicBezTo>
                  <a:lnTo>
                    <a:pt x="86" y="877"/>
                  </a:lnTo>
                  <a:cubicBezTo>
                    <a:pt x="13" y="938"/>
                    <a:pt x="0" y="1048"/>
                    <a:pt x="62" y="1122"/>
                  </a:cubicBezTo>
                  <a:cubicBezTo>
                    <a:pt x="86" y="1159"/>
                    <a:pt x="135" y="1183"/>
                    <a:pt x="184" y="1183"/>
                  </a:cubicBezTo>
                  <a:cubicBezTo>
                    <a:pt x="221" y="1183"/>
                    <a:pt x="258" y="1171"/>
                    <a:pt x="295" y="1146"/>
                  </a:cubicBezTo>
                  <a:lnTo>
                    <a:pt x="1387" y="300"/>
                  </a:lnTo>
                  <a:cubicBezTo>
                    <a:pt x="1460" y="239"/>
                    <a:pt x="1485" y="140"/>
                    <a:pt x="1424" y="67"/>
                  </a:cubicBezTo>
                  <a:cubicBezTo>
                    <a:pt x="1387" y="23"/>
                    <a:pt x="1337"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8"/>
            <p:cNvSpPr/>
            <p:nvPr/>
          </p:nvSpPr>
          <p:spPr>
            <a:xfrm>
              <a:off x="-38414" y="900706"/>
              <a:ext cx="43881" cy="35252"/>
            </a:xfrm>
            <a:custGeom>
              <a:avLst/>
              <a:gdLst/>
              <a:ahLst/>
              <a:cxnLst/>
              <a:rect l="l" t="t" r="r" b="b"/>
              <a:pathLst>
                <a:path w="1424" h="1144" extrusionOk="0">
                  <a:moveTo>
                    <a:pt x="1238" y="0"/>
                  </a:moveTo>
                  <a:cubicBezTo>
                    <a:pt x="1200" y="0"/>
                    <a:pt x="1161" y="13"/>
                    <a:pt x="1129" y="40"/>
                  </a:cubicBezTo>
                  <a:lnTo>
                    <a:pt x="86" y="837"/>
                  </a:lnTo>
                  <a:cubicBezTo>
                    <a:pt x="13" y="898"/>
                    <a:pt x="1" y="1009"/>
                    <a:pt x="62" y="1082"/>
                  </a:cubicBezTo>
                  <a:cubicBezTo>
                    <a:pt x="99" y="1119"/>
                    <a:pt x="148" y="1144"/>
                    <a:pt x="197" y="1144"/>
                  </a:cubicBezTo>
                  <a:cubicBezTo>
                    <a:pt x="234" y="1144"/>
                    <a:pt x="271" y="1132"/>
                    <a:pt x="295" y="1107"/>
                  </a:cubicBezTo>
                  <a:lnTo>
                    <a:pt x="1338" y="297"/>
                  </a:lnTo>
                  <a:cubicBezTo>
                    <a:pt x="1411" y="248"/>
                    <a:pt x="1424" y="138"/>
                    <a:pt x="1375" y="64"/>
                  </a:cubicBezTo>
                  <a:cubicBezTo>
                    <a:pt x="1340" y="22"/>
                    <a:pt x="1289" y="0"/>
                    <a:pt x="1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8"/>
            <p:cNvSpPr/>
            <p:nvPr/>
          </p:nvSpPr>
          <p:spPr>
            <a:xfrm>
              <a:off x="283326" y="579337"/>
              <a:ext cx="36331" cy="42093"/>
            </a:xfrm>
            <a:custGeom>
              <a:avLst/>
              <a:gdLst/>
              <a:ahLst/>
              <a:cxnLst/>
              <a:rect l="l" t="t" r="r" b="b"/>
              <a:pathLst>
                <a:path w="1179" h="1366" extrusionOk="0">
                  <a:moveTo>
                    <a:pt x="988" y="1"/>
                  </a:moveTo>
                  <a:cubicBezTo>
                    <a:pt x="941" y="1"/>
                    <a:pt x="894" y="23"/>
                    <a:pt x="859" y="65"/>
                  </a:cubicBezTo>
                  <a:lnTo>
                    <a:pt x="49" y="1095"/>
                  </a:lnTo>
                  <a:cubicBezTo>
                    <a:pt x="0" y="1169"/>
                    <a:pt x="13" y="1279"/>
                    <a:pt x="86" y="1328"/>
                  </a:cubicBezTo>
                  <a:cubicBezTo>
                    <a:pt x="111" y="1353"/>
                    <a:pt x="147" y="1365"/>
                    <a:pt x="184" y="1365"/>
                  </a:cubicBezTo>
                  <a:cubicBezTo>
                    <a:pt x="233" y="1365"/>
                    <a:pt x="282" y="1353"/>
                    <a:pt x="319" y="1304"/>
                  </a:cubicBezTo>
                  <a:lnTo>
                    <a:pt x="1129" y="273"/>
                  </a:lnTo>
                  <a:cubicBezTo>
                    <a:pt x="1178" y="200"/>
                    <a:pt x="1166" y="89"/>
                    <a:pt x="1092" y="40"/>
                  </a:cubicBezTo>
                  <a:cubicBezTo>
                    <a:pt x="1060" y="14"/>
                    <a:pt x="1024" y="1"/>
                    <a:pt x="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8"/>
            <p:cNvSpPr/>
            <p:nvPr/>
          </p:nvSpPr>
          <p:spPr>
            <a:xfrm>
              <a:off x="536" y="938701"/>
              <a:ext cx="38211" cy="44528"/>
            </a:xfrm>
            <a:custGeom>
              <a:avLst/>
              <a:gdLst/>
              <a:ahLst/>
              <a:cxnLst/>
              <a:rect l="l" t="t" r="r" b="b"/>
              <a:pathLst>
                <a:path w="1240" h="1445" extrusionOk="0">
                  <a:moveTo>
                    <a:pt x="1046" y="0"/>
                  </a:moveTo>
                  <a:cubicBezTo>
                    <a:pt x="996" y="0"/>
                    <a:pt x="948" y="21"/>
                    <a:pt x="920" y="70"/>
                  </a:cubicBezTo>
                  <a:lnTo>
                    <a:pt x="49" y="1174"/>
                  </a:lnTo>
                  <a:cubicBezTo>
                    <a:pt x="0" y="1248"/>
                    <a:pt x="13" y="1346"/>
                    <a:pt x="86" y="1408"/>
                  </a:cubicBezTo>
                  <a:cubicBezTo>
                    <a:pt x="111" y="1432"/>
                    <a:pt x="147" y="1444"/>
                    <a:pt x="184" y="1444"/>
                  </a:cubicBezTo>
                  <a:cubicBezTo>
                    <a:pt x="233" y="1444"/>
                    <a:pt x="282" y="1420"/>
                    <a:pt x="319" y="1383"/>
                  </a:cubicBezTo>
                  <a:lnTo>
                    <a:pt x="1190" y="267"/>
                  </a:lnTo>
                  <a:cubicBezTo>
                    <a:pt x="1239" y="193"/>
                    <a:pt x="1227" y="95"/>
                    <a:pt x="1154" y="33"/>
                  </a:cubicBezTo>
                  <a:cubicBezTo>
                    <a:pt x="1122" y="12"/>
                    <a:pt x="1083"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8"/>
            <p:cNvSpPr/>
            <p:nvPr/>
          </p:nvSpPr>
          <p:spPr>
            <a:xfrm>
              <a:off x="240215" y="548367"/>
              <a:ext cx="28781" cy="48102"/>
            </a:xfrm>
            <a:custGeom>
              <a:avLst/>
              <a:gdLst/>
              <a:ahLst/>
              <a:cxnLst/>
              <a:rect l="l" t="t" r="r" b="b"/>
              <a:pathLst>
                <a:path w="934" h="1561" extrusionOk="0">
                  <a:moveTo>
                    <a:pt x="742" y="0"/>
                  </a:moveTo>
                  <a:cubicBezTo>
                    <a:pt x="677" y="0"/>
                    <a:pt x="617" y="37"/>
                    <a:pt x="590" y="101"/>
                  </a:cubicBezTo>
                  <a:lnTo>
                    <a:pt x="37" y="1327"/>
                  </a:lnTo>
                  <a:cubicBezTo>
                    <a:pt x="1" y="1401"/>
                    <a:pt x="37" y="1511"/>
                    <a:pt x="123" y="1548"/>
                  </a:cubicBezTo>
                  <a:cubicBezTo>
                    <a:pt x="148" y="1561"/>
                    <a:pt x="172" y="1561"/>
                    <a:pt x="197" y="1561"/>
                  </a:cubicBezTo>
                  <a:cubicBezTo>
                    <a:pt x="258" y="1561"/>
                    <a:pt x="320" y="1524"/>
                    <a:pt x="344" y="1462"/>
                  </a:cubicBezTo>
                  <a:lnTo>
                    <a:pt x="896" y="235"/>
                  </a:lnTo>
                  <a:cubicBezTo>
                    <a:pt x="933" y="150"/>
                    <a:pt x="896" y="51"/>
                    <a:pt x="810" y="15"/>
                  </a:cubicBezTo>
                  <a:cubicBezTo>
                    <a:pt x="788" y="5"/>
                    <a:pt x="765"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8"/>
            <p:cNvSpPr/>
            <p:nvPr/>
          </p:nvSpPr>
          <p:spPr>
            <a:xfrm>
              <a:off x="51196" y="967636"/>
              <a:ext cx="28011" cy="46223"/>
            </a:xfrm>
            <a:custGeom>
              <a:avLst/>
              <a:gdLst/>
              <a:ahLst/>
              <a:cxnLst/>
              <a:rect l="l" t="t" r="r" b="b"/>
              <a:pathLst>
                <a:path w="909" h="1500" extrusionOk="0">
                  <a:moveTo>
                    <a:pt x="717" y="0"/>
                  </a:moveTo>
                  <a:cubicBezTo>
                    <a:pt x="652" y="0"/>
                    <a:pt x="592" y="37"/>
                    <a:pt x="565" y="101"/>
                  </a:cubicBezTo>
                  <a:lnTo>
                    <a:pt x="37" y="1266"/>
                  </a:lnTo>
                  <a:cubicBezTo>
                    <a:pt x="0" y="1352"/>
                    <a:pt x="37" y="1450"/>
                    <a:pt x="123" y="1487"/>
                  </a:cubicBezTo>
                  <a:cubicBezTo>
                    <a:pt x="147" y="1499"/>
                    <a:pt x="172" y="1499"/>
                    <a:pt x="197" y="1499"/>
                  </a:cubicBezTo>
                  <a:cubicBezTo>
                    <a:pt x="258" y="1499"/>
                    <a:pt x="319" y="1462"/>
                    <a:pt x="344" y="1401"/>
                  </a:cubicBezTo>
                  <a:lnTo>
                    <a:pt x="871" y="235"/>
                  </a:lnTo>
                  <a:cubicBezTo>
                    <a:pt x="908" y="150"/>
                    <a:pt x="871" y="51"/>
                    <a:pt x="785" y="15"/>
                  </a:cubicBezTo>
                  <a:cubicBezTo>
                    <a:pt x="763" y="5"/>
                    <a:pt x="740"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8"/>
            <p:cNvSpPr/>
            <p:nvPr/>
          </p:nvSpPr>
          <p:spPr>
            <a:xfrm>
              <a:off x="199016" y="528214"/>
              <a:ext cx="18920" cy="47856"/>
            </a:xfrm>
            <a:custGeom>
              <a:avLst/>
              <a:gdLst/>
              <a:ahLst/>
              <a:cxnLst/>
              <a:rect l="l" t="t" r="r" b="b"/>
              <a:pathLst>
                <a:path w="614" h="1553" extrusionOk="0">
                  <a:moveTo>
                    <a:pt x="427" y="1"/>
                  </a:moveTo>
                  <a:cubicBezTo>
                    <a:pt x="353" y="1"/>
                    <a:pt x="281" y="56"/>
                    <a:pt x="270" y="129"/>
                  </a:cubicBezTo>
                  <a:lnTo>
                    <a:pt x="25" y="1356"/>
                  </a:lnTo>
                  <a:cubicBezTo>
                    <a:pt x="0" y="1442"/>
                    <a:pt x="62" y="1527"/>
                    <a:pt x="148" y="1552"/>
                  </a:cubicBezTo>
                  <a:lnTo>
                    <a:pt x="184" y="1552"/>
                  </a:lnTo>
                  <a:cubicBezTo>
                    <a:pt x="270" y="1552"/>
                    <a:pt x="332" y="1503"/>
                    <a:pt x="356" y="1417"/>
                  </a:cubicBezTo>
                  <a:lnTo>
                    <a:pt x="601" y="202"/>
                  </a:lnTo>
                  <a:cubicBezTo>
                    <a:pt x="614" y="104"/>
                    <a:pt x="552" y="18"/>
                    <a:pt x="467" y="6"/>
                  </a:cubicBezTo>
                  <a:cubicBezTo>
                    <a:pt x="454" y="2"/>
                    <a:pt x="440"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8"/>
            <p:cNvSpPr/>
            <p:nvPr/>
          </p:nvSpPr>
          <p:spPr>
            <a:xfrm>
              <a:off x="106756" y="977466"/>
              <a:ext cx="19691" cy="50383"/>
            </a:xfrm>
            <a:custGeom>
              <a:avLst/>
              <a:gdLst/>
              <a:ahLst/>
              <a:cxnLst/>
              <a:rect l="l" t="t" r="r" b="b"/>
              <a:pathLst>
                <a:path w="639" h="1635" extrusionOk="0">
                  <a:moveTo>
                    <a:pt x="457" y="1"/>
                  </a:moveTo>
                  <a:cubicBezTo>
                    <a:pt x="379" y="1"/>
                    <a:pt x="305" y="59"/>
                    <a:pt x="283" y="137"/>
                  </a:cubicBezTo>
                  <a:lnTo>
                    <a:pt x="25" y="1438"/>
                  </a:lnTo>
                  <a:cubicBezTo>
                    <a:pt x="1" y="1524"/>
                    <a:pt x="62" y="1610"/>
                    <a:pt x="148" y="1634"/>
                  </a:cubicBezTo>
                  <a:lnTo>
                    <a:pt x="185" y="1634"/>
                  </a:lnTo>
                  <a:cubicBezTo>
                    <a:pt x="271" y="1634"/>
                    <a:pt x="332" y="1585"/>
                    <a:pt x="357" y="1499"/>
                  </a:cubicBezTo>
                  <a:lnTo>
                    <a:pt x="614" y="199"/>
                  </a:lnTo>
                  <a:cubicBezTo>
                    <a:pt x="639" y="113"/>
                    <a:pt x="577" y="27"/>
                    <a:pt x="479" y="2"/>
                  </a:cubicBezTo>
                  <a:cubicBezTo>
                    <a:pt x="472" y="1"/>
                    <a:pt x="465"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8"/>
            <p:cNvSpPr/>
            <p:nvPr/>
          </p:nvSpPr>
          <p:spPr>
            <a:xfrm>
              <a:off x="99206" y="609289"/>
              <a:ext cx="67701" cy="192101"/>
            </a:xfrm>
            <a:custGeom>
              <a:avLst/>
              <a:gdLst/>
              <a:ahLst/>
              <a:cxnLst/>
              <a:rect l="l" t="t" r="r" b="b"/>
              <a:pathLst>
                <a:path w="2197" h="6234" extrusionOk="0">
                  <a:moveTo>
                    <a:pt x="2037" y="1"/>
                  </a:moveTo>
                  <a:cubicBezTo>
                    <a:pt x="1939" y="1"/>
                    <a:pt x="1865" y="74"/>
                    <a:pt x="1865" y="172"/>
                  </a:cubicBezTo>
                  <a:lnTo>
                    <a:pt x="1865" y="5387"/>
                  </a:lnTo>
                  <a:lnTo>
                    <a:pt x="344" y="2503"/>
                  </a:lnTo>
                  <a:cubicBezTo>
                    <a:pt x="310" y="2453"/>
                    <a:pt x="253" y="2420"/>
                    <a:pt x="193" y="2420"/>
                  </a:cubicBezTo>
                  <a:cubicBezTo>
                    <a:pt x="166" y="2420"/>
                    <a:pt x="138" y="2427"/>
                    <a:pt x="111" y="2442"/>
                  </a:cubicBezTo>
                  <a:cubicBezTo>
                    <a:pt x="37" y="2479"/>
                    <a:pt x="0" y="2577"/>
                    <a:pt x="49" y="2663"/>
                  </a:cubicBezTo>
                  <a:lnTo>
                    <a:pt x="1890" y="6147"/>
                  </a:lnTo>
                  <a:cubicBezTo>
                    <a:pt x="1914" y="6196"/>
                    <a:pt x="1976" y="6233"/>
                    <a:pt x="2037" y="6233"/>
                  </a:cubicBezTo>
                  <a:lnTo>
                    <a:pt x="2074" y="6233"/>
                  </a:lnTo>
                  <a:cubicBezTo>
                    <a:pt x="2147" y="6209"/>
                    <a:pt x="2196" y="6147"/>
                    <a:pt x="2196" y="6061"/>
                  </a:cubicBezTo>
                  <a:lnTo>
                    <a:pt x="2196" y="172"/>
                  </a:lnTo>
                  <a:cubicBezTo>
                    <a:pt x="2196" y="74"/>
                    <a:pt x="2123" y="1"/>
                    <a:pt x="2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8"/>
            <p:cNvSpPr/>
            <p:nvPr/>
          </p:nvSpPr>
          <p:spPr>
            <a:xfrm>
              <a:off x="132086" y="762778"/>
              <a:ext cx="59381" cy="59781"/>
            </a:xfrm>
            <a:custGeom>
              <a:avLst/>
              <a:gdLst/>
              <a:ahLst/>
              <a:cxnLst/>
              <a:rect l="l" t="t" r="r" b="b"/>
              <a:pathLst>
                <a:path w="1927" h="1940" extrusionOk="0">
                  <a:moveTo>
                    <a:pt x="970" y="1"/>
                  </a:moveTo>
                  <a:cubicBezTo>
                    <a:pt x="430" y="1"/>
                    <a:pt x="1" y="442"/>
                    <a:pt x="1" y="970"/>
                  </a:cubicBezTo>
                  <a:cubicBezTo>
                    <a:pt x="1" y="1510"/>
                    <a:pt x="430" y="1939"/>
                    <a:pt x="970" y="1939"/>
                  </a:cubicBezTo>
                  <a:cubicBezTo>
                    <a:pt x="1498" y="1939"/>
                    <a:pt x="1927" y="1510"/>
                    <a:pt x="1927" y="970"/>
                  </a:cubicBezTo>
                  <a:cubicBezTo>
                    <a:pt x="1927" y="442"/>
                    <a:pt x="1498"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28"/>
          <p:cNvGrpSpPr/>
          <p:nvPr/>
        </p:nvGrpSpPr>
        <p:grpSpPr>
          <a:xfrm rot="5400000">
            <a:off x="-189025" y="4102488"/>
            <a:ext cx="1452074" cy="652894"/>
            <a:chOff x="2322940" y="3715040"/>
            <a:chExt cx="965218" cy="357300"/>
          </a:xfrm>
        </p:grpSpPr>
        <p:sp>
          <p:nvSpPr>
            <p:cNvPr id="596" name="Google Shape;596;p28"/>
            <p:cNvSpPr/>
            <p:nvPr/>
          </p:nvSpPr>
          <p:spPr>
            <a:xfrm>
              <a:off x="2322940" y="3715040"/>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p:cNvSpPr/>
            <p:nvPr/>
          </p:nvSpPr>
          <p:spPr>
            <a:xfrm>
              <a:off x="2322940" y="3795591"/>
              <a:ext cx="965218" cy="34051"/>
            </a:xfrm>
            <a:custGeom>
              <a:avLst/>
              <a:gdLst/>
              <a:ahLst/>
              <a:cxnLst/>
              <a:rect l="l" t="t" r="r" b="b"/>
              <a:pathLst>
                <a:path w="31323" h="1105" extrusionOk="0">
                  <a:moveTo>
                    <a:pt x="1" y="0"/>
                  </a:moveTo>
                  <a:lnTo>
                    <a:pt x="1" y="1104"/>
                  </a:lnTo>
                  <a:lnTo>
                    <a:pt x="31323" y="1104"/>
                  </a:lnTo>
                  <a:lnTo>
                    <a:pt x="313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p:cNvSpPr/>
            <p:nvPr/>
          </p:nvSpPr>
          <p:spPr>
            <a:xfrm>
              <a:off x="2322940" y="3876480"/>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p:cNvSpPr/>
            <p:nvPr/>
          </p:nvSpPr>
          <p:spPr>
            <a:xfrm>
              <a:off x="2322940" y="3957400"/>
              <a:ext cx="965218" cy="34051"/>
            </a:xfrm>
            <a:custGeom>
              <a:avLst/>
              <a:gdLst/>
              <a:ahLst/>
              <a:cxnLst/>
              <a:rect l="l" t="t" r="r" b="b"/>
              <a:pathLst>
                <a:path w="31323" h="1105" extrusionOk="0">
                  <a:moveTo>
                    <a:pt x="1" y="0"/>
                  </a:moveTo>
                  <a:lnTo>
                    <a:pt x="1" y="1104"/>
                  </a:lnTo>
                  <a:lnTo>
                    <a:pt x="31323" y="1104"/>
                  </a:lnTo>
                  <a:lnTo>
                    <a:pt x="313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8"/>
            <p:cNvSpPr/>
            <p:nvPr/>
          </p:nvSpPr>
          <p:spPr>
            <a:xfrm>
              <a:off x="2322940" y="4038289"/>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28"/>
          <p:cNvSpPr/>
          <p:nvPr/>
        </p:nvSpPr>
        <p:spPr>
          <a:xfrm rot="5400000">
            <a:off x="260275" y="4397818"/>
            <a:ext cx="1452056" cy="62220"/>
          </a:xfrm>
          <a:custGeom>
            <a:avLst/>
            <a:gdLst/>
            <a:ahLst/>
            <a:cxnLst/>
            <a:rect l="l" t="t" r="r" b="b"/>
            <a:pathLst>
              <a:path w="31323" h="1105" extrusionOk="0">
                <a:moveTo>
                  <a:pt x="1" y="1"/>
                </a:moveTo>
                <a:lnTo>
                  <a:pt x="1" y="1105"/>
                </a:lnTo>
                <a:lnTo>
                  <a:pt x="31323" y="1105"/>
                </a:lnTo>
                <a:lnTo>
                  <a:pt x="31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8"/>
          <p:cNvSpPr/>
          <p:nvPr/>
        </p:nvSpPr>
        <p:spPr>
          <a:xfrm rot="5400000">
            <a:off x="-626480" y="4397818"/>
            <a:ext cx="1452056" cy="62220"/>
          </a:xfrm>
          <a:custGeom>
            <a:avLst/>
            <a:gdLst/>
            <a:ahLst/>
            <a:cxnLst/>
            <a:rect l="l" t="t" r="r" b="b"/>
            <a:pathLst>
              <a:path w="31323" h="1105" extrusionOk="0">
                <a:moveTo>
                  <a:pt x="1" y="1"/>
                </a:moveTo>
                <a:lnTo>
                  <a:pt x="1" y="1105"/>
                </a:lnTo>
                <a:lnTo>
                  <a:pt x="31323" y="1105"/>
                </a:lnTo>
                <a:lnTo>
                  <a:pt x="31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8"/>
          <p:cNvSpPr/>
          <p:nvPr/>
        </p:nvSpPr>
        <p:spPr>
          <a:xfrm>
            <a:off x="1322539" y="434137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8"/>
          <p:cNvSpPr/>
          <p:nvPr/>
        </p:nvSpPr>
        <p:spPr>
          <a:xfrm>
            <a:off x="1252114" y="1084040"/>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a:extLst>
              <a:ext uri="{FF2B5EF4-FFF2-40B4-BE49-F238E27FC236}">
                <a16:creationId xmlns:a16="http://schemas.microsoft.com/office/drawing/2014/main" id="{D2ED67C4-EBAE-43C3-926A-D6A92DD820C4}"/>
              </a:ext>
            </a:extLst>
          </p:cNvPr>
          <p:cNvSpPr/>
          <p:nvPr/>
        </p:nvSpPr>
        <p:spPr>
          <a:xfrm>
            <a:off x="5828232" y="1740323"/>
            <a:ext cx="2265608"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TRÌNH BÀY BẢNG TÍNH</a:t>
            </a:r>
          </a:p>
        </p:txBody>
      </p:sp>
      <p:sp>
        <p:nvSpPr>
          <p:cNvPr id="81" name="Google Shape;547;p28">
            <a:extLst>
              <a:ext uri="{FF2B5EF4-FFF2-40B4-BE49-F238E27FC236}">
                <a16:creationId xmlns:a16="http://schemas.microsoft.com/office/drawing/2014/main" id="{17F9757F-1B7D-4716-A612-EFDF171D918F}"/>
              </a:ext>
            </a:extLst>
          </p:cNvPr>
          <p:cNvSpPr txBox="1">
            <a:spLocks/>
          </p:cNvSpPr>
          <p:nvPr/>
        </p:nvSpPr>
        <p:spPr>
          <a:xfrm>
            <a:off x="4934232" y="3029505"/>
            <a:ext cx="894000" cy="894000"/>
          </a:xfrm>
          <a:prstGeom prst="rect">
            <a:avLst/>
          </a:pr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ubik ExtraBold"/>
              <a:buNone/>
              <a:defRPr sz="3000" b="0" i="0" u="none" strike="noStrike" cap="none">
                <a:solidFill>
                  <a:schemeClr val="dk1"/>
                </a:solidFill>
                <a:latin typeface="Rubik ExtraBold"/>
                <a:ea typeface="Rubik ExtraBold"/>
                <a:cs typeface="Rubik ExtraBold"/>
                <a:sym typeface="Rubik ExtraBold"/>
              </a:defRPr>
            </a:lvl1pPr>
            <a:lvl2pPr marR="0" lvl="1" algn="l" rtl="0">
              <a:lnSpc>
                <a:spcPct val="100000"/>
              </a:lnSpc>
              <a:spcBef>
                <a:spcPts val="0"/>
              </a:spcBef>
              <a:spcAft>
                <a:spcPts val="0"/>
              </a:spcAft>
              <a:buClr>
                <a:schemeClr val="dk1"/>
              </a:buClr>
              <a:buSzPts val="3000"/>
              <a:buFont typeface="Rubik ExtraBold"/>
              <a:buNone/>
              <a:defRPr sz="3000" b="0" i="0" u="none" strike="noStrike" cap="none">
                <a:solidFill>
                  <a:schemeClr val="dk1"/>
                </a:solidFill>
                <a:latin typeface="Rubik ExtraBold"/>
                <a:ea typeface="Rubik ExtraBold"/>
                <a:cs typeface="Rubik ExtraBold"/>
                <a:sym typeface="Rubik ExtraBold"/>
              </a:defRPr>
            </a:lvl2pPr>
            <a:lvl3pPr marR="0" lvl="2" algn="l" rtl="0">
              <a:lnSpc>
                <a:spcPct val="100000"/>
              </a:lnSpc>
              <a:spcBef>
                <a:spcPts val="0"/>
              </a:spcBef>
              <a:spcAft>
                <a:spcPts val="0"/>
              </a:spcAft>
              <a:buClr>
                <a:schemeClr val="dk1"/>
              </a:buClr>
              <a:buSzPts val="3000"/>
              <a:buFont typeface="Rubik ExtraBold"/>
              <a:buNone/>
              <a:defRPr sz="3000" b="0" i="0" u="none" strike="noStrike" cap="none">
                <a:solidFill>
                  <a:schemeClr val="dk1"/>
                </a:solidFill>
                <a:latin typeface="Rubik ExtraBold"/>
                <a:ea typeface="Rubik ExtraBold"/>
                <a:cs typeface="Rubik ExtraBold"/>
                <a:sym typeface="Rubik ExtraBold"/>
              </a:defRPr>
            </a:lvl3pPr>
            <a:lvl4pPr marR="0" lvl="3" algn="l" rtl="0">
              <a:lnSpc>
                <a:spcPct val="100000"/>
              </a:lnSpc>
              <a:spcBef>
                <a:spcPts val="0"/>
              </a:spcBef>
              <a:spcAft>
                <a:spcPts val="0"/>
              </a:spcAft>
              <a:buClr>
                <a:schemeClr val="dk1"/>
              </a:buClr>
              <a:buSzPts val="3000"/>
              <a:buFont typeface="Rubik ExtraBold"/>
              <a:buNone/>
              <a:defRPr sz="3000" b="0" i="0" u="none" strike="noStrike" cap="none">
                <a:solidFill>
                  <a:schemeClr val="dk1"/>
                </a:solidFill>
                <a:latin typeface="Rubik ExtraBold"/>
                <a:ea typeface="Rubik ExtraBold"/>
                <a:cs typeface="Rubik ExtraBold"/>
                <a:sym typeface="Rubik ExtraBold"/>
              </a:defRPr>
            </a:lvl4pPr>
            <a:lvl5pPr marR="0" lvl="4" algn="l" rtl="0">
              <a:lnSpc>
                <a:spcPct val="100000"/>
              </a:lnSpc>
              <a:spcBef>
                <a:spcPts val="0"/>
              </a:spcBef>
              <a:spcAft>
                <a:spcPts val="0"/>
              </a:spcAft>
              <a:buClr>
                <a:schemeClr val="dk1"/>
              </a:buClr>
              <a:buSzPts val="3000"/>
              <a:buFont typeface="Rubik ExtraBold"/>
              <a:buNone/>
              <a:defRPr sz="3000" b="0" i="0" u="none" strike="noStrike" cap="none">
                <a:solidFill>
                  <a:schemeClr val="dk1"/>
                </a:solidFill>
                <a:latin typeface="Rubik ExtraBold"/>
                <a:ea typeface="Rubik ExtraBold"/>
                <a:cs typeface="Rubik ExtraBold"/>
                <a:sym typeface="Rubik ExtraBold"/>
              </a:defRPr>
            </a:lvl5pPr>
            <a:lvl6pPr marR="0" lvl="5" algn="l" rtl="0">
              <a:lnSpc>
                <a:spcPct val="100000"/>
              </a:lnSpc>
              <a:spcBef>
                <a:spcPts val="0"/>
              </a:spcBef>
              <a:spcAft>
                <a:spcPts val="0"/>
              </a:spcAft>
              <a:buClr>
                <a:schemeClr val="dk1"/>
              </a:buClr>
              <a:buSzPts val="3000"/>
              <a:buFont typeface="Rubik ExtraBold"/>
              <a:buNone/>
              <a:defRPr sz="3000" b="0" i="0" u="none" strike="noStrike" cap="none">
                <a:solidFill>
                  <a:schemeClr val="dk1"/>
                </a:solidFill>
                <a:latin typeface="Rubik ExtraBold"/>
                <a:ea typeface="Rubik ExtraBold"/>
                <a:cs typeface="Rubik ExtraBold"/>
                <a:sym typeface="Rubik ExtraBold"/>
              </a:defRPr>
            </a:lvl6pPr>
            <a:lvl7pPr marR="0" lvl="6" algn="l" rtl="0">
              <a:lnSpc>
                <a:spcPct val="100000"/>
              </a:lnSpc>
              <a:spcBef>
                <a:spcPts val="0"/>
              </a:spcBef>
              <a:spcAft>
                <a:spcPts val="0"/>
              </a:spcAft>
              <a:buClr>
                <a:schemeClr val="dk1"/>
              </a:buClr>
              <a:buSzPts val="3000"/>
              <a:buFont typeface="Rubik ExtraBold"/>
              <a:buNone/>
              <a:defRPr sz="3000" b="0" i="0" u="none" strike="noStrike" cap="none">
                <a:solidFill>
                  <a:schemeClr val="dk1"/>
                </a:solidFill>
                <a:latin typeface="Rubik ExtraBold"/>
                <a:ea typeface="Rubik ExtraBold"/>
                <a:cs typeface="Rubik ExtraBold"/>
                <a:sym typeface="Rubik ExtraBold"/>
              </a:defRPr>
            </a:lvl7pPr>
            <a:lvl8pPr marR="0" lvl="7" algn="l" rtl="0">
              <a:lnSpc>
                <a:spcPct val="100000"/>
              </a:lnSpc>
              <a:spcBef>
                <a:spcPts val="0"/>
              </a:spcBef>
              <a:spcAft>
                <a:spcPts val="0"/>
              </a:spcAft>
              <a:buClr>
                <a:schemeClr val="dk1"/>
              </a:buClr>
              <a:buSzPts val="3000"/>
              <a:buFont typeface="Rubik ExtraBold"/>
              <a:buNone/>
              <a:defRPr sz="3000" b="0" i="0" u="none" strike="noStrike" cap="none">
                <a:solidFill>
                  <a:schemeClr val="dk1"/>
                </a:solidFill>
                <a:latin typeface="Rubik ExtraBold"/>
                <a:ea typeface="Rubik ExtraBold"/>
                <a:cs typeface="Rubik ExtraBold"/>
                <a:sym typeface="Rubik ExtraBold"/>
              </a:defRPr>
            </a:lvl8pPr>
            <a:lvl9pPr marR="0" lvl="8" algn="l" rtl="0">
              <a:lnSpc>
                <a:spcPct val="100000"/>
              </a:lnSpc>
              <a:spcBef>
                <a:spcPts val="0"/>
              </a:spcBef>
              <a:spcAft>
                <a:spcPts val="0"/>
              </a:spcAft>
              <a:buClr>
                <a:schemeClr val="dk1"/>
              </a:buClr>
              <a:buSzPts val="3000"/>
              <a:buFont typeface="Rubik ExtraBold"/>
              <a:buNone/>
              <a:defRPr sz="3000" b="0" i="0" u="none" strike="noStrike" cap="none">
                <a:solidFill>
                  <a:schemeClr val="dk1"/>
                </a:solidFill>
                <a:latin typeface="Rubik ExtraBold"/>
                <a:ea typeface="Rubik ExtraBold"/>
                <a:cs typeface="Rubik ExtraBold"/>
                <a:sym typeface="Rubik ExtraBold"/>
              </a:defRPr>
            </a:lvl9pPr>
          </a:lstStyle>
          <a:p>
            <a:r>
              <a:rPr lang="en" dirty="0"/>
              <a:t>04</a:t>
            </a:r>
          </a:p>
        </p:txBody>
      </p:sp>
      <p:sp>
        <p:nvSpPr>
          <p:cNvPr id="17" name="Rectangle 16">
            <a:extLst>
              <a:ext uri="{FF2B5EF4-FFF2-40B4-BE49-F238E27FC236}">
                <a16:creationId xmlns:a16="http://schemas.microsoft.com/office/drawing/2014/main" id="{D8A0B2B7-6CBC-473C-8EE5-D33FE5FA170D}"/>
              </a:ext>
            </a:extLst>
          </p:cNvPr>
          <p:cNvSpPr/>
          <p:nvPr/>
        </p:nvSpPr>
        <p:spPr>
          <a:xfrm>
            <a:off x="5844887" y="2800120"/>
            <a:ext cx="3184930" cy="2246769"/>
          </a:xfrm>
          <a:prstGeom prst="rect">
            <a:avLst/>
          </a:prstGeom>
        </p:spPr>
        <p:txBody>
          <a:bodyPr wrap="square">
            <a:spAutoFit/>
          </a:bodyPr>
          <a:lstStyle/>
          <a:p>
            <a:r>
              <a:rPr lang="vi-VN" sz="2800" b="1" dirty="0">
                <a:latin typeface="+mj-lt"/>
                <a:ea typeface="KagePro-DemiBold" panose="01000000000000000000" pitchFamily="50" charset="0"/>
              </a:rPr>
              <a:t>THỰC HÀNH: HOÀN THIỆN DỮ LIỆU DỰ ÁN TRƯỜNG HỌC XANH </a:t>
            </a:r>
            <a:endParaRPr lang="en-US" sz="2800" b="1" dirty="0">
              <a:latin typeface="+mj-lt"/>
              <a:ea typeface="KagePro-DemiBold" panose="01000000000000000000" pitchFamily="50"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9" name="Google Shape;839;p31"/>
          <p:cNvSpPr txBox="1">
            <a:spLocks noGrp="1"/>
          </p:cNvSpPr>
          <p:nvPr>
            <p:ph type="title"/>
          </p:nvPr>
        </p:nvSpPr>
        <p:spPr>
          <a:xfrm>
            <a:off x="4374036" y="1798571"/>
            <a:ext cx="1327201" cy="724213"/>
          </a:xfrm>
          <a:prstGeom prst="rect">
            <a:avLst/>
          </a:prstGeom>
          <a:solidFill>
            <a:schemeClr val="bg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04</a:t>
            </a:r>
            <a:endParaRPr sz="4400" dirty="0"/>
          </a:p>
        </p:txBody>
      </p:sp>
      <p:sp>
        <p:nvSpPr>
          <p:cNvPr id="842" name="Google Shape;842;p31"/>
          <p:cNvSpPr/>
          <p:nvPr/>
        </p:nvSpPr>
        <p:spPr>
          <a:xfrm>
            <a:off x="-1562" y="2957838"/>
            <a:ext cx="1028700" cy="103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1562" y="0"/>
            <a:ext cx="1028700" cy="1949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316181" y="220155"/>
            <a:ext cx="384502" cy="385193"/>
          </a:xfrm>
          <a:custGeom>
            <a:avLst/>
            <a:gdLst/>
            <a:ahLst/>
            <a:cxnLst/>
            <a:rect l="l" t="t" r="r" b="b"/>
            <a:pathLst>
              <a:path w="5866" h="5877" extrusionOk="0">
                <a:moveTo>
                  <a:pt x="3988" y="0"/>
                </a:moveTo>
                <a:lnTo>
                  <a:pt x="2872" y="1693"/>
                </a:lnTo>
                <a:lnTo>
                  <a:pt x="1596" y="123"/>
                </a:lnTo>
                <a:lnTo>
                  <a:pt x="2013" y="2098"/>
                </a:lnTo>
                <a:lnTo>
                  <a:pt x="1" y="1889"/>
                </a:lnTo>
                <a:lnTo>
                  <a:pt x="1" y="1889"/>
                </a:lnTo>
                <a:lnTo>
                  <a:pt x="1694" y="2994"/>
                </a:lnTo>
                <a:lnTo>
                  <a:pt x="111" y="4270"/>
                </a:lnTo>
                <a:lnTo>
                  <a:pt x="111" y="4270"/>
                </a:lnTo>
                <a:lnTo>
                  <a:pt x="2099" y="3852"/>
                </a:lnTo>
                <a:lnTo>
                  <a:pt x="1890" y="5877"/>
                </a:lnTo>
                <a:lnTo>
                  <a:pt x="2994" y="4184"/>
                </a:lnTo>
                <a:lnTo>
                  <a:pt x="4270" y="5754"/>
                </a:lnTo>
                <a:lnTo>
                  <a:pt x="3853" y="3766"/>
                </a:lnTo>
                <a:lnTo>
                  <a:pt x="5865" y="3987"/>
                </a:lnTo>
                <a:lnTo>
                  <a:pt x="4172" y="2871"/>
                </a:lnTo>
                <a:lnTo>
                  <a:pt x="5755" y="1607"/>
                </a:lnTo>
                <a:lnTo>
                  <a:pt x="3767" y="2012"/>
                </a:lnTo>
                <a:lnTo>
                  <a:pt x="3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316181" y="1345067"/>
            <a:ext cx="384502" cy="384472"/>
          </a:xfrm>
          <a:custGeom>
            <a:avLst/>
            <a:gdLst/>
            <a:ahLst/>
            <a:cxnLst/>
            <a:rect l="l" t="t" r="r" b="b"/>
            <a:pathLst>
              <a:path w="5866" h="5866" extrusionOk="0">
                <a:moveTo>
                  <a:pt x="3988" y="1"/>
                </a:moveTo>
                <a:lnTo>
                  <a:pt x="2872" y="1694"/>
                </a:lnTo>
                <a:lnTo>
                  <a:pt x="1596" y="111"/>
                </a:lnTo>
                <a:lnTo>
                  <a:pt x="2013" y="2099"/>
                </a:lnTo>
                <a:lnTo>
                  <a:pt x="1" y="1878"/>
                </a:lnTo>
                <a:lnTo>
                  <a:pt x="1694" y="2994"/>
                </a:lnTo>
                <a:lnTo>
                  <a:pt x="111" y="4270"/>
                </a:lnTo>
                <a:lnTo>
                  <a:pt x="111" y="4270"/>
                </a:lnTo>
                <a:lnTo>
                  <a:pt x="2099" y="3853"/>
                </a:lnTo>
                <a:lnTo>
                  <a:pt x="1890" y="5865"/>
                </a:lnTo>
                <a:lnTo>
                  <a:pt x="2994" y="4172"/>
                </a:lnTo>
                <a:lnTo>
                  <a:pt x="4270" y="5755"/>
                </a:lnTo>
                <a:lnTo>
                  <a:pt x="3853" y="3767"/>
                </a:lnTo>
                <a:lnTo>
                  <a:pt x="5865" y="3988"/>
                </a:lnTo>
                <a:lnTo>
                  <a:pt x="4172" y="2872"/>
                </a:lnTo>
                <a:lnTo>
                  <a:pt x="5755" y="1596"/>
                </a:lnTo>
                <a:lnTo>
                  <a:pt x="3767" y="2013"/>
                </a:lnTo>
                <a:lnTo>
                  <a:pt x="3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316181" y="798309"/>
            <a:ext cx="384502" cy="384407"/>
          </a:xfrm>
          <a:custGeom>
            <a:avLst/>
            <a:gdLst/>
            <a:ahLst/>
            <a:cxnLst/>
            <a:rect l="l" t="t" r="r" b="b"/>
            <a:pathLst>
              <a:path w="5866" h="5865" extrusionOk="0">
                <a:moveTo>
                  <a:pt x="3988" y="0"/>
                </a:moveTo>
                <a:lnTo>
                  <a:pt x="2872" y="1693"/>
                </a:lnTo>
                <a:lnTo>
                  <a:pt x="1596" y="111"/>
                </a:lnTo>
                <a:lnTo>
                  <a:pt x="2013" y="2098"/>
                </a:lnTo>
                <a:lnTo>
                  <a:pt x="1" y="1877"/>
                </a:lnTo>
                <a:lnTo>
                  <a:pt x="1" y="1877"/>
                </a:lnTo>
                <a:lnTo>
                  <a:pt x="1694" y="2994"/>
                </a:lnTo>
                <a:lnTo>
                  <a:pt x="111" y="4270"/>
                </a:lnTo>
                <a:lnTo>
                  <a:pt x="111" y="4270"/>
                </a:lnTo>
                <a:lnTo>
                  <a:pt x="2099" y="3853"/>
                </a:lnTo>
                <a:lnTo>
                  <a:pt x="1890" y="5865"/>
                </a:lnTo>
                <a:lnTo>
                  <a:pt x="2994" y="4172"/>
                </a:lnTo>
                <a:lnTo>
                  <a:pt x="4270" y="5754"/>
                </a:lnTo>
                <a:lnTo>
                  <a:pt x="3853" y="3767"/>
                </a:lnTo>
                <a:lnTo>
                  <a:pt x="5865" y="3975"/>
                </a:lnTo>
                <a:lnTo>
                  <a:pt x="4172" y="2871"/>
                </a:lnTo>
                <a:lnTo>
                  <a:pt x="5755" y="1595"/>
                </a:lnTo>
                <a:lnTo>
                  <a:pt x="3767" y="2012"/>
                </a:lnTo>
                <a:lnTo>
                  <a:pt x="3767" y="2012"/>
                </a:lnTo>
                <a:lnTo>
                  <a:pt x="3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31"/>
          <p:cNvGrpSpPr/>
          <p:nvPr/>
        </p:nvGrpSpPr>
        <p:grpSpPr>
          <a:xfrm>
            <a:off x="115347" y="3062683"/>
            <a:ext cx="794882" cy="828632"/>
            <a:chOff x="2747509" y="475829"/>
            <a:chExt cx="677129" cy="705879"/>
          </a:xfrm>
        </p:grpSpPr>
        <p:sp>
          <p:nvSpPr>
            <p:cNvPr id="864" name="Google Shape;864;p31"/>
            <p:cNvSpPr/>
            <p:nvPr/>
          </p:nvSpPr>
          <p:spPr>
            <a:xfrm>
              <a:off x="3039758" y="594559"/>
              <a:ext cx="98331" cy="173550"/>
            </a:xfrm>
            <a:custGeom>
              <a:avLst/>
              <a:gdLst/>
              <a:ahLst/>
              <a:cxnLst/>
              <a:rect l="l" t="t" r="r" b="b"/>
              <a:pathLst>
                <a:path w="3191" h="5632" extrusionOk="0">
                  <a:moveTo>
                    <a:pt x="1472" y="0"/>
                  </a:moveTo>
                  <a:cubicBezTo>
                    <a:pt x="0" y="0"/>
                    <a:pt x="1472" y="5631"/>
                    <a:pt x="1472" y="5631"/>
                  </a:cubicBezTo>
                  <a:cubicBezTo>
                    <a:pt x="1472" y="5631"/>
                    <a:pt x="3190" y="0"/>
                    <a:pt x="14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3068478" y="534069"/>
              <a:ext cx="34451" cy="34420"/>
            </a:xfrm>
            <a:custGeom>
              <a:avLst/>
              <a:gdLst/>
              <a:ahLst/>
              <a:cxnLst/>
              <a:rect l="l" t="t" r="r" b="b"/>
              <a:pathLst>
                <a:path w="1118" h="1117" extrusionOk="0">
                  <a:moveTo>
                    <a:pt x="565" y="0"/>
                  </a:moveTo>
                  <a:cubicBezTo>
                    <a:pt x="258" y="0"/>
                    <a:pt x="1" y="258"/>
                    <a:pt x="1" y="565"/>
                  </a:cubicBezTo>
                  <a:cubicBezTo>
                    <a:pt x="1" y="871"/>
                    <a:pt x="258" y="1117"/>
                    <a:pt x="565" y="1117"/>
                  </a:cubicBezTo>
                  <a:cubicBezTo>
                    <a:pt x="872" y="1117"/>
                    <a:pt x="1117" y="871"/>
                    <a:pt x="1117" y="565"/>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068478" y="475829"/>
              <a:ext cx="34451" cy="34451"/>
            </a:xfrm>
            <a:custGeom>
              <a:avLst/>
              <a:gdLst/>
              <a:ahLst/>
              <a:cxnLst/>
              <a:rect l="l" t="t" r="r" b="b"/>
              <a:pathLst>
                <a:path w="1118" h="1118" extrusionOk="0">
                  <a:moveTo>
                    <a:pt x="565" y="1"/>
                  </a:moveTo>
                  <a:cubicBezTo>
                    <a:pt x="258" y="1"/>
                    <a:pt x="1" y="258"/>
                    <a:pt x="1" y="565"/>
                  </a:cubicBezTo>
                  <a:cubicBezTo>
                    <a:pt x="1" y="872"/>
                    <a:pt x="258" y="1117"/>
                    <a:pt x="565" y="1117"/>
                  </a:cubicBezTo>
                  <a:cubicBezTo>
                    <a:pt x="872" y="1117"/>
                    <a:pt x="1117" y="872"/>
                    <a:pt x="1117" y="565"/>
                  </a:cubicBezTo>
                  <a:cubicBezTo>
                    <a:pt x="1117" y="258"/>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3039758" y="889428"/>
              <a:ext cx="98331" cy="173581"/>
            </a:xfrm>
            <a:custGeom>
              <a:avLst/>
              <a:gdLst/>
              <a:ahLst/>
              <a:cxnLst/>
              <a:rect l="l" t="t" r="r" b="b"/>
              <a:pathLst>
                <a:path w="3191" h="5633" extrusionOk="0">
                  <a:moveTo>
                    <a:pt x="1472" y="1"/>
                  </a:moveTo>
                  <a:cubicBezTo>
                    <a:pt x="1472" y="1"/>
                    <a:pt x="0" y="5632"/>
                    <a:pt x="1472" y="5632"/>
                  </a:cubicBezTo>
                  <a:cubicBezTo>
                    <a:pt x="3190" y="5632"/>
                    <a:pt x="1472" y="1"/>
                    <a:pt x="14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3068478" y="1089047"/>
              <a:ext cx="34451" cy="34451"/>
            </a:xfrm>
            <a:custGeom>
              <a:avLst/>
              <a:gdLst/>
              <a:ahLst/>
              <a:cxnLst/>
              <a:rect l="l" t="t" r="r" b="b"/>
              <a:pathLst>
                <a:path w="1118" h="1118" extrusionOk="0">
                  <a:moveTo>
                    <a:pt x="565" y="1"/>
                  </a:moveTo>
                  <a:cubicBezTo>
                    <a:pt x="258" y="1"/>
                    <a:pt x="1" y="246"/>
                    <a:pt x="1" y="553"/>
                  </a:cubicBezTo>
                  <a:cubicBezTo>
                    <a:pt x="1" y="859"/>
                    <a:pt x="258" y="1117"/>
                    <a:pt x="565" y="1117"/>
                  </a:cubicBezTo>
                  <a:cubicBezTo>
                    <a:pt x="872" y="1117"/>
                    <a:pt x="1117" y="859"/>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3068478" y="1147257"/>
              <a:ext cx="34451" cy="34451"/>
            </a:xfrm>
            <a:custGeom>
              <a:avLst/>
              <a:gdLst/>
              <a:ahLst/>
              <a:cxnLst/>
              <a:rect l="l" t="t" r="r" b="b"/>
              <a:pathLst>
                <a:path w="1118" h="1118" extrusionOk="0">
                  <a:moveTo>
                    <a:pt x="565" y="1"/>
                  </a:moveTo>
                  <a:cubicBezTo>
                    <a:pt x="258" y="1"/>
                    <a:pt x="1" y="246"/>
                    <a:pt x="1" y="553"/>
                  </a:cubicBezTo>
                  <a:cubicBezTo>
                    <a:pt x="1" y="860"/>
                    <a:pt x="258" y="1117"/>
                    <a:pt x="565" y="1117"/>
                  </a:cubicBezTo>
                  <a:cubicBezTo>
                    <a:pt x="872" y="1117"/>
                    <a:pt x="1117" y="860"/>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3132758" y="815410"/>
              <a:ext cx="173550" cy="43572"/>
            </a:xfrm>
            <a:custGeom>
              <a:avLst/>
              <a:gdLst/>
              <a:ahLst/>
              <a:cxnLst/>
              <a:rect l="l" t="t" r="r" b="b"/>
              <a:pathLst>
                <a:path w="5632" h="1414" extrusionOk="0">
                  <a:moveTo>
                    <a:pt x="4172" y="1"/>
                  </a:moveTo>
                  <a:cubicBezTo>
                    <a:pt x="2503" y="1"/>
                    <a:pt x="0" y="759"/>
                    <a:pt x="0" y="759"/>
                  </a:cubicBezTo>
                  <a:cubicBezTo>
                    <a:pt x="0" y="759"/>
                    <a:pt x="2503" y="1413"/>
                    <a:pt x="4172" y="1413"/>
                  </a:cubicBezTo>
                  <a:cubicBezTo>
                    <a:pt x="5006" y="1413"/>
                    <a:pt x="5632" y="1249"/>
                    <a:pt x="5632" y="759"/>
                  </a:cubicBezTo>
                  <a:cubicBezTo>
                    <a:pt x="5632" y="190"/>
                    <a:pt x="5006" y="1"/>
                    <a:pt x="41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3331977" y="821019"/>
              <a:ext cx="34451" cy="34420"/>
            </a:xfrm>
            <a:custGeom>
              <a:avLst/>
              <a:gdLst/>
              <a:ahLst/>
              <a:cxnLst/>
              <a:rect l="l" t="t" r="r" b="b"/>
              <a:pathLst>
                <a:path w="1118" h="1117" extrusionOk="0">
                  <a:moveTo>
                    <a:pt x="565" y="0"/>
                  </a:moveTo>
                  <a:cubicBezTo>
                    <a:pt x="259" y="0"/>
                    <a:pt x="1" y="258"/>
                    <a:pt x="1" y="564"/>
                  </a:cubicBezTo>
                  <a:cubicBezTo>
                    <a:pt x="1" y="871"/>
                    <a:pt x="259" y="1117"/>
                    <a:pt x="565" y="1117"/>
                  </a:cubicBezTo>
                  <a:cubicBezTo>
                    <a:pt x="872" y="1117"/>
                    <a:pt x="1117" y="871"/>
                    <a:pt x="1117" y="564"/>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3390587"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865838" y="815410"/>
              <a:ext cx="173550" cy="43572"/>
            </a:xfrm>
            <a:custGeom>
              <a:avLst/>
              <a:gdLst/>
              <a:ahLst/>
              <a:cxnLst/>
              <a:rect l="l" t="t" r="r" b="b"/>
              <a:pathLst>
                <a:path w="5632" h="1414" extrusionOk="0">
                  <a:moveTo>
                    <a:pt x="1461" y="1"/>
                  </a:moveTo>
                  <a:cubicBezTo>
                    <a:pt x="626" y="1"/>
                    <a:pt x="1" y="190"/>
                    <a:pt x="1" y="759"/>
                  </a:cubicBezTo>
                  <a:cubicBezTo>
                    <a:pt x="1" y="1249"/>
                    <a:pt x="626" y="1413"/>
                    <a:pt x="1461" y="1413"/>
                  </a:cubicBezTo>
                  <a:cubicBezTo>
                    <a:pt x="3129" y="1413"/>
                    <a:pt x="5632" y="759"/>
                    <a:pt x="5632" y="759"/>
                  </a:cubicBezTo>
                  <a:cubicBezTo>
                    <a:pt x="5632" y="759"/>
                    <a:pt x="3129" y="1"/>
                    <a:pt x="14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2805718" y="821019"/>
              <a:ext cx="34081" cy="34420"/>
            </a:xfrm>
            <a:custGeom>
              <a:avLst/>
              <a:gdLst/>
              <a:ahLst/>
              <a:cxnLst/>
              <a:rect l="l" t="t" r="r" b="b"/>
              <a:pathLst>
                <a:path w="1106" h="1117" extrusionOk="0">
                  <a:moveTo>
                    <a:pt x="553" y="0"/>
                  </a:moveTo>
                  <a:cubicBezTo>
                    <a:pt x="246" y="0"/>
                    <a:pt x="1" y="258"/>
                    <a:pt x="1" y="564"/>
                  </a:cubicBezTo>
                  <a:cubicBezTo>
                    <a:pt x="1" y="871"/>
                    <a:pt x="246" y="1117"/>
                    <a:pt x="553" y="1117"/>
                  </a:cubicBezTo>
                  <a:cubicBezTo>
                    <a:pt x="860" y="1117"/>
                    <a:pt x="1105" y="871"/>
                    <a:pt x="1105" y="564"/>
                  </a:cubicBezTo>
                  <a:cubicBezTo>
                    <a:pt x="1105" y="258"/>
                    <a:pt x="860"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2747509"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039358" y="784349"/>
              <a:ext cx="91921" cy="87361"/>
            </a:xfrm>
            <a:custGeom>
              <a:avLst/>
              <a:gdLst/>
              <a:ahLst/>
              <a:cxnLst/>
              <a:rect l="l" t="t" r="r" b="b"/>
              <a:pathLst>
                <a:path w="2983" h="2835" extrusionOk="0">
                  <a:moveTo>
                    <a:pt x="1485" y="0"/>
                  </a:moveTo>
                  <a:lnTo>
                    <a:pt x="1032" y="932"/>
                  </a:lnTo>
                  <a:lnTo>
                    <a:pt x="1" y="1080"/>
                  </a:lnTo>
                  <a:lnTo>
                    <a:pt x="749" y="1804"/>
                  </a:lnTo>
                  <a:lnTo>
                    <a:pt x="565" y="2834"/>
                  </a:lnTo>
                  <a:lnTo>
                    <a:pt x="1485" y="2356"/>
                  </a:lnTo>
                  <a:lnTo>
                    <a:pt x="2418" y="2834"/>
                  </a:lnTo>
                  <a:lnTo>
                    <a:pt x="2234" y="1804"/>
                  </a:lnTo>
                  <a:lnTo>
                    <a:pt x="2982" y="1080"/>
                  </a:lnTo>
                  <a:lnTo>
                    <a:pt x="1952" y="932"/>
                  </a:lnTo>
                  <a:lnTo>
                    <a:pt x="148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2978868" y="708359"/>
              <a:ext cx="73401" cy="73371"/>
            </a:xfrm>
            <a:custGeom>
              <a:avLst/>
              <a:gdLst/>
              <a:ahLst/>
              <a:cxnLst/>
              <a:rect l="l" t="t" r="r" b="b"/>
              <a:pathLst>
                <a:path w="2382" h="2381" extrusionOk="0">
                  <a:moveTo>
                    <a:pt x="1" y="0"/>
                  </a:moveTo>
                  <a:lnTo>
                    <a:pt x="238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2935419" y="664879"/>
              <a:ext cx="22310" cy="22310"/>
            </a:xfrm>
            <a:custGeom>
              <a:avLst/>
              <a:gdLst/>
              <a:ahLst/>
              <a:cxnLst/>
              <a:rect l="l" t="t" r="r" b="b"/>
              <a:pathLst>
                <a:path w="724" h="724" extrusionOk="0">
                  <a:moveTo>
                    <a:pt x="724" y="724"/>
                  </a:moveTo>
                  <a:lnTo>
                    <a:pt x="0"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2904018" y="633478"/>
              <a:ext cx="11371" cy="11371"/>
            </a:xfrm>
            <a:custGeom>
              <a:avLst/>
              <a:gdLst/>
              <a:ahLst/>
              <a:cxnLst/>
              <a:rect l="l" t="t" r="r" b="b"/>
              <a:pathLst>
                <a:path w="369" h="369" extrusionOk="0">
                  <a:moveTo>
                    <a:pt x="369" y="369"/>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2878318" y="607779"/>
              <a:ext cx="6471" cy="6841"/>
            </a:xfrm>
            <a:custGeom>
              <a:avLst/>
              <a:gdLst/>
              <a:ahLst/>
              <a:cxnLst/>
              <a:rect l="l" t="t" r="r" b="b"/>
              <a:pathLst>
                <a:path w="210" h="222" extrusionOk="0">
                  <a:moveTo>
                    <a:pt x="209" y="221"/>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2978868" y="892448"/>
              <a:ext cx="73401" cy="73771"/>
            </a:xfrm>
            <a:custGeom>
              <a:avLst/>
              <a:gdLst/>
              <a:ahLst/>
              <a:cxnLst/>
              <a:rect l="l" t="t" r="r" b="b"/>
              <a:pathLst>
                <a:path w="2382" h="2394" extrusionOk="0">
                  <a:moveTo>
                    <a:pt x="1" y="2393"/>
                  </a:moveTo>
                  <a:lnTo>
                    <a:pt x="238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2935419" y="987358"/>
              <a:ext cx="22310" cy="21940"/>
            </a:xfrm>
            <a:custGeom>
              <a:avLst/>
              <a:gdLst/>
              <a:ahLst/>
              <a:cxnLst/>
              <a:rect l="l" t="t" r="r" b="b"/>
              <a:pathLst>
                <a:path w="724" h="712" extrusionOk="0">
                  <a:moveTo>
                    <a:pt x="724" y="0"/>
                  </a:moveTo>
                  <a:lnTo>
                    <a:pt x="0"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2904018" y="1029698"/>
              <a:ext cx="11371" cy="11371"/>
            </a:xfrm>
            <a:custGeom>
              <a:avLst/>
              <a:gdLst/>
              <a:ahLst/>
              <a:cxnLst/>
              <a:rect l="l" t="t" r="r" b="b"/>
              <a:pathLst>
                <a:path w="369" h="369" extrusionOk="0">
                  <a:moveTo>
                    <a:pt x="369" y="0"/>
                  </a:moveTo>
                  <a:lnTo>
                    <a:pt x="1"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2878318" y="1059927"/>
              <a:ext cx="6471" cy="6471"/>
            </a:xfrm>
            <a:custGeom>
              <a:avLst/>
              <a:gdLst/>
              <a:ahLst/>
              <a:cxnLst/>
              <a:rect l="l" t="t" r="r" b="b"/>
              <a:pathLst>
                <a:path w="210" h="210" extrusionOk="0">
                  <a:moveTo>
                    <a:pt x="209" y="1"/>
                  </a:moveTo>
                  <a:lnTo>
                    <a:pt x="1"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3124808" y="708359"/>
              <a:ext cx="73371" cy="73371"/>
            </a:xfrm>
            <a:custGeom>
              <a:avLst/>
              <a:gdLst/>
              <a:ahLst/>
              <a:cxnLst/>
              <a:rect l="l" t="t" r="r" b="b"/>
              <a:pathLst>
                <a:path w="2381" h="2381" extrusionOk="0">
                  <a:moveTo>
                    <a:pt x="2381" y="0"/>
                  </a:moveTo>
                  <a:lnTo>
                    <a:pt x="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3219317" y="664879"/>
              <a:ext cx="22341" cy="22310"/>
            </a:xfrm>
            <a:custGeom>
              <a:avLst/>
              <a:gdLst/>
              <a:ahLst/>
              <a:cxnLst/>
              <a:rect l="l" t="t" r="r" b="b"/>
              <a:pathLst>
                <a:path w="725" h="724" extrusionOk="0">
                  <a:moveTo>
                    <a:pt x="1" y="724"/>
                  </a:moveTo>
                  <a:lnTo>
                    <a:pt x="725"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3261657" y="633478"/>
              <a:ext cx="11402" cy="11371"/>
            </a:xfrm>
            <a:custGeom>
              <a:avLst/>
              <a:gdLst/>
              <a:ahLst/>
              <a:cxnLst/>
              <a:rect l="l" t="t" r="r" b="b"/>
              <a:pathLst>
                <a:path w="370" h="369" extrusionOk="0">
                  <a:moveTo>
                    <a:pt x="1" y="369"/>
                  </a:moveTo>
                  <a:lnTo>
                    <a:pt x="36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3292287" y="607779"/>
              <a:ext cx="6471" cy="6841"/>
            </a:xfrm>
            <a:custGeom>
              <a:avLst/>
              <a:gdLst/>
              <a:ahLst/>
              <a:cxnLst/>
              <a:rect l="l" t="t" r="r" b="b"/>
              <a:pathLst>
                <a:path w="210" h="222" extrusionOk="0">
                  <a:moveTo>
                    <a:pt x="1" y="221"/>
                  </a:moveTo>
                  <a:lnTo>
                    <a:pt x="20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3124808" y="892448"/>
              <a:ext cx="73371" cy="73771"/>
            </a:xfrm>
            <a:custGeom>
              <a:avLst/>
              <a:gdLst/>
              <a:ahLst/>
              <a:cxnLst/>
              <a:rect l="l" t="t" r="r" b="b"/>
              <a:pathLst>
                <a:path w="2381" h="2394" extrusionOk="0">
                  <a:moveTo>
                    <a:pt x="2381" y="2393"/>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3219317" y="987358"/>
              <a:ext cx="22341" cy="21940"/>
            </a:xfrm>
            <a:custGeom>
              <a:avLst/>
              <a:gdLst/>
              <a:ahLst/>
              <a:cxnLst/>
              <a:rect l="l" t="t" r="r" b="b"/>
              <a:pathLst>
                <a:path w="725" h="712" extrusionOk="0">
                  <a:moveTo>
                    <a:pt x="1" y="0"/>
                  </a:moveTo>
                  <a:lnTo>
                    <a:pt x="725"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261657" y="1029698"/>
              <a:ext cx="11402" cy="11371"/>
            </a:xfrm>
            <a:custGeom>
              <a:avLst/>
              <a:gdLst/>
              <a:ahLst/>
              <a:cxnLst/>
              <a:rect l="l" t="t" r="r" b="b"/>
              <a:pathLst>
                <a:path w="370" h="369" extrusionOk="0">
                  <a:moveTo>
                    <a:pt x="1" y="0"/>
                  </a:moveTo>
                  <a:lnTo>
                    <a:pt x="369"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292287" y="1059927"/>
              <a:ext cx="6471" cy="6471"/>
            </a:xfrm>
            <a:custGeom>
              <a:avLst/>
              <a:gdLst/>
              <a:ahLst/>
              <a:cxnLst/>
              <a:rect l="l" t="t" r="r" b="b"/>
              <a:pathLst>
                <a:path w="210" h="210" extrusionOk="0">
                  <a:moveTo>
                    <a:pt x="1" y="1"/>
                  </a:moveTo>
                  <a:lnTo>
                    <a:pt x="209"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31"/>
          <p:cNvGrpSpPr/>
          <p:nvPr/>
        </p:nvGrpSpPr>
        <p:grpSpPr>
          <a:xfrm rot="5400000">
            <a:off x="-35379" y="4245326"/>
            <a:ext cx="1162412" cy="652894"/>
            <a:chOff x="2322940" y="3715040"/>
            <a:chExt cx="965218" cy="357300"/>
          </a:xfrm>
        </p:grpSpPr>
        <p:sp>
          <p:nvSpPr>
            <p:cNvPr id="909" name="Google Shape;909;p31"/>
            <p:cNvSpPr/>
            <p:nvPr/>
          </p:nvSpPr>
          <p:spPr>
            <a:xfrm>
              <a:off x="2322940" y="3715040"/>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2322940" y="3795591"/>
              <a:ext cx="965218" cy="34051"/>
            </a:xfrm>
            <a:custGeom>
              <a:avLst/>
              <a:gdLst/>
              <a:ahLst/>
              <a:cxnLst/>
              <a:rect l="l" t="t" r="r" b="b"/>
              <a:pathLst>
                <a:path w="31323" h="1105" extrusionOk="0">
                  <a:moveTo>
                    <a:pt x="1" y="0"/>
                  </a:moveTo>
                  <a:lnTo>
                    <a:pt x="1" y="1104"/>
                  </a:lnTo>
                  <a:lnTo>
                    <a:pt x="31323" y="1104"/>
                  </a:lnTo>
                  <a:lnTo>
                    <a:pt x="31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2322940" y="3876480"/>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a:off x="2322940" y="3957400"/>
              <a:ext cx="965218" cy="34051"/>
            </a:xfrm>
            <a:custGeom>
              <a:avLst/>
              <a:gdLst/>
              <a:ahLst/>
              <a:cxnLst/>
              <a:rect l="l" t="t" r="r" b="b"/>
              <a:pathLst>
                <a:path w="31323" h="1105" extrusionOk="0">
                  <a:moveTo>
                    <a:pt x="1" y="0"/>
                  </a:moveTo>
                  <a:lnTo>
                    <a:pt x="1" y="1104"/>
                  </a:lnTo>
                  <a:lnTo>
                    <a:pt x="31323" y="1104"/>
                  </a:lnTo>
                  <a:lnTo>
                    <a:pt x="31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a:off x="2322940" y="4038289"/>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31"/>
          <p:cNvSpPr/>
          <p:nvPr/>
        </p:nvSpPr>
        <p:spPr>
          <a:xfrm rot="5400000">
            <a:off x="-472838" y="4540567"/>
            <a:ext cx="1162397" cy="62220"/>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8115300" y="-12"/>
            <a:ext cx="1028700" cy="1038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7" name="Google Shape;917;p31"/>
          <p:cNvGrpSpPr/>
          <p:nvPr/>
        </p:nvGrpSpPr>
        <p:grpSpPr>
          <a:xfrm>
            <a:off x="8232209" y="104833"/>
            <a:ext cx="794882" cy="828632"/>
            <a:chOff x="2747509" y="475829"/>
            <a:chExt cx="677129" cy="705879"/>
          </a:xfrm>
        </p:grpSpPr>
        <p:sp>
          <p:nvSpPr>
            <p:cNvPr id="918" name="Google Shape;918;p31"/>
            <p:cNvSpPr/>
            <p:nvPr/>
          </p:nvSpPr>
          <p:spPr>
            <a:xfrm>
              <a:off x="3039758" y="594559"/>
              <a:ext cx="98331" cy="173550"/>
            </a:xfrm>
            <a:custGeom>
              <a:avLst/>
              <a:gdLst/>
              <a:ahLst/>
              <a:cxnLst/>
              <a:rect l="l" t="t" r="r" b="b"/>
              <a:pathLst>
                <a:path w="3191" h="5632" extrusionOk="0">
                  <a:moveTo>
                    <a:pt x="1472" y="0"/>
                  </a:moveTo>
                  <a:cubicBezTo>
                    <a:pt x="0" y="0"/>
                    <a:pt x="1472" y="5631"/>
                    <a:pt x="1472" y="5631"/>
                  </a:cubicBezTo>
                  <a:cubicBezTo>
                    <a:pt x="1472" y="5631"/>
                    <a:pt x="3190" y="0"/>
                    <a:pt x="14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1"/>
            <p:cNvSpPr/>
            <p:nvPr/>
          </p:nvSpPr>
          <p:spPr>
            <a:xfrm>
              <a:off x="3068478" y="534069"/>
              <a:ext cx="34451" cy="34420"/>
            </a:xfrm>
            <a:custGeom>
              <a:avLst/>
              <a:gdLst/>
              <a:ahLst/>
              <a:cxnLst/>
              <a:rect l="l" t="t" r="r" b="b"/>
              <a:pathLst>
                <a:path w="1118" h="1117" extrusionOk="0">
                  <a:moveTo>
                    <a:pt x="565" y="0"/>
                  </a:moveTo>
                  <a:cubicBezTo>
                    <a:pt x="258" y="0"/>
                    <a:pt x="1" y="258"/>
                    <a:pt x="1" y="565"/>
                  </a:cubicBezTo>
                  <a:cubicBezTo>
                    <a:pt x="1" y="871"/>
                    <a:pt x="258" y="1117"/>
                    <a:pt x="565" y="1117"/>
                  </a:cubicBezTo>
                  <a:cubicBezTo>
                    <a:pt x="872" y="1117"/>
                    <a:pt x="1117" y="871"/>
                    <a:pt x="1117" y="565"/>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1"/>
            <p:cNvSpPr/>
            <p:nvPr/>
          </p:nvSpPr>
          <p:spPr>
            <a:xfrm>
              <a:off x="3068478" y="475829"/>
              <a:ext cx="34451" cy="34451"/>
            </a:xfrm>
            <a:custGeom>
              <a:avLst/>
              <a:gdLst/>
              <a:ahLst/>
              <a:cxnLst/>
              <a:rect l="l" t="t" r="r" b="b"/>
              <a:pathLst>
                <a:path w="1118" h="1118" extrusionOk="0">
                  <a:moveTo>
                    <a:pt x="565" y="1"/>
                  </a:moveTo>
                  <a:cubicBezTo>
                    <a:pt x="258" y="1"/>
                    <a:pt x="1" y="258"/>
                    <a:pt x="1" y="565"/>
                  </a:cubicBezTo>
                  <a:cubicBezTo>
                    <a:pt x="1" y="872"/>
                    <a:pt x="258" y="1117"/>
                    <a:pt x="565" y="1117"/>
                  </a:cubicBezTo>
                  <a:cubicBezTo>
                    <a:pt x="872" y="1117"/>
                    <a:pt x="1117" y="872"/>
                    <a:pt x="1117" y="565"/>
                  </a:cubicBezTo>
                  <a:cubicBezTo>
                    <a:pt x="1117" y="258"/>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1"/>
            <p:cNvSpPr/>
            <p:nvPr/>
          </p:nvSpPr>
          <p:spPr>
            <a:xfrm>
              <a:off x="3039758" y="889428"/>
              <a:ext cx="98331" cy="173581"/>
            </a:xfrm>
            <a:custGeom>
              <a:avLst/>
              <a:gdLst/>
              <a:ahLst/>
              <a:cxnLst/>
              <a:rect l="l" t="t" r="r" b="b"/>
              <a:pathLst>
                <a:path w="3191" h="5633" extrusionOk="0">
                  <a:moveTo>
                    <a:pt x="1472" y="1"/>
                  </a:moveTo>
                  <a:cubicBezTo>
                    <a:pt x="1472" y="1"/>
                    <a:pt x="0" y="5632"/>
                    <a:pt x="1472" y="5632"/>
                  </a:cubicBezTo>
                  <a:cubicBezTo>
                    <a:pt x="3190" y="5632"/>
                    <a:pt x="1472" y="1"/>
                    <a:pt x="14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1"/>
            <p:cNvSpPr/>
            <p:nvPr/>
          </p:nvSpPr>
          <p:spPr>
            <a:xfrm>
              <a:off x="3068478" y="1089047"/>
              <a:ext cx="34451" cy="34451"/>
            </a:xfrm>
            <a:custGeom>
              <a:avLst/>
              <a:gdLst/>
              <a:ahLst/>
              <a:cxnLst/>
              <a:rect l="l" t="t" r="r" b="b"/>
              <a:pathLst>
                <a:path w="1118" h="1118" extrusionOk="0">
                  <a:moveTo>
                    <a:pt x="565" y="1"/>
                  </a:moveTo>
                  <a:cubicBezTo>
                    <a:pt x="258" y="1"/>
                    <a:pt x="1" y="246"/>
                    <a:pt x="1" y="553"/>
                  </a:cubicBezTo>
                  <a:cubicBezTo>
                    <a:pt x="1" y="859"/>
                    <a:pt x="258" y="1117"/>
                    <a:pt x="565" y="1117"/>
                  </a:cubicBezTo>
                  <a:cubicBezTo>
                    <a:pt x="872" y="1117"/>
                    <a:pt x="1117" y="859"/>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1"/>
            <p:cNvSpPr/>
            <p:nvPr/>
          </p:nvSpPr>
          <p:spPr>
            <a:xfrm>
              <a:off x="3068478" y="1147257"/>
              <a:ext cx="34451" cy="34451"/>
            </a:xfrm>
            <a:custGeom>
              <a:avLst/>
              <a:gdLst/>
              <a:ahLst/>
              <a:cxnLst/>
              <a:rect l="l" t="t" r="r" b="b"/>
              <a:pathLst>
                <a:path w="1118" h="1118" extrusionOk="0">
                  <a:moveTo>
                    <a:pt x="565" y="1"/>
                  </a:moveTo>
                  <a:cubicBezTo>
                    <a:pt x="258" y="1"/>
                    <a:pt x="1" y="246"/>
                    <a:pt x="1" y="553"/>
                  </a:cubicBezTo>
                  <a:cubicBezTo>
                    <a:pt x="1" y="860"/>
                    <a:pt x="258" y="1117"/>
                    <a:pt x="565" y="1117"/>
                  </a:cubicBezTo>
                  <a:cubicBezTo>
                    <a:pt x="872" y="1117"/>
                    <a:pt x="1117" y="860"/>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1"/>
            <p:cNvSpPr/>
            <p:nvPr/>
          </p:nvSpPr>
          <p:spPr>
            <a:xfrm>
              <a:off x="3132758" y="815410"/>
              <a:ext cx="173550" cy="43572"/>
            </a:xfrm>
            <a:custGeom>
              <a:avLst/>
              <a:gdLst/>
              <a:ahLst/>
              <a:cxnLst/>
              <a:rect l="l" t="t" r="r" b="b"/>
              <a:pathLst>
                <a:path w="5632" h="1414" extrusionOk="0">
                  <a:moveTo>
                    <a:pt x="4172" y="1"/>
                  </a:moveTo>
                  <a:cubicBezTo>
                    <a:pt x="2503" y="1"/>
                    <a:pt x="0" y="759"/>
                    <a:pt x="0" y="759"/>
                  </a:cubicBezTo>
                  <a:cubicBezTo>
                    <a:pt x="0" y="759"/>
                    <a:pt x="2503" y="1413"/>
                    <a:pt x="4172" y="1413"/>
                  </a:cubicBezTo>
                  <a:cubicBezTo>
                    <a:pt x="5006" y="1413"/>
                    <a:pt x="5632" y="1249"/>
                    <a:pt x="5632" y="759"/>
                  </a:cubicBezTo>
                  <a:cubicBezTo>
                    <a:pt x="5632" y="190"/>
                    <a:pt x="5006" y="1"/>
                    <a:pt x="41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1"/>
            <p:cNvSpPr/>
            <p:nvPr/>
          </p:nvSpPr>
          <p:spPr>
            <a:xfrm>
              <a:off x="3331977" y="821019"/>
              <a:ext cx="34451" cy="34420"/>
            </a:xfrm>
            <a:custGeom>
              <a:avLst/>
              <a:gdLst/>
              <a:ahLst/>
              <a:cxnLst/>
              <a:rect l="l" t="t" r="r" b="b"/>
              <a:pathLst>
                <a:path w="1118" h="1117" extrusionOk="0">
                  <a:moveTo>
                    <a:pt x="565" y="0"/>
                  </a:moveTo>
                  <a:cubicBezTo>
                    <a:pt x="259" y="0"/>
                    <a:pt x="1" y="258"/>
                    <a:pt x="1" y="564"/>
                  </a:cubicBezTo>
                  <a:cubicBezTo>
                    <a:pt x="1" y="871"/>
                    <a:pt x="259" y="1117"/>
                    <a:pt x="565" y="1117"/>
                  </a:cubicBezTo>
                  <a:cubicBezTo>
                    <a:pt x="872" y="1117"/>
                    <a:pt x="1117" y="871"/>
                    <a:pt x="1117" y="564"/>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1"/>
            <p:cNvSpPr/>
            <p:nvPr/>
          </p:nvSpPr>
          <p:spPr>
            <a:xfrm>
              <a:off x="3390587"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1"/>
            <p:cNvSpPr/>
            <p:nvPr/>
          </p:nvSpPr>
          <p:spPr>
            <a:xfrm>
              <a:off x="2865838" y="815410"/>
              <a:ext cx="173550" cy="43572"/>
            </a:xfrm>
            <a:custGeom>
              <a:avLst/>
              <a:gdLst/>
              <a:ahLst/>
              <a:cxnLst/>
              <a:rect l="l" t="t" r="r" b="b"/>
              <a:pathLst>
                <a:path w="5632" h="1414" extrusionOk="0">
                  <a:moveTo>
                    <a:pt x="1461" y="1"/>
                  </a:moveTo>
                  <a:cubicBezTo>
                    <a:pt x="626" y="1"/>
                    <a:pt x="1" y="190"/>
                    <a:pt x="1" y="759"/>
                  </a:cubicBezTo>
                  <a:cubicBezTo>
                    <a:pt x="1" y="1249"/>
                    <a:pt x="626" y="1413"/>
                    <a:pt x="1461" y="1413"/>
                  </a:cubicBezTo>
                  <a:cubicBezTo>
                    <a:pt x="3129" y="1413"/>
                    <a:pt x="5632" y="759"/>
                    <a:pt x="5632" y="759"/>
                  </a:cubicBezTo>
                  <a:cubicBezTo>
                    <a:pt x="5632" y="759"/>
                    <a:pt x="3129" y="1"/>
                    <a:pt x="14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1"/>
            <p:cNvSpPr/>
            <p:nvPr/>
          </p:nvSpPr>
          <p:spPr>
            <a:xfrm>
              <a:off x="2805718" y="821019"/>
              <a:ext cx="34081" cy="34420"/>
            </a:xfrm>
            <a:custGeom>
              <a:avLst/>
              <a:gdLst/>
              <a:ahLst/>
              <a:cxnLst/>
              <a:rect l="l" t="t" r="r" b="b"/>
              <a:pathLst>
                <a:path w="1106" h="1117" extrusionOk="0">
                  <a:moveTo>
                    <a:pt x="553" y="0"/>
                  </a:moveTo>
                  <a:cubicBezTo>
                    <a:pt x="246" y="0"/>
                    <a:pt x="1" y="258"/>
                    <a:pt x="1" y="564"/>
                  </a:cubicBezTo>
                  <a:cubicBezTo>
                    <a:pt x="1" y="871"/>
                    <a:pt x="246" y="1117"/>
                    <a:pt x="553" y="1117"/>
                  </a:cubicBezTo>
                  <a:cubicBezTo>
                    <a:pt x="860" y="1117"/>
                    <a:pt x="1105" y="871"/>
                    <a:pt x="1105" y="564"/>
                  </a:cubicBezTo>
                  <a:cubicBezTo>
                    <a:pt x="1105" y="258"/>
                    <a:pt x="860"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a:off x="2747509"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p:nvPr/>
          </p:nvSpPr>
          <p:spPr>
            <a:xfrm>
              <a:off x="3039358" y="784349"/>
              <a:ext cx="91921" cy="87361"/>
            </a:xfrm>
            <a:custGeom>
              <a:avLst/>
              <a:gdLst/>
              <a:ahLst/>
              <a:cxnLst/>
              <a:rect l="l" t="t" r="r" b="b"/>
              <a:pathLst>
                <a:path w="2983" h="2835" extrusionOk="0">
                  <a:moveTo>
                    <a:pt x="1485" y="0"/>
                  </a:moveTo>
                  <a:lnTo>
                    <a:pt x="1032" y="932"/>
                  </a:lnTo>
                  <a:lnTo>
                    <a:pt x="1" y="1080"/>
                  </a:lnTo>
                  <a:lnTo>
                    <a:pt x="749" y="1804"/>
                  </a:lnTo>
                  <a:lnTo>
                    <a:pt x="565" y="2834"/>
                  </a:lnTo>
                  <a:lnTo>
                    <a:pt x="1485" y="2356"/>
                  </a:lnTo>
                  <a:lnTo>
                    <a:pt x="2418" y="2834"/>
                  </a:lnTo>
                  <a:lnTo>
                    <a:pt x="2234" y="1804"/>
                  </a:lnTo>
                  <a:lnTo>
                    <a:pt x="2982" y="1080"/>
                  </a:lnTo>
                  <a:lnTo>
                    <a:pt x="1952" y="932"/>
                  </a:lnTo>
                  <a:lnTo>
                    <a:pt x="148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1"/>
            <p:cNvSpPr/>
            <p:nvPr/>
          </p:nvSpPr>
          <p:spPr>
            <a:xfrm>
              <a:off x="2978868" y="708359"/>
              <a:ext cx="73401" cy="73371"/>
            </a:xfrm>
            <a:custGeom>
              <a:avLst/>
              <a:gdLst/>
              <a:ahLst/>
              <a:cxnLst/>
              <a:rect l="l" t="t" r="r" b="b"/>
              <a:pathLst>
                <a:path w="2382" h="2381" extrusionOk="0">
                  <a:moveTo>
                    <a:pt x="1" y="0"/>
                  </a:moveTo>
                  <a:lnTo>
                    <a:pt x="238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1"/>
            <p:cNvSpPr/>
            <p:nvPr/>
          </p:nvSpPr>
          <p:spPr>
            <a:xfrm>
              <a:off x="2935419" y="664879"/>
              <a:ext cx="22310" cy="22310"/>
            </a:xfrm>
            <a:custGeom>
              <a:avLst/>
              <a:gdLst/>
              <a:ahLst/>
              <a:cxnLst/>
              <a:rect l="l" t="t" r="r" b="b"/>
              <a:pathLst>
                <a:path w="724" h="724" extrusionOk="0">
                  <a:moveTo>
                    <a:pt x="724" y="724"/>
                  </a:moveTo>
                  <a:lnTo>
                    <a:pt x="0"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2904018" y="633478"/>
              <a:ext cx="11371" cy="11371"/>
            </a:xfrm>
            <a:custGeom>
              <a:avLst/>
              <a:gdLst/>
              <a:ahLst/>
              <a:cxnLst/>
              <a:rect l="l" t="t" r="r" b="b"/>
              <a:pathLst>
                <a:path w="369" h="369" extrusionOk="0">
                  <a:moveTo>
                    <a:pt x="369" y="369"/>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2878318" y="607779"/>
              <a:ext cx="6471" cy="6841"/>
            </a:xfrm>
            <a:custGeom>
              <a:avLst/>
              <a:gdLst/>
              <a:ahLst/>
              <a:cxnLst/>
              <a:rect l="l" t="t" r="r" b="b"/>
              <a:pathLst>
                <a:path w="210" h="222" extrusionOk="0">
                  <a:moveTo>
                    <a:pt x="209" y="221"/>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p:nvPr/>
          </p:nvSpPr>
          <p:spPr>
            <a:xfrm>
              <a:off x="2978868" y="892448"/>
              <a:ext cx="73401" cy="73771"/>
            </a:xfrm>
            <a:custGeom>
              <a:avLst/>
              <a:gdLst/>
              <a:ahLst/>
              <a:cxnLst/>
              <a:rect l="l" t="t" r="r" b="b"/>
              <a:pathLst>
                <a:path w="2382" h="2394" extrusionOk="0">
                  <a:moveTo>
                    <a:pt x="1" y="2393"/>
                  </a:moveTo>
                  <a:lnTo>
                    <a:pt x="238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1"/>
            <p:cNvSpPr/>
            <p:nvPr/>
          </p:nvSpPr>
          <p:spPr>
            <a:xfrm>
              <a:off x="2935419" y="987358"/>
              <a:ext cx="22310" cy="21940"/>
            </a:xfrm>
            <a:custGeom>
              <a:avLst/>
              <a:gdLst/>
              <a:ahLst/>
              <a:cxnLst/>
              <a:rect l="l" t="t" r="r" b="b"/>
              <a:pathLst>
                <a:path w="724" h="712" extrusionOk="0">
                  <a:moveTo>
                    <a:pt x="724" y="0"/>
                  </a:moveTo>
                  <a:lnTo>
                    <a:pt x="0"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1"/>
            <p:cNvSpPr/>
            <p:nvPr/>
          </p:nvSpPr>
          <p:spPr>
            <a:xfrm>
              <a:off x="2904018" y="1029698"/>
              <a:ext cx="11371" cy="11371"/>
            </a:xfrm>
            <a:custGeom>
              <a:avLst/>
              <a:gdLst/>
              <a:ahLst/>
              <a:cxnLst/>
              <a:rect l="l" t="t" r="r" b="b"/>
              <a:pathLst>
                <a:path w="369" h="369" extrusionOk="0">
                  <a:moveTo>
                    <a:pt x="369" y="0"/>
                  </a:moveTo>
                  <a:lnTo>
                    <a:pt x="1"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2878318" y="1059927"/>
              <a:ext cx="6471" cy="6471"/>
            </a:xfrm>
            <a:custGeom>
              <a:avLst/>
              <a:gdLst/>
              <a:ahLst/>
              <a:cxnLst/>
              <a:rect l="l" t="t" r="r" b="b"/>
              <a:pathLst>
                <a:path w="210" h="210" extrusionOk="0">
                  <a:moveTo>
                    <a:pt x="209" y="1"/>
                  </a:moveTo>
                  <a:lnTo>
                    <a:pt x="1"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3124808" y="708359"/>
              <a:ext cx="73371" cy="73371"/>
            </a:xfrm>
            <a:custGeom>
              <a:avLst/>
              <a:gdLst/>
              <a:ahLst/>
              <a:cxnLst/>
              <a:rect l="l" t="t" r="r" b="b"/>
              <a:pathLst>
                <a:path w="2381" h="2381" extrusionOk="0">
                  <a:moveTo>
                    <a:pt x="2381" y="0"/>
                  </a:moveTo>
                  <a:lnTo>
                    <a:pt x="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1"/>
            <p:cNvSpPr/>
            <p:nvPr/>
          </p:nvSpPr>
          <p:spPr>
            <a:xfrm>
              <a:off x="3219317" y="664879"/>
              <a:ext cx="22341" cy="22310"/>
            </a:xfrm>
            <a:custGeom>
              <a:avLst/>
              <a:gdLst/>
              <a:ahLst/>
              <a:cxnLst/>
              <a:rect l="l" t="t" r="r" b="b"/>
              <a:pathLst>
                <a:path w="725" h="724" extrusionOk="0">
                  <a:moveTo>
                    <a:pt x="1" y="724"/>
                  </a:moveTo>
                  <a:lnTo>
                    <a:pt x="725"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1"/>
            <p:cNvSpPr/>
            <p:nvPr/>
          </p:nvSpPr>
          <p:spPr>
            <a:xfrm>
              <a:off x="3261657" y="633478"/>
              <a:ext cx="11402" cy="11371"/>
            </a:xfrm>
            <a:custGeom>
              <a:avLst/>
              <a:gdLst/>
              <a:ahLst/>
              <a:cxnLst/>
              <a:rect l="l" t="t" r="r" b="b"/>
              <a:pathLst>
                <a:path w="370" h="369" extrusionOk="0">
                  <a:moveTo>
                    <a:pt x="1" y="369"/>
                  </a:moveTo>
                  <a:lnTo>
                    <a:pt x="36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3292287" y="607779"/>
              <a:ext cx="6471" cy="6841"/>
            </a:xfrm>
            <a:custGeom>
              <a:avLst/>
              <a:gdLst/>
              <a:ahLst/>
              <a:cxnLst/>
              <a:rect l="l" t="t" r="r" b="b"/>
              <a:pathLst>
                <a:path w="210" h="222" extrusionOk="0">
                  <a:moveTo>
                    <a:pt x="1" y="221"/>
                  </a:moveTo>
                  <a:lnTo>
                    <a:pt x="20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a:off x="3124808" y="892448"/>
              <a:ext cx="73371" cy="73771"/>
            </a:xfrm>
            <a:custGeom>
              <a:avLst/>
              <a:gdLst/>
              <a:ahLst/>
              <a:cxnLst/>
              <a:rect l="l" t="t" r="r" b="b"/>
              <a:pathLst>
                <a:path w="2381" h="2394" extrusionOk="0">
                  <a:moveTo>
                    <a:pt x="2381" y="2393"/>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1"/>
            <p:cNvSpPr/>
            <p:nvPr/>
          </p:nvSpPr>
          <p:spPr>
            <a:xfrm>
              <a:off x="3219317" y="987358"/>
              <a:ext cx="22341" cy="21940"/>
            </a:xfrm>
            <a:custGeom>
              <a:avLst/>
              <a:gdLst/>
              <a:ahLst/>
              <a:cxnLst/>
              <a:rect l="l" t="t" r="r" b="b"/>
              <a:pathLst>
                <a:path w="725" h="712" extrusionOk="0">
                  <a:moveTo>
                    <a:pt x="1" y="0"/>
                  </a:moveTo>
                  <a:lnTo>
                    <a:pt x="725"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p:nvPr/>
          </p:nvSpPr>
          <p:spPr>
            <a:xfrm>
              <a:off x="3261657" y="1029698"/>
              <a:ext cx="11402" cy="11371"/>
            </a:xfrm>
            <a:custGeom>
              <a:avLst/>
              <a:gdLst/>
              <a:ahLst/>
              <a:cxnLst/>
              <a:rect l="l" t="t" r="r" b="b"/>
              <a:pathLst>
                <a:path w="370" h="369" extrusionOk="0">
                  <a:moveTo>
                    <a:pt x="1" y="0"/>
                  </a:moveTo>
                  <a:lnTo>
                    <a:pt x="369"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a:off x="3292287" y="1059927"/>
              <a:ext cx="6471" cy="6471"/>
            </a:xfrm>
            <a:custGeom>
              <a:avLst/>
              <a:gdLst/>
              <a:ahLst/>
              <a:cxnLst/>
              <a:rect l="l" t="t" r="r" b="b"/>
              <a:pathLst>
                <a:path w="210" h="210" extrusionOk="0">
                  <a:moveTo>
                    <a:pt x="1" y="1"/>
                  </a:moveTo>
                  <a:lnTo>
                    <a:pt x="209"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31"/>
          <p:cNvSpPr/>
          <p:nvPr/>
        </p:nvSpPr>
        <p:spPr>
          <a:xfrm>
            <a:off x="-1612" y="1949800"/>
            <a:ext cx="1028700" cy="103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 name="Google Shape;949;p31"/>
          <p:cNvGrpSpPr/>
          <p:nvPr/>
        </p:nvGrpSpPr>
        <p:grpSpPr>
          <a:xfrm>
            <a:off x="-1504" y="1961723"/>
            <a:ext cx="1028713" cy="1001793"/>
            <a:chOff x="2327870" y="1425147"/>
            <a:chExt cx="462780" cy="450669"/>
          </a:xfrm>
        </p:grpSpPr>
        <p:sp>
          <p:nvSpPr>
            <p:cNvPr id="950" name="Google Shape;950;p31"/>
            <p:cNvSpPr/>
            <p:nvPr/>
          </p:nvSpPr>
          <p:spPr>
            <a:xfrm>
              <a:off x="2327870" y="1425147"/>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a:off x="2421239" y="1425147"/>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a:off x="2514640" y="1425147"/>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2608009" y="1425147"/>
              <a:ext cx="89240" cy="89641"/>
            </a:xfrm>
            <a:custGeom>
              <a:avLst/>
              <a:gdLst/>
              <a:ahLst/>
              <a:cxnLst/>
              <a:rect l="l" t="t" r="r" b="b"/>
              <a:pathLst>
                <a:path w="2896" h="2909" extrusionOk="0">
                  <a:moveTo>
                    <a:pt x="1448" y="0"/>
                  </a:moveTo>
                  <a:lnTo>
                    <a:pt x="0" y="1448"/>
                  </a:lnTo>
                  <a:lnTo>
                    <a:pt x="1448" y="2908"/>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a:off x="2701379" y="1425147"/>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p:nvPr/>
          </p:nvSpPr>
          <p:spPr>
            <a:xfrm>
              <a:off x="2327870" y="1515496"/>
              <a:ext cx="89610" cy="89271"/>
            </a:xfrm>
            <a:custGeom>
              <a:avLst/>
              <a:gdLst/>
              <a:ahLst/>
              <a:cxnLst/>
              <a:rect l="l" t="t" r="r" b="b"/>
              <a:pathLst>
                <a:path w="2908" h="2897" extrusionOk="0">
                  <a:moveTo>
                    <a:pt x="1448" y="1"/>
                  </a:moveTo>
                  <a:lnTo>
                    <a:pt x="0" y="1448"/>
                  </a:lnTo>
                  <a:lnTo>
                    <a:pt x="1448" y="2896"/>
                  </a:lnTo>
                  <a:lnTo>
                    <a:pt x="2908"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2421239" y="1515496"/>
              <a:ext cx="89641" cy="89271"/>
            </a:xfrm>
            <a:custGeom>
              <a:avLst/>
              <a:gdLst/>
              <a:ahLst/>
              <a:cxnLst/>
              <a:rect l="l" t="t" r="r" b="b"/>
              <a:pathLst>
                <a:path w="2909" h="2897" extrusionOk="0">
                  <a:moveTo>
                    <a:pt x="1448" y="1"/>
                  </a:moveTo>
                  <a:lnTo>
                    <a:pt x="1" y="1448"/>
                  </a:lnTo>
                  <a:lnTo>
                    <a:pt x="1448" y="2896"/>
                  </a:lnTo>
                  <a:lnTo>
                    <a:pt x="2908"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2514640" y="1515496"/>
              <a:ext cx="89240" cy="89271"/>
            </a:xfrm>
            <a:custGeom>
              <a:avLst/>
              <a:gdLst/>
              <a:ahLst/>
              <a:cxnLst/>
              <a:rect l="l" t="t" r="r" b="b"/>
              <a:pathLst>
                <a:path w="2896" h="2897" extrusionOk="0">
                  <a:moveTo>
                    <a:pt x="1448" y="1"/>
                  </a:moveTo>
                  <a:lnTo>
                    <a:pt x="0" y="1448"/>
                  </a:lnTo>
                  <a:lnTo>
                    <a:pt x="1448" y="2896"/>
                  </a:lnTo>
                  <a:lnTo>
                    <a:pt x="2895"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2608009" y="1515496"/>
              <a:ext cx="89240" cy="89271"/>
            </a:xfrm>
            <a:custGeom>
              <a:avLst/>
              <a:gdLst/>
              <a:ahLst/>
              <a:cxnLst/>
              <a:rect l="l" t="t" r="r" b="b"/>
              <a:pathLst>
                <a:path w="2896" h="2897" extrusionOk="0">
                  <a:moveTo>
                    <a:pt x="1448" y="1"/>
                  </a:moveTo>
                  <a:lnTo>
                    <a:pt x="0" y="1448"/>
                  </a:lnTo>
                  <a:lnTo>
                    <a:pt x="1448" y="2896"/>
                  </a:lnTo>
                  <a:lnTo>
                    <a:pt x="2896"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2701379" y="1515496"/>
              <a:ext cx="89271" cy="89271"/>
            </a:xfrm>
            <a:custGeom>
              <a:avLst/>
              <a:gdLst/>
              <a:ahLst/>
              <a:cxnLst/>
              <a:rect l="l" t="t" r="r" b="b"/>
              <a:pathLst>
                <a:path w="2897" h="2897" extrusionOk="0">
                  <a:moveTo>
                    <a:pt x="1448" y="1"/>
                  </a:moveTo>
                  <a:lnTo>
                    <a:pt x="1" y="1448"/>
                  </a:lnTo>
                  <a:lnTo>
                    <a:pt x="1448" y="2896"/>
                  </a:lnTo>
                  <a:lnTo>
                    <a:pt x="2896"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2327870" y="1605846"/>
              <a:ext cx="89610" cy="89271"/>
            </a:xfrm>
            <a:custGeom>
              <a:avLst/>
              <a:gdLst/>
              <a:ahLst/>
              <a:cxnLst/>
              <a:rect l="l" t="t" r="r" b="b"/>
              <a:pathLst>
                <a:path w="2908" h="2897" extrusionOk="0">
                  <a:moveTo>
                    <a:pt x="1448" y="1"/>
                  </a:moveTo>
                  <a:lnTo>
                    <a:pt x="0"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2421239" y="1605846"/>
              <a:ext cx="89641" cy="89271"/>
            </a:xfrm>
            <a:custGeom>
              <a:avLst/>
              <a:gdLst/>
              <a:ahLst/>
              <a:cxnLst/>
              <a:rect l="l" t="t" r="r" b="b"/>
              <a:pathLst>
                <a:path w="2909" h="2897" extrusionOk="0">
                  <a:moveTo>
                    <a:pt x="1448" y="1"/>
                  </a:moveTo>
                  <a:lnTo>
                    <a:pt x="1"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2514640" y="1605846"/>
              <a:ext cx="89610" cy="89271"/>
            </a:xfrm>
            <a:custGeom>
              <a:avLst/>
              <a:gdLst/>
              <a:ahLst/>
              <a:cxnLst/>
              <a:rect l="l" t="t" r="r" b="b"/>
              <a:pathLst>
                <a:path w="2908" h="2897" extrusionOk="0">
                  <a:moveTo>
                    <a:pt x="1448" y="1"/>
                  </a:moveTo>
                  <a:lnTo>
                    <a:pt x="0"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2608009" y="1605846"/>
              <a:ext cx="89240" cy="89271"/>
            </a:xfrm>
            <a:custGeom>
              <a:avLst/>
              <a:gdLst/>
              <a:ahLst/>
              <a:cxnLst/>
              <a:rect l="l" t="t" r="r" b="b"/>
              <a:pathLst>
                <a:path w="2896" h="2897" extrusionOk="0">
                  <a:moveTo>
                    <a:pt x="1448" y="1"/>
                  </a:moveTo>
                  <a:lnTo>
                    <a:pt x="0" y="1449"/>
                  </a:lnTo>
                  <a:lnTo>
                    <a:pt x="1448" y="2896"/>
                  </a:lnTo>
                  <a:lnTo>
                    <a:pt x="2896"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2701379" y="1605846"/>
              <a:ext cx="89271" cy="89271"/>
            </a:xfrm>
            <a:custGeom>
              <a:avLst/>
              <a:gdLst/>
              <a:ahLst/>
              <a:cxnLst/>
              <a:rect l="l" t="t" r="r" b="b"/>
              <a:pathLst>
                <a:path w="2897" h="2897" extrusionOk="0">
                  <a:moveTo>
                    <a:pt x="1448" y="1"/>
                  </a:moveTo>
                  <a:lnTo>
                    <a:pt x="1" y="1449"/>
                  </a:lnTo>
                  <a:lnTo>
                    <a:pt x="1448" y="2896"/>
                  </a:lnTo>
                  <a:lnTo>
                    <a:pt x="2896"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a:off x="2327870" y="1696226"/>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a:off x="2421239" y="1696226"/>
              <a:ext cx="89641" cy="89240"/>
            </a:xfrm>
            <a:custGeom>
              <a:avLst/>
              <a:gdLst/>
              <a:ahLst/>
              <a:cxnLst/>
              <a:rect l="l" t="t" r="r" b="b"/>
              <a:pathLst>
                <a:path w="2909" h="2896" extrusionOk="0">
                  <a:moveTo>
                    <a:pt x="1448" y="0"/>
                  </a:moveTo>
                  <a:lnTo>
                    <a:pt x="1"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a:off x="2514640" y="1696226"/>
              <a:ext cx="89240" cy="89240"/>
            </a:xfrm>
            <a:custGeom>
              <a:avLst/>
              <a:gdLst/>
              <a:ahLst/>
              <a:cxnLst/>
              <a:rect l="l" t="t" r="r" b="b"/>
              <a:pathLst>
                <a:path w="2896" h="2896" extrusionOk="0">
                  <a:moveTo>
                    <a:pt x="1448" y="0"/>
                  </a:moveTo>
                  <a:lnTo>
                    <a:pt x="0" y="1448"/>
                  </a:lnTo>
                  <a:lnTo>
                    <a:pt x="1448" y="2896"/>
                  </a:lnTo>
                  <a:lnTo>
                    <a:pt x="2895"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a:off x="2608009" y="1696226"/>
              <a:ext cx="89240" cy="89240"/>
            </a:xfrm>
            <a:custGeom>
              <a:avLst/>
              <a:gdLst/>
              <a:ahLst/>
              <a:cxnLst/>
              <a:rect l="l" t="t" r="r" b="b"/>
              <a:pathLst>
                <a:path w="2896" h="2896" extrusionOk="0">
                  <a:moveTo>
                    <a:pt x="1448" y="0"/>
                  </a:moveTo>
                  <a:lnTo>
                    <a:pt x="0"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a:off x="2701379" y="1696226"/>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a:off x="2327870" y="1786576"/>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a:off x="2421239" y="1786576"/>
              <a:ext cx="89641" cy="89240"/>
            </a:xfrm>
            <a:custGeom>
              <a:avLst/>
              <a:gdLst/>
              <a:ahLst/>
              <a:cxnLst/>
              <a:rect l="l" t="t" r="r" b="b"/>
              <a:pathLst>
                <a:path w="2909" h="2896" extrusionOk="0">
                  <a:moveTo>
                    <a:pt x="1448" y="0"/>
                  </a:moveTo>
                  <a:lnTo>
                    <a:pt x="1"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a:off x="2514640" y="1786576"/>
              <a:ext cx="89240" cy="89240"/>
            </a:xfrm>
            <a:custGeom>
              <a:avLst/>
              <a:gdLst/>
              <a:ahLst/>
              <a:cxnLst/>
              <a:rect l="l" t="t" r="r" b="b"/>
              <a:pathLst>
                <a:path w="2896" h="2896" extrusionOk="0">
                  <a:moveTo>
                    <a:pt x="1448" y="0"/>
                  </a:moveTo>
                  <a:lnTo>
                    <a:pt x="0" y="1448"/>
                  </a:lnTo>
                  <a:lnTo>
                    <a:pt x="1448" y="2896"/>
                  </a:lnTo>
                  <a:lnTo>
                    <a:pt x="2895"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a:off x="2608009" y="1786576"/>
              <a:ext cx="89240" cy="89240"/>
            </a:xfrm>
            <a:custGeom>
              <a:avLst/>
              <a:gdLst/>
              <a:ahLst/>
              <a:cxnLst/>
              <a:rect l="l" t="t" r="r" b="b"/>
              <a:pathLst>
                <a:path w="2896" h="2896" extrusionOk="0">
                  <a:moveTo>
                    <a:pt x="1448" y="0"/>
                  </a:moveTo>
                  <a:lnTo>
                    <a:pt x="0"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a:off x="2701379" y="1786576"/>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31"/>
          <p:cNvGrpSpPr/>
          <p:nvPr/>
        </p:nvGrpSpPr>
        <p:grpSpPr>
          <a:xfrm>
            <a:off x="1941590" y="-433976"/>
            <a:ext cx="1334959" cy="1485874"/>
            <a:chOff x="912677" y="-457201"/>
            <a:chExt cx="1334959" cy="1485874"/>
          </a:xfrm>
        </p:grpSpPr>
        <p:sp>
          <p:nvSpPr>
            <p:cNvPr id="995" name="Google Shape;995;p31"/>
            <p:cNvSpPr/>
            <p:nvPr/>
          </p:nvSpPr>
          <p:spPr>
            <a:xfrm>
              <a:off x="1016713"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1016713"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1016713"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912677"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31"/>
          <p:cNvSpPr/>
          <p:nvPr/>
        </p:nvSpPr>
        <p:spPr>
          <a:xfrm>
            <a:off x="1027088" y="15600"/>
            <a:ext cx="1028700" cy="103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31"/>
          <p:cNvGrpSpPr/>
          <p:nvPr/>
        </p:nvGrpSpPr>
        <p:grpSpPr>
          <a:xfrm>
            <a:off x="1255691" y="195288"/>
            <a:ext cx="571478" cy="678923"/>
            <a:chOff x="1237965" y="179688"/>
            <a:chExt cx="571478" cy="678923"/>
          </a:xfrm>
        </p:grpSpPr>
        <p:sp>
          <p:nvSpPr>
            <p:cNvPr id="1001" name="Google Shape;1001;p31"/>
            <p:cNvSpPr/>
            <p:nvPr/>
          </p:nvSpPr>
          <p:spPr>
            <a:xfrm>
              <a:off x="1237965" y="262585"/>
              <a:ext cx="571478" cy="596026"/>
            </a:xfrm>
            <a:custGeom>
              <a:avLst/>
              <a:gdLst/>
              <a:ahLst/>
              <a:cxnLst/>
              <a:rect l="l" t="t" r="r" b="b"/>
              <a:pathLst>
                <a:path w="11141" h="11619" extrusionOk="0">
                  <a:moveTo>
                    <a:pt x="1767" y="0"/>
                  </a:moveTo>
                  <a:cubicBezTo>
                    <a:pt x="1252" y="0"/>
                    <a:pt x="786" y="233"/>
                    <a:pt x="454" y="589"/>
                  </a:cubicBezTo>
                  <a:cubicBezTo>
                    <a:pt x="172" y="908"/>
                    <a:pt x="0" y="1313"/>
                    <a:pt x="0" y="1779"/>
                  </a:cubicBezTo>
                  <a:lnTo>
                    <a:pt x="0" y="9852"/>
                  </a:lnTo>
                  <a:cubicBezTo>
                    <a:pt x="0" y="10453"/>
                    <a:pt x="307" y="10993"/>
                    <a:pt x="786" y="11312"/>
                  </a:cubicBezTo>
                  <a:cubicBezTo>
                    <a:pt x="1068" y="11508"/>
                    <a:pt x="1411" y="11619"/>
                    <a:pt x="1767" y="11619"/>
                  </a:cubicBezTo>
                  <a:lnTo>
                    <a:pt x="9361" y="11619"/>
                  </a:lnTo>
                  <a:cubicBezTo>
                    <a:pt x="9852" y="11619"/>
                    <a:pt x="10294" y="11422"/>
                    <a:pt x="10613" y="11103"/>
                  </a:cubicBezTo>
                  <a:cubicBezTo>
                    <a:pt x="10932" y="10784"/>
                    <a:pt x="11140" y="10330"/>
                    <a:pt x="11140" y="9852"/>
                  </a:cubicBezTo>
                  <a:lnTo>
                    <a:pt x="11140" y="1779"/>
                  </a:lnTo>
                  <a:cubicBezTo>
                    <a:pt x="11140" y="1288"/>
                    <a:pt x="10932" y="847"/>
                    <a:pt x="10613" y="528"/>
                  </a:cubicBezTo>
                  <a:cubicBezTo>
                    <a:pt x="10294" y="196"/>
                    <a:pt x="9852" y="0"/>
                    <a:pt x="93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a:off x="1237965" y="262585"/>
              <a:ext cx="571478" cy="137836"/>
            </a:xfrm>
            <a:custGeom>
              <a:avLst/>
              <a:gdLst/>
              <a:ahLst/>
              <a:cxnLst/>
              <a:rect l="l" t="t" r="r" b="b"/>
              <a:pathLst>
                <a:path w="11141" h="2687" extrusionOk="0">
                  <a:moveTo>
                    <a:pt x="1767" y="0"/>
                  </a:moveTo>
                  <a:cubicBezTo>
                    <a:pt x="1252" y="0"/>
                    <a:pt x="786" y="233"/>
                    <a:pt x="454" y="589"/>
                  </a:cubicBezTo>
                  <a:cubicBezTo>
                    <a:pt x="172" y="896"/>
                    <a:pt x="0" y="1313"/>
                    <a:pt x="0" y="1779"/>
                  </a:cubicBezTo>
                  <a:lnTo>
                    <a:pt x="0" y="2687"/>
                  </a:lnTo>
                  <a:lnTo>
                    <a:pt x="11128" y="2687"/>
                  </a:lnTo>
                  <a:lnTo>
                    <a:pt x="11128" y="1779"/>
                  </a:lnTo>
                  <a:lnTo>
                    <a:pt x="11140" y="1779"/>
                  </a:lnTo>
                  <a:cubicBezTo>
                    <a:pt x="11140" y="1288"/>
                    <a:pt x="10932" y="847"/>
                    <a:pt x="10613" y="515"/>
                  </a:cubicBezTo>
                  <a:cubicBezTo>
                    <a:pt x="10294" y="196"/>
                    <a:pt x="9852" y="0"/>
                    <a:pt x="9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1"/>
            <p:cNvSpPr/>
            <p:nvPr/>
          </p:nvSpPr>
          <p:spPr>
            <a:xfrm>
              <a:off x="1354404" y="434382"/>
              <a:ext cx="166811" cy="263105"/>
            </a:xfrm>
            <a:custGeom>
              <a:avLst/>
              <a:gdLst/>
              <a:ahLst/>
              <a:cxnLst/>
              <a:rect l="l" t="t" r="r" b="b"/>
              <a:pathLst>
                <a:path w="3252" h="5129" extrusionOk="0">
                  <a:moveTo>
                    <a:pt x="1632" y="430"/>
                  </a:moveTo>
                  <a:cubicBezTo>
                    <a:pt x="2282" y="430"/>
                    <a:pt x="2822" y="1411"/>
                    <a:pt x="2822" y="2565"/>
                  </a:cubicBezTo>
                  <a:cubicBezTo>
                    <a:pt x="2822" y="3730"/>
                    <a:pt x="2282" y="4699"/>
                    <a:pt x="1632" y="4699"/>
                  </a:cubicBezTo>
                  <a:cubicBezTo>
                    <a:pt x="969" y="4699"/>
                    <a:pt x="429" y="3730"/>
                    <a:pt x="429" y="2565"/>
                  </a:cubicBezTo>
                  <a:cubicBezTo>
                    <a:pt x="429" y="1411"/>
                    <a:pt x="982" y="430"/>
                    <a:pt x="1632" y="430"/>
                  </a:cubicBezTo>
                  <a:close/>
                  <a:moveTo>
                    <a:pt x="1632" y="1"/>
                  </a:moveTo>
                  <a:cubicBezTo>
                    <a:pt x="712" y="1"/>
                    <a:pt x="0" y="1129"/>
                    <a:pt x="0" y="2565"/>
                  </a:cubicBezTo>
                  <a:cubicBezTo>
                    <a:pt x="0" y="4000"/>
                    <a:pt x="712" y="5129"/>
                    <a:pt x="1632" y="5129"/>
                  </a:cubicBezTo>
                  <a:cubicBezTo>
                    <a:pt x="2540" y="5129"/>
                    <a:pt x="3251" y="4000"/>
                    <a:pt x="3251" y="2565"/>
                  </a:cubicBezTo>
                  <a:cubicBezTo>
                    <a:pt x="3251" y="1129"/>
                    <a:pt x="2540" y="1"/>
                    <a:pt x="1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1539425" y="434125"/>
              <a:ext cx="91305" cy="256436"/>
            </a:xfrm>
            <a:custGeom>
              <a:avLst/>
              <a:gdLst/>
              <a:ahLst/>
              <a:cxnLst/>
              <a:rect l="l" t="t" r="r" b="b"/>
              <a:pathLst>
                <a:path w="1780" h="4999" extrusionOk="0">
                  <a:moveTo>
                    <a:pt x="1559" y="0"/>
                  </a:moveTo>
                  <a:cubicBezTo>
                    <a:pt x="1469" y="0"/>
                    <a:pt x="1393" y="57"/>
                    <a:pt x="1362" y="140"/>
                  </a:cubicBezTo>
                  <a:cubicBezTo>
                    <a:pt x="1006" y="1159"/>
                    <a:pt x="258" y="1159"/>
                    <a:pt x="221" y="1159"/>
                  </a:cubicBezTo>
                  <a:cubicBezTo>
                    <a:pt x="215" y="1158"/>
                    <a:pt x="208" y="1158"/>
                    <a:pt x="202" y="1158"/>
                  </a:cubicBezTo>
                  <a:cubicBezTo>
                    <a:pt x="100" y="1158"/>
                    <a:pt x="12" y="1251"/>
                    <a:pt x="0" y="1355"/>
                  </a:cubicBezTo>
                  <a:cubicBezTo>
                    <a:pt x="0" y="1478"/>
                    <a:pt x="86" y="1576"/>
                    <a:pt x="209" y="1588"/>
                  </a:cubicBezTo>
                  <a:cubicBezTo>
                    <a:pt x="212" y="1588"/>
                    <a:pt x="218" y="1588"/>
                    <a:pt x="228" y="1588"/>
                  </a:cubicBezTo>
                  <a:cubicBezTo>
                    <a:pt x="341" y="1588"/>
                    <a:pt x="897" y="1567"/>
                    <a:pt x="1350" y="1036"/>
                  </a:cubicBezTo>
                  <a:lnTo>
                    <a:pt x="1350" y="4778"/>
                  </a:lnTo>
                  <a:cubicBezTo>
                    <a:pt x="1350" y="4901"/>
                    <a:pt x="1448" y="4999"/>
                    <a:pt x="1570" y="4999"/>
                  </a:cubicBezTo>
                  <a:lnTo>
                    <a:pt x="1570" y="4987"/>
                  </a:lnTo>
                  <a:cubicBezTo>
                    <a:pt x="1681" y="4987"/>
                    <a:pt x="1779" y="4901"/>
                    <a:pt x="1779" y="4778"/>
                  </a:cubicBezTo>
                  <a:lnTo>
                    <a:pt x="1779" y="214"/>
                  </a:lnTo>
                  <a:cubicBezTo>
                    <a:pt x="1779" y="104"/>
                    <a:pt x="1705" y="18"/>
                    <a:pt x="1607" y="6"/>
                  </a:cubicBezTo>
                  <a:cubicBezTo>
                    <a:pt x="1591" y="2"/>
                    <a:pt x="1575"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a:off x="1548863" y="675431"/>
              <a:ext cx="132187" cy="22058"/>
            </a:xfrm>
            <a:custGeom>
              <a:avLst/>
              <a:gdLst/>
              <a:ahLst/>
              <a:cxnLst/>
              <a:rect l="l" t="t" r="r" b="b"/>
              <a:pathLst>
                <a:path w="2577" h="430" extrusionOk="0">
                  <a:moveTo>
                    <a:pt x="221" y="0"/>
                  </a:moveTo>
                  <a:cubicBezTo>
                    <a:pt x="98" y="0"/>
                    <a:pt x="0" y="99"/>
                    <a:pt x="0" y="221"/>
                  </a:cubicBezTo>
                  <a:cubicBezTo>
                    <a:pt x="0" y="344"/>
                    <a:pt x="98" y="430"/>
                    <a:pt x="221" y="430"/>
                  </a:cubicBezTo>
                  <a:lnTo>
                    <a:pt x="2356" y="430"/>
                  </a:lnTo>
                  <a:cubicBezTo>
                    <a:pt x="2478" y="430"/>
                    <a:pt x="2577" y="344"/>
                    <a:pt x="2577" y="221"/>
                  </a:cubicBezTo>
                  <a:cubicBezTo>
                    <a:pt x="2577" y="99"/>
                    <a:pt x="2478" y="0"/>
                    <a:pt x="2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1317882" y="715084"/>
              <a:ext cx="50423" cy="77972"/>
            </a:xfrm>
            <a:custGeom>
              <a:avLst/>
              <a:gdLst/>
              <a:ahLst/>
              <a:cxnLst/>
              <a:rect l="l" t="t" r="r" b="b"/>
              <a:pathLst>
                <a:path w="983" h="1520" extrusionOk="0">
                  <a:moveTo>
                    <a:pt x="160" y="0"/>
                  </a:moveTo>
                  <a:cubicBezTo>
                    <a:pt x="25" y="0"/>
                    <a:pt x="25" y="221"/>
                    <a:pt x="160" y="221"/>
                  </a:cubicBezTo>
                  <a:lnTo>
                    <a:pt x="724" y="221"/>
                  </a:lnTo>
                  <a:cubicBezTo>
                    <a:pt x="724" y="442"/>
                    <a:pt x="724" y="663"/>
                    <a:pt x="724" y="884"/>
                  </a:cubicBezTo>
                  <a:cubicBezTo>
                    <a:pt x="724" y="920"/>
                    <a:pt x="724" y="957"/>
                    <a:pt x="724" y="994"/>
                  </a:cubicBezTo>
                  <a:cubicBezTo>
                    <a:pt x="724" y="994"/>
                    <a:pt x="724" y="1006"/>
                    <a:pt x="724" y="1006"/>
                  </a:cubicBezTo>
                  <a:cubicBezTo>
                    <a:pt x="724" y="1008"/>
                    <a:pt x="724" y="1012"/>
                    <a:pt x="724" y="1019"/>
                  </a:cubicBezTo>
                  <a:cubicBezTo>
                    <a:pt x="724" y="1031"/>
                    <a:pt x="712" y="1055"/>
                    <a:pt x="712" y="1068"/>
                  </a:cubicBezTo>
                  <a:cubicBezTo>
                    <a:pt x="712" y="1092"/>
                    <a:pt x="700" y="1105"/>
                    <a:pt x="700" y="1129"/>
                  </a:cubicBezTo>
                  <a:cubicBezTo>
                    <a:pt x="688" y="1154"/>
                    <a:pt x="688" y="1154"/>
                    <a:pt x="675" y="1166"/>
                  </a:cubicBezTo>
                  <a:cubicBezTo>
                    <a:pt x="638" y="1239"/>
                    <a:pt x="602" y="1276"/>
                    <a:pt x="516" y="1301"/>
                  </a:cubicBezTo>
                  <a:cubicBezTo>
                    <a:pt x="504" y="1305"/>
                    <a:pt x="490" y="1306"/>
                    <a:pt x="475" y="1306"/>
                  </a:cubicBezTo>
                  <a:cubicBezTo>
                    <a:pt x="446" y="1306"/>
                    <a:pt x="414" y="1301"/>
                    <a:pt x="381" y="1301"/>
                  </a:cubicBezTo>
                  <a:cubicBezTo>
                    <a:pt x="344" y="1289"/>
                    <a:pt x="319" y="1264"/>
                    <a:pt x="295" y="1239"/>
                  </a:cubicBezTo>
                  <a:cubicBezTo>
                    <a:pt x="258" y="1203"/>
                    <a:pt x="234" y="1117"/>
                    <a:pt x="234" y="1055"/>
                  </a:cubicBezTo>
                  <a:cubicBezTo>
                    <a:pt x="234" y="1031"/>
                    <a:pt x="234" y="994"/>
                    <a:pt x="234" y="957"/>
                  </a:cubicBezTo>
                  <a:cubicBezTo>
                    <a:pt x="234" y="955"/>
                    <a:pt x="234" y="950"/>
                    <a:pt x="234" y="945"/>
                  </a:cubicBezTo>
                  <a:cubicBezTo>
                    <a:pt x="234" y="884"/>
                    <a:pt x="209" y="822"/>
                    <a:pt x="160" y="810"/>
                  </a:cubicBezTo>
                  <a:cubicBezTo>
                    <a:pt x="152" y="808"/>
                    <a:pt x="144" y="808"/>
                    <a:pt x="135" y="808"/>
                  </a:cubicBezTo>
                  <a:cubicBezTo>
                    <a:pt x="81" y="808"/>
                    <a:pt x="25" y="841"/>
                    <a:pt x="25" y="884"/>
                  </a:cubicBezTo>
                  <a:cubicBezTo>
                    <a:pt x="1" y="1031"/>
                    <a:pt x="13" y="1178"/>
                    <a:pt x="74" y="1313"/>
                  </a:cubicBezTo>
                  <a:cubicBezTo>
                    <a:pt x="153" y="1447"/>
                    <a:pt x="312" y="1520"/>
                    <a:pt x="471" y="1520"/>
                  </a:cubicBezTo>
                  <a:cubicBezTo>
                    <a:pt x="560" y="1520"/>
                    <a:pt x="649" y="1497"/>
                    <a:pt x="724" y="1448"/>
                  </a:cubicBezTo>
                  <a:cubicBezTo>
                    <a:pt x="982" y="1264"/>
                    <a:pt x="945" y="920"/>
                    <a:pt x="945" y="638"/>
                  </a:cubicBezTo>
                  <a:lnTo>
                    <a:pt x="945" y="111"/>
                  </a:lnTo>
                  <a:cubicBezTo>
                    <a:pt x="945" y="49"/>
                    <a:pt x="896"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1370767" y="734577"/>
              <a:ext cx="63606" cy="54478"/>
            </a:xfrm>
            <a:custGeom>
              <a:avLst/>
              <a:gdLst/>
              <a:ahLst/>
              <a:cxnLst/>
              <a:rect l="l" t="t" r="r" b="b"/>
              <a:pathLst>
                <a:path w="1240" h="1062" extrusionOk="0">
                  <a:moveTo>
                    <a:pt x="606" y="226"/>
                  </a:moveTo>
                  <a:cubicBezTo>
                    <a:pt x="633" y="226"/>
                    <a:pt x="660" y="229"/>
                    <a:pt x="687" y="234"/>
                  </a:cubicBezTo>
                  <a:cubicBezTo>
                    <a:pt x="691" y="235"/>
                    <a:pt x="695" y="236"/>
                    <a:pt x="699" y="236"/>
                  </a:cubicBezTo>
                  <a:lnTo>
                    <a:pt x="699" y="236"/>
                  </a:lnTo>
                  <a:cubicBezTo>
                    <a:pt x="689" y="293"/>
                    <a:pt x="683" y="351"/>
                    <a:pt x="682" y="410"/>
                  </a:cubicBezTo>
                  <a:lnTo>
                    <a:pt x="682" y="410"/>
                  </a:lnTo>
                  <a:cubicBezTo>
                    <a:pt x="669" y="462"/>
                    <a:pt x="655" y="513"/>
                    <a:pt x="638" y="565"/>
                  </a:cubicBezTo>
                  <a:cubicBezTo>
                    <a:pt x="601" y="663"/>
                    <a:pt x="564" y="810"/>
                    <a:pt x="454" y="847"/>
                  </a:cubicBezTo>
                  <a:cubicBezTo>
                    <a:pt x="443" y="850"/>
                    <a:pt x="433" y="851"/>
                    <a:pt x="423" y="851"/>
                  </a:cubicBezTo>
                  <a:cubicBezTo>
                    <a:pt x="330" y="851"/>
                    <a:pt x="268" y="753"/>
                    <a:pt x="245" y="675"/>
                  </a:cubicBezTo>
                  <a:cubicBezTo>
                    <a:pt x="221" y="565"/>
                    <a:pt x="245" y="430"/>
                    <a:pt x="319" y="344"/>
                  </a:cubicBezTo>
                  <a:cubicBezTo>
                    <a:pt x="398" y="266"/>
                    <a:pt x="500" y="226"/>
                    <a:pt x="606" y="226"/>
                  </a:cubicBezTo>
                  <a:close/>
                  <a:moveTo>
                    <a:pt x="859" y="1"/>
                  </a:moveTo>
                  <a:cubicBezTo>
                    <a:pt x="821" y="1"/>
                    <a:pt x="788" y="15"/>
                    <a:pt x="765" y="37"/>
                  </a:cubicBezTo>
                  <a:lnTo>
                    <a:pt x="765" y="37"/>
                  </a:lnTo>
                  <a:cubicBezTo>
                    <a:pt x="757" y="32"/>
                    <a:pt x="747" y="28"/>
                    <a:pt x="736" y="25"/>
                  </a:cubicBezTo>
                  <a:lnTo>
                    <a:pt x="748" y="25"/>
                  </a:lnTo>
                  <a:cubicBezTo>
                    <a:pt x="704" y="16"/>
                    <a:pt x="659" y="12"/>
                    <a:pt x="613" y="12"/>
                  </a:cubicBezTo>
                  <a:cubicBezTo>
                    <a:pt x="468" y="12"/>
                    <a:pt x="323" y="58"/>
                    <a:pt x="221" y="160"/>
                  </a:cubicBezTo>
                  <a:cubicBezTo>
                    <a:pt x="74" y="271"/>
                    <a:pt x="0" y="467"/>
                    <a:pt x="25" y="651"/>
                  </a:cubicBezTo>
                  <a:cubicBezTo>
                    <a:pt x="37" y="835"/>
                    <a:pt x="160" y="1031"/>
                    <a:pt x="356" y="1056"/>
                  </a:cubicBezTo>
                  <a:cubicBezTo>
                    <a:pt x="379" y="1060"/>
                    <a:pt x="402" y="1062"/>
                    <a:pt x="423" y="1062"/>
                  </a:cubicBezTo>
                  <a:cubicBezTo>
                    <a:pt x="580" y="1062"/>
                    <a:pt x="690" y="958"/>
                    <a:pt x="766" y="823"/>
                  </a:cubicBezTo>
                  <a:lnTo>
                    <a:pt x="766" y="823"/>
                  </a:lnTo>
                  <a:cubicBezTo>
                    <a:pt x="831" y="942"/>
                    <a:pt x="938" y="1032"/>
                    <a:pt x="1083" y="1032"/>
                  </a:cubicBezTo>
                  <a:cubicBezTo>
                    <a:pt x="1090" y="1032"/>
                    <a:pt x="1097" y="1032"/>
                    <a:pt x="1104" y="1031"/>
                  </a:cubicBezTo>
                  <a:cubicBezTo>
                    <a:pt x="1236" y="1031"/>
                    <a:pt x="1239" y="822"/>
                    <a:pt x="1115" y="822"/>
                  </a:cubicBezTo>
                  <a:cubicBezTo>
                    <a:pt x="1111" y="822"/>
                    <a:pt x="1108" y="822"/>
                    <a:pt x="1104" y="823"/>
                  </a:cubicBezTo>
                  <a:cubicBezTo>
                    <a:pt x="969" y="823"/>
                    <a:pt x="933" y="688"/>
                    <a:pt x="908" y="590"/>
                  </a:cubicBezTo>
                  <a:cubicBezTo>
                    <a:pt x="899" y="533"/>
                    <a:pt x="895" y="477"/>
                    <a:pt x="896" y="423"/>
                  </a:cubicBezTo>
                  <a:lnTo>
                    <a:pt x="896" y="423"/>
                  </a:lnTo>
                  <a:cubicBezTo>
                    <a:pt x="915" y="333"/>
                    <a:pt x="930" y="241"/>
                    <a:pt x="941" y="148"/>
                  </a:cubicBezTo>
                  <a:lnTo>
                    <a:pt x="941" y="148"/>
                  </a:lnTo>
                  <a:cubicBezTo>
                    <a:pt x="942" y="144"/>
                    <a:pt x="943" y="140"/>
                    <a:pt x="945" y="136"/>
                  </a:cubicBezTo>
                  <a:cubicBezTo>
                    <a:pt x="944" y="136"/>
                    <a:pt x="943" y="136"/>
                    <a:pt x="942" y="136"/>
                  </a:cubicBezTo>
                  <a:lnTo>
                    <a:pt x="942" y="136"/>
                  </a:lnTo>
                  <a:cubicBezTo>
                    <a:pt x="943" y="127"/>
                    <a:pt x="944" y="119"/>
                    <a:pt x="945" y="111"/>
                  </a:cubicBezTo>
                  <a:cubicBezTo>
                    <a:pt x="957" y="62"/>
                    <a:pt x="908" y="13"/>
                    <a:pt x="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1568970" y="733346"/>
              <a:ext cx="59861" cy="52580"/>
            </a:xfrm>
            <a:custGeom>
              <a:avLst/>
              <a:gdLst/>
              <a:ahLst/>
              <a:cxnLst/>
              <a:rect l="l" t="t" r="r" b="b"/>
              <a:pathLst>
                <a:path w="1167" h="1025" extrusionOk="0">
                  <a:moveTo>
                    <a:pt x="578" y="221"/>
                  </a:moveTo>
                  <a:cubicBezTo>
                    <a:pt x="606" y="221"/>
                    <a:pt x="635" y="225"/>
                    <a:pt x="663" y="233"/>
                  </a:cubicBezTo>
                  <a:cubicBezTo>
                    <a:pt x="665" y="234"/>
                    <a:pt x="666" y="234"/>
                    <a:pt x="668" y="234"/>
                  </a:cubicBezTo>
                  <a:lnTo>
                    <a:pt x="668" y="234"/>
                  </a:lnTo>
                  <a:cubicBezTo>
                    <a:pt x="659" y="285"/>
                    <a:pt x="654" y="336"/>
                    <a:pt x="654" y="386"/>
                  </a:cubicBezTo>
                  <a:lnTo>
                    <a:pt x="654" y="386"/>
                  </a:lnTo>
                  <a:cubicBezTo>
                    <a:pt x="641" y="439"/>
                    <a:pt x="628" y="490"/>
                    <a:pt x="614" y="540"/>
                  </a:cubicBezTo>
                  <a:cubicBezTo>
                    <a:pt x="577" y="638"/>
                    <a:pt x="541" y="785"/>
                    <a:pt x="442" y="810"/>
                  </a:cubicBezTo>
                  <a:cubicBezTo>
                    <a:pt x="429" y="815"/>
                    <a:pt x="416" y="817"/>
                    <a:pt x="403" y="817"/>
                  </a:cubicBezTo>
                  <a:cubicBezTo>
                    <a:pt x="322" y="817"/>
                    <a:pt x="255" y="723"/>
                    <a:pt x="234" y="638"/>
                  </a:cubicBezTo>
                  <a:cubicBezTo>
                    <a:pt x="209" y="540"/>
                    <a:pt x="246" y="417"/>
                    <a:pt x="320" y="331"/>
                  </a:cubicBezTo>
                  <a:cubicBezTo>
                    <a:pt x="386" y="265"/>
                    <a:pt x="481" y="221"/>
                    <a:pt x="578" y="221"/>
                  </a:cubicBezTo>
                  <a:close/>
                  <a:moveTo>
                    <a:pt x="823" y="0"/>
                  </a:moveTo>
                  <a:cubicBezTo>
                    <a:pt x="792" y="0"/>
                    <a:pt x="762" y="10"/>
                    <a:pt x="740" y="29"/>
                  </a:cubicBezTo>
                  <a:lnTo>
                    <a:pt x="740" y="29"/>
                  </a:lnTo>
                  <a:cubicBezTo>
                    <a:pt x="735" y="27"/>
                    <a:pt x="730" y="26"/>
                    <a:pt x="725" y="25"/>
                  </a:cubicBezTo>
                  <a:cubicBezTo>
                    <a:pt x="677" y="12"/>
                    <a:pt x="629" y="6"/>
                    <a:pt x="581" y="6"/>
                  </a:cubicBezTo>
                  <a:cubicBezTo>
                    <a:pt x="443" y="6"/>
                    <a:pt x="309" y="56"/>
                    <a:pt x="209" y="147"/>
                  </a:cubicBezTo>
                  <a:cubicBezTo>
                    <a:pt x="74" y="258"/>
                    <a:pt x="1" y="442"/>
                    <a:pt x="13" y="626"/>
                  </a:cubicBezTo>
                  <a:cubicBezTo>
                    <a:pt x="38" y="810"/>
                    <a:pt x="148" y="994"/>
                    <a:pt x="344" y="1018"/>
                  </a:cubicBezTo>
                  <a:cubicBezTo>
                    <a:pt x="368" y="1023"/>
                    <a:pt x="391" y="1025"/>
                    <a:pt x="413" y="1025"/>
                  </a:cubicBezTo>
                  <a:cubicBezTo>
                    <a:pt x="559" y="1025"/>
                    <a:pt x="672" y="933"/>
                    <a:pt x="741" y="804"/>
                  </a:cubicBezTo>
                  <a:lnTo>
                    <a:pt x="741" y="804"/>
                  </a:lnTo>
                  <a:cubicBezTo>
                    <a:pt x="802" y="916"/>
                    <a:pt x="905" y="1007"/>
                    <a:pt x="1037" y="1007"/>
                  </a:cubicBezTo>
                  <a:cubicBezTo>
                    <a:pt x="1043" y="1007"/>
                    <a:pt x="1050" y="1007"/>
                    <a:pt x="1056" y="1006"/>
                  </a:cubicBezTo>
                  <a:cubicBezTo>
                    <a:pt x="1117" y="1006"/>
                    <a:pt x="1166" y="957"/>
                    <a:pt x="1166" y="896"/>
                  </a:cubicBezTo>
                  <a:cubicBezTo>
                    <a:pt x="1166" y="834"/>
                    <a:pt x="1117" y="785"/>
                    <a:pt x="1056" y="785"/>
                  </a:cubicBezTo>
                  <a:cubicBezTo>
                    <a:pt x="1051" y="786"/>
                    <a:pt x="1046" y="786"/>
                    <a:pt x="1042" y="786"/>
                  </a:cubicBezTo>
                  <a:cubicBezTo>
                    <a:pt x="941" y="786"/>
                    <a:pt x="896" y="658"/>
                    <a:pt x="884" y="564"/>
                  </a:cubicBezTo>
                  <a:cubicBezTo>
                    <a:pt x="873" y="520"/>
                    <a:pt x="867" y="475"/>
                    <a:pt x="866" y="430"/>
                  </a:cubicBezTo>
                  <a:lnTo>
                    <a:pt x="866" y="430"/>
                  </a:lnTo>
                  <a:cubicBezTo>
                    <a:pt x="888" y="337"/>
                    <a:pt x="905" y="242"/>
                    <a:pt x="917" y="147"/>
                  </a:cubicBezTo>
                  <a:lnTo>
                    <a:pt x="917" y="147"/>
                  </a:lnTo>
                  <a:cubicBezTo>
                    <a:pt x="918" y="143"/>
                    <a:pt x="919" y="139"/>
                    <a:pt x="921" y="135"/>
                  </a:cubicBezTo>
                  <a:cubicBezTo>
                    <a:pt x="920" y="135"/>
                    <a:pt x="919" y="135"/>
                    <a:pt x="918" y="135"/>
                  </a:cubicBezTo>
                  <a:lnTo>
                    <a:pt x="918" y="135"/>
                  </a:lnTo>
                  <a:cubicBezTo>
                    <a:pt x="919" y="127"/>
                    <a:pt x="920" y="119"/>
                    <a:pt x="921" y="111"/>
                  </a:cubicBezTo>
                  <a:cubicBezTo>
                    <a:pt x="921" y="49"/>
                    <a:pt x="872" y="12"/>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1435707" y="732987"/>
              <a:ext cx="68274" cy="59813"/>
            </a:xfrm>
            <a:custGeom>
              <a:avLst/>
              <a:gdLst/>
              <a:ahLst/>
              <a:cxnLst/>
              <a:rect l="l" t="t" r="r" b="b"/>
              <a:pathLst>
                <a:path w="1331" h="1166" extrusionOk="0">
                  <a:moveTo>
                    <a:pt x="117" y="1"/>
                  </a:moveTo>
                  <a:cubicBezTo>
                    <a:pt x="75" y="1"/>
                    <a:pt x="30" y="41"/>
                    <a:pt x="10" y="81"/>
                  </a:cubicBezTo>
                  <a:cubicBezTo>
                    <a:pt x="1" y="128"/>
                    <a:pt x="21" y="169"/>
                    <a:pt x="59" y="196"/>
                  </a:cubicBezTo>
                  <a:lnTo>
                    <a:pt x="59" y="196"/>
                  </a:lnTo>
                  <a:cubicBezTo>
                    <a:pt x="59" y="198"/>
                    <a:pt x="59" y="200"/>
                    <a:pt x="59" y="203"/>
                  </a:cubicBezTo>
                  <a:cubicBezTo>
                    <a:pt x="59" y="216"/>
                    <a:pt x="71" y="240"/>
                    <a:pt x="71" y="265"/>
                  </a:cubicBezTo>
                  <a:cubicBezTo>
                    <a:pt x="84" y="289"/>
                    <a:pt x="84" y="326"/>
                    <a:pt x="96" y="363"/>
                  </a:cubicBezTo>
                  <a:cubicBezTo>
                    <a:pt x="108" y="437"/>
                    <a:pt x="120" y="510"/>
                    <a:pt x="120" y="584"/>
                  </a:cubicBezTo>
                  <a:cubicBezTo>
                    <a:pt x="133" y="731"/>
                    <a:pt x="133" y="878"/>
                    <a:pt x="120" y="1025"/>
                  </a:cubicBezTo>
                  <a:cubicBezTo>
                    <a:pt x="108" y="1087"/>
                    <a:pt x="170" y="1136"/>
                    <a:pt x="231" y="1136"/>
                  </a:cubicBezTo>
                  <a:cubicBezTo>
                    <a:pt x="288" y="1136"/>
                    <a:pt x="324" y="1093"/>
                    <a:pt x="329" y="1038"/>
                  </a:cubicBezTo>
                  <a:lnTo>
                    <a:pt x="329" y="1038"/>
                  </a:lnTo>
                  <a:cubicBezTo>
                    <a:pt x="332" y="1016"/>
                    <a:pt x="334" y="995"/>
                    <a:pt x="337" y="974"/>
                  </a:cubicBezTo>
                  <a:lnTo>
                    <a:pt x="337" y="974"/>
                  </a:lnTo>
                  <a:cubicBezTo>
                    <a:pt x="363" y="807"/>
                    <a:pt x="411" y="641"/>
                    <a:pt x="489" y="486"/>
                  </a:cubicBezTo>
                  <a:cubicBezTo>
                    <a:pt x="517" y="418"/>
                    <a:pt x="599" y="245"/>
                    <a:pt x="693" y="245"/>
                  </a:cubicBezTo>
                  <a:cubicBezTo>
                    <a:pt x="718" y="245"/>
                    <a:pt x="744" y="258"/>
                    <a:pt x="771" y="289"/>
                  </a:cubicBezTo>
                  <a:cubicBezTo>
                    <a:pt x="820" y="351"/>
                    <a:pt x="820" y="449"/>
                    <a:pt x="832" y="535"/>
                  </a:cubicBezTo>
                  <a:cubicBezTo>
                    <a:pt x="832" y="633"/>
                    <a:pt x="820" y="731"/>
                    <a:pt x="832" y="841"/>
                  </a:cubicBezTo>
                  <a:cubicBezTo>
                    <a:pt x="844" y="940"/>
                    <a:pt x="869" y="1038"/>
                    <a:pt x="942" y="1099"/>
                  </a:cubicBezTo>
                  <a:cubicBezTo>
                    <a:pt x="994" y="1143"/>
                    <a:pt x="1050" y="1165"/>
                    <a:pt x="1108" y="1165"/>
                  </a:cubicBezTo>
                  <a:cubicBezTo>
                    <a:pt x="1146" y="1165"/>
                    <a:pt x="1185" y="1155"/>
                    <a:pt x="1225" y="1136"/>
                  </a:cubicBezTo>
                  <a:cubicBezTo>
                    <a:pt x="1330" y="1083"/>
                    <a:pt x="1263" y="939"/>
                    <a:pt x="1164" y="939"/>
                  </a:cubicBezTo>
                  <a:cubicBezTo>
                    <a:pt x="1148" y="939"/>
                    <a:pt x="1131" y="943"/>
                    <a:pt x="1114" y="952"/>
                  </a:cubicBezTo>
                  <a:cubicBezTo>
                    <a:pt x="1112" y="953"/>
                    <a:pt x="1110" y="953"/>
                    <a:pt x="1108" y="953"/>
                  </a:cubicBezTo>
                  <a:cubicBezTo>
                    <a:pt x="1085" y="953"/>
                    <a:pt x="1065" y="901"/>
                    <a:pt x="1065" y="878"/>
                  </a:cubicBezTo>
                  <a:cubicBezTo>
                    <a:pt x="1041" y="805"/>
                    <a:pt x="1041" y="719"/>
                    <a:pt x="1041" y="633"/>
                  </a:cubicBezTo>
                  <a:cubicBezTo>
                    <a:pt x="1053" y="473"/>
                    <a:pt x="1041" y="289"/>
                    <a:pt x="930" y="154"/>
                  </a:cubicBezTo>
                  <a:cubicBezTo>
                    <a:pt x="867" y="77"/>
                    <a:pt x="779" y="36"/>
                    <a:pt x="690" y="36"/>
                  </a:cubicBezTo>
                  <a:cubicBezTo>
                    <a:pt x="625" y="36"/>
                    <a:pt x="558" y="58"/>
                    <a:pt x="501" y="105"/>
                  </a:cubicBezTo>
                  <a:cubicBezTo>
                    <a:pt x="418" y="163"/>
                    <a:pt x="357" y="261"/>
                    <a:pt x="312" y="360"/>
                  </a:cubicBezTo>
                  <a:lnTo>
                    <a:pt x="312" y="360"/>
                  </a:lnTo>
                  <a:cubicBezTo>
                    <a:pt x="303" y="309"/>
                    <a:pt x="294" y="258"/>
                    <a:pt x="280" y="203"/>
                  </a:cubicBezTo>
                  <a:cubicBezTo>
                    <a:pt x="268" y="118"/>
                    <a:pt x="243" y="44"/>
                    <a:pt x="145" y="7"/>
                  </a:cubicBezTo>
                  <a:cubicBezTo>
                    <a:pt x="136" y="3"/>
                    <a:pt x="127"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1499774" y="729140"/>
              <a:ext cx="68889" cy="60993"/>
            </a:xfrm>
            <a:custGeom>
              <a:avLst/>
              <a:gdLst/>
              <a:ahLst/>
              <a:cxnLst/>
              <a:rect l="l" t="t" r="r" b="b"/>
              <a:pathLst>
                <a:path w="1343" h="1189" extrusionOk="0">
                  <a:moveTo>
                    <a:pt x="150" y="1"/>
                  </a:moveTo>
                  <a:cubicBezTo>
                    <a:pt x="106" y="1"/>
                    <a:pt x="59" y="34"/>
                    <a:pt x="49" y="82"/>
                  </a:cubicBezTo>
                  <a:cubicBezTo>
                    <a:pt x="12" y="254"/>
                    <a:pt x="0" y="438"/>
                    <a:pt x="12" y="610"/>
                  </a:cubicBezTo>
                  <a:cubicBezTo>
                    <a:pt x="25" y="781"/>
                    <a:pt x="49" y="953"/>
                    <a:pt x="172" y="1076"/>
                  </a:cubicBezTo>
                  <a:cubicBezTo>
                    <a:pt x="246" y="1150"/>
                    <a:pt x="338" y="1188"/>
                    <a:pt x="431" y="1188"/>
                  </a:cubicBezTo>
                  <a:cubicBezTo>
                    <a:pt x="493" y="1188"/>
                    <a:pt x="555" y="1171"/>
                    <a:pt x="614" y="1137"/>
                  </a:cubicBezTo>
                  <a:cubicBezTo>
                    <a:pt x="706" y="1083"/>
                    <a:pt x="764" y="996"/>
                    <a:pt x="807" y="899"/>
                  </a:cubicBezTo>
                  <a:lnTo>
                    <a:pt x="807" y="899"/>
                  </a:lnTo>
                  <a:cubicBezTo>
                    <a:pt x="875" y="1024"/>
                    <a:pt x="990" y="1145"/>
                    <a:pt x="1123" y="1145"/>
                  </a:cubicBezTo>
                  <a:cubicBezTo>
                    <a:pt x="1160" y="1145"/>
                    <a:pt x="1199" y="1135"/>
                    <a:pt x="1239" y="1113"/>
                  </a:cubicBezTo>
                  <a:cubicBezTo>
                    <a:pt x="1342" y="1051"/>
                    <a:pt x="1281" y="912"/>
                    <a:pt x="1186" y="912"/>
                  </a:cubicBezTo>
                  <a:cubicBezTo>
                    <a:pt x="1168" y="912"/>
                    <a:pt x="1149" y="917"/>
                    <a:pt x="1129" y="929"/>
                  </a:cubicBezTo>
                  <a:cubicBezTo>
                    <a:pt x="1126" y="930"/>
                    <a:pt x="1123" y="930"/>
                    <a:pt x="1120" y="930"/>
                  </a:cubicBezTo>
                  <a:cubicBezTo>
                    <a:pt x="1083" y="930"/>
                    <a:pt x="1030" y="865"/>
                    <a:pt x="1018" y="843"/>
                  </a:cubicBezTo>
                  <a:cubicBezTo>
                    <a:pt x="982" y="794"/>
                    <a:pt x="957" y="732"/>
                    <a:pt x="945" y="659"/>
                  </a:cubicBezTo>
                  <a:cubicBezTo>
                    <a:pt x="938" y="614"/>
                    <a:pt x="934" y="569"/>
                    <a:pt x="933" y="523"/>
                  </a:cubicBezTo>
                  <a:lnTo>
                    <a:pt x="933" y="523"/>
                  </a:lnTo>
                  <a:cubicBezTo>
                    <a:pt x="959" y="413"/>
                    <a:pt x="972" y="302"/>
                    <a:pt x="980" y="186"/>
                  </a:cubicBezTo>
                  <a:lnTo>
                    <a:pt x="980" y="186"/>
                  </a:lnTo>
                  <a:cubicBezTo>
                    <a:pt x="980" y="184"/>
                    <a:pt x="981" y="182"/>
                    <a:pt x="982" y="180"/>
                  </a:cubicBezTo>
                  <a:cubicBezTo>
                    <a:pt x="981" y="180"/>
                    <a:pt x="981" y="180"/>
                    <a:pt x="980" y="180"/>
                  </a:cubicBezTo>
                  <a:lnTo>
                    <a:pt x="980" y="180"/>
                  </a:lnTo>
                  <a:cubicBezTo>
                    <a:pt x="981" y="172"/>
                    <a:pt x="981" y="164"/>
                    <a:pt x="982" y="156"/>
                  </a:cubicBezTo>
                  <a:cubicBezTo>
                    <a:pt x="989" y="86"/>
                    <a:pt x="933" y="48"/>
                    <a:pt x="876" y="48"/>
                  </a:cubicBezTo>
                  <a:cubicBezTo>
                    <a:pt x="833" y="48"/>
                    <a:pt x="789" y="71"/>
                    <a:pt x="773" y="119"/>
                  </a:cubicBezTo>
                  <a:cubicBezTo>
                    <a:pt x="741" y="236"/>
                    <a:pt x="722" y="360"/>
                    <a:pt x="721" y="482"/>
                  </a:cubicBezTo>
                  <a:lnTo>
                    <a:pt x="721" y="482"/>
                  </a:lnTo>
                  <a:cubicBezTo>
                    <a:pt x="707" y="537"/>
                    <a:pt x="692" y="592"/>
                    <a:pt x="675" y="646"/>
                  </a:cubicBezTo>
                  <a:cubicBezTo>
                    <a:pt x="638" y="757"/>
                    <a:pt x="577" y="978"/>
                    <a:pt x="430" y="978"/>
                  </a:cubicBezTo>
                  <a:cubicBezTo>
                    <a:pt x="282" y="978"/>
                    <a:pt x="246" y="781"/>
                    <a:pt x="233" y="671"/>
                  </a:cubicBezTo>
                  <a:cubicBezTo>
                    <a:pt x="221" y="499"/>
                    <a:pt x="221" y="315"/>
                    <a:pt x="258" y="131"/>
                  </a:cubicBezTo>
                  <a:cubicBezTo>
                    <a:pt x="270" y="82"/>
                    <a:pt x="246" y="21"/>
                    <a:pt x="184" y="9"/>
                  </a:cubicBezTo>
                  <a:cubicBezTo>
                    <a:pt x="174" y="3"/>
                    <a:pt x="162"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1624112" y="731807"/>
              <a:ext cx="50628" cy="55709"/>
            </a:xfrm>
            <a:custGeom>
              <a:avLst/>
              <a:gdLst/>
              <a:ahLst/>
              <a:cxnLst/>
              <a:rect l="l" t="t" r="r" b="b"/>
              <a:pathLst>
                <a:path w="987" h="1086" extrusionOk="0">
                  <a:moveTo>
                    <a:pt x="156" y="1"/>
                  </a:moveTo>
                  <a:cubicBezTo>
                    <a:pt x="62" y="1"/>
                    <a:pt x="1" y="140"/>
                    <a:pt x="104" y="202"/>
                  </a:cubicBezTo>
                  <a:cubicBezTo>
                    <a:pt x="202" y="263"/>
                    <a:pt x="238" y="386"/>
                    <a:pt x="251" y="496"/>
                  </a:cubicBezTo>
                  <a:cubicBezTo>
                    <a:pt x="253" y="528"/>
                    <a:pt x="255" y="560"/>
                    <a:pt x="257" y="593"/>
                  </a:cubicBezTo>
                  <a:lnTo>
                    <a:pt x="257" y="593"/>
                  </a:lnTo>
                  <a:cubicBezTo>
                    <a:pt x="232" y="717"/>
                    <a:pt x="232" y="850"/>
                    <a:pt x="238" y="975"/>
                  </a:cubicBezTo>
                  <a:cubicBezTo>
                    <a:pt x="251" y="1036"/>
                    <a:pt x="288" y="1085"/>
                    <a:pt x="349" y="1085"/>
                  </a:cubicBezTo>
                  <a:cubicBezTo>
                    <a:pt x="410" y="1085"/>
                    <a:pt x="447" y="1036"/>
                    <a:pt x="459" y="975"/>
                  </a:cubicBezTo>
                  <a:cubicBezTo>
                    <a:pt x="476" y="851"/>
                    <a:pt x="481" y="728"/>
                    <a:pt x="476" y="605"/>
                  </a:cubicBezTo>
                  <a:lnTo>
                    <a:pt x="476" y="605"/>
                  </a:lnTo>
                  <a:cubicBezTo>
                    <a:pt x="488" y="550"/>
                    <a:pt x="506" y="497"/>
                    <a:pt x="533" y="447"/>
                  </a:cubicBezTo>
                  <a:cubicBezTo>
                    <a:pt x="570" y="386"/>
                    <a:pt x="619" y="337"/>
                    <a:pt x="680" y="300"/>
                  </a:cubicBezTo>
                  <a:cubicBezTo>
                    <a:pt x="741" y="251"/>
                    <a:pt x="803" y="239"/>
                    <a:pt x="876" y="239"/>
                  </a:cubicBezTo>
                  <a:cubicBezTo>
                    <a:pt x="938" y="239"/>
                    <a:pt x="987" y="190"/>
                    <a:pt x="987" y="128"/>
                  </a:cubicBezTo>
                  <a:cubicBezTo>
                    <a:pt x="987" y="67"/>
                    <a:pt x="938" y="30"/>
                    <a:pt x="876" y="18"/>
                  </a:cubicBezTo>
                  <a:cubicBezTo>
                    <a:pt x="697" y="18"/>
                    <a:pt x="526" y="109"/>
                    <a:pt x="412" y="252"/>
                  </a:cubicBezTo>
                  <a:lnTo>
                    <a:pt x="412" y="252"/>
                  </a:lnTo>
                  <a:cubicBezTo>
                    <a:pt x="371" y="157"/>
                    <a:pt x="307" y="72"/>
                    <a:pt x="214" y="18"/>
                  </a:cubicBezTo>
                  <a:cubicBezTo>
                    <a:pt x="194" y="6"/>
                    <a:pt x="175"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1680690" y="731448"/>
              <a:ext cx="48166" cy="80486"/>
            </a:xfrm>
            <a:custGeom>
              <a:avLst/>
              <a:gdLst/>
              <a:ahLst/>
              <a:cxnLst/>
              <a:rect l="l" t="t" r="r" b="b"/>
              <a:pathLst>
                <a:path w="939" h="1569" extrusionOk="0">
                  <a:moveTo>
                    <a:pt x="106" y="0"/>
                  </a:moveTo>
                  <a:cubicBezTo>
                    <a:pt x="53" y="0"/>
                    <a:pt x="0" y="37"/>
                    <a:pt x="7" y="111"/>
                  </a:cubicBezTo>
                  <a:cubicBezTo>
                    <a:pt x="7" y="283"/>
                    <a:pt x="31" y="467"/>
                    <a:pt x="92" y="638"/>
                  </a:cubicBezTo>
                  <a:cubicBezTo>
                    <a:pt x="141" y="786"/>
                    <a:pt x="264" y="933"/>
                    <a:pt x="436" y="933"/>
                  </a:cubicBezTo>
                  <a:cubicBezTo>
                    <a:pt x="559" y="924"/>
                    <a:pt x="657" y="852"/>
                    <a:pt x="725" y="758"/>
                  </a:cubicBezTo>
                  <a:lnTo>
                    <a:pt x="725" y="758"/>
                  </a:lnTo>
                  <a:cubicBezTo>
                    <a:pt x="722" y="809"/>
                    <a:pt x="718" y="860"/>
                    <a:pt x="718" y="908"/>
                  </a:cubicBezTo>
                  <a:cubicBezTo>
                    <a:pt x="718" y="970"/>
                    <a:pt x="718" y="1031"/>
                    <a:pt x="694" y="1105"/>
                  </a:cubicBezTo>
                  <a:cubicBezTo>
                    <a:pt x="669" y="1190"/>
                    <a:pt x="608" y="1289"/>
                    <a:pt x="510" y="1338"/>
                  </a:cubicBezTo>
                  <a:cubicBezTo>
                    <a:pt x="482" y="1351"/>
                    <a:pt x="455" y="1357"/>
                    <a:pt x="428" y="1357"/>
                  </a:cubicBezTo>
                  <a:cubicBezTo>
                    <a:pt x="359" y="1357"/>
                    <a:pt x="293" y="1317"/>
                    <a:pt x="240" y="1264"/>
                  </a:cubicBezTo>
                  <a:cubicBezTo>
                    <a:pt x="218" y="1242"/>
                    <a:pt x="193" y="1233"/>
                    <a:pt x="169" y="1233"/>
                  </a:cubicBezTo>
                  <a:cubicBezTo>
                    <a:pt x="84" y="1233"/>
                    <a:pt x="4" y="1347"/>
                    <a:pt x="80" y="1423"/>
                  </a:cubicBezTo>
                  <a:cubicBezTo>
                    <a:pt x="172" y="1506"/>
                    <a:pt x="292" y="1568"/>
                    <a:pt x="418" y="1568"/>
                  </a:cubicBezTo>
                  <a:cubicBezTo>
                    <a:pt x="460" y="1568"/>
                    <a:pt x="503" y="1562"/>
                    <a:pt x="546" y="1546"/>
                  </a:cubicBezTo>
                  <a:cubicBezTo>
                    <a:pt x="681" y="1509"/>
                    <a:pt x="792" y="1399"/>
                    <a:pt x="865" y="1264"/>
                  </a:cubicBezTo>
                  <a:cubicBezTo>
                    <a:pt x="939" y="1105"/>
                    <a:pt x="939" y="933"/>
                    <a:pt x="939" y="761"/>
                  </a:cubicBezTo>
                  <a:cubicBezTo>
                    <a:pt x="939" y="540"/>
                    <a:pt x="939" y="319"/>
                    <a:pt x="914" y="111"/>
                  </a:cubicBezTo>
                  <a:cubicBezTo>
                    <a:pt x="908" y="42"/>
                    <a:pt x="854" y="5"/>
                    <a:pt x="802" y="5"/>
                  </a:cubicBezTo>
                  <a:cubicBezTo>
                    <a:pt x="753" y="5"/>
                    <a:pt x="706" y="39"/>
                    <a:pt x="706" y="111"/>
                  </a:cubicBezTo>
                  <a:cubicBezTo>
                    <a:pt x="706" y="233"/>
                    <a:pt x="681" y="368"/>
                    <a:pt x="632" y="479"/>
                  </a:cubicBezTo>
                  <a:cubicBezTo>
                    <a:pt x="595" y="565"/>
                    <a:pt x="546" y="700"/>
                    <a:pt x="436" y="712"/>
                  </a:cubicBezTo>
                  <a:cubicBezTo>
                    <a:pt x="432" y="712"/>
                    <a:pt x="428" y="713"/>
                    <a:pt x="425" y="713"/>
                  </a:cubicBezTo>
                  <a:cubicBezTo>
                    <a:pt x="335" y="713"/>
                    <a:pt x="300" y="575"/>
                    <a:pt x="276" y="516"/>
                  </a:cubicBezTo>
                  <a:cubicBezTo>
                    <a:pt x="240" y="381"/>
                    <a:pt x="215" y="246"/>
                    <a:pt x="215" y="111"/>
                  </a:cubicBezTo>
                  <a:cubicBezTo>
                    <a:pt x="215" y="37"/>
                    <a:pt x="160"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1297108" y="179688"/>
              <a:ext cx="460732" cy="165332"/>
            </a:xfrm>
            <a:custGeom>
              <a:avLst/>
              <a:gdLst/>
              <a:ahLst/>
              <a:cxnLst/>
              <a:rect l="l" t="t" r="r" b="b"/>
              <a:pathLst>
                <a:path w="8982" h="3223" extrusionOk="0">
                  <a:moveTo>
                    <a:pt x="1575" y="619"/>
                  </a:moveTo>
                  <a:lnTo>
                    <a:pt x="1575" y="619"/>
                  </a:lnTo>
                  <a:cubicBezTo>
                    <a:pt x="1705" y="735"/>
                    <a:pt x="1803" y="892"/>
                    <a:pt x="1865" y="1052"/>
                  </a:cubicBezTo>
                  <a:cubicBezTo>
                    <a:pt x="1988" y="1346"/>
                    <a:pt x="2050" y="1678"/>
                    <a:pt x="2050" y="1996"/>
                  </a:cubicBezTo>
                  <a:cubicBezTo>
                    <a:pt x="2050" y="2291"/>
                    <a:pt x="1976" y="2659"/>
                    <a:pt x="1718" y="2843"/>
                  </a:cubicBezTo>
                  <a:cubicBezTo>
                    <a:pt x="1657" y="2886"/>
                    <a:pt x="1599" y="2904"/>
                    <a:pt x="1546" y="2904"/>
                  </a:cubicBezTo>
                  <a:cubicBezTo>
                    <a:pt x="1356" y="2904"/>
                    <a:pt x="1224" y="2669"/>
                    <a:pt x="1166" y="2487"/>
                  </a:cubicBezTo>
                  <a:cubicBezTo>
                    <a:pt x="1007" y="1911"/>
                    <a:pt x="1068" y="1224"/>
                    <a:pt x="1448" y="757"/>
                  </a:cubicBezTo>
                  <a:cubicBezTo>
                    <a:pt x="1487" y="708"/>
                    <a:pt x="1530" y="662"/>
                    <a:pt x="1575" y="619"/>
                  </a:cubicBezTo>
                  <a:close/>
                  <a:moveTo>
                    <a:pt x="3564" y="800"/>
                  </a:moveTo>
                  <a:lnTo>
                    <a:pt x="3564" y="800"/>
                  </a:lnTo>
                  <a:cubicBezTo>
                    <a:pt x="3743" y="1057"/>
                    <a:pt x="3863" y="1367"/>
                    <a:pt x="3939" y="1653"/>
                  </a:cubicBezTo>
                  <a:cubicBezTo>
                    <a:pt x="4013" y="1935"/>
                    <a:pt x="4062" y="2279"/>
                    <a:pt x="3963" y="2573"/>
                  </a:cubicBezTo>
                  <a:cubicBezTo>
                    <a:pt x="3916" y="2740"/>
                    <a:pt x="3753" y="2929"/>
                    <a:pt x="3564" y="2929"/>
                  </a:cubicBezTo>
                  <a:cubicBezTo>
                    <a:pt x="3558" y="2929"/>
                    <a:pt x="3552" y="2929"/>
                    <a:pt x="3546" y="2929"/>
                  </a:cubicBezTo>
                  <a:cubicBezTo>
                    <a:pt x="3301" y="2929"/>
                    <a:pt x="3215" y="2610"/>
                    <a:pt x="3178" y="2426"/>
                  </a:cubicBezTo>
                  <a:cubicBezTo>
                    <a:pt x="3129" y="2144"/>
                    <a:pt x="3141" y="1837"/>
                    <a:pt x="3203" y="1555"/>
                  </a:cubicBezTo>
                  <a:cubicBezTo>
                    <a:pt x="3264" y="1297"/>
                    <a:pt x="3362" y="1040"/>
                    <a:pt x="3534" y="831"/>
                  </a:cubicBezTo>
                  <a:cubicBezTo>
                    <a:pt x="3544" y="820"/>
                    <a:pt x="3554" y="810"/>
                    <a:pt x="3564" y="800"/>
                  </a:cubicBezTo>
                  <a:close/>
                  <a:moveTo>
                    <a:pt x="7229" y="567"/>
                  </a:moveTo>
                  <a:lnTo>
                    <a:pt x="7229" y="567"/>
                  </a:lnTo>
                  <a:cubicBezTo>
                    <a:pt x="7545" y="871"/>
                    <a:pt x="7689" y="1373"/>
                    <a:pt x="7718" y="1788"/>
                  </a:cubicBezTo>
                  <a:cubicBezTo>
                    <a:pt x="7742" y="2107"/>
                    <a:pt x="7705" y="2475"/>
                    <a:pt x="7546" y="2757"/>
                  </a:cubicBezTo>
                  <a:cubicBezTo>
                    <a:pt x="7479" y="2874"/>
                    <a:pt x="7360" y="2992"/>
                    <a:pt x="7241" y="2992"/>
                  </a:cubicBezTo>
                  <a:cubicBezTo>
                    <a:pt x="7186" y="2992"/>
                    <a:pt x="7130" y="2967"/>
                    <a:pt x="7080" y="2904"/>
                  </a:cubicBezTo>
                  <a:cubicBezTo>
                    <a:pt x="6957" y="2757"/>
                    <a:pt x="6920" y="2536"/>
                    <a:pt x="6896" y="2365"/>
                  </a:cubicBezTo>
                  <a:cubicBezTo>
                    <a:pt x="6859" y="2082"/>
                    <a:pt x="6859" y="1800"/>
                    <a:pt x="6896" y="1518"/>
                  </a:cubicBezTo>
                  <a:cubicBezTo>
                    <a:pt x="6932" y="1199"/>
                    <a:pt x="7018" y="843"/>
                    <a:pt x="7215" y="586"/>
                  </a:cubicBezTo>
                  <a:cubicBezTo>
                    <a:pt x="7220" y="579"/>
                    <a:pt x="7224" y="573"/>
                    <a:pt x="7229" y="567"/>
                  </a:cubicBezTo>
                  <a:close/>
                  <a:moveTo>
                    <a:pt x="5549" y="689"/>
                  </a:moveTo>
                  <a:cubicBezTo>
                    <a:pt x="5569" y="711"/>
                    <a:pt x="5589" y="734"/>
                    <a:pt x="5607" y="757"/>
                  </a:cubicBezTo>
                  <a:cubicBezTo>
                    <a:pt x="5767" y="954"/>
                    <a:pt x="5865" y="1187"/>
                    <a:pt x="5926" y="1420"/>
                  </a:cubicBezTo>
                  <a:cubicBezTo>
                    <a:pt x="6012" y="1690"/>
                    <a:pt x="6061" y="1984"/>
                    <a:pt x="6049" y="2266"/>
                  </a:cubicBezTo>
                  <a:cubicBezTo>
                    <a:pt x="6049" y="2524"/>
                    <a:pt x="5975" y="2953"/>
                    <a:pt x="5657" y="3003"/>
                  </a:cubicBezTo>
                  <a:cubicBezTo>
                    <a:pt x="5633" y="3007"/>
                    <a:pt x="5610" y="3009"/>
                    <a:pt x="5588" y="3009"/>
                  </a:cubicBezTo>
                  <a:cubicBezTo>
                    <a:pt x="5292" y="3009"/>
                    <a:pt x="5153" y="2640"/>
                    <a:pt x="5141" y="2389"/>
                  </a:cubicBezTo>
                  <a:cubicBezTo>
                    <a:pt x="5117" y="2082"/>
                    <a:pt x="5141" y="1763"/>
                    <a:pt x="5203" y="1469"/>
                  </a:cubicBezTo>
                  <a:cubicBezTo>
                    <a:pt x="5272" y="1204"/>
                    <a:pt x="5374" y="916"/>
                    <a:pt x="5549" y="689"/>
                  </a:cubicBezTo>
                  <a:close/>
                  <a:moveTo>
                    <a:pt x="2539" y="1"/>
                  </a:moveTo>
                  <a:cubicBezTo>
                    <a:pt x="2267" y="1"/>
                    <a:pt x="1994" y="83"/>
                    <a:pt x="1755" y="218"/>
                  </a:cubicBezTo>
                  <a:cubicBezTo>
                    <a:pt x="1687" y="256"/>
                    <a:pt x="1622" y="298"/>
                    <a:pt x="1562" y="345"/>
                  </a:cubicBezTo>
                  <a:lnTo>
                    <a:pt x="1562" y="345"/>
                  </a:lnTo>
                  <a:cubicBezTo>
                    <a:pt x="1443" y="274"/>
                    <a:pt x="1309" y="228"/>
                    <a:pt x="1166" y="218"/>
                  </a:cubicBezTo>
                  <a:cubicBezTo>
                    <a:pt x="1146" y="216"/>
                    <a:pt x="1125" y="215"/>
                    <a:pt x="1104" y="215"/>
                  </a:cubicBezTo>
                  <a:cubicBezTo>
                    <a:pt x="782" y="215"/>
                    <a:pt x="467" y="393"/>
                    <a:pt x="283" y="647"/>
                  </a:cubicBezTo>
                  <a:cubicBezTo>
                    <a:pt x="62" y="929"/>
                    <a:pt x="1" y="1297"/>
                    <a:pt x="13" y="1653"/>
                  </a:cubicBezTo>
                  <a:cubicBezTo>
                    <a:pt x="13" y="1720"/>
                    <a:pt x="68" y="1754"/>
                    <a:pt x="122" y="1754"/>
                  </a:cubicBezTo>
                  <a:cubicBezTo>
                    <a:pt x="175" y="1754"/>
                    <a:pt x="228" y="1720"/>
                    <a:pt x="221" y="1653"/>
                  </a:cubicBezTo>
                  <a:lnTo>
                    <a:pt x="234" y="1653"/>
                  </a:lnTo>
                  <a:cubicBezTo>
                    <a:pt x="209" y="1346"/>
                    <a:pt x="271" y="1027"/>
                    <a:pt x="455" y="770"/>
                  </a:cubicBezTo>
                  <a:cubicBezTo>
                    <a:pt x="605" y="576"/>
                    <a:pt x="860" y="429"/>
                    <a:pt x="1119" y="429"/>
                  </a:cubicBezTo>
                  <a:cubicBezTo>
                    <a:pt x="1155" y="429"/>
                    <a:pt x="1191" y="432"/>
                    <a:pt x="1228" y="438"/>
                  </a:cubicBezTo>
                  <a:cubicBezTo>
                    <a:pt x="1286" y="450"/>
                    <a:pt x="1342" y="469"/>
                    <a:pt x="1394" y="495"/>
                  </a:cubicBezTo>
                  <a:lnTo>
                    <a:pt x="1394" y="495"/>
                  </a:lnTo>
                  <a:cubicBezTo>
                    <a:pt x="1027" y="871"/>
                    <a:pt x="853" y="1413"/>
                    <a:pt x="872" y="1947"/>
                  </a:cubicBezTo>
                  <a:cubicBezTo>
                    <a:pt x="872" y="2266"/>
                    <a:pt x="933" y="2647"/>
                    <a:pt x="1142" y="2917"/>
                  </a:cubicBezTo>
                  <a:cubicBezTo>
                    <a:pt x="1253" y="3051"/>
                    <a:pt x="1395" y="3113"/>
                    <a:pt x="1537" y="3113"/>
                  </a:cubicBezTo>
                  <a:cubicBezTo>
                    <a:pt x="1693" y="3113"/>
                    <a:pt x="1848" y="3039"/>
                    <a:pt x="1964" y="2904"/>
                  </a:cubicBezTo>
                  <a:cubicBezTo>
                    <a:pt x="2209" y="2622"/>
                    <a:pt x="2270" y="2230"/>
                    <a:pt x="2258" y="1874"/>
                  </a:cubicBezTo>
                  <a:cubicBezTo>
                    <a:pt x="2234" y="1506"/>
                    <a:pt x="2148" y="1101"/>
                    <a:pt x="1964" y="770"/>
                  </a:cubicBezTo>
                  <a:cubicBezTo>
                    <a:pt x="1906" y="664"/>
                    <a:pt x="1832" y="566"/>
                    <a:pt x="1744" y="483"/>
                  </a:cubicBezTo>
                  <a:lnTo>
                    <a:pt x="1744" y="483"/>
                  </a:lnTo>
                  <a:cubicBezTo>
                    <a:pt x="1978" y="321"/>
                    <a:pt x="2262" y="227"/>
                    <a:pt x="2545" y="227"/>
                  </a:cubicBezTo>
                  <a:cubicBezTo>
                    <a:pt x="2664" y="227"/>
                    <a:pt x="2782" y="244"/>
                    <a:pt x="2896" y="279"/>
                  </a:cubicBezTo>
                  <a:cubicBezTo>
                    <a:pt x="3109" y="345"/>
                    <a:pt x="3285" y="471"/>
                    <a:pt x="3430" y="631"/>
                  </a:cubicBezTo>
                  <a:lnTo>
                    <a:pt x="3430" y="631"/>
                  </a:lnTo>
                  <a:cubicBezTo>
                    <a:pt x="3330" y="735"/>
                    <a:pt x="3245" y="851"/>
                    <a:pt x="3178" y="978"/>
                  </a:cubicBezTo>
                  <a:cubicBezTo>
                    <a:pt x="3019" y="1260"/>
                    <a:pt x="2957" y="1604"/>
                    <a:pt x="2933" y="1923"/>
                  </a:cubicBezTo>
                  <a:cubicBezTo>
                    <a:pt x="2921" y="2242"/>
                    <a:pt x="2945" y="2598"/>
                    <a:pt x="3117" y="2880"/>
                  </a:cubicBezTo>
                  <a:cubicBezTo>
                    <a:pt x="3223" y="3048"/>
                    <a:pt x="3387" y="3146"/>
                    <a:pt x="3567" y="3146"/>
                  </a:cubicBezTo>
                  <a:cubicBezTo>
                    <a:pt x="3636" y="3146"/>
                    <a:pt x="3708" y="3131"/>
                    <a:pt x="3779" y="3101"/>
                  </a:cubicBezTo>
                  <a:cubicBezTo>
                    <a:pt x="4013" y="2978"/>
                    <a:pt x="4172" y="2733"/>
                    <a:pt x="4209" y="2475"/>
                  </a:cubicBezTo>
                  <a:cubicBezTo>
                    <a:pt x="4258" y="2107"/>
                    <a:pt x="4197" y="1714"/>
                    <a:pt x="4074" y="1359"/>
                  </a:cubicBezTo>
                  <a:cubicBezTo>
                    <a:pt x="3992" y="1113"/>
                    <a:pt x="3883" y="868"/>
                    <a:pt x="3728" y="653"/>
                  </a:cubicBezTo>
                  <a:lnTo>
                    <a:pt x="3728" y="653"/>
                  </a:lnTo>
                  <a:cubicBezTo>
                    <a:pt x="3872" y="539"/>
                    <a:pt x="4035" y="447"/>
                    <a:pt x="4209" y="389"/>
                  </a:cubicBezTo>
                  <a:cubicBezTo>
                    <a:pt x="4355" y="343"/>
                    <a:pt x="4505" y="320"/>
                    <a:pt x="4654" y="320"/>
                  </a:cubicBezTo>
                  <a:cubicBezTo>
                    <a:pt x="4921" y="320"/>
                    <a:pt x="5181" y="395"/>
                    <a:pt x="5393" y="551"/>
                  </a:cubicBezTo>
                  <a:lnTo>
                    <a:pt x="5393" y="551"/>
                  </a:lnTo>
                  <a:cubicBezTo>
                    <a:pt x="5096" y="909"/>
                    <a:pt x="4968" y="1419"/>
                    <a:pt x="4933" y="1874"/>
                  </a:cubicBezTo>
                  <a:cubicBezTo>
                    <a:pt x="4908" y="2205"/>
                    <a:pt x="4884" y="2610"/>
                    <a:pt x="5080" y="2904"/>
                  </a:cubicBezTo>
                  <a:cubicBezTo>
                    <a:pt x="5198" y="3101"/>
                    <a:pt x="5407" y="3222"/>
                    <a:pt x="5619" y="3222"/>
                  </a:cubicBezTo>
                  <a:cubicBezTo>
                    <a:pt x="5738" y="3222"/>
                    <a:pt x="5858" y="3184"/>
                    <a:pt x="5963" y="3101"/>
                  </a:cubicBezTo>
                  <a:cubicBezTo>
                    <a:pt x="6245" y="2855"/>
                    <a:pt x="6294" y="2438"/>
                    <a:pt x="6270" y="2095"/>
                  </a:cubicBezTo>
                  <a:cubicBezTo>
                    <a:pt x="6245" y="1776"/>
                    <a:pt x="6184" y="1457"/>
                    <a:pt x="6074" y="1162"/>
                  </a:cubicBezTo>
                  <a:cubicBezTo>
                    <a:pt x="5981" y="935"/>
                    <a:pt x="5862" y="717"/>
                    <a:pt x="5696" y="537"/>
                  </a:cubicBezTo>
                  <a:lnTo>
                    <a:pt x="5696" y="537"/>
                  </a:lnTo>
                  <a:cubicBezTo>
                    <a:pt x="5905" y="365"/>
                    <a:pt x="6189" y="278"/>
                    <a:pt x="6467" y="278"/>
                  </a:cubicBezTo>
                  <a:cubicBezTo>
                    <a:pt x="6616" y="278"/>
                    <a:pt x="6763" y="303"/>
                    <a:pt x="6896" y="352"/>
                  </a:cubicBezTo>
                  <a:cubicBezTo>
                    <a:pt x="6954" y="375"/>
                    <a:pt x="7009" y="402"/>
                    <a:pt x="7060" y="434"/>
                  </a:cubicBezTo>
                  <a:lnTo>
                    <a:pt x="7060" y="434"/>
                  </a:lnTo>
                  <a:cubicBezTo>
                    <a:pt x="6968" y="549"/>
                    <a:pt x="6898" y="686"/>
                    <a:pt x="6847" y="819"/>
                  </a:cubicBezTo>
                  <a:cubicBezTo>
                    <a:pt x="6699" y="1199"/>
                    <a:pt x="6638" y="1616"/>
                    <a:pt x="6650" y="2021"/>
                  </a:cubicBezTo>
                  <a:cubicBezTo>
                    <a:pt x="6663" y="2266"/>
                    <a:pt x="6687" y="2524"/>
                    <a:pt x="6761" y="2757"/>
                  </a:cubicBezTo>
                  <a:cubicBezTo>
                    <a:pt x="6834" y="2978"/>
                    <a:pt x="6982" y="3199"/>
                    <a:pt x="7239" y="3211"/>
                  </a:cubicBezTo>
                  <a:cubicBezTo>
                    <a:pt x="7245" y="3211"/>
                    <a:pt x="7251" y="3211"/>
                    <a:pt x="7256" y="3211"/>
                  </a:cubicBezTo>
                  <a:cubicBezTo>
                    <a:pt x="7577" y="3211"/>
                    <a:pt x="7756" y="2875"/>
                    <a:pt x="7840" y="2610"/>
                  </a:cubicBezTo>
                  <a:cubicBezTo>
                    <a:pt x="8061" y="1923"/>
                    <a:pt x="7926" y="1052"/>
                    <a:pt x="7448" y="500"/>
                  </a:cubicBezTo>
                  <a:cubicBezTo>
                    <a:pt x="7427" y="475"/>
                    <a:pt x="7406" y="452"/>
                    <a:pt x="7384" y="430"/>
                  </a:cubicBezTo>
                  <a:lnTo>
                    <a:pt x="7384" y="430"/>
                  </a:lnTo>
                  <a:cubicBezTo>
                    <a:pt x="7392" y="424"/>
                    <a:pt x="7400" y="419"/>
                    <a:pt x="7411" y="414"/>
                  </a:cubicBezTo>
                  <a:cubicBezTo>
                    <a:pt x="7411" y="414"/>
                    <a:pt x="7423" y="402"/>
                    <a:pt x="7435" y="402"/>
                  </a:cubicBezTo>
                  <a:cubicBezTo>
                    <a:pt x="7448" y="395"/>
                    <a:pt x="7451" y="395"/>
                    <a:pt x="7452" y="395"/>
                  </a:cubicBezTo>
                  <a:cubicBezTo>
                    <a:pt x="7454" y="395"/>
                    <a:pt x="7454" y="395"/>
                    <a:pt x="7460" y="389"/>
                  </a:cubicBezTo>
                  <a:cubicBezTo>
                    <a:pt x="7576" y="341"/>
                    <a:pt x="7704" y="316"/>
                    <a:pt x="7832" y="316"/>
                  </a:cubicBezTo>
                  <a:cubicBezTo>
                    <a:pt x="7935" y="316"/>
                    <a:pt x="8037" y="332"/>
                    <a:pt x="8135" y="365"/>
                  </a:cubicBezTo>
                  <a:cubicBezTo>
                    <a:pt x="8429" y="463"/>
                    <a:pt x="8601" y="721"/>
                    <a:pt x="8687" y="1015"/>
                  </a:cubicBezTo>
                  <a:cubicBezTo>
                    <a:pt x="8748" y="1248"/>
                    <a:pt x="8748" y="1493"/>
                    <a:pt x="8736" y="1739"/>
                  </a:cubicBezTo>
                  <a:cubicBezTo>
                    <a:pt x="8730" y="1812"/>
                    <a:pt x="8782" y="1849"/>
                    <a:pt x="8836" y="1849"/>
                  </a:cubicBezTo>
                  <a:cubicBezTo>
                    <a:pt x="8889" y="1849"/>
                    <a:pt x="8945" y="1812"/>
                    <a:pt x="8945" y="1739"/>
                  </a:cubicBezTo>
                  <a:cubicBezTo>
                    <a:pt x="8981" y="1273"/>
                    <a:pt x="8932" y="696"/>
                    <a:pt x="8552" y="365"/>
                  </a:cubicBezTo>
                  <a:cubicBezTo>
                    <a:pt x="8345" y="187"/>
                    <a:pt x="8090" y="105"/>
                    <a:pt x="7826" y="105"/>
                  </a:cubicBezTo>
                  <a:cubicBezTo>
                    <a:pt x="7762" y="105"/>
                    <a:pt x="7697" y="110"/>
                    <a:pt x="7632" y="119"/>
                  </a:cubicBezTo>
                  <a:cubicBezTo>
                    <a:pt x="7509" y="144"/>
                    <a:pt x="7386" y="181"/>
                    <a:pt x="7276" y="242"/>
                  </a:cubicBezTo>
                  <a:cubicBezTo>
                    <a:pt x="7253" y="255"/>
                    <a:pt x="7232" y="270"/>
                    <a:pt x="7211" y="286"/>
                  </a:cubicBezTo>
                  <a:lnTo>
                    <a:pt x="7211" y="286"/>
                  </a:lnTo>
                  <a:cubicBezTo>
                    <a:pt x="6994" y="138"/>
                    <a:pt x="6735" y="68"/>
                    <a:pt x="6472" y="68"/>
                  </a:cubicBezTo>
                  <a:cubicBezTo>
                    <a:pt x="6257" y="68"/>
                    <a:pt x="6040" y="115"/>
                    <a:pt x="5841" y="205"/>
                  </a:cubicBezTo>
                  <a:cubicBezTo>
                    <a:pt x="5729" y="255"/>
                    <a:pt x="5631" y="320"/>
                    <a:pt x="5543" y="397"/>
                  </a:cubicBezTo>
                  <a:lnTo>
                    <a:pt x="5543" y="397"/>
                  </a:lnTo>
                  <a:cubicBezTo>
                    <a:pt x="5321" y="226"/>
                    <a:pt x="5057" y="130"/>
                    <a:pt x="4773" y="107"/>
                  </a:cubicBezTo>
                  <a:cubicBezTo>
                    <a:pt x="4735" y="104"/>
                    <a:pt x="4696" y="103"/>
                    <a:pt x="4657" y="103"/>
                  </a:cubicBezTo>
                  <a:cubicBezTo>
                    <a:pt x="4279" y="103"/>
                    <a:pt x="3893" y="244"/>
                    <a:pt x="3591" y="485"/>
                  </a:cubicBezTo>
                  <a:lnTo>
                    <a:pt x="3591" y="485"/>
                  </a:lnTo>
                  <a:cubicBezTo>
                    <a:pt x="3576" y="469"/>
                    <a:pt x="3562" y="454"/>
                    <a:pt x="3546" y="438"/>
                  </a:cubicBezTo>
                  <a:cubicBezTo>
                    <a:pt x="3313" y="205"/>
                    <a:pt x="3019" y="46"/>
                    <a:pt x="2687" y="9"/>
                  </a:cubicBezTo>
                  <a:cubicBezTo>
                    <a:pt x="2638" y="3"/>
                    <a:pt x="2588" y="1"/>
                    <a:pt x="2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31"/>
          <p:cNvSpPr/>
          <p:nvPr/>
        </p:nvSpPr>
        <p:spPr>
          <a:xfrm>
            <a:off x="2437013" y="218908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a:off x="3549151" y="26513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a:off x="3717489" y="155441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a:off x="2855864" y="396371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a:off x="6627589" y="442886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a:off x="7492501" y="26513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a:off x="6981814" y="109867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a:off x="5319751" y="5394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Title 186">
            <a:extLst>
              <a:ext uri="{FF2B5EF4-FFF2-40B4-BE49-F238E27FC236}">
                <a16:creationId xmlns:a16="http://schemas.microsoft.com/office/drawing/2014/main" id="{7C8F7EDD-9C27-4F09-8950-85AD439737EE}"/>
              </a:ext>
            </a:extLst>
          </p:cNvPr>
          <p:cNvSpPr>
            <a:spLocks noGrp="1"/>
          </p:cNvSpPr>
          <p:nvPr>
            <p:ph type="title" idx="2"/>
          </p:nvPr>
        </p:nvSpPr>
        <p:spPr>
          <a:xfrm>
            <a:off x="745826" y="2583229"/>
            <a:ext cx="8583619" cy="1354187"/>
          </a:xfrm>
          <a:prstGeom prst="rect">
            <a:avLst/>
          </a:prstGeom>
        </p:spPr>
        <p:txBody>
          <a:bodyPr wrap="square">
            <a:spAutoFit/>
          </a:bodyPr>
          <a:lstStyle/>
          <a:p>
            <a:r>
              <a:rPr lang="vi-VN" sz="3800" b="1" dirty="0">
                <a:latin typeface="+mj-lt"/>
                <a:ea typeface="KagePro-DemiBold" panose="01000000000000000000" pitchFamily="50" charset="0"/>
              </a:rPr>
              <a:t>THỰC HÀNH: HOÀN THIỆN DỮ LIỆU DỰ ÁN TRƯỜNG HỌC XANH </a:t>
            </a:r>
            <a:endParaRPr lang="en-US" sz="3800" b="1" dirty="0">
              <a:latin typeface="+mj-lt"/>
              <a:ea typeface="KagePro-DemiBold" panose="01000000000000000000" pitchFamily="50" charset="0"/>
            </a:endParaRPr>
          </a:p>
        </p:txBody>
      </p:sp>
    </p:spTree>
    <p:extLst>
      <p:ext uri="{BB962C8B-B14F-4D97-AF65-F5344CB8AC3E}">
        <p14:creationId xmlns:p14="http://schemas.microsoft.com/office/powerpoint/2010/main" val="255493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BC20F5-A9FB-4D08-A770-3981F7A6D441}"/>
              </a:ext>
            </a:extLst>
          </p:cNvPr>
          <p:cNvPicPr>
            <a:picLocks noChangeAspect="1"/>
          </p:cNvPicPr>
          <p:nvPr/>
        </p:nvPicPr>
        <p:blipFill>
          <a:blip r:embed="rId2"/>
          <a:stretch>
            <a:fillRect/>
          </a:stretch>
        </p:blipFill>
        <p:spPr>
          <a:xfrm>
            <a:off x="148855" y="538340"/>
            <a:ext cx="9144000" cy="706931"/>
          </a:xfrm>
          <a:prstGeom prst="rect">
            <a:avLst/>
          </a:prstGeom>
        </p:spPr>
      </p:pic>
      <p:pic>
        <p:nvPicPr>
          <p:cNvPr id="3" name="Picture 2">
            <a:extLst>
              <a:ext uri="{FF2B5EF4-FFF2-40B4-BE49-F238E27FC236}">
                <a16:creationId xmlns:a16="http://schemas.microsoft.com/office/drawing/2014/main" id="{483F2CE3-632D-4B2D-88E4-1550CDD91678}"/>
              </a:ext>
            </a:extLst>
          </p:cNvPr>
          <p:cNvPicPr>
            <a:picLocks noChangeAspect="1"/>
          </p:cNvPicPr>
          <p:nvPr/>
        </p:nvPicPr>
        <p:blipFill>
          <a:blip r:embed="rId3"/>
          <a:stretch>
            <a:fillRect/>
          </a:stretch>
        </p:blipFill>
        <p:spPr>
          <a:xfrm>
            <a:off x="653901" y="966233"/>
            <a:ext cx="8133907" cy="4066954"/>
          </a:xfrm>
          <a:prstGeom prst="rect">
            <a:avLst/>
          </a:prstGeom>
        </p:spPr>
      </p:pic>
    </p:spTree>
    <p:extLst>
      <p:ext uri="{BB962C8B-B14F-4D97-AF65-F5344CB8AC3E}">
        <p14:creationId xmlns:p14="http://schemas.microsoft.com/office/powerpoint/2010/main" val="1298358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5E8AC2-77D3-49D3-B8E4-E1C4E3B00630}"/>
              </a:ext>
            </a:extLst>
          </p:cNvPr>
          <p:cNvSpPr/>
          <p:nvPr/>
        </p:nvSpPr>
        <p:spPr>
          <a:xfrm>
            <a:off x="514928" y="459240"/>
            <a:ext cx="8384523" cy="4541500"/>
          </a:xfrm>
          <a:prstGeom prst="rect">
            <a:avLst/>
          </a:prstGeom>
        </p:spPr>
        <p:txBody>
          <a:bodyPr wrap="square">
            <a:spAutoFit/>
          </a:bodyPr>
          <a:lstStyle/>
          <a:p>
            <a:pPr algn="just">
              <a:lnSpc>
                <a:spcPct val="140000"/>
              </a:lnSpc>
            </a:pPr>
            <a:r>
              <a:rPr lang="en-US" sz="1600" b="1" dirty="0">
                <a:solidFill>
                  <a:srgbClr val="0000FF"/>
                </a:solidFill>
                <a:latin typeface="UTM Avo" panose="02040603050506020204" pitchFamily="18" charset="0"/>
                <a:cs typeface="Times New Roman" panose="02020603050405020304" pitchFamily="18" charset="0"/>
              </a:rPr>
              <a:t>c) </a:t>
            </a:r>
            <a:r>
              <a:rPr lang="en-US" sz="1600" b="1" dirty="0" err="1">
                <a:solidFill>
                  <a:srgbClr val="0000FF"/>
                </a:solidFill>
                <a:latin typeface="UTM Avo" panose="02040603050506020204" pitchFamily="18" charset="0"/>
                <a:cs typeface="Times New Roman" panose="02020603050405020304" pitchFamily="18" charset="0"/>
              </a:rPr>
              <a:t>Tính</a:t>
            </a:r>
            <a:r>
              <a:rPr lang="en-US" sz="1600" b="1" dirty="0">
                <a:solidFill>
                  <a:srgbClr val="0000FF"/>
                </a:solidFill>
                <a:latin typeface="UTM Avo" panose="02040603050506020204" pitchFamily="18" charset="0"/>
                <a:cs typeface="Times New Roman" panose="02020603050405020304" pitchFamily="18" charset="0"/>
              </a:rPr>
              <a:t> chi </a:t>
            </a:r>
            <a:r>
              <a:rPr lang="en-US" sz="1600" b="1" dirty="0" err="1">
                <a:solidFill>
                  <a:srgbClr val="0000FF"/>
                </a:solidFill>
                <a:latin typeface="UTM Avo" panose="02040603050506020204" pitchFamily="18" charset="0"/>
                <a:cs typeface="Times New Roman" panose="02020603050405020304" pitchFamily="18" charset="0"/>
              </a:rPr>
              <a:t>phí</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trồng</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mỗi</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loại</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cây</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và</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của</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toàn</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bộ</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dự</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án</a:t>
            </a:r>
            <a:r>
              <a:rPr lang="en-US" sz="1600" b="1" dirty="0">
                <a:solidFill>
                  <a:srgbClr val="0000FF"/>
                </a:solidFill>
                <a:latin typeface="UTM Avo" panose="02040603050506020204" pitchFamily="18" charset="0"/>
                <a:cs typeface="Times New Roman" panose="02020603050405020304" pitchFamily="18" charset="0"/>
              </a:rPr>
              <a:t> </a:t>
            </a:r>
          </a:p>
          <a:p>
            <a:pPr algn="just">
              <a:lnSpc>
                <a:spcPct val="140000"/>
              </a:lnSpc>
            </a:pPr>
            <a:r>
              <a:rPr lang="en-US" sz="1600" dirty="0">
                <a:latin typeface="UTM Avo" panose="02040603050506020204" pitchFamily="18" charset="0"/>
                <a:cs typeface="Times New Roman" panose="02020603050405020304" pitchFamily="18" charset="0"/>
              </a:rPr>
              <a:t>- </a:t>
            </a:r>
            <a:r>
              <a:rPr lang="vi-VN" sz="1600" dirty="0">
                <a:latin typeface="UTM Avo" panose="02040603050506020204" pitchFamily="18" charset="0"/>
                <a:cs typeface="Times New Roman" panose="02020603050405020304" pitchFamily="18" charset="0"/>
              </a:rPr>
              <a:t>Nháy chuột chọn cột D (cột của lớp 7A), nháy nút phải chuột và chọn </a:t>
            </a:r>
            <a:r>
              <a:rPr lang="vi-VN" sz="1600" b="1" dirty="0">
                <a:latin typeface="UTM Avo" panose="02040603050506020204" pitchFamily="18" charset="0"/>
                <a:cs typeface="Times New Roman" panose="02020603050405020304" pitchFamily="18" charset="0"/>
              </a:rPr>
              <a:t>Insert</a:t>
            </a:r>
            <a:r>
              <a:rPr lang="vi-VN" sz="1600" dirty="0">
                <a:latin typeface="UTM Avo" panose="02040603050506020204" pitchFamily="18" charset="0"/>
                <a:cs typeface="Times New Roman" panose="02020603050405020304" pitchFamily="18" charset="0"/>
              </a:rPr>
              <a:t> để chèn thêm cột. </a:t>
            </a:r>
            <a:endParaRPr lang="en-US" sz="1600" dirty="0">
              <a:latin typeface="UTM Avo" panose="02040603050506020204" pitchFamily="18" charset="0"/>
              <a:cs typeface="Times New Roman" panose="02020603050405020304" pitchFamily="18" charset="0"/>
            </a:endParaRPr>
          </a:p>
          <a:p>
            <a:pPr algn="just">
              <a:lnSpc>
                <a:spcPct val="140000"/>
              </a:lnSpc>
            </a:pPr>
            <a:r>
              <a:rPr lang="vi-VN" sz="1600" dirty="0">
                <a:latin typeface="UTM Avo" panose="02040603050506020204" pitchFamily="18" charset="0"/>
                <a:cs typeface="Times New Roman" panose="02020603050405020304" pitchFamily="18" charset="0"/>
              </a:rPr>
              <a:t>- Đặt tiêu đề cho cột mới tạo là </a:t>
            </a:r>
            <a:r>
              <a:rPr lang="vi-VN" sz="1600" dirty="0">
                <a:solidFill>
                  <a:srgbClr val="FF3399"/>
                </a:solidFill>
                <a:latin typeface="UTM Avo" panose="02040603050506020204" pitchFamily="18" charset="0"/>
                <a:cs typeface="Times New Roman" panose="02020603050405020304" pitchFamily="18" charset="0"/>
              </a:rPr>
              <a:t>Đơn giá</a:t>
            </a:r>
            <a:r>
              <a:rPr lang="en-US" sz="1600" dirty="0">
                <a:latin typeface="UTM Avo" panose="02040603050506020204" pitchFamily="18" charset="0"/>
                <a:cs typeface="Times New Roman" panose="02020603050405020304" pitchFamily="18" charset="0"/>
              </a:rPr>
              <a:t>. </a:t>
            </a:r>
          </a:p>
          <a:p>
            <a:pPr algn="just">
              <a:lnSpc>
                <a:spcPct val="140000"/>
              </a:lnSpc>
            </a:pPr>
            <a:r>
              <a:rPr lang="en-US" sz="1600" dirty="0">
                <a:latin typeface="UTM Avo" panose="02040603050506020204" pitchFamily="18" charset="0"/>
                <a:cs typeface="Times New Roman" panose="02020603050405020304" pitchFamily="18" charset="0"/>
              </a:rPr>
              <a:t>- </a:t>
            </a:r>
            <a:r>
              <a:rPr lang="vi-VN" sz="1600" dirty="0">
                <a:latin typeface="UTM Avo" panose="02040603050506020204" pitchFamily="18" charset="0"/>
                <a:cs typeface="Times New Roman" panose="02020603050405020304" pitchFamily="18" charset="0"/>
              </a:rPr>
              <a:t>Mở trang tính </a:t>
            </a:r>
            <a:r>
              <a:rPr lang="vi-VN" sz="1600" dirty="0">
                <a:solidFill>
                  <a:srgbClr val="FF3399"/>
                </a:solidFill>
                <a:latin typeface="UTM Avo" panose="02040603050506020204" pitchFamily="18" charset="0"/>
                <a:cs typeface="Times New Roman" panose="02020603050405020304" pitchFamily="18" charset="0"/>
              </a:rPr>
              <a:t>3. Tìm hiểu giống cây</a:t>
            </a:r>
            <a:r>
              <a:rPr lang="vi-VN" sz="1600" dirty="0">
                <a:latin typeface="UTM Avo" panose="02040603050506020204" pitchFamily="18" charset="0"/>
                <a:cs typeface="Times New Roman" panose="02020603050405020304" pitchFamily="18" charset="0"/>
              </a:rPr>
              <a:t>. Sao chép toàn bộ đơn giá của các loại cây từ dữ liệu trong trang tính này vào cột Đơn giá ở trang tính </a:t>
            </a:r>
            <a:r>
              <a:rPr lang="vi-VN" sz="1600" dirty="0">
                <a:solidFill>
                  <a:srgbClr val="FF3399"/>
                </a:solidFill>
                <a:latin typeface="UTM Avo" panose="02040603050506020204" pitchFamily="18" charset="0"/>
                <a:cs typeface="Times New Roman" panose="02020603050405020304" pitchFamily="18" charset="0"/>
              </a:rPr>
              <a:t>5. Tổng kết</a:t>
            </a:r>
            <a:r>
              <a:rPr lang="vi-VN" sz="1600" dirty="0">
                <a:latin typeface="UTM Avo" panose="02040603050506020204" pitchFamily="18" charset="0"/>
                <a:cs typeface="Times New Roman" panose="02020603050405020304" pitchFamily="18" charset="0"/>
              </a:rPr>
              <a:t>.</a:t>
            </a:r>
            <a:endParaRPr lang="en-US" sz="1600" dirty="0">
              <a:latin typeface="UTM Avo" panose="02040603050506020204" pitchFamily="18" charset="0"/>
              <a:cs typeface="Times New Roman" panose="02020603050405020304" pitchFamily="18" charset="0"/>
            </a:endParaRPr>
          </a:p>
          <a:p>
            <a:pPr algn="just">
              <a:lnSpc>
                <a:spcPct val="140000"/>
              </a:lnSpc>
            </a:pP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Tạo</a:t>
            </a: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thêm</a:t>
            </a: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cột</a:t>
            </a:r>
            <a:r>
              <a:rPr lang="en-US" sz="1600" dirty="0">
                <a:latin typeface="UTM Avo" panose="02040603050506020204" pitchFamily="18" charset="0"/>
                <a:cs typeface="Times New Roman" panose="02020603050405020304" pitchFamily="18" charset="0"/>
              </a:rPr>
              <a:t> </a:t>
            </a:r>
            <a:r>
              <a:rPr lang="en-US" sz="1600" dirty="0">
                <a:solidFill>
                  <a:srgbClr val="FF3399"/>
                </a:solidFill>
                <a:latin typeface="UTM Avo" panose="02040603050506020204" pitchFamily="18" charset="0"/>
                <a:cs typeface="Times New Roman" panose="02020603050405020304" pitchFamily="18" charset="0"/>
              </a:rPr>
              <a:t>Chi </a:t>
            </a:r>
            <a:r>
              <a:rPr lang="en-US" sz="1600" dirty="0" err="1">
                <a:solidFill>
                  <a:srgbClr val="FF3399"/>
                </a:solidFill>
                <a:latin typeface="UTM Avo" panose="02040603050506020204" pitchFamily="18" charset="0"/>
                <a:cs typeface="Times New Roman" panose="02020603050405020304" pitchFamily="18" charset="0"/>
              </a:rPr>
              <a:t>phí</a:t>
            </a:r>
            <a:r>
              <a:rPr lang="en-US" sz="1600" dirty="0">
                <a:solidFill>
                  <a:srgbClr val="FF3399"/>
                </a:solidFill>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bên</a:t>
            </a: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phải</a:t>
            </a: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cột</a:t>
            </a:r>
            <a:r>
              <a:rPr lang="en-US" sz="1600" dirty="0">
                <a:latin typeface="UTM Avo" panose="02040603050506020204" pitchFamily="18" charset="0"/>
                <a:cs typeface="Times New Roman" panose="02020603050405020304" pitchFamily="18" charset="0"/>
              </a:rPr>
              <a:t> </a:t>
            </a:r>
            <a:r>
              <a:rPr lang="en-US" sz="1600" dirty="0" err="1">
                <a:solidFill>
                  <a:srgbClr val="FF3399"/>
                </a:solidFill>
                <a:latin typeface="UTM Avo" panose="02040603050506020204" pitchFamily="18" charset="0"/>
                <a:cs typeface="Times New Roman" panose="02020603050405020304" pitchFamily="18" charset="0"/>
              </a:rPr>
              <a:t>Trung</a:t>
            </a:r>
            <a:r>
              <a:rPr lang="en-US" sz="1600" dirty="0">
                <a:solidFill>
                  <a:srgbClr val="FF3399"/>
                </a:solidFill>
                <a:latin typeface="UTM Avo" panose="02040603050506020204" pitchFamily="18" charset="0"/>
                <a:cs typeface="Times New Roman" panose="02020603050405020304" pitchFamily="18" charset="0"/>
              </a:rPr>
              <a:t> </a:t>
            </a:r>
            <a:r>
              <a:rPr lang="en-US" sz="1600" dirty="0" err="1">
                <a:solidFill>
                  <a:srgbClr val="FF3399"/>
                </a:solidFill>
                <a:latin typeface="UTM Avo" panose="02040603050506020204" pitchFamily="18" charset="0"/>
                <a:cs typeface="Times New Roman" panose="02020603050405020304" pitchFamily="18" charset="0"/>
              </a:rPr>
              <a:t>bình</a:t>
            </a:r>
            <a:r>
              <a:rPr lang="en-US" sz="1600" dirty="0">
                <a:solidFill>
                  <a:srgbClr val="FF3399"/>
                </a:solidFill>
                <a:latin typeface="UTM Avo" panose="02040603050506020204" pitchFamily="18" charset="0"/>
                <a:cs typeface="Times New Roman" panose="02020603050405020304" pitchFamily="18" charset="0"/>
              </a:rPr>
              <a:t> </a:t>
            </a:r>
            <a:r>
              <a:rPr lang="en-US" sz="1600" dirty="0">
                <a:latin typeface="UTM Avo" panose="02040603050506020204" pitchFamily="18" charset="0"/>
                <a:cs typeface="Times New Roman" panose="02020603050405020304" pitchFamily="18" charset="0"/>
              </a:rPr>
              <a:t>(</a:t>
            </a:r>
            <a:r>
              <a:rPr lang="en-US" sz="1600" dirty="0" err="1">
                <a:latin typeface="UTM Avo" panose="02040603050506020204" pitchFamily="18" charset="0"/>
                <a:cs typeface="Times New Roman" panose="02020603050405020304" pitchFamily="18" charset="0"/>
              </a:rPr>
              <a:t>cột</a:t>
            </a:r>
            <a:r>
              <a:rPr lang="en-US" sz="1600" dirty="0">
                <a:latin typeface="UTM Avo" panose="02040603050506020204" pitchFamily="18" charset="0"/>
                <a:cs typeface="Times New Roman" panose="02020603050405020304" pitchFamily="18" charset="0"/>
              </a:rPr>
              <a:t> N)</a:t>
            </a:r>
          </a:p>
          <a:p>
            <a:pPr algn="just">
              <a:lnSpc>
                <a:spcPct val="140000"/>
              </a:lnSpc>
            </a:pPr>
            <a:r>
              <a:rPr lang="en-US" sz="1600" dirty="0">
                <a:latin typeface="UTM Avo" panose="02040603050506020204" pitchFamily="18" charset="0"/>
                <a:cs typeface="Times New Roman" panose="02020603050405020304" pitchFamily="18" charset="0"/>
              </a:rPr>
              <a:t>- </a:t>
            </a:r>
            <a:r>
              <a:rPr lang="vi-VN" sz="1600" dirty="0">
                <a:latin typeface="UTM Avo" panose="02040603050506020204" pitchFamily="18" charset="0"/>
                <a:cs typeface="Times New Roman" panose="02020603050405020304" pitchFamily="18" charset="0"/>
              </a:rPr>
              <a:t>Nhập công thức tính </a:t>
            </a:r>
            <a:r>
              <a:rPr lang="en-US" sz="1600" dirty="0">
                <a:solidFill>
                  <a:srgbClr val="FF3399"/>
                </a:solidFill>
                <a:latin typeface="UTM Avo" panose="02040603050506020204" pitchFamily="18" charset="0"/>
                <a:cs typeface="Times New Roman" panose="02020603050405020304" pitchFamily="18" charset="0"/>
              </a:rPr>
              <a:t>C</a:t>
            </a:r>
            <a:r>
              <a:rPr lang="vi-VN" sz="1600" dirty="0">
                <a:solidFill>
                  <a:srgbClr val="FF3399"/>
                </a:solidFill>
                <a:latin typeface="UTM Avo" panose="02040603050506020204" pitchFamily="18" charset="0"/>
                <a:cs typeface="Times New Roman" panose="02020603050405020304" pitchFamily="18" charset="0"/>
              </a:rPr>
              <a:t>hi phí = Đơn giá x Tổng số cây </a:t>
            </a:r>
            <a:r>
              <a:rPr lang="vi-VN" sz="1600" dirty="0">
                <a:latin typeface="UTM Avo" panose="02040603050506020204" pitchFamily="18" charset="0"/>
                <a:cs typeface="Times New Roman" panose="02020603050405020304" pitchFamily="18" charset="0"/>
              </a:rPr>
              <a:t>cho các ô trong cột </a:t>
            </a:r>
            <a:r>
              <a:rPr lang="vi-VN" sz="1600" dirty="0">
                <a:solidFill>
                  <a:srgbClr val="FF3399"/>
                </a:solidFill>
                <a:latin typeface="UTM Avo" panose="02040603050506020204" pitchFamily="18" charset="0"/>
                <a:cs typeface="Times New Roman" panose="02020603050405020304" pitchFamily="18" charset="0"/>
              </a:rPr>
              <a:t>Chi phí</a:t>
            </a:r>
            <a:r>
              <a:rPr lang="en-US" sz="1600" dirty="0">
                <a:latin typeface="UTM Avo" panose="02040603050506020204" pitchFamily="18" charset="0"/>
                <a:cs typeface="Times New Roman" panose="02020603050405020304" pitchFamily="18" charset="0"/>
              </a:rPr>
              <a:t>.</a:t>
            </a:r>
          </a:p>
          <a:p>
            <a:pPr algn="just">
              <a:lnSpc>
                <a:spcPct val="140000"/>
              </a:lnSpc>
            </a:pPr>
            <a:r>
              <a:rPr lang="en-US" sz="1600" dirty="0">
                <a:latin typeface="UTM Avo" panose="02040603050506020204" pitchFamily="18" charset="0"/>
                <a:cs typeface="Times New Roman" panose="02020603050405020304" pitchFamily="18" charset="0"/>
              </a:rPr>
              <a:t>- </a:t>
            </a:r>
            <a:r>
              <a:rPr lang="vi-VN" sz="1600" dirty="0">
                <a:latin typeface="UTM Avo" panose="02040603050506020204" pitchFamily="18" charset="0"/>
                <a:cs typeface="Times New Roman" panose="02020603050405020304" pitchFamily="18" charset="0"/>
              </a:rPr>
              <a:t>Để tính tổng chi phí mỗi loại cây và toàn bộ dự án tại các ô N9, N17, N24, N25 em có thể nhập công thức trực tiếp hoặc sao chép công thức từ các ô E9, E17, E24, E25 sang các ô N9, N17, N24, N25 tương ứng.</a:t>
            </a:r>
            <a:endParaRPr lang="en-US" sz="1600" dirty="0">
              <a:latin typeface="UTM Avo" panose="02040603050506020204" pitchFamily="18" charset="0"/>
              <a:cs typeface="Times New Roman" panose="02020603050405020304" pitchFamily="18" charset="0"/>
            </a:endParaRPr>
          </a:p>
          <a:p>
            <a:pPr algn="just">
              <a:lnSpc>
                <a:spcPct val="140000"/>
              </a:lnSpc>
            </a:pPr>
            <a:r>
              <a:rPr lang="en-US" sz="1600" b="1" dirty="0">
                <a:solidFill>
                  <a:srgbClr val="0000FF"/>
                </a:solidFill>
                <a:latin typeface="UTM Avo" panose="02040603050506020204" pitchFamily="18" charset="0"/>
                <a:cs typeface="Times New Roman" panose="02020603050405020304" pitchFamily="18" charset="0"/>
              </a:rPr>
              <a:t>d) </a:t>
            </a:r>
            <a:r>
              <a:rPr lang="en-US" sz="1600" b="1" dirty="0" err="1">
                <a:solidFill>
                  <a:srgbClr val="0000FF"/>
                </a:solidFill>
                <a:latin typeface="UTM Avo" panose="02040603050506020204" pitchFamily="18" charset="0"/>
                <a:cs typeface="Times New Roman" panose="02020603050405020304" pitchFamily="18" charset="0"/>
              </a:rPr>
              <a:t>Định</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dạng</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dữ</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liệu</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cho</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trang</a:t>
            </a:r>
            <a:r>
              <a:rPr lang="en-US" sz="1600" b="1" dirty="0">
                <a:solidFill>
                  <a:srgbClr val="0000FF"/>
                </a:solidFill>
                <a:latin typeface="UTM Avo" panose="02040603050506020204" pitchFamily="18" charset="0"/>
                <a:cs typeface="Times New Roman" panose="02020603050405020304" pitchFamily="18" charset="0"/>
              </a:rPr>
              <a:t> </a:t>
            </a:r>
            <a:r>
              <a:rPr lang="en-US" sz="1600" b="1" dirty="0" err="1">
                <a:solidFill>
                  <a:srgbClr val="0000FF"/>
                </a:solidFill>
                <a:latin typeface="UTM Avo" panose="02040603050506020204" pitchFamily="18" charset="0"/>
                <a:cs typeface="Times New Roman" panose="02020603050405020304" pitchFamily="18" charset="0"/>
              </a:rPr>
              <a:t>tính</a:t>
            </a:r>
            <a:r>
              <a:rPr lang="en-US" sz="1600" b="1" dirty="0">
                <a:solidFill>
                  <a:srgbClr val="0000FF"/>
                </a:solidFill>
                <a:latin typeface="UTM Avo" panose="02040603050506020204" pitchFamily="18" charset="0"/>
                <a:cs typeface="Times New Roman" panose="02020603050405020304" pitchFamily="18" charset="0"/>
              </a:rPr>
              <a:t> </a:t>
            </a:r>
          </a:p>
          <a:p>
            <a:pPr algn="just">
              <a:lnSpc>
                <a:spcPct val="140000"/>
              </a:lnSpc>
            </a:pP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Định</a:t>
            </a: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dạng</a:t>
            </a: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trang</a:t>
            </a: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tính</a:t>
            </a: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có</a:t>
            </a: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thể</a:t>
            </a: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theo</a:t>
            </a: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mẫu</a:t>
            </a: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trong</a:t>
            </a:r>
            <a:r>
              <a:rPr lang="en-US" sz="1600" dirty="0">
                <a:latin typeface="UTM Avo" panose="02040603050506020204" pitchFamily="18" charset="0"/>
                <a:cs typeface="Times New Roman" panose="02020603050405020304" pitchFamily="18" charset="0"/>
              </a:rPr>
              <a:t> </a:t>
            </a:r>
            <a:r>
              <a:rPr lang="en-US" sz="1600" dirty="0" err="1">
                <a:latin typeface="UTM Avo" panose="02040603050506020204" pitchFamily="18" charset="0"/>
                <a:cs typeface="Times New Roman" panose="02020603050405020304" pitchFamily="18" charset="0"/>
              </a:rPr>
              <a:t>Hình</a:t>
            </a:r>
            <a:r>
              <a:rPr lang="en-US" sz="1600" dirty="0">
                <a:latin typeface="UTM Avo" panose="02040603050506020204" pitchFamily="18" charset="0"/>
                <a:cs typeface="Times New Roman" panose="02020603050405020304" pitchFamily="18" charset="0"/>
              </a:rPr>
              <a:t> 9.13. </a:t>
            </a:r>
          </a:p>
          <a:p>
            <a:pPr algn="just">
              <a:lnSpc>
                <a:spcPct val="140000"/>
              </a:lnSpc>
            </a:pPr>
            <a:r>
              <a:rPr lang="en-US" sz="1600" dirty="0">
                <a:latin typeface="UTM Avo" panose="02040603050506020204" pitchFamily="18" charset="0"/>
                <a:cs typeface="Times New Roman" panose="02020603050405020304" pitchFamily="18" charset="0"/>
              </a:rPr>
              <a:t>- </a:t>
            </a:r>
            <a:r>
              <a:rPr lang="vi-VN" sz="1600" dirty="0">
                <a:latin typeface="UTM Avo" panose="02040603050506020204" pitchFamily="18" charset="0"/>
                <a:cs typeface="Times New Roman" panose="02020603050405020304" pitchFamily="18" charset="0"/>
              </a:rPr>
              <a:t>Lưu lại kết quả.</a:t>
            </a:r>
            <a:endParaRPr lang="en-US" sz="1600" dirty="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57573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AECB88-0518-4519-ADA1-EF2B4D8B6C22}"/>
              </a:ext>
            </a:extLst>
          </p:cNvPr>
          <p:cNvPicPr>
            <a:picLocks noChangeAspect="1"/>
          </p:cNvPicPr>
          <p:nvPr/>
        </p:nvPicPr>
        <p:blipFill>
          <a:blip r:embed="rId2"/>
          <a:stretch>
            <a:fillRect/>
          </a:stretch>
        </p:blipFill>
        <p:spPr>
          <a:xfrm>
            <a:off x="807789" y="653461"/>
            <a:ext cx="7528422" cy="4184352"/>
          </a:xfrm>
          <a:prstGeom prst="rect">
            <a:avLst/>
          </a:prstGeom>
        </p:spPr>
      </p:pic>
    </p:spTree>
    <p:extLst>
      <p:ext uri="{BB962C8B-B14F-4D97-AF65-F5344CB8AC3E}">
        <p14:creationId xmlns:p14="http://schemas.microsoft.com/office/powerpoint/2010/main" val="3514473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AD4929-1B36-43EE-8C1A-1DF63B20B943}"/>
              </a:ext>
            </a:extLst>
          </p:cNvPr>
          <p:cNvPicPr>
            <a:picLocks noChangeAspect="1"/>
          </p:cNvPicPr>
          <p:nvPr/>
        </p:nvPicPr>
        <p:blipFill>
          <a:blip r:embed="rId2"/>
          <a:stretch>
            <a:fillRect/>
          </a:stretch>
        </p:blipFill>
        <p:spPr>
          <a:xfrm>
            <a:off x="744279" y="736090"/>
            <a:ext cx="7655442" cy="1150902"/>
          </a:xfrm>
          <a:prstGeom prst="rect">
            <a:avLst/>
          </a:prstGeom>
        </p:spPr>
      </p:pic>
      <p:pic>
        <p:nvPicPr>
          <p:cNvPr id="3" name="Picture 2">
            <a:extLst>
              <a:ext uri="{FF2B5EF4-FFF2-40B4-BE49-F238E27FC236}">
                <a16:creationId xmlns:a16="http://schemas.microsoft.com/office/drawing/2014/main" id="{9526414D-8D62-48CA-B625-6A8AC7A1C9A8}"/>
              </a:ext>
            </a:extLst>
          </p:cNvPr>
          <p:cNvPicPr>
            <a:picLocks noChangeAspect="1"/>
          </p:cNvPicPr>
          <p:nvPr/>
        </p:nvPicPr>
        <p:blipFill>
          <a:blip r:embed="rId3"/>
          <a:stretch>
            <a:fillRect/>
          </a:stretch>
        </p:blipFill>
        <p:spPr>
          <a:xfrm>
            <a:off x="552893" y="2203131"/>
            <a:ext cx="8399721" cy="2298573"/>
          </a:xfrm>
          <a:prstGeom prst="rect">
            <a:avLst/>
          </a:prstGeom>
        </p:spPr>
      </p:pic>
    </p:spTree>
    <p:extLst>
      <p:ext uri="{BB962C8B-B14F-4D97-AF65-F5344CB8AC3E}">
        <p14:creationId xmlns:p14="http://schemas.microsoft.com/office/powerpoint/2010/main" val="244965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713" name="Google Shape;713;p29"/>
          <p:cNvSpPr/>
          <p:nvPr/>
        </p:nvSpPr>
        <p:spPr>
          <a:xfrm>
            <a:off x="8856815" y="122977"/>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2279138" y="395388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6B589FBE-DEF6-4BD1-97BA-7C5F6831A0AE}"/>
              </a:ext>
            </a:extLst>
          </p:cNvPr>
          <p:cNvPicPr>
            <a:picLocks noChangeAspect="1"/>
          </p:cNvPicPr>
          <p:nvPr/>
        </p:nvPicPr>
        <p:blipFill>
          <a:blip r:embed="rId3"/>
          <a:stretch>
            <a:fillRect/>
          </a:stretch>
        </p:blipFill>
        <p:spPr>
          <a:xfrm>
            <a:off x="2189368" y="150164"/>
            <a:ext cx="644815" cy="658156"/>
          </a:xfrm>
          <a:prstGeom prst="rect">
            <a:avLst/>
          </a:prstGeom>
        </p:spPr>
      </p:pic>
      <p:sp>
        <p:nvSpPr>
          <p:cNvPr id="111" name="Rectangle 110">
            <a:extLst>
              <a:ext uri="{FF2B5EF4-FFF2-40B4-BE49-F238E27FC236}">
                <a16:creationId xmlns:a16="http://schemas.microsoft.com/office/drawing/2014/main" id="{E1C435BC-7D44-4FFF-9DE6-E884F0A23DED}"/>
              </a:ext>
            </a:extLst>
          </p:cNvPr>
          <p:cNvSpPr/>
          <p:nvPr/>
        </p:nvSpPr>
        <p:spPr>
          <a:xfrm>
            <a:off x="2913264" y="15892"/>
            <a:ext cx="5498499" cy="1438855"/>
          </a:xfrm>
          <a:prstGeom prst="rect">
            <a:avLst/>
          </a:prstGeom>
        </p:spPr>
        <p:txBody>
          <a:bodyPr wrap="square">
            <a:spAutoFit/>
          </a:bodyPr>
          <a:lstStyle/>
          <a:p>
            <a:pPr algn="just" defTabSz="342900">
              <a:lnSpc>
                <a:spcPct val="150000"/>
              </a:lnSpc>
            </a:pPr>
            <a:r>
              <a:rPr lang="vi-VN" sz="2000" dirty="0">
                <a:solidFill>
                  <a:schemeClr val="accent2">
                    <a:lumMod val="50000"/>
                  </a:schemeClr>
                </a:solidFill>
                <a:latin typeface="Baloo Bhai" panose="03080902040302020200" pitchFamily="66" charset="0"/>
                <a:cs typeface="Baloo Bhai" panose="03080902040302020200" pitchFamily="66" charset="0"/>
              </a:rPr>
              <a:t>Quan sát một phần bảng tính của dự án Trường học xanh trong Hình 9.1, em có nhận xét gì? </a:t>
            </a:r>
          </a:p>
        </p:txBody>
      </p:sp>
      <p:pic>
        <p:nvPicPr>
          <p:cNvPr id="116" name="Picture 115">
            <a:extLst>
              <a:ext uri="{FF2B5EF4-FFF2-40B4-BE49-F238E27FC236}">
                <a16:creationId xmlns:a16="http://schemas.microsoft.com/office/drawing/2014/main" id="{EB62034A-DD4F-4C4E-AB52-5FC0ACFCDB8E}"/>
              </a:ext>
            </a:extLst>
          </p:cNvPr>
          <p:cNvPicPr>
            <a:picLocks noChangeAspect="1"/>
          </p:cNvPicPr>
          <p:nvPr/>
        </p:nvPicPr>
        <p:blipFill>
          <a:blip r:embed="rId4"/>
          <a:stretch>
            <a:fillRect/>
          </a:stretch>
        </p:blipFill>
        <p:spPr>
          <a:xfrm>
            <a:off x="2202457" y="1550611"/>
            <a:ext cx="6449313" cy="1440748"/>
          </a:xfrm>
          <a:prstGeom prst="rect">
            <a:avLst/>
          </a:prstGeom>
        </p:spPr>
      </p:pic>
      <p:sp>
        <p:nvSpPr>
          <p:cNvPr id="9" name="Rectangle 8">
            <a:extLst>
              <a:ext uri="{FF2B5EF4-FFF2-40B4-BE49-F238E27FC236}">
                <a16:creationId xmlns:a16="http://schemas.microsoft.com/office/drawing/2014/main" id="{0C121F81-BBF9-43D6-81EB-A09965D93178}"/>
              </a:ext>
            </a:extLst>
          </p:cNvPr>
          <p:cNvSpPr/>
          <p:nvPr/>
        </p:nvSpPr>
        <p:spPr>
          <a:xfrm>
            <a:off x="2835461" y="3128530"/>
            <a:ext cx="5654104" cy="1138773"/>
          </a:xfrm>
          <a:prstGeom prst="rect">
            <a:avLst/>
          </a:prstGeom>
        </p:spPr>
        <p:txBody>
          <a:bodyPr wrap="square">
            <a:spAutoFit/>
          </a:bodyPr>
          <a:lstStyle/>
          <a:p>
            <a:r>
              <a:rPr lang="vi-VN" sz="3200" b="1" dirty="0">
                <a:solidFill>
                  <a:schemeClr val="bg2">
                    <a:lumMod val="75000"/>
                  </a:schemeClr>
                </a:solidFill>
                <a:latin typeface="KagePro-DemiBold" panose="01000000000000000000" pitchFamily="50" charset="0"/>
                <a:ea typeface="KagePro-DemiBold" panose="01000000000000000000" pitchFamily="50" charset="0"/>
                <a:cs typeface="Baloo Bhai" panose="03080902040302020200" pitchFamily="66" charset="0"/>
              </a:rPr>
              <a:t>Có cần chỉnh sửa, định dạng hay trình bày dữ liệu cho đẹp hơn không</a:t>
            </a:r>
            <a:r>
              <a:rPr lang="vi-VN" sz="3600" b="1" dirty="0">
                <a:solidFill>
                  <a:schemeClr val="bg2">
                    <a:lumMod val="75000"/>
                  </a:schemeClr>
                </a:solidFill>
                <a:latin typeface="+mj-lt"/>
              </a:rPr>
              <a:t>?</a:t>
            </a:r>
          </a:p>
        </p:txBody>
      </p:sp>
      <p:pic>
        <p:nvPicPr>
          <p:cNvPr id="12" name="Graphic 11" descr="Sign Language">
            <a:extLst>
              <a:ext uri="{FF2B5EF4-FFF2-40B4-BE49-F238E27FC236}">
                <a16:creationId xmlns:a16="http://schemas.microsoft.com/office/drawing/2014/main" id="{D0C8D818-19A9-460A-BDA6-0F99CFC79D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847340" flipH="1">
            <a:off x="2402170" y="3333682"/>
            <a:ext cx="519054" cy="519054"/>
          </a:xfrm>
          <a:prstGeom prst="rect">
            <a:avLst/>
          </a:prstGeom>
        </p:spPr>
      </p:pic>
      <p:sp>
        <p:nvSpPr>
          <p:cNvPr id="13" name="Rectangle: Rounded Corners 12">
            <a:extLst>
              <a:ext uri="{FF2B5EF4-FFF2-40B4-BE49-F238E27FC236}">
                <a16:creationId xmlns:a16="http://schemas.microsoft.com/office/drawing/2014/main" id="{B32DA9F1-5783-4CE2-B7D3-44F66012E256}"/>
              </a:ext>
            </a:extLst>
          </p:cNvPr>
          <p:cNvSpPr/>
          <p:nvPr/>
        </p:nvSpPr>
        <p:spPr>
          <a:xfrm>
            <a:off x="3194748" y="1541242"/>
            <a:ext cx="4475939" cy="253726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err="1">
                <a:solidFill>
                  <a:srgbClr val="FF0000"/>
                </a:solidFill>
                <a:latin typeface="KagePro-DemiBold" panose="01000000000000000000" pitchFamily="50" charset="0"/>
                <a:ea typeface="KagePro-DemiBold" panose="01000000000000000000" pitchFamily="50" charset="0"/>
              </a:rPr>
              <a:t>Trả</a:t>
            </a:r>
            <a:r>
              <a:rPr lang="en-US" sz="2400" dirty="0">
                <a:solidFill>
                  <a:srgbClr val="FF0000"/>
                </a:solidFill>
                <a:latin typeface="KagePro-DemiBold" panose="01000000000000000000" pitchFamily="50" charset="0"/>
                <a:ea typeface="KagePro-DemiBold" panose="01000000000000000000" pitchFamily="50" charset="0"/>
              </a:rPr>
              <a:t> </a:t>
            </a:r>
            <a:r>
              <a:rPr lang="en-US" sz="2400" dirty="0" err="1">
                <a:solidFill>
                  <a:srgbClr val="FF0000"/>
                </a:solidFill>
                <a:latin typeface="KagePro-DemiBold" panose="01000000000000000000" pitchFamily="50" charset="0"/>
                <a:ea typeface="KagePro-DemiBold" panose="01000000000000000000" pitchFamily="50" charset="0"/>
              </a:rPr>
              <a:t>lời</a:t>
            </a:r>
            <a:r>
              <a:rPr lang="en-US" sz="2400" dirty="0">
                <a:solidFill>
                  <a:srgbClr val="FF0000"/>
                </a:solidFill>
                <a:latin typeface="KagePro-DemiBold" panose="01000000000000000000" pitchFamily="50" charset="0"/>
                <a:ea typeface="KagePro-DemiBold" panose="01000000000000000000" pitchFamily="50" charset="0"/>
              </a:rPr>
              <a:t> :</a:t>
            </a:r>
          </a:p>
          <a:p>
            <a:pPr algn="ctr"/>
            <a:r>
              <a:rPr lang="vi-VN" sz="2400" dirty="0">
                <a:solidFill>
                  <a:srgbClr val="FF0000"/>
                </a:solidFill>
                <a:latin typeface="KagePro-DemiBold" panose="01000000000000000000" pitchFamily="50" charset="0"/>
                <a:ea typeface="KagePro-DemiBold" panose="01000000000000000000" pitchFamily="50" charset="0"/>
              </a:rPr>
              <a:t>Bảng tính của dự án Trường học xanh trong Hình 9.1 chưa có vạch kẻ ô rõ ràng và đơn điệu. Chúng ta cần chỉnh sửa, định dạng cho bảng tính đẹp mắt và rõ ràng hơn.</a:t>
            </a:r>
            <a:endParaRPr lang="en-US" sz="2400" dirty="0">
              <a:solidFill>
                <a:srgbClr val="FF0000"/>
              </a:solidFill>
              <a:latin typeface="KagePro-DemiBold" panose="01000000000000000000" pitchFamily="50" charset="0"/>
              <a:ea typeface="KagePro-DemiBold" panose="01000000000000000000" pitchFamily="50" charset="0"/>
            </a:endParaRPr>
          </a:p>
        </p:txBody>
      </p:sp>
      <p:sp>
        <p:nvSpPr>
          <p:cNvPr id="2" name="Google Shape;840;p31">
            <a:extLst>
              <a:ext uri="{FF2B5EF4-FFF2-40B4-BE49-F238E27FC236}">
                <a16:creationId xmlns:a16="http://schemas.microsoft.com/office/drawing/2014/main" id="{ED2FB1C9-8EAE-12EC-4348-0ADDB7DFC127}"/>
              </a:ext>
            </a:extLst>
          </p:cNvPr>
          <p:cNvSpPr/>
          <p:nvPr/>
        </p:nvSpPr>
        <p:spPr>
          <a:xfrm>
            <a:off x="15586" y="2189100"/>
            <a:ext cx="1028700" cy="103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41;p31">
            <a:extLst>
              <a:ext uri="{FF2B5EF4-FFF2-40B4-BE49-F238E27FC236}">
                <a16:creationId xmlns:a16="http://schemas.microsoft.com/office/drawing/2014/main" id="{D6E3F2FB-8E66-B40E-2F02-4C712C442AC8}"/>
              </a:ext>
            </a:extLst>
          </p:cNvPr>
          <p:cNvSpPr/>
          <p:nvPr/>
        </p:nvSpPr>
        <p:spPr>
          <a:xfrm>
            <a:off x="15598" y="3227400"/>
            <a:ext cx="1028700" cy="1916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847;p31">
            <a:extLst>
              <a:ext uri="{FF2B5EF4-FFF2-40B4-BE49-F238E27FC236}">
                <a16:creationId xmlns:a16="http://schemas.microsoft.com/office/drawing/2014/main" id="{A5C4B684-140B-CA48-9C9A-C4FC8FC7E74E}"/>
              </a:ext>
            </a:extLst>
          </p:cNvPr>
          <p:cNvGrpSpPr/>
          <p:nvPr/>
        </p:nvGrpSpPr>
        <p:grpSpPr>
          <a:xfrm flipH="1">
            <a:off x="132467" y="2311087"/>
            <a:ext cx="794894" cy="794478"/>
            <a:chOff x="1787252" y="2338103"/>
            <a:chExt cx="589029" cy="588721"/>
          </a:xfrm>
        </p:grpSpPr>
        <p:sp>
          <p:nvSpPr>
            <p:cNvPr id="6" name="Google Shape;848;p31">
              <a:extLst>
                <a:ext uri="{FF2B5EF4-FFF2-40B4-BE49-F238E27FC236}">
                  <a16:creationId xmlns:a16="http://schemas.microsoft.com/office/drawing/2014/main" id="{64E93490-9470-08BC-A4EE-CF9444653E09}"/>
                </a:ext>
              </a:extLst>
            </p:cNvPr>
            <p:cNvSpPr/>
            <p:nvPr/>
          </p:nvSpPr>
          <p:spPr>
            <a:xfrm>
              <a:off x="2163780" y="2715093"/>
              <a:ext cx="120641" cy="119501"/>
            </a:xfrm>
            <a:custGeom>
              <a:avLst/>
              <a:gdLst/>
              <a:ahLst/>
              <a:cxnLst/>
              <a:rect l="l" t="t" r="r" b="b"/>
              <a:pathLst>
                <a:path w="3915" h="3878" extrusionOk="0">
                  <a:moveTo>
                    <a:pt x="172" y="0"/>
                  </a:moveTo>
                  <a:cubicBezTo>
                    <a:pt x="133" y="0"/>
                    <a:pt x="93" y="12"/>
                    <a:pt x="62" y="37"/>
                  </a:cubicBezTo>
                  <a:cubicBezTo>
                    <a:pt x="1" y="98"/>
                    <a:pt x="1" y="196"/>
                    <a:pt x="62" y="258"/>
                  </a:cubicBezTo>
                  <a:lnTo>
                    <a:pt x="3632" y="3828"/>
                  </a:lnTo>
                  <a:cubicBezTo>
                    <a:pt x="3669" y="3853"/>
                    <a:pt x="3706" y="3877"/>
                    <a:pt x="3743" y="3877"/>
                  </a:cubicBezTo>
                  <a:cubicBezTo>
                    <a:pt x="3779" y="3877"/>
                    <a:pt x="3816" y="3865"/>
                    <a:pt x="3853" y="3828"/>
                  </a:cubicBezTo>
                  <a:cubicBezTo>
                    <a:pt x="3914" y="3767"/>
                    <a:pt x="3914" y="3669"/>
                    <a:pt x="3853" y="3607"/>
                  </a:cubicBezTo>
                  <a:lnTo>
                    <a:pt x="283" y="37"/>
                  </a:lnTo>
                  <a:cubicBezTo>
                    <a:pt x="252" y="12"/>
                    <a:pt x="212"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49;p31">
              <a:extLst>
                <a:ext uri="{FF2B5EF4-FFF2-40B4-BE49-F238E27FC236}">
                  <a16:creationId xmlns:a16="http://schemas.microsoft.com/office/drawing/2014/main" id="{B4CA510E-7BFA-994A-81F5-0EB61247C935}"/>
                </a:ext>
              </a:extLst>
            </p:cNvPr>
            <p:cNvSpPr/>
            <p:nvPr/>
          </p:nvSpPr>
          <p:spPr>
            <a:xfrm>
              <a:off x="2182300" y="2732843"/>
              <a:ext cx="193980" cy="193980"/>
            </a:xfrm>
            <a:custGeom>
              <a:avLst/>
              <a:gdLst/>
              <a:ahLst/>
              <a:cxnLst/>
              <a:rect l="l" t="t" r="r" b="b"/>
              <a:pathLst>
                <a:path w="6295" h="6295" extrusionOk="0">
                  <a:moveTo>
                    <a:pt x="4270" y="1"/>
                  </a:moveTo>
                  <a:lnTo>
                    <a:pt x="3080" y="1817"/>
                  </a:lnTo>
                  <a:lnTo>
                    <a:pt x="1718" y="123"/>
                  </a:lnTo>
                  <a:lnTo>
                    <a:pt x="2160" y="2246"/>
                  </a:lnTo>
                  <a:lnTo>
                    <a:pt x="1" y="2013"/>
                  </a:lnTo>
                  <a:lnTo>
                    <a:pt x="1817" y="3215"/>
                  </a:lnTo>
                  <a:lnTo>
                    <a:pt x="124" y="4577"/>
                  </a:lnTo>
                  <a:lnTo>
                    <a:pt x="2246" y="4135"/>
                  </a:lnTo>
                  <a:lnTo>
                    <a:pt x="2246" y="4135"/>
                  </a:lnTo>
                  <a:lnTo>
                    <a:pt x="2013" y="6295"/>
                  </a:lnTo>
                  <a:lnTo>
                    <a:pt x="3215" y="4479"/>
                  </a:lnTo>
                  <a:lnTo>
                    <a:pt x="4577" y="6160"/>
                  </a:lnTo>
                  <a:lnTo>
                    <a:pt x="4577" y="6160"/>
                  </a:lnTo>
                  <a:lnTo>
                    <a:pt x="4135" y="4037"/>
                  </a:lnTo>
                  <a:lnTo>
                    <a:pt x="6295" y="4270"/>
                  </a:lnTo>
                  <a:lnTo>
                    <a:pt x="4479" y="3080"/>
                  </a:lnTo>
                  <a:lnTo>
                    <a:pt x="6160" y="1718"/>
                  </a:lnTo>
                  <a:lnTo>
                    <a:pt x="6160" y="1718"/>
                  </a:lnTo>
                  <a:lnTo>
                    <a:pt x="4037" y="2160"/>
                  </a:lnTo>
                  <a:lnTo>
                    <a:pt x="42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0;p31">
              <a:extLst>
                <a:ext uri="{FF2B5EF4-FFF2-40B4-BE49-F238E27FC236}">
                  <a16:creationId xmlns:a16="http://schemas.microsoft.com/office/drawing/2014/main" id="{34478E5D-8635-00D0-1536-A5970D53D17F}"/>
                </a:ext>
              </a:extLst>
            </p:cNvPr>
            <p:cNvSpPr/>
            <p:nvPr/>
          </p:nvSpPr>
          <p:spPr>
            <a:xfrm>
              <a:off x="1848111" y="2398654"/>
              <a:ext cx="401889" cy="399763"/>
            </a:xfrm>
            <a:custGeom>
              <a:avLst/>
              <a:gdLst/>
              <a:ahLst/>
              <a:cxnLst/>
              <a:rect l="l" t="t" r="r" b="b"/>
              <a:pathLst>
                <a:path w="13042" h="12973" extrusionOk="0">
                  <a:moveTo>
                    <a:pt x="5190" y="0"/>
                  </a:moveTo>
                  <a:lnTo>
                    <a:pt x="0" y="5190"/>
                  </a:lnTo>
                  <a:lnTo>
                    <a:pt x="7423" y="12612"/>
                  </a:lnTo>
                  <a:cubicBezTo>
                    <a:pt x="7665" y="12855"/>
                    <a:pt x="7982" y="12972"/>
                    <a:pt x="8299" y="12972"/>
                  </a:cubicBezTo>
                  <a:cubicBezTo>
                    <a:pt x="8367" y="12972"/>
                    <a:pt x="8435" y="12967"/>
                    <a:pt x="8503" y="12956"/>
                  </a:cubicBezTo>
                  <a:cubicBezTo>
                    <a:pt x="8748" y="12919"/>
                    <a:pt x="8981" y="12809"/>
                    <a:pt x="9177" y="12612"/>
                  </a:cubicBezTo>
                  <a:lnTo>
                    <a:pt x="12613" y="9177"/>
                  </a:lnTo>
                  <a:cubicBezTo>
                    <a:pt x="12784" y="9005"/>
                    <a:pt x="12895" y="8785"/>
                    <a:pt x="12944" y="8564"/>
                  </a:cubicBezTo>
                  <a:cubicBezTo>
                    <a:pt x="13042" y="8171"/>
                    <a:pt x="12919" y="7730"/>
                    <a:pt x="12613" y="7423"/>
                  </a:cubicBezTo>
                  <a:lnTo>
                    <a:pt x="51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1;p31">
              <a:extLst>
                <a:ext uri="{FF2B5EF4-FFF2-40B4-BE49-F238E27FC236}">
                  <a16:creationId xmlns:a16="http://schemas.microsoft.com/office/drawing/2014/main" id="{716776FD-05D2-2FBD-64A2-62481B1ACA51}"/>
                </a:ext>
              </a:extLst>
            </p:cNvPr>
            <p:cNvSpPr/>
            <p:nvPr/>
          </p:nvSpPr>
          <p:spPr>
            <a:xfrm>
              <a:off x="2144891" y="2595624"/>
              <a:ext cx="82060" cy="177710"/>
            </a:xfrm>
            <a:custGeom>
              <a:avLst/>
              <a:gdLst/>
              <a:ahLst/>
              <a:cxnLst/>
              <a:rect l="l" t="t" r="r" b="b"/>
              <a:pathLst>
                <a:path w="2663" h="5767" extrusionOk="0">
                  <a:moveTo>
                    <a:pt x="1951" y="0"/>
                  </a:moveTo>
                  <a:lnTo>
                    <a:pt x="0" y="5767"/>
                  </a:lnTo>
                  <a:lnTo>
                    <a:pt x="0" y="5767"/>
                  </a:lnTo>
                  <a:lnTo>
                    <a:pt x="1448" y="4319"/>
                  </a:lnTo>
                  <a:lnTo>
                    <a:pt x="2663" y="712"/>
                  </a:lnTo>
                  <a:lnTo>
                    <a:pt x="19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2;p31">
              <a:extLst>
                <a:ext uri="{FF2B5EF4-FFF2-40B4-BE49-F238E27FC236}">
                  <a16:creationId xmlns:a16="http://schemas.microsoft.com/office/drawing/2014/main" id="{CD759646-E075-FFC6-A536-391B7111F5AD}"/>
                </a:ext>
              </a:extLst>
            </p:cNvPr>
            <p:cNvSpPr/>
            <p:nvPr/>
          </p:nvSpPr>
          <p:spPr>
            <a:xfrm>
              <a:off x="2067391" y="2538893"/>
              <a:ext cx="102860" cy="257120"/>
            </a:xfrm>
            <a:custGeom>
              <a:avLst/>
              <a:gdLst/>
              <a:ahLst/>
              <a:cxnLst/>
              <a:rect l="l" t="t" r="r" b="b"/>
              <a:pathLst>
                <a:path w="3338" h="8344" extrusionOk="0">
                  <a:moveTo>
                    <a:pt x="2626" y="1"/>
                  </a:moveTo>
                  <a:lnTo>
                    <a:pt x="0" y="7755"/>
                  </a:lnTo>
                  <a:lnTo>
                    <a:pt x="749" y="8344"/>
                  </a:lnTo>
                  <a:lnTo>
                    <a:pt x="3337" y="713"/>
                  </a:lnTo>
                  <a:lnTo>
                    <a:pt x="26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3;p31">
              <a:extLst>
                <a:ext uri="{FF2B5EF4-FFF2-40B4-BE49-F238E27FC236}">
                  <a16:creationId xmlns:a16="http://schemas.microsoft.com/office/drawing/2014/main" id="{E76A62EA-FB9C-F7B1-634F-B5CA061C8D51}"/>
                </a:ext>
              </a:extLst>
            </p:cNvPr>
            <p:cNvSpPr/>
            <p:nvPr/>
          </p:nvSpPr>
          <p:spPr>
            <a:xfrm>
              <a:off x="2010660" y="2482194"/>
              <a:ext cx="102860" cy="260911"/>
            </a:xfrm>
            <a:custGeom>
              <a:avLst/>
              <a:gdLst/>
              <a:ahLst/>
              <a:cxnLst/>
              <a:rect l="l" t="t" r="r" b="b"/>
              <a:pathLst>
                <a:path w="3338" h="8467" extrusionOk="0">
                  <a:moveTo>
                    <a:pt x="2626" y="1"/>
                  </a:moveTo>
                  <a:lnTo>
                    <a:pt x="1" y="7754"/>
                  </a:lnTo>
                  <a:lnTo>
                    <a:pt x="712" y="8466"/>
                  </a:lnTo>
                  <a:lnTo>
                    <a:pt x="3338" y="712"/>
                  </a:lnTo>
                  <a:lnTo>
                    <a:pt x="26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4;p31">
              <a:extLst>
                <a:ext uri="{FF2B5EF4-FFF2-40B4-BE49-F238E27FC236}">
                  <a16:creationId xmlns:a16="http://schemas.microsoft.com/office/drawing/2014/main" id="{84A49680-8C00-D0A9-9A73-D94CC7779A33}"/>
                </a:ext>
              </a:extLst>
            </p:cNvPr>
            <p:cNvSpPr/>
            <p:nvPr/>
          </p:nvSpPr>
          <p:spPr>
            <a:xfrm>
              <a:off x="1953961" y="2425494"/>
              <a:ext cx="102860" cy="260880"/>
            </a:xfrm>
            <a:custGeom>
              <a:avLst/>
              <a:gdLst/>
              <a:ahLst/>
              <a:cxnLst/>
              <a:rect l="l" t="t" r="r" b="b"/>
              <a:pathLst>
                <a:path w="3338" h="8466" extrusionOk="0">
                  <a:moveTo>
                    <a:pt x="2626" y="0"/>
                  </a:moveTo>
                  <a:lnTo>
                    <a:pt x="1" y="7754"/>
                  </a:lnTo>
                  <a:lnTo>
                    <a:pt x="712" y="8466"/>
                  </a:lnTo>
                  <a:lnTo>
                    <a:pt x="3338" y="712"/>
                  </a:lnTo>
                  <a:lnTo>
                    <a:pt x="26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p31">
              <a:extLst>
                <a:ext uri="{FF2B5EF4-FFF2-40B4-BE49-F238E27FC236}">
                  <a16:creationId xmlns:a16="http://schemas.microsoft.com/office/drawing/2014/main" id="{2ADA1290-A290-2BA0-A6DF-28FC915D19F6}"/>
                </a:ext>
              </a:extLst>
            </p:cNvPr>
            <p:cNvSpPr/>
            <p:nvPr/>
          </p:nvSpPr>
          <p:spPr>
            <a:xfrm>
              <a:off x="1897261" y="2414524"/>
              <a:ext cx="94910" cy="215150"/>
            </a:xfrm>
            <a:custGeom>
              <a:avLst/>
              <a:gdLst/>
              <a:ahLst/>
              <a:cxnLst/>
              <a:rect l="l" t="t" r="r" b="b"/>
              <a:pathLst>
                <a:path w="3080" h="6982" extrusionOk="0">
                  <a:moveTo>
                    <a:pt x="3080" y="1"/>
                  </a:moveTo>
                  <a:lnTo>
                    <a:pt x="1632" y="1436"/>
                  </a:lnTo>
                  <a:lnTo>
                    <a:pt x="0" y="6270"/>
                  </a:lnTo>
                  <a:lnTo>
                    <a:pt x="712" y="6981"/>
                  </a:lnTo>
                  <a:lnTo>
                    <a:pt x="30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6;p31">
              <a:extLst>
                <a:ext uri="{FF2B5EF4-FFF2-40B4-BE49-F238E27FC236}">
                  <a16:creationId xmlns:a16="http://schemas.microsoft.com/office/drawing/2014/main" id="{1CA94790-03F4-8863-AD63-EB3885F78986}"/>
                </a:ext>
              </a:extLst>
            </p:cNvPr>
            <p:cNvSpPr/>
            <p:nvPr/>
          </p:nvSpPr>
          <p:spPr>
            <a:xfrm>
              <a:off x="1948291" y="2613866"/>
              <a:ext cx="114971" cy="114108"/>
            </a:xfrm>
            <a:custGeom>
              <a:avLst/>
              <a:gdLst/>
              <a:ahLst/>
              <a:cxnLst/>
              <a:rect l="l" t="t" r="r" b="b"/>
              <a:pathLst>
                <a:path w="3731" h="3703" extrusionOk="0">
                  <a:moveTo>
                    <a:pt x="160" y="0"/>
                  </a:moveTo>
                  <a:cubicBezTo>
                    <a:pt x="120" y="0"/>
                    <a:pt x="80" y="16"/>
                    <a:pt x="50" y="46"/>
                  </a:cubicBezTo>
                  <a:cubicBezTo>
                    <a:pt x="1" y="108"/>
                    <a:pt x="1" y="206"/>
                    <a:pt x="50" y="267"/>
                  </a:cubicBezTo>
                  <a:lnTo>
                    <a:pt x="3448" y="3666"/>
                  </a:lnTo>
                  <a:cubicBezTo>
                    <a:pt x="3485" y="3690"/>
                    <a:pt x="3522" y="3702"/>
                    <a:pt x="3558" y="3702"/>
                  </a:cubicBezTo>
                  <a:cubicBezTo>
                    <a:pt x="3595" y="3702"/>
                    <a:pt x="3632" y="3690"/>
                    <a:pt x="3669" y="3666"/>
                  </a:cubicBezTo>
                  <a:cubicBezTo>
                    <a:pt x="3730" y="3604"/>
                    <a:pt x="3730" y="3506"/>
                    <a:pt x="3669" y="3445"/>
                  </a:cubicBezTo>
                  <a:lnTo>
                    <a:pt x="270" y="46"/>
                  </a:lnTo>
                  <a:cubicBezTo>
                    <a:pt x="240" y="16"/>
                    <a:pt x="20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57;p31">
              <a:extLst>
                <a:ext uri="{FF2B5EF4-FFF2-40B4-BE49-F238E27FC236}">
                  <a16:creationId xmlns:a16="http://schemas.microsoft.com/office/drawing/2014/main" id="{32C6E2CC-4215-FDF6-3044-C3696322D008}"/>
                </a:ext>
              </a:extLst>
            </p:cNvPr>
            <p:cNvSpPr/>
            <p:nvPr/>
          </p:nvSpPr>
          <p:spPr>
            <a:xfrm>
              <a:off x="2121440" y="2536736"/>
              <a:ext cx="36701" cy="35838"/>
            </a:xfrm>
            <a:custGeom>
              <a:avLst/>
              <a:gdLst/>
              <a:ahLst/>
              <a:cxnLst/>
              <a:rect l="l" t="t" r="r" b="b"/>
              <a:pathLst>
                <a:path w="1191" h="1163" extrusionOk="0">
                  <a:moveTo>
                    <a:pt x="172" y="0"/>
                  </a:moveTo>
                  <a:cubicBezTo>
                    <a:pt x="132" y="0"/>
                    <a:pt x="93" y="16"/>
                    <a:pt x="62" y="46"/>
                  </a:cubicBezTo>
                  <a:cubicBezTo>
                    <a:pt x="1" y="108"/>
                    <a:pt x="1" y="206"/>
                    <a:pt x="62" y="267"/>
                  </a:cubicBezTo>
                  <a:lnTo>
                    <a:pt x="921" y="1126"/>
                  </a:lnTo>
                  <a:cubicBezTo>
                    <a:pt x="945" y="1151"/>
                    <a:pt x="994" y="1163"/>
                    <a:pt x="1031" y="1163"/>
                  </a:cubicBezTo>
                  <a:cubicBezTo>
                    <a:pt x="1068" y="1163"/>
                    <a:pt x="1105" y="1151"/>
                    <a:pt x="1129" y="1126"/>
                  </a:cubicBezTo>
                  <a:cubicBezTo>
                    <a:pt x="1191" y="1065"/>
                    <a:pt x="1191" y="967"/>
                    <a:pt x="1129" y="905"/>
                  </a:cubicBezTo>
                  <a:lnTo>
                    <a:pt x="283" y="46"/>
                  </a:lnTo>
                  <a:cubicBezTo>
                    <a:pt x="252" y="16"/>
                    <a:pt x="212"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58;p31">
              <a:extLst>
                <a:ext uri="{FF2B5EF4-FFF2-40B4-BE49-F238E27FC236}">
                  <a16:creationId xmlns:a16="http://schemas.microsoft.com/office/drawing/2014/main" id="{0D951813-B1FB-F8BD-1A85-BDE57EF0FA40}"/>
                </a:ext>
              </a:extLst>
            </p:cNvPr>
            <p:cNvSpPr/>
            <p:nvPr/>
          </p:nvSpPr>
          <p:spPr>
            <a:xfrm>
              <a:off x="2166060" y="2581356"/>
              <a:ext cx="22341" cy="21478"/>
            </a:xfrm>
            <a:custGeom>
              <a:avLst/>
              <a:gdLst/>
              <a:ahLst/>
              <a:cxnLst/>
              <a:rect l="l" t="t" r="r" b="b"/>
              <a:pathLst>
                <a:path w="725" h="697" extrusionOk="0">
                  <a:moveTo>
                    <a:pt x="160" y="0"/>
                  </a:moveTo>
                  <a:cubicBezTo>
                    <a:pt x="120" y="0"/>
                    <a:pt x="80" y="15"/>
                    <a:pt x="49" y="46"/>
                  </a:cubicBezTo>
                  <a:cubicBezTo>
                    <a:pt x="0" y="107"/>
                    <a:pt x="0" y="193"/>
                    <a:pt x="49" y="255"/>
                  </a:cubicBezTo>
                  <a:lnTo>
                    <a:pt x="454" y="647"/>
                  </a:lnTo>
                  <a:cubicBezTo>
                    <a:pt x="478" y="683"/>
                    <a:pt x="513" y="695"/>
                    <a:pt x="559" y="696"/>
                  </a:cubicBezTo>
                  <a:lnTo>
                    <a:pt x="559" y="696"/>
                  </a:lnTo>
                  <a:cubicBezTo>
                    <a:pt x="605" y="695"/>
                    <a:pt x="639" y="683"/>
                    <a:pt x="663" y="647"/>
                  </a:cubicBezTo>
                  <a:cubicBezTo>
                    <a:pt x="724" y="586"/>
                    <a:pt x="724" y="500"/>
                    <a:pt x="663" y="439"/>
                  </a:cubicBezTo>
                  <a:lnTo>
                    <a:pt x="270" y="46"/>
                  </a:lnTo>
                  <a:cubicBezTo>
                    <a:pt x="240" y="15"/>
                    <a:pt x="200" y="0"/>
                    <a:pt x="160" y="0"/>
                  </a:cubicBezTo>
                  <a:close/>
                  <a:moveTo>
                    <a:pt x="559" y="696"/>
                  </a:moveTo>
                  <a:cubicBezTo>
                    <a:pt x="557" y="696"/>
                    <a:pt x="554" y="696"/>
                    <a:pt x="552" y="696"/>
                  </a:cubicBezTo>
                  <a:lnTo>
                    <a:pt x="565" y="696"/>
                  </a:lnTo>
                  <a:cubicBezTo>
                    <a:pt x="563" y="696"/>
                    <a:pt x="561" y="696"/>
                    <a:pt x="559" y="6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59;p31">
              <a:extLst>
                <a:ext uri="{FF2B5EF4-FFF2-40B4-BE49-F238E27FC236}">
                  <a16:creationId xmlns:a16="http://schemas.microsoft.com/office/drawing/2014/main" id="{63B8F4EC-7D76-2DDD-F0D7-CE7546CE9522}"/>
                </a:ext>
              </a:extLst>
            </p:cNvPr>
            <p:cNvSpPr/>
            <p:nvPr/>
          </p:nvSpPr>
          <p:spPr>
            <a:xfrm>
              <a:off x="1787252" y="2338103"/>
              <a:ext cx="250680" cy="249293"/>
            </a:xfrm>
            <a:custGeom>
              <a:avLst/>
              <a:gdLst/>
              <a:ahLst/>
              <a:cxnLst/>
              <a:rect l="l" t="t" r="r" b="b"/>
              <a:pathLst>
                <a:path w="8135" h="8090" extrusionOk="0">
                  <a:moveTo>
                    <a:pt x="515" y="1"/>
                  </a:moveTo>
                  <a:cubicBezTo>
                    <a:pt x="380" y="1"/>
                    <a:pt x="249" y="60"/>
                    <a:pt x="160" y="150"/>
                  </a:cubicBezTo>
                  <a:cubicBezTo>
                    <a:pt x="61" y="248"/>
                    <a:pt x="0" y="383"/>
                    <a:pt x="12" y="542"/>
                  </a:cubicBezTo>
                  <a:lnTo>
                    <a:pt x="748" y="7646"/>
                  </a:lnTo>
                  <a:cubicBezTo>
                    <a:pt x="773" y="7854"/>
                    <a:pt x="908" y="8014"/>
                    <a:pt x="1092" y="8063"/>
                  </a:cubicBezTo>
                  <a:cubicBezTo>
                    <a:pt x="1143" y="8080"/>
                    <a:pt x="1197" y="8089"/>
                    <a:pt x="1251" y="8089"/>
                  </a:cubicBezTo>
                  <a:cubicBezTo>
                    <a:pt x="1314" y="8089"/>
                    <a:pt x="1376" y="8077"/>
                    <a:pt x="1436" y="8051"/>
                  </a:cubicBezTo>
                  <a:cubicBezTo>
                    <a:pt x="2331" y="7633"/>
                    <a:pt x="4000" y="6738"/>
                    <a:pt x="5374" y="5364"/>
                  </a:cubicBezTo>
                  <a:cubicBezTo>
                    <a:pt x="6748" y="3977"/>
                    <a:pt x="7643" y="2309"/>
                    <a:pt x="8061" y="1425"/>
                  </a:cubicBezTo>
                  <a:cubicBezTo>
                    <a:pt x="8134" y="1266"/>
                    <a:pt x="8110" y="1094"/>
                    <a:pt x="8024" y="959"/>
                  </a:cubicBezTo>
                  <a:cubicBezTo>
                    <a:pt x="7950" y="837"/>
                    <a:pt x="7815" y="751"/>
                    <a:pt x="7656" y="738"/>
                  </a:cubicBezTo>
                  <a:lnTo>
                    <a:pt x="552" y="2"/>
                  </a:lnTo>
                  <a:cubicBezTo>
                    <a:pt x="540" y="1"/>
                    <a:pt x="527" y="1"/>
                    <a:pt x="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0;p31">
              <a:extLst>
                <a:ext uri="{FF2B5EF4-FFF2-40B4-BE49-F238E27FC236}">
                  <a16:creationId xmlns:a16="http://schemas.microsoft.com/office/drawing/2014/main" id="{28E57183-DDD5-739A-1BB5-C2B5FE6A23EC}"/>
                </a:ext>
              </a:extLst>
            </p:cNvPr>
            <p:cNvSpPr/>
            <p:nvPr/>
          </p:nvSpPr>
          <p:spPr>
            <a:xfrm>
              <a:off x="1820871" y="2400873"/>
              <a:ext cx="21232" cy="92692"/>
            </a:xfrm>
            <a:custGeom>
              <a:avLst/>
              <a:gdLst/>
              <a:ahLst/>
              <a:cxnLst/>
              <a:rect l="l" t="t" r="r" b="b"/>
              <a:pathLst>
                <a:path w="689" h="3008" extrusionOk="0">
                  <a:moveTo>
                    <a:pt x="167" y="0"/>
                  </a:moveTo>
                  <a:cubicBezTo>
                    <a:pt x="161" y="0"/>
                    <a:pt x="155" y="1"/>
                    <a:pt x="148" y="2"/>
                  </a:cubicBezTo>
                  <a:cubicBezTo>
                    <a:pt x="62" y="14"/>
                    <a:pt x="1" y="88"/>
                    <a:pt x="13" y="174"/>
                  </a:cubicBezTo>
                  <a:lnTo>
                    <a:pt x="369" y="2873"/>
                  </a:lnTo>
                  <a:cubicBezTo>
                    <a:pt x="381" y="2946"/>
                    <a:pt x="455" y="3008"/>
                    <a:pt x="529" y="3008"/>
                  </a:cubicBezTo>
                  <a:lnTo>
                    <a:pt x="541" y="3008"/>
                  </a:lnTo>
                  <a:cubicBezTo>
                    <a:pt x="627" y="2995"/>
                    <a:pt x="688" y="2910"/>
                    <a:pt x="676" y="2836"/>
                  </a:cubicBezTo>
                  <a:lnTo>
                    <a:pt x="320" y="137"/>
                  </a:lnTo>
                  <a:cubicBezTo>
                    <a:pt x="309" y="58"/>
                    <a:pt x="23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1;p31">
              <a:extLst>
                <a:ext uri="{FF2B5EF4-FFF2-40B4-BE49-F238E27FC236}">
                  <a16:creationId xmlns:a16="http://schemas.microsoft.com/office/drawing/2014/main" id="{BF9C3025-3B35-0204-DFDE-B2498A1D26AB}"/>
                </a:ext>
              </a:extLst>
            </p:cNvPr>
            <p:cNvSpPr/>
            <p:nvPr/>
          </p:nvSpPr>
          <p:spPr>
            <a:xfrm>
              <a:off x="1834121" y="2510513"/>
              <a:ext cx="11371" cy="26901"/>
            </a:xfrm>
            <a:custGeom>
              <a:avLst/>
              <a:gdLst/>
              <a:ahLst/>
              <a:cxnLst/>
              <a:rect l="l" t="t" r="r" b="b"/>
              <a:pathLst>
                <a:path w="369" h="873" extrusionOk="0">
                  <a:moveTo>
                    <a:pt x="169" y="0"/>
                  </a:moveTo>
                  <a:cubicBezTo>
                    <a:pt x="162" y="0"/>
                    <a:pt x="155" y="1"/>
                    <a:pt x="148" y="2"/>
                  </a:cubicBezTo>
                  <a:cubicBezTo>
                    <a:pt x="62" y="2"/>
                    <a:pt x="0" y="75"/>
                    <a:pt x="13" y="161"/>
                  </a:cubicBezTo>
                  <a:lnTo>
                    <a:pt x="62" y="726"/>
                  </a:lnTo>
                  <a:cubicBezTo>
                    <a:pt x="74" y="812"/>
                    <a:pt x="135" y="873"/>
                    <a:pt x="209" y="873"/>
                  </a:cubicBezTo>
                  <a:lnTo>
                    <a:pt x="209" y="861"/>
                  </a:lnTo>
                  <a:lnTo>
                    <a:pt x="234" y="861"/>
                  </a:lnTo>
                  <a:cubicBezTo>
                    <a:pt x="307" y="861"/>
                    <a:pt x="368" y="787"/>
                    <a:pt x="368" y="701"/>
                  </a:cubicBezTo>
                  <a:lnTo>
                    <a:pt x="319" y="137"/>
                  </a:lnTo>
                  <a:cubicBezTo>
                    <a:pt x="308" y="58"/>
                    <a:pt x="246"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2;p31">
              <a:extLst>
                <a:ext uri="{FF2B5EF4-FFF2-40B4-BE49-F238E27FC236}">
                  <a16:creationId xmlns:a16="http://schemas.microsoft.com/office/drawing/2014/main" id="{17F028BA-93C2-FC7B-BB3C-41FAF55F7926}"/>
                </a:ext>
              </a:extLst>
            </p:cNvPr>
            <p:cNvSpPr/>
            <p:nvPr/>
          </p:nvSpPr>
          <p:spPr>
            <a:xfrm>
              <a:off x="1956981" y="2404016"/>
              <a:ext cx="37841" cy="47979"/>
            </a:xfrm>
            <a:custGeom>
              <a:avLst/>
              <a:gdLst/>
              <a:ahLst/>
              <a:cxnLst/>
              <a:rect l="l" t="t" r="r" b="b"/>
              <a:pathLst>
                <a:path w="1228" h="1557" extrusionOk="0">
                  <a:moveTo>
                    <a:pt x="1056" y="0"/>
                  </a:moveTo>
                  <a:cubicBezTo>
                    <a:pt x="1000" y="0"/>
                    <a:pt x="946" y="33"/>
                    <a:pt x="921" y="84"/>
                  </a:cubicBezTo>
                  <a:cubicBezTo>
                    <a:pt x="528" y="820"/>
                    <a:pt x="62" y="1299"/>
                    <a:pt x="62" y="1299"/>
                  </a:cubicBezTo>
                  <a:cubicBezTo>
                    <a:pt x="1" y="1360"/>
                    <a:pt x="1" y="1458"/>
                    <a:pt x="62" y="1519"/>
                  </a:cubicBezTo>
                  <a:cubicBezTo>
                    <a:pt x="87" y="1544"/>
                    <a:pt x="123" y="1556"/>
                    <a:pt x="172" y="1556"/>
                  </a:cubicBezTo>
                  <a:cubicBezTo>
                    <a:pt x="209" y="1556"/>
                    <a:pt x="246" y="1544"/>
                    <a:pt x="271" y="1519"/>
                  </a:cubicBezTo>
                  <a:cubicBezTo>
                    <a:pt x="295" y="1495"/>
                    <a:pt x="786" y="1004"/>
                    <a:pt x="1191" y="219"/>
                  </a:cubicBezTo>
                  <a:cubicBezTo>
                    <a:pt x="1228" y="145"/>
                    <a:pt x="1203" y="59"/>
                    <a:pt x="1129" y="23"/>
                  </a:cubicBezTo>
                  <a:cubicBezTo>
                    <a:pt x="1106" y="7"/>
                    <a:pt x="1081" y="0"/>
                    <a:pt x="1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893;p31">
            <a:extLst>
              <a:ext uri="{FF2B5EF4-FFF2-40B4-BE49-F238E27FC236}">
                <a16:creationId xmlns:a16="http://schemas.microsoft.com/office/drawing/2014/main" id="{E935421E-08CB-A270-0115-DD48165204E6}"/>
              </a:ext>
            </a:extLst>
          </p:cNvPr>
          <p:cNvGrpSpPr/>
          <p:nvPr/>
        </p:nvGrpSpPr>
        <p:grpSpPr>
          <a:xfrm>
            <a:off x="204270" y="3440035"/>
            <a:ext cx="651134" cy="1425679"/>
            <a:chOff x="4608334" y="2122274"/>
            <a:chExt cx="303220" cy="663909"/>
          </a:xfrm>
        </p:grpSpPr>
        <p:sp>
          <p:nvSpPr>
            <p:cNvPr id="25" name="Google Shape;894;p31">
              <a:extLst>
                <a:ext uri="{FF2B5EF4-FFF2-40B4-BE49-F238E27FC236}">
                  <a16:creationId xmlns:a16="http://schemas.microsoft.com/office/drawing/2014/main" id="{218DC8DB-4D63-21A3-FDFE-D0B1654B07C9}"/>
                </a:ext>
              </a:extLst>
            </p:cNvPr>
            <p:cNvSpPr/>
            <p:nvPr/>
          </p:nvSpPr>
          <p:spPr>
            <a:xfrm>
              <a:off x="4631753" y="2191855"/>
              <a:ext cx="260510" cy="594329"/>
            </a:xfrm>
            <a:custGeom>
              <a:avLst/>
              <a:gdLst/>
              <a:ahLst/>
              <a:cxnLst/>
              <a:rect l="l" t="t" r="r" b="b"/>
              <a:pathLst>
                <a:path w="8454" h="19287" extrusionOk="0">
                  <a:moveTo>
                    <a:pt x="3264" y="0"/>
                  </a:moveTo>
                  <a:lnTo>
                    <a:pt x="3264" y="4724"/>
                  </a:lnTo>
                  <a:lnTo>
                    <a:pt x="1571" y="6809"/>
                  </a:lnTo>
                  <a:cubicBezTo>
                    <a:pt x="1093" y="7398"/>
                    <a:pt x="725" y="8049"/>
                    <a:pt x="455" y="8748"/>
                  </a:cubicBezTo>
                  <a:cubicBezTo>
                    <a:pt x="160" y="9533"/>
                    <a:pt x="1" y="10380"/>
                    <a:pt x="1" y="11238"/>
                  </a:cubicBezTo>
                  <a:lnTo>
                    <a:pt x="1" y="18133"/>
                  </a:lnTo>
                  <a:cubicBezTo>
                    <a:pt x="1" y="18133"/>
                    <a:pt x="639" y="18600"/>
                    <a:pt x="1853" y="18943"/>
                  </a:cubicBezTo>
                  <a:cubicBezTo>
                    <a:pt x="2638" y="19176"/>
                    <a:pt x="3448" y="19287"/>
                    <a:pt x="4258" y="19287"/>
                  </a:cubicBezTo>
                  <a:cubicBezTo>
                    <a:pt x="5055" y="19274"/>
                    <a:pt x="5841" y="19164"/>
                    <a:pt x="6601" y="18943"/>
                  </a:cubicBezTo>
                  <a:cubicBezTo>
                    <a:pt x="7816" y="18600"/>
                    <a:pt x="8454" y="18133"/>
                    <a:pt x="8454" y="18133"/>
                  </a:cubicBezTo>
                  <a:lnTo>
                    <a:pt x="8454" y="11238"/>
                  </a:lnTo>
                  <a:cubicBezTo>
                    <a:pt x="8454" y="10380"/>
                    <a:pt x="8294" y="9533"/>
                    <a:pt x="7988" y="8748"/>
                  </a:cubicBezTo>
                  <a:cubicBezTo>
                    <a:pt x="7730" y="8049"/>
                    <a:pt x="7350" y="7398"/>
                    <a:pt x="6883" y="6809"/>
                  </a:cubicBezTo>
                  <a:lnTo>
                    <a:pt x="5190" y="4724"/>
                  </a:lnTo>
                  <a:lnTo>
                    <a:pt x="51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95;p31">
              <a:extLst>
                <a:ext uri="{FF2B5EF4-FFF2-40B4-BE49-F238E27FC236}">
                  <a16:creationId xmlns:a16="http://schemas.microsoft.com/office/drawing/2014/main" id="{DF049846-2818-DB4D-3982-816D7CCBB0E3}"/>
                </a:ext>
              </a:extLst>
            </p:cNvPr>
            <p:cNvSpPr/>
            <p:nvPr/>
          </p:nvSpPr>
          <p:spPr>
            <a:xfrm>
              <a:off x="4612463" y="2509434"/>
              <a:ext cx="294930" cy="166124"/>
            </a:xfrm>
            <a:custGeom>
              <a:avLst/>
              <a:gdLst/>
              <a:ahLst/>
              <a:cxnLst/>
              <a:rect l="l" t="t" r="r" b="b"/>
              <a:pathLst>
                <a:path w="9571" h="5391" extrusionOk="0">
                  <a:moveTo>
                    <a:pt x="1" y="0"/>
                  </a:moveTo>
                  <a:lnTo>
                    <a:pt x="1" y="4000"/>
                  </a:lnTo>
                  <a:cubicBezTo>
                    <a:pt x="1" y="4000"/>
                    <a:pt x="1991" y="5390"/>
                    <a:pt x="4827" y="5390"/>
                  </a:cubicBezTo>
                  <a:cubicBezTo>
                    <a:pt x="6244" y="5390"/>
                    <a:pt x="7873" y="5042"/>
                    <a:pt x="9571" y="4000"/>
                  </a:cubicBezTo>
                  <a:lnTo>
                    <a:pt x="9571" y="0"/>
                  </a:lnTo>
                  <a:cubicBezTo>
                    <a:pt x="7873" y="1043"/>
                    <a:pt x="6244" y="1390"/>
                    <a:pt x="4827" y="1390"/>
                  </a:cubicBezTo>
                  <a:cubicBezTo>
                    <a:pt x="1991" y="1390"/>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96;p31">
              <a:extLst>
                <a:ext uri="{FF2B5EF4-FFF2-40B4-BE49-F238E27FC236}">
                  <a16:creationId xmlns:a16="http://schemas.microsoft.com/office/drawing/2014/main" id="{E6941C6C-C4B7-DF47-450F-63A8A00CFD3F}"/>
                </a:ext>
              </a:extLst>
            </p:cNvPr>
            <p:cNvSpPr/>
            <p:nvPr/>
          </p:nvSpPr>
          <p:spPr>
            <a:xfrm>
              <a:off x="4608334" y="2527276"/>
              <a:ext cx="303220" cy="49458"/>
            </a:xfrm>
            <a:custGeom>
              <a:avLst/>
              <a:gdLst/>
              <a:ahLst/>
              <a:cxnLst/>
              <a:rect l="l" t="t" r="r" b="b"/>
              <a:pathLst>
                <a:path w="9840" h="1605" extrusionOk="0">
                  <a:moveTo>
                    <a:pt x="131" y="1"/>
                  </a:moveTo>
                  <a:cubicBezTo>
                    <a:pt x="95" y="1"/>
                    <a:pt x="59" y="17"/>
                    <a:pt x="37" y="47"/>
                  </a:cubicBezTo>
                  <a:cubicBezTo>
                    <a:pt x="0" y="96"/>
                    <a:pt x="12" y="169"/>
                    <a:pt x="61" y="206"/>
                  </a:cubicBezTo>
                  <a:cubicBezTo>
                    <a:pt x="98" y="231"/>
                    <a:pt x="2123" y="1605"/>
                    <a:pt x="4981" y="1605"/>
                  </a:cubicBezTo>
                  <a:cubicBezTo>
                    <a:pt x="6417" y="1605"/>
                    <a:pt x="8061" y="1249"/>
                    <a:pt x="9766" y="206"/>
                  </a:cubicBezTo>
                  <a:cubicBezTo>
                    <a:pt x="9827" y="182"/>
                    <a:pt x="9840" y="108"/>
                    <a:pt x="9803" y="59"/>
                  </a:cubicBezTo>
                  <a:cubicBezTo>
                    <a:pt x="9787" y="21"/>
                    <a:pt x="9753" y="1"/>
                    <a:pt x="9717" y="1"/>
                  </a:cubicBezTo>
                  <a:cubicBezTo>
                    <a:pt x="9696" y="1"/>
                    <a:pt x="9674" y="8"/>
                    <a:pt x="9655" y="22"/>
                  </a:cubicBezTo>
                  <a:cubicBezTo>
                    <a:pt x="7988" y="1040"/>
                    <a:pt x="6382" y="1380"/>
                    <a:pt x="4981" y="1380"/>
                  </a:cubicBezTo>
                  <a:cubicBezTo>
                    <a:pt x="2195" y="1380"/>
                    <a:pt x="221" y="39"/>
                    <a:pt x="196" y="22"/>
                  </a:cubicBezTo>
                  <a:cubicBezTo>
                    <a:pt x="177" y="8"/>
                    <a:pt x="154"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97;p31">
              <a:extLst>
                <a:ext uri="{FF2B5EF4-FFF2-40B4-BE49-F238E27FC236}">
                  <a16:creationId xmlns:a16="http://schemas.microsoft.com/office/drawing/2014/main" id="{CDBC249D-56DB-B040-E2FF-EB9BD5B82938}"/>
                </a:ext>
              </a:extLst>
            </p:cNvPr>
            <p:cNvSpPr/>
            <p:nvPr/>
          </p:nvSpPr>
          <p:spPr>
            <a:xfrm>
              <a:off x="4608334" y="2604806"/>
              <a:ext cx="303220" cy="49427"/>
            </a:xfrm>
            <a:custGeom>
              <a:avLst/>
              <a:gdLst/>
              <a:ahLst/>
              <a:cxnLst/>
              <a:rect l="l" t="t" r="r" b="b"/>
              <a:pathLst>
                <a:path w="9840" h="1604" extrusionOk="0">
                  <a:moveTo>
                    <a:pt x="134" y="1"/>
                  </a:moveTo>
                  <a:cubicBezTo>
                    <a:pt x="97" y="1"/>
                    <a:pt x="60" y="20"/>
                    <a:pt x="37" y="58"/>
                  </a:cubicBezTo>
                  <a:cubicBezTo>
                    <a:pt x="0" y="107"/>
                    <a:pt x="12" y="168"/>
                    <a:pt x="61" y="205"/>
                  </a:cubicBezTo>
                  <a:cubicBezTo>
                    <a:pt x="98" y="230"/>
                    <a:pt x="2123" y="1604"/>
                    <a:pt x="4981" y="1604"/>
                  </a:cubicBezTo>
                  <a:cubicBezTo>
                    <a:pt x="6417" y="1604"/>
                    <a:pt x="8061" y="1260"/>
                    <a:pt x="9766" y="218"/>
                  </a:cubicBezTo>
                  <a:cubicBezTo>
                    <a:pt x="9827" y="181"/>
                    <a:pt x="9840" y="107"/>
                    <a:pt x="9803" y="58"/>
                  </a:cubicBezTo>
                  <a:cubicBezTo>
                    <a:pt x="9786" y="25"/>
                    <a:pt x="9748" y="4"/>
                    <a:pt x="9710" y="4"/>
                  </a:cubicBezTo>
                  <a:cubicBezTo>
                    <a:pt x="9691" y="4"/>
                    <a:pt x="9672" y="9"/>
                    <a:pt x="9655" y="21"/>
                  </a:cubicBezTo>
                  <a:cubicBezTo>
                    <a:pt x="7985" y="1042"/>
                    <a:pt x="6375" y="1382"/>
                    <a:pt x="4972" y="1382"/>
                  </a:cubicBezTo>
                  <a:cubicBezTo>
                    <a:pt x="2191" y="1382"/>
                    <a:pt x="221" y="46"/>
                    <a:pt x="196" y="21"/>
                  </a:cubicBezTo>
                  <a:cubicBezTo>
                    <a:pt x="178" y="7"/>
                    <a:pt x="15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98;p31">
              <a:extLst>
                <a:ext uri="{FF2B5EF4-FFF2-40B4-BE49-F238E27FC236}">
                  <a16:creationId xmlns:a16="http://schemas.microsoft.com/office/drawing/2014/main" id="{97335B56-C539-7EBF-F75E-79ADBD2EF6C8}"/>
                </a:ext>
              </a:extLst>
            </p:cNvPr>
            <p:cNvSpPr/>
            <p:nvPr/>
          </p:nvSpPr>
          <p:spPr>
            <a:xfrm>
              <a:off x="4700194" y="2509434"/>
              <a:ext cx="124030" cy="186770"/>
            </a:xfrm>
            <a:custGeom>
              <a:avLst/>
              <a:gdLst/>
              <a:ahLst/>
              <a:cxnLst/>
              <a:rect l="l" t="t" r="r" b="b"/>
              <a:pathLst>
                <a:path w="4025" h="6061" extrusionOk="0">
                  <a:moveTo>
                    <a:pt x="2012" y="0"/>
                  </a:moveTo>
                  <a:cubicBezTo>
                    <a:pt x="896" y="0"/>
                    <a:pt x="0" y="1362"/>
                    <a:pt x="0" y="3030"/>
                  </a:cubicBezTo>
                  <a:cubicBezTo>
                    <a:pt x="0" y="4699"/>
                    <a:pt x="896" y="6061"/>
                    <a:pt x="2012" y="6061"/>
                  </a:cubicBezTo>
                  <a:cubicBezTo>
                    <a:pt x="3129" y="6061"/>
                    <a:pt x="4024" y="4699"/>
                    <a:pt x="4024" y="3030"/>
                  </a:cubicBezTo>
                  <a:cubicBezTo>
                    <a:pt x="4024" y="1362"/>
                    <a:pt x="3129" y="0"/>
                    <a:pt x="2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99;p31">
              <a:extLst>
                <a:ext uri="{FF2B5EF4-FFF2-40B4-BE49-F238E27FC236}">
                  <a16:creationId xmlns:a16="http://schemas.microsoft.com/office/drawing/2014/main" id="{D3E27A06-2BB0-3959-73BD-18DD682245AF}"/>
                </a:ext>
              </a:extLst>
            </p:cNvPr>
            <p:cNvSpPr/>
            <p:nvPr/>
          </p:nvSpPr>
          <p:spPr>
            <a:xfrm>
              <a:off x="4710024" y="2526814"/>
              <a:ext cx="103600" cy="152010"/>
            </a:xfrm>
            <a:custGeom>
              <a:avLst/>
              <a:gdLst/>
              <a:ahLst/>
              <a:cxnLst/>
              <a:rect l="l" t="t" r="r" b="b"/>
              <a:pathLst>
                <a:path w="3362" h="4933" extrusionOk="0">
                  <a:moveTo>
                    <a:pt x="1681" y="221"/>
                  </a:moveTo>
                  <a:cubicBezTo>
                    <a:pt x="2491" y="221"/>
                    <a:pt x="3141" y="1227"/>
                    <a:pt x="3141" y="2466"/>
                  </a:cubicBezTo>
                  <a:cubicBezTo>
                    <a:pt x="3141" y="3706"/>
                    <a:pt x="2491" y="4712"/>
                    <a:pt x="1681" y="4712"/>
                  </a:cubicBezTo>
                  <a:cubicBezTo>
                    <a:pt x="884" y="4712"/>
                    <a:pt x="233" y="3706"/>
                    <a:pt x="233" y="2466"/>
                  </a:cubicBezTo>
                  <a:cubicBezTo>
                    <a:pt x="233" y="1227"/>
                    <a:pt x="884" y="221"/>
                    <a:pt x="1681" y="221"/>
                  </a:cubicBezTo>
                  <a:close/>
                  <a:moveTo>
                    <a:pt x="1681" y="0"/>
                  </a:moveTo>
                  <a:cubicBezTo>
                    <a:pt x="761" y="0"/>
                    <a:pt x="0" y="1105"/>
                    <a:pt x="0" y="2466"/>
                  </a:cubicBezTo>
                  <a:cubicBezTo>
                    <a:pt x="0" y="3828"/>
                    <a:pt x="761" y="4932"/>
                    <a:pt x="1681" y="4932"/>
                  </a:cubicBezTo>
                  <a:cubicBezTo>
                    <a:pt x="2614" y="4932"/>
                    <a:pt x="3362" y="3828"/>
                    <a:pt x="3362" y="2466"/>
                  </a:cubicBezTo>
                  <a:cubicBezTo>
                    <a:pt x="3362" y="1105"/>
                    <a:pt x="2614" y="0"/>
                    <a:pt x="1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0;p31">
              <a:extLst>
                <a:ext uri="{FF2B5EF4-FFF2-40B4-BE49-F238E27FC236}">
                  <a16:creationId xmlns:a16="http://schemas.microsoft.com/office/drawing/2014/main" id="{FF58C3F9-51D4-4E5D-C059-0D265AE8B751}"/>
                </a:ext>
              </a:extLst>
            </p:cNvPr>
            <p:cNvSpPr/>
            <p:nvPr/>
          </p:nvSpPr>
          <p:spPr>
            <a:xfrm>
              <a:off x="4658994" y="2205074"/>
              <a:ext cx="207940" cy="257120"/>
            </a:xfrm>
            <a:custGeom>
              <a:avLst/>
              <a:gdLst/>
              <a:ahLst/>
              <a:cxnLst/>
              <a:rect l="l" t="t" r="r" b="b"/>
              <a:pathLst>
                <a:path w="6748" h="8344" extrusionOk="0">
                  <a:moveTo>
                    <a:pt x="2012" y="1"/>
                  </a:moveTo>
                  <a:lnTo>
                    <a:pt x="2012" y="3510"/>
                  </a:lnTo>
                  <a:lnTo>
                    <a:pt x="0" y="6430"/>
                  </a:lnTo>
                  <a:cubicBezTo>
                    <a:pt x="0" y="6430"/>
                    <a:pt x="1116" y="8343"/>
                    <a:pt x="3349" y="8343"/>
                  </a:cubicBezTo>
                  <a:cubicBezTo>
                    <a:pt x="5460" y="8343"/>
                    <a:pt x="6748" y="6368"/>
                    <a:pt x="6748" y="6368"/>
                  </a:cubicBezTo>
                  <a:lnTo>
                    <a:pt x="4699" y="4172"/>
                  </a:lnTo>
                  <a:lnTo>
                    <a:pt x="46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901;p31">
              <a:extLst>
                <a:ext uri="{FF2B5EF4-FFF2-40B4-BE49-F238E27FC236}">
                  <a16:creationId xmlns:a16="http://schemas.microsoft.com/office/drawing/2014/main" id="{185A8641-6231-3543-2C45-BF6930E9F7AD}"/>
                </a:ext>
              </a:extLst>
            </p:cNvPr>
            <p:cNvSpPr/>
            <p:nvPr/>
          </p:nvSpPr>
          <p:spPr>
            <a:xfrm>
              <a:off x="4668054" y="2381090"/>
              <a:ext cx="189451" cy="61075"/>
            </a:xfrm>
            <a:custGeom>
              <a:avLst/>
              <a:gdLst/>
              <a:ahLst/>
              <a:cxnLst/>
              <a:rect l="l" t="t" r="r" b="b"/>
              <a:pathLst>
                <a:path w="6148" h="1982" extrusionOk="0">
                  <a:moveTo>
                    <a:pt x="129" y="0"/>
                  </a:moveTo>
                  <a:cubicBezTo>
                    <a:pt x="110" y="0"/>
                    <a:pt x="90" y="6"/>
                    <a:pt x="74" y="18"/>
                  </a:cubicBezTo>
                  <a:cubicBezTo>
                    <a:pt x="13" y="43"/>
                    <a:pt x="0" y="116"/>
                    <a:pt x="25" y="165"/>
                  </a:cubicBezTo>
                  <a:cubicBezTo>
                    <a:pt x="37" y="190"/>
                    <a:pt x="1043" y="1981"/>
                    <a:pt x="3080" y="1981"/>
                  </a:cubicBezTo>
                  <a:cubicBezTo>
                    <a:pt x="5117" y="1981"/>
                    <a:pt x="6110" y="264"/>
                    <a:pt x="6123" y="251"/>
                  </a:cubicBezTo>
                  <a:cubicBezTo>
                    <a:pt x="6147" y="190"/>
                    <a:pt x="6135" y="129"/>
                    <a:pt x="6073" y="92"/>
                  </a:cubicBezTo>
                  <a:cubicBezTo>
                    <a:pt x="6058" y="84"/>
                    <a:pt x="6040" y="80"/>
                    <a:pt x="6022" y="80"/>
                  </a:cubicBezTo>
                  <a:cubicBezTo>
                    <a:pt x="5983" y="80"/>
                    <a:pt x="5943" y="99"/>
                    <a:pt x="5926" y="141"/>
                  </a:cubicBezTo>
                  <a:cubicBezTo>
                    <a:pt x="5914" y="153"/>
                    <a:pt x="4982" y="1760"/>
                    <a:pt x="3080" y="1760"/>
                  </a:cubicBezTo>
                  <a:cubicBezTo>
                    <a:pt x="1178" y="1760"/>
                    <a:pt x="234" y="80"/>
                    <a:pt x="221" y="55"/>
                  </a:cubicBezTo>
                  <a:cubicBezTo>
                    <a:pt x="205" y="22"/>
                    <a:pt x="167"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902;p31">
              <a:extLst>
                <a:ext uri="{FF2B5EF4-FFF2-40B4-BE49-F238E27FC236}">
                  <a16:creationId xmlns:a16="http://schemas.microsoft.com/office/drawing/2014/main" id="{E0FD999C-61B2-BC10-533B-16D4C076BDF7}"/>
                </a:ext>
              </a:extLst>
            </p:cNvPr>
            <p:cNvSpPr/>
            <p:nvPr/>
          </p:nvSpPr>
          <p:spPr>
            <a:xfrm>
              <a:off x="4627994" y="2723876"/>
              <a:ext cx="268060" cy="42278"/>
            </a:xfrm>
            <a:custGeom>
              <a:avLst/>
              <a:gdLst/>
              <a:ahLst/>
              <a:cxnLst/>
              <a:rect l="l" t="t" r="r" b="b"/>
              <a:pathLst>
                <a:path w="8699" h="1372" extrusionOk="0">
                  <a:moveTo>
                    <a:pt x="125" y="0"/>
                  </a:moveTo>
                  <a:cubicBezTo>
                    <a:pt x="90" y="0"/>
                    <a:pt x="59" y="17"/>
                    <a:pt x="37" y="46"/>
                  </a:cubicBezTo>
                  <a:cubicBezTo>
                    <a:pt x="0" y="96"/>
                    <a:pt x="12" y="169"/>
                    <a:pt x="61" y="206"/>
                  </a:cubicBezTo>
                  <a:cubicBezTo>
                    <a:pt x="86" y="218"/>
                    <a:pt x="724" y="684"/>
                    <a:pt x="1938" y="1028"/>
                  </a:cubicBezTo>
                  <a:cubicBezTo>
                    <a:pt x="2724" y="1261"/>
                    <a:pt x="3533" y="1371"/>
                    <a:pt x="4343" y="1371"/>
                  </a:cubicBezTo>
                  <a:lnTo>
                    <a:pt x="4380" y="1371"/>
                  </a:lnTo>
                  <a:cubicBezTo>
                    <a:pt x="5190" y="1371"/>
                    <a:pt x="5987" y="1249"/>
                    <a:pt x="6748" y="1028"/>
                  </a:cubicBezTo>
                  <a:cubicBezTo>
                    <a:pt x="7975" y="684"/>
                    <a:pt x="8613" y="218"/>
                    <a:pt x="8637" y="206"/>
                  </a:cubicBezTo>
                  <a:cubicBezTo>
                    <a:pt x="8686" y="169"/>
                    <a:pt x="8699" y="96"/>
                    <a:pt x="8662" y="46"/>
                  </a:cubicBezTo>
                  <a:cubicBezTo>
                    <a:pt x="8639" y="17"/>
                    <a:pt x="8604" y="0"/>
                    <a:pt x="8568" y="0"/>
                  </a:cubicBezTo>
                  <a:cubicBezTo>
                    <a:pt x="8545" y="0"/>
                    <a:pt x="8522" y="7"/>
                    <a:pt x="8502" y="22"/>
                  </a:cubicBezTo>
                  <a:cubicBezTo>
                    <a:pt x="8490" y="22"/>
                    <a:pt x="7877" y="476"/>
                    <a:pt x="6686" y="819"/>
                  </a:cubicBezTo>
                  <a:cubicBezTo>
                    <a:pt x="5938" y="1028"/>
                    <a:pt x="5165" y="1138"/>
                    <a:pt x="4380" y="1151"/>
                  </a:cubicBezTo>
                  <a:cubicBezTo>
                    <a:pt x="3570" y="1151"/>
                    <a:pt x="2773" y="1040"/>
                    <a:pt x="2000" y="819"/>
                  </a:cubicBezTo>
                  <a:cubicBezTo>
                    <a:pt x="822" y="476"/>
                    <a:pt x="196" y="22"/>
                    <a:pt x="196" y="22"/>
                  </a:cubicBezTo>
                  <a:cubicBezTo>
                    <a:pt x="172" y="7"/>
                    <a:pt x="148"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903;p31">
              <a:extLst>
                <a:ext uri="{FF2B5EF4-FFF2-40B4-BE49-F238E27FC236}">
                  <a16:creationId xmlns:a16="http://schemas.microsoft.com/office/drawing/2014/main" id="{8D31E60C-6A80-AD59-81C5-C9A395060136}"/>
                </a:ext>
              </a:extLst>
            </p:cNvPr>
            <p:cNvSpPr/>
            <p:nvPr/>
          </p:nvSpPr>
          <p:spPr>
            <a:xfrm>
              <a:off x="4736494" y="2122274"/>
              <a:ext cx="51430" cy="57871"/>
            </a:xfrm>
            <a:custGeom>
              <a:avLst/>
              <a:gdLst/>
              <a:ahLst/>
              <a:cxnLst/>
              <a:rect l="l" t="t" r="r" b="b"/>
              <a:pathLst>
                <a:path w="1669" h="1878" extrusionOk="0">
                  <a:moveTo>
                    <a:pt x="479" y="1"/>
                  </a:moveTo>
                  <a:cubicBezTo>
                    <a:pt x="331" y="1"/>
                    <a:pt x="196" y="62"/>
                    <a:pt x="98" y="173"/>
                  </a:cubicBezTo>
                  <a:cubicBezTo>
                    <a:pt x="37" y="259"/>
                    <a:pt x="0" y="357"/>
                    <a:pt x="0" y="479"/>
                  </a:cubicBezTo>
                  <a:lnTo>
                    <a:pt x="0" y="1878"/>
                  </a:lnTo>
                  <a:lnTo>
                    <a:pt x="1669" y="1878"/>
                  </a:lnTo>
                  <a:lnTo>
                    <a:pt x="1669" y="479"/>
                  </a:lnTo>
                  <a:cubicBezTo>
                    <a:pt x="1669" y="344"/>
                    <a:pt x="1620" y="222"/>
                    <a:pt x="1534" y="136"/>
                  </a:cubicBezTo>
                  <a:cubicBezTo>
                    <a:pt x="1448" y="50"/>
                    <a:pt x="1325" y="1"/>
                    <a:pt x="1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904;p31">
              <a:extLst>
                <a:ext uri="{FF2B5EF4-FFF2-40B4-BE49-F238E27FC236}">
                  <a16:creationId xmlns:a16="http://schemas.microsoft.com/office/drawing/2014/main" id="{C9177E49-B8BC-39A9-E3AE-C1BB6B6C7941}"/>
                </a:ext>
              </a:extLst>
            </p:cNvPr>
            <p:cNvSpPr/>
            <p:nvPr/>
          </p:nvSpPr>
          <p:spPr>
            <a:xfrm>
              <a:off x="4748203" y="2132875"/>
              <a:ext cx="7211" cy="57100"/>
            </a:xfrm>
            <a:custGeom>
              <a:avLst/>
              <a:gdLst/>
              <a:ahLst/>
              <a:cxnLst/>
              <a:rect l="l" t="t" r="r" b="b"/>
              <a:pathLst>
                <a:path w="234" h="1853" extrusionOk="0">
                  <a:moveTo>
                    <a:pt x="111" y="0"/>
                  </a:moveTo>
                  <a:cubicBezTo>
                    <a:pt x="50" y="0"/>
                    <a:pt x="0" y="62"/>
                    <a:pt x="0" y="123"/>
                  </a:cubicBezTo>
                  <a:lnTo>
                    <a:pt x="0" y="1730"/>
                  </a:lnTo>
                  <a:cubicBezTo>
                    <a:pt x="0" y="1804"/>
                    <a:pt x="50" y="1853"/>
                    <a:pt x="111" y="1853"/>
                  </a:cubicBezTo>
                  <a:cubicBezTo>
                    <a:pt x="172" y="1853"/>
                    <a:pt x="234" y="1804"/>
                    <a:pt x="234" y="1730"/>
                  </a:cubicBezTo>
                  <a:lnTo>
                    <a:pt x="234" y="123"/>
                  </a:lnTo>
                  <a:cubicBezTo>
                    <a:pt x="234" y="62"/>
                    <a:pt x="172"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905;p31">
              <a:extLst>
                <a:ext uri="{FF2B5EF4-FFF2-40B4-BE49-F238E27FC236}">
                  <a16:creationId xmlns:a16="http://schemas.microsoft.com/office/drawing/2014/main" id="{7F2F640F-9AEA-035D-5A78-DEBA04121E69}"/>
                </a:ext>
              </a:extLst>
            </p:cNvPr>
            <p:cNvSpPr/>
            <p:nvPr/>
          </p:nvSpPr>
          <p:spPr>
            <a:xfrm>
              <a:off x="4768603" y="2132875"/>
              <a:ext cx="6841" cy="57100"/>
            </a:xfrm>
            <a:custGeom>
              <a:avLst/>
              <a:gdLst/>
              <a:ahLst/>
              <a:cxnLst/>
              <a:rect l="l" t="t" r="r" b="b"/>
              <a:pathLst>
                <a:path w="222" h="1853" extrusionOk="0">
                  <a:moveTo>
                    <a:pt x="111" y="0"/>
                  </a:moveTo>
                  <a:cubicBezTo>
                    <a:pt x="50" y="0"/>
                    <a:pt x="1" y="62"/>
                    <a:pt x="1" y="123"/>
                  </a:cubicBezTo>
                  <a:lnTo>
                    <a:pt x="1" y="1730"/>
                  </a:lnTo>
                  <a:cubicBezTo>
                    <a:pt x="1" y="1804"/>
                    <a:pt x="50" y="1853"/>
                    <a:pt x="111" y="1853"/>
                  </a:cubicBezTo>
                  <a:cubicBezTo>
                    <a:pt x="173" y="1853"/>
                    <a:pt x="222" y="1804"/>
                    <a:pt x="222" y="1730"/>
                  </a:cubicBezTo>
                  <a:lnTo>
                    <a:pt x="222" y="123"/>
                  </a:lnTo>
                  <a:cubicBezTo>
                    <a:pt x="222" y="62"/>
                    <a:pt x="173"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906;p31">
              <a:extLst>
                <a:ext uri="{FF2B5EF4-FFF2-40B4-BE49-F238E27FC236}">
                  <a16:creationId xmlns:a16="http://schemas.microsoft.com/office/drawing/2014/main" id="{E5FBF7B5-3015-F23C-0BDA-5CA86AE8AC68}"/>
                </a:ext>
              </a:extLst>
            </p:cNvPr>
            <p:cNvSpPr/>
            <p:nvPr/>
          </p:nvSpPr>
          <p:spPr>
            <a:xfrm>
              <a:off x="4713783" y="2176355"/>
              <a:ext cx="96081" cy="43881"/>
            </a:xfrm>
            <a:custGeom>
              <a:avLst/>
              <a:gdLst/>
              <a:ahLst/>
              <a:cxnLst/>
              <a:rect l="l" t="t" r="r" b="b"/>
              <a:pathLst>
                <a:path w="3118" h="1424" extrusionOk="0">
                  <a:moveTo>
                    <a:pt x="737" y="0"/>
                  </a:moveTo>
                  <a:cubicBezTo>
                    <a:pt x="541" y="0"/>
                    <a:pt x="357" y="86"/>
                    <a:pt x="222" y="209"/>
                  </a:cubicBezTo>
                  <a:cubicBezTo>
                    <a:pt x="87" y="344"/>
                    <a:pt x="1" y="516"/>
                    <a:pt x="1" y="712"/>
                  </a:cubicBezTo>
                  <a:cubicBezTo>
                    <a:pt x="1" y="933"/>
                    <a:pt x="99" y="1117"/>
                    <a:pt x="259" y="1252"/>
                  </a:cubicBezTo>
                  <a:cubicBezTo>
                    <a:pt x="394" y="1362"/>
                    <a:pt x="553" y="1423"/>
                    <a:pt x="737" y="1423"/>
                  </a:cubicBezTo>
                  <a:lnTo>
                    <a:pt x="2381" y="1423"/>
                  </a:lnTo>
                  <a:cubicBezTo>
                    <a:pt x="2541" y="1423"/>
                    <a:pt x="2700" y="1374"/>
                    <a:pt x="2823" y="1289"/>
                  </a:cubicBezTo>
                  <a:cubicBezTo>
                    <a:pt x="2995" y="1154"/>
                    <a:pt x="3117" y="945"/>
                    <a:pt x="3117" y="712"/>
                  </a:cubicBezTo>
                  <a:cubicBezTo>
                    <a:pt x="3117" y="516"/>
                    <a:pt x="3031" y="344"/>
                    <a:pt x="2896" y="209"/>
                  </a:cubicBezTo>
                  <a:cubicBezTo>
                    <a:pt x="2774" y="86"/>
                    <a:pt x="2590" y="0"/>
                    <a:pt x="2381" y="0"/>
                  </a:cubicBezTo>
                  <a:close/>
                </a:path>
              </a:pathLst>
            </a:custGeom>
            <a:solidFill>
              <a:srgbClr val="FFA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907;p31">
              <a:extLst>
                <a:ext uri="{FF2B5EF4-FFF2-40B4-BE49-F238E27FC236}">
                  <a16:creationId xmlns:a16="http://schemas.microsoft.com/office/drawing/2014/main" id="{082648D1-90B6-1398-1DEA-C71BDEBD47B3}"/>
                </a:ext>
              </a:extLst>
            </p:cNvPr>
            <p:cNvSpPr/>
            <p:nvPr/>
          </p:nvSpPr>
          <p:spPr>
            <a:xfrm>
              <a:off x="4730053" y="2217185"/>
              <a:ext cx="64311" cy="6440"/>
            </a:xfrm>
            <a:custGeom>
              <a:avLst/>
              <a:gdLst/>
              <a:ahLst/>
              <a:cxnLst/>
              <a:rect l="l" t="t" r="r" b="b"/>
              <a:pathLst>
                <a:path w="2087" h="209" extrusionOk="0">
                  <a:moveTo>
                    <a:pt x="111" y="0"/>
                  </a:moveTo>
                  <a:cubicBezTo>
                    <a:pt x="50" y="0"/>
                    <a:pt x="1" y="49"/>
                    <a:pt x="1" y="98"/>
                  </a:cubicBezTo>
                  <a:cubicBezTo>
                    <a:pt x="1" y="160"/>
                    <a:pt x="50" y="209"/>
                    <a:pt x="111" y="209"/>
                  </a:cubicBezTo>
                  <a:lnTo>
                    <a:pt x="1976" y="209"/>
                  </a:lnTo>
                  <a:cubicBezTo>
                    <a:pt x="2037" y="209"/>
                    <a:pt x="2086" y="160"/>
                    <a:pt x="2086" y="98"/>
                  </a:cubicBezTo>
                  <a:cubicBezTo>
                    <a:pt x="2086" y="49"/>
                    <a:pt x="2037"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914;p31">
            <a:extLst>
              <a:ext uri="{FF2B5EF4-FFF2-40B4-BE49-F238E27FC236}">
                <a16:creationId xmlns:a16="http://schemas.microsoft.com/office/drawing/2014/main" id="{B6BD16B3-1326-B6D8-BE50-DFF1810D7C50}"/>
              </a:ext>
            </a:extLst>
          </p:cNvPr>
          <p:cNvSpPr/>
          <p:nvPr/>
        </p:nvSpPr>
        <p:spPr>
          <a:xfrm rot="5400000">
            <a:off x="-596185" y="4540567"/>
            <a:ext cx="1162397" cy="62220"/>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947;p31">
            <a:extLst>
              <a:ext uri="{FF2B5EF4-FFF2-40B4-BE49-F238E27FC236}">
                <a16:creationId xmlns:a16="http://schemas.microsoft.com/office/drawing/2014/main" id="{4B79DE6A-780C-CBE9-BCE1-16D0A5E1D25D}"/>
              </a:ext>
            </a:extLst>
          </p:cNvPr>
          <p:cNvSpPr/>
          <p:nvPr/>
        </p:nvSpPr>
        <p:spPr>
          <a:xfrm>
            <a:off x="15548" y="0"/>
            <a:ext cx="1028700" cy="218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975;p31">
            <a:extLst>
              <a:ext uri="{FF2B5EF4-FFF2-40B4-BE49-F238E27FC236}">
                <a16:creationId xmlns:a16="http://schemas.microsoft.com/office/drawing/2014/main" id="{2D5262E0-A53E-06A5-374E-39EFB849E177}"/>
              </a:ext>
            </a:extLst>
          </p:cNvPr>
          <p:cNvGrpSpPr/>
          <p:nvPr/>
        </p:nvGrpSpPr>
        <p:grpSpPr>
          <a:xfrm>
            <a:off x="117043" y="391608"/>
            <a:ext cx="828662" cy="1447772"/>
            <a:chOff x="-1802900" y="1105884"/>
            <a:chExt cx="374587" cy="654449"/>
          </a:xfrm>
        </p:grpSpPr>
        <p:sp>
          <p:nvSpPr>
            <p:cNvPr id="725" name="Google Shape;976;p31">
              <a:extLst>
                <a:ext uri="{FF2B5EF4-FFF2-40B4-BE49-F238E27FC236}">
                  <a16:creationId xmlns:a16="http://schemas.microsoft.com/office/drawing/2014/main" id="{405D3F1B-94A4-68A0-1CE2-2B626029EF0E}"/>
                </a:ext>
              </a:extLst>
            </p:cNvPr>
            <p:cNvSpPr/>
            <p:nvPr/>
          </p:nvSpPr>
          <p:spPr>
            <a:xfrm>
              <a:off x="-1793687" y="1105884"/>
              <a:ext cx="354280" cy="654449"/>
            </a:xfrm>
            <a:custGeom>
              <a:avLst/>
              <a:gdLst/>
              <a:ahLst/>
              <a:cxnLst/>
              <a:rect l="l" t="t" r="r" b="b"/>
              <a:pathLst>
                <a:path w="11497" h="21238" extrusionOk="0">
                  <a:moveTo>
                    <a:pt x="5755" y="0"/>
                  </a:moveTo>
                  <a:cubicBezTo>
                    <a:pt x="3804" y="0"/>
                    <a:pt x="2209" y="258"/>
                    <a:pt x="2209" y="577"/>
                  </a:cubicBezTo>
                  <a:cubicBezTo>
                    <a:pt x="2209" y="577"/>
                    <a:pt x="1" y="6675"/>
                    <a:pt x="908" y="9815"/>
                  </a:cubicBezTo>
                  <a:cubicBezTo>
                    <a:pt x="1861" y="13117"/>
                    <a:pt x="4535" y="13277"/>
                    <a:pt x="5044" y="13277"/>
                  </a:cubicBezTo>
                  <a:cubicBezTo>
                    <a:pt x="5099" y="13277"/>
                    <a:pt x="5129" y="13275"/>
                    <a:pt x="5129" y="13275"/>
                  </a:cubicBezTo>
                  <a:lnTo>
                    <a:pt x="5129" y="19802"/>
                  </a:lnTo>
                  <a:cubicBezTo>
                    <a:pt x="5129" y="19802"/>
                    <a:pt x="4368" y="20305"/>
                    <a:pt x="3767" y="20722"/>
                  </a:cubicBezTo>
                  <a:cubicBezTo>
                    <a:pt x="3644" y="20796"/>
                    <a:pt x="3620" y="20919"/>
                    <a:pt x="3644" y="21029"/>
                  </a:cubicBezTo>
                  <a:cubicBezTo>
                    <a:pt x="3681" y="21139"/>
                    <a:pt x="3779" y="21238"/>
                    <a:pt x="3914" y="21238"/>
                  </a:cubicBezTo>
                  <a:lnTo>
                    <a:pt x="7583" y="21238"/>
                  </a:lnTo>
                  <a:cubicBezTo>
                    <a:pt x="7730" y="21238"/>
                    <a:pt x="7828" y="21127"/>
                    <a:pt x="7865" y="21017"/>
                  </a:cubicBezTo>
                  <a:cubicBezTo>
                    <a:pt x="7889" y="20906"/>
                    <a:pt x="7853" y="20784"/>
                    <a:pt x="7742" y="20722"/>
                  </a:cubicBezTo>
                  <a:lnTo>
                    <a:pt x="6368" y="19802"/>
                  </a:lnTo>
                  <a:lnTo>
                    <a:pt x="6368" y="13275"/>
                  </a:lnTo>
                  <a:cubicBezTo>
                    <a:pt x="6368" y="13275"/>
                    <a:pt x="6398" y="13277"/>
                    <a:pt x="6452" y="13277"/>
                  </a:cubicBezTo>
                  <a:cubicBezTo>
                    <a:pt x="6962" y="13277"/>
                    <a:pt x="9636" y="13117"/>
                    <a:pt x="10588" y="9815"/>
                  </a:cubicBezTo>
                  <a:cubicBezTo>
                    <a:pt x="11496" y="6675"/>
                    <a:pt x="9288" y="577"/>
                    <a:pt x="9288" y="577"/>
                  </a:cubicBezTo>
                  <a:cubicBezTo>
                    <a:pt x="9288" y="258"/>
                    <a:pt x="7705" y="0"/>
                    <a:pt x="5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977;p31">
              <a:extLst>
                <a:ext uri="{FF2B5EF4-FFF2-40B4-BE49-F238E27FC236}">
                  <a16:creationId xmlns:a16="http://schemas.microsoft.com/office/drawing/2014/main" id="{525FE6A8-A1EA-9CE9-E929-44F6F0D904F6}"/>
                </a:ext>
              </a:extLst>
            </p:cNvPr>
            <p:cNvSpPr/>
            <p:nvPr/>
          </p:nvSpPr>
          <p:spPr>
            <a:xfrm>
              <a:off x="-1729037" y="1119874"/>
              <a:ext cx="225350" cy="24991"/>
            </a:xfrm>
            <a:custGeom>
              <a:avLst/>
              <a:gdLst/>
              <a:ahLst/>
              <a:cxnLst/>
              <a:rect l="l" t="t" r="r" b="b"/>
              <a:pathLst>
                <a:path w="7313" h="811" extrusionOk="0">
                  <a:moveTo>
                    <a:pt x="111" y="0"/>
                  </a:moveTo>
                  <a:cubicBezTo>
                    <a:pt x="50" y="0"/>
                    <a:pt x="1" y="50"/>
                    <a:pt x="1" y="111"/>
                  </a:cubicBezTo>
                  <a:cubicBezTo>
                    <a:pt x="1" y="798"/>
                    <a:pt x="3509" y="810"/>
                    <a:pt x="3657" y="810"/>
                  </a:cubicBezTo>
                  <a:lnTo>
                    <a:pt x="3657" y="798"/>
                  </a:lnTo>
                  <a:cubicBezTo>
                    <a:pt x="3804" y="798"/>
                    <a:pt x="7313" y="798"/>
                    <a:pt x="7313" y="111"/>
                  </a:cubicBezTo>
                  <a:cubicBezTo>
                    <a:pt x="7313" y="50"/>
                    <a:pt x="7251" y="0"/>
                    <a:pt x="7190" y="0"/>
                  </a:cubicBezTo>
                  <a:cubicBezTo>
                    <a:pt x="7129" y="0"/>
                    <a:pt x="7080" y="50"/>
                    <a:pt x="7080" y="111"/>
                  </a:cubicBezTo>
                  <a:cubicBezTo>
                    <a:pt x="7018" y="283"/>
                    <a:pt x="5804" y="577"/>
                    <a:pt x="3657" y="577"/>
                  </a:cubicBezTo>
                  <a:cubicBezTo>
                    <a:pt x="1497" y="577"/>
                    <a:pt x="307" y="283"/>
                    <a:pt x="234" y="111"/>
                  </a:cubicBezTo>
                  <a:cubicBezTo>
                    <a:pt x="234" y="50"/>
                    <a:pt x="172"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978;p31">
              <a:extLst>
                <a:ext uri="{FF2B5EF4-FFF2-40B4-BE49-F238E27FC236}">
                  <a16:creationId xmlns:a16="http://schemas.microsoft.com/office/drawing/2014/main" id="{E2D528ED-9692-1D14-18BC-647E84E9CF91}"/>
                </a:ext>
              </a:extLst>
            </p:cNvPr>
            <p:cNvSpPr/>
            <p:nvPr/>
          </p:nvSpPr>
          <p:spPr>
            <a:xfrm>
              <a:off x="-1612217" y="1560313"/>
              <a:ext cx="7211" cy="108900"/>
            </a:xfrm>
            <a:custGeom>
              <a:avLst/>
              <a:gdLst/>
              <a:ahLst/>
              <a:cxnLst/>
              <a:rect l="l" t="t" r="r" b="b"/>
              <a:pathLst>
                <a:path w="234" h="3534" extrusionOk="0">
                  <a:moveTo>
                    <a:pt x="111" y="0"/>
                  </a:moveTo>
                  <a:cubicBezTo>
                    <a:pt x="50" y="0"/>
                    <a:pt x="1" y="50"/>
                    <a:pt x="1" y="111"/>
                  </a:cubicBezTo>
                  <a:lnTo>
                    <a:pt x="1" y="3423"/>
                  </a:lnTo>
                  <a:cubicBezTo>
                    <a:pt x="1" y="3485"/>
                    <a:pt x="50" y="3534"/>
                    <a:pt x="111" y="3534"/>
                  </a:cubicBezTo>
                  <a:cubicBezTo>
                    <a:pt x="172" y="3534"/>
                    <a:pt x="234" y="3485"/>
                    <a:pt x="234" y="3423"/>
                  </a:cubicBezTo>
                  <a:lnTo>
                    <a:pt x="234" y="111"/>
                  </a:lnTo>
                  <a:cubicBezTo>
                    <a:pt x="234" y="50"/>
                    <a:pt x="172"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979;p31">
              <a:extLst>
                <a:ext uri="{FF2B5EF4-FFF2-40B4-BE49-F238E27FC236}">
                  <a16:creationId xmlns:a16="http://schemas.microsoft.com/office/drawing/2014/main" id="{171F2ABB-AAEB-24C1-5234-1687E6C94DC6}"/>
                </a:ext>
              </a:extLst>
            </p:cNvPr>
            <p:cNvSpPr/>
            <p:nvPr/>
          </p:nvSpPr>
          <p:spPr>
            <a:xfrm>
              <a:off x="-1750576" y="1405622"/>
              <a:ext cx="32541" cy="55683"/>
            </a:xfrm>
            <a:custGeom>
              <a:avLst/>
              <a:gdLst/>
              <a:ahLst/>
              <a:cxnLst/>
              <a:rect l="l" t="t" r="r" b="b"/>
              <a:pathLst>
                <a:path w="1056" h="1807" extrusionOk="0">
                  <a:moveTo>
                    <a:pt x="117" y="1"/>
                  </a:moveTo>
                  <a:cubicBezTo>
                    <a:pt x="111" y="1"/>
                    <a:pt x="105" y="1"/>
                    <a:pt x="98" y="3"/>
                  </a:cubicBezTo>
                  <a:cubicBezTo>
                    <a:pt x="37" y="15"/>
                    <a:pt x="0" y="76"/>
                    <a:pt x="12" y="138"/>
                  </a:cubicBezTo>
                  <a:cubicBezTo>
                    <a:pt x="12" y="187"/>
                    <a:pt x="221" y="1168"/>
                    <a:pt x="847" y="1782"/>
                  </a:cubicBezTo>
                  <a:cubicBezTo>
                    <a:pt x="871" y="1794"/>
                    <a:pt x="896" y="1806"/>
                    <a:pt x="933" y="1806"/>
                  </a:cubicBezTo>
                  <a:cubicBezTo>
                    <a:pt x="957" y="1806"/>
                    <a:pt x="982" y="1794"/>
                    <a:pt x="1006" y="1769"/>
                  </a:cubicBezTo>
                  <a:cubicBezTo>
                    <a:pt x="1055" y="1732"/>
                    <a:pt x="1055" y="1659"/>
                    <a:pt x="1006" y="1610"/>
                  </a:cubicBezTo>
                  <a:cubicBezTo>
                    <a:pt x="430" y="1058"/>
                    <a:pt x="233" y="101"/>
                    <a:pt x="233" y="101"/>
                  </a:cubicBezTo>
                  <a:cubicBezTo>
                    <a:pt x="222" y="46"/>
                    <a:pt x="172"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980;p31">
              <a:extLst>
                <a:ext uri="{FF2B5EF4-FFF2-40B4-BE49-F238E27FC236}">
                  <a16:creationId xmlns:a16="http://schemas.microsoft.com/office/drawing/2014/main" id="{FD54CCC7-FC28-AEF0-C5EB-F42C6B84855A}"/>
                </a:ext>
              </a:extLst>
            </p:cNvPr>
            <p:cNvSpPr/>
            <p:nvPr/>
          </p:nvSpPr>
          <p:spPr>
            <a:xfrm>
              <a:off x="-1521097" y="1153432"/>
              <a:ext cx="20430" cy="56453"/>
            </a:xfrm>
            <a:custGeom>
              <a:avLst/>
              <a:gdLst/>
              <a:ahLst/>
              <a:cxnLst/>
              <a:rect l="l" t="t" r="r" b="b"/>
              <a:pathLst>
                <a:path w="663" h="1832" extrusionOk="0">
                  <a:moveTo>
                    <a:pt x="122" y="1"/>
                  </a:moveTo>
                  <a:cubicBezTo>
                    <a:pt x="114" y="1"/>
                    <a:pt x="106" y="2"/>
                    <a:pt x="98" y="3"/>
                  </a:cubicBezTo>
                  <a:cubicBezTo>
                    <a:pt x="37" y="28"/>
                    <a:pt x="0" y="89"/>
                    <a:pt x="13" y="151"/>
                  </a:cubicBezTo>
                  <a:lnTo>
                    <a:pt x="417" y="1745"/>
                  </a:lnTo>
                  <a:cubicBezTo>
                    <a:pt x="430" y="1795"/>
                    <a:pt x="479" y="1831"/>
                    <a:pt x="528" y="1831"/>
                  </a:cubicBezTo>
                  <a:lnTo>
                    <a:pt x="565" y="1831"/>
                  </a:lnTo>
                  <a:cubicBezTo>
                    <a:pt x="626" y="1807"/>
                    <a:pt x="663" y="1745"/>
                    <a:pt x="638" y="1684"/>
                  </a:cubicBezTo>
                  <a:lnTo>
                    <a:pt x="233" y="89"/>
                  </a:lnTo>
                  <a:cubicBezTo>
                    <a:pt x="223" y="36"/>
                    <a:pt x="175"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981;p31">
              <a:extLst>
                <a:ext uri="{FF2B5EF4-FFF2-40B4-BE49-F238E27FC236}">
                  <a16:creationId xmlns:a16="http://schemas.microsoft.com/office/drawing/2014/main" id="{10B3D0A4-5845-81B1-CF93-354CBC0E5192}"/>
                </a:ext>
              </a:extLst>
            </p:cNvPr>
            <p:cNvSpPr/>
            <p:nvPr/>
          </p:nvSpPr>
          <p:spPr>
            <a:xfrm>
              <a:off x="-1612217" y="1678643"/>
              <a:ext cx="7211" cy="12881"/>
            </a:xfrm>
            <a:custGeom>
              <a:avLst/>
              <a:gdLst/>
              <a:ahLst/>
              <a:cxnLst/>
              <a:rect l="l" t="t" r="r" b="b"/>
              <a:pathLst>
                <a:path w="234" h="418" extrusionOk="0">
                  <a:moveTo>
                    <a:pt x="111" y="1"/>
                  </a:moveTo>
                  <a:cubicBezTo>
                    <a:pt x="50" y="1"/>
                    <a:pt x="1" y="62"/>
                    <a:pt x="1" y="123"/>
                  </a:cubicBezTo>
                  <a:lnTo>
                    <a:pt x="1" y="307"/>
                  </a:lnTo>
                  <a:cubicBezTo>
                    <a:pt x="1" y="369"/>
                    <a:pt x="50" y="418"/>
                    <a:pt x="111" y="418"/>
                  </a:cubicBezTo>
                  <a:cubicBezTo>
                    <a:pt x="172" y="418"/>
                    <a:pt x="234" y="369"/>
                    <a:pt x="234" y="307"/>
                  </a:cubicBezTo>
                  <a:lnTo>
                    <a:pt x="234" y="123"/>
                  </a:lnTo>
                  <a:cubicBezTo>
                    <a:pt x="234" y="62"/>
                    <a:pt x="172"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982;p31">
              <a:extLst>
                <a:ext uri="{FF2B5EF4-FFF2-40B4-BE49-F238E27FC236}">
                  <a16:creationId xmlns:a16="http://schemas.microsoft.com/office/drawing/2014/main" id="{8D25E300-37F8-DC33-3B91-670B2CA529E3}"/>
                </a:ext>
              </a:extLst>
            </p:cNvPr>
            <p:cNvSpPr/>
            <p:nvPr/>
          </p:nvSpPr>
          <p:spPr>
            <a:xfrm>
              <a:off x="-1802900" y="1223074"/>
              <a:ext cx="374587" cy="262421"/>
            </a:xfrm>
            <a:custGeom>
              <a:avLst/>
              <a:gdLst/>
              <a:ahLst/>
              <a:cxnLst/>
              <a:rect l="l" t="t" r="r" b="b"/>
              <a:pathLst>
                <a:path w="12156" h="8516" extrusionOk="0">
                  <a:moveTo>
                    <a:pt x="6078" y="1"/>
                  </a:moveTo>
                  <a:cubicBezTo>
                    <a:pt x="4091" y="1"/>
                    <a:pt x="2483" y="246"/>
                    <a:pt x="2483" y="565"/>
                  </a:cubicBezTo>
                  <a:cubicBezTo>
                    <a:pt x="2483" y="565"/>
                    <a:pt x="0" y="8515"/>
                    <a:pt x="6050" y="8515"/>
                  </a:cubicBezTo>
                  <a:cubicBezTo>
                    <a:pt x="6059" y="8515"/>
                    <a:pt x="6069" y="8515"/>
                    <a:pt x="6078" y="8515"/>
                  </a:cubicBezTo>
                  <a:cubicBezTo>
                    <a:pt x="6087" y="8515"/>
                    <a:pt x="6097" y="8515"/>
                    <a:pt x="6106" y="8515"/>
                  </a:cubicBezTo>
                  <a:cubicBezTo>
                    <a:pt x="12156" y="8515"/>
                    <a:pt x="9673" y="565"/>
                    <a:pt x="9673" y="565"/>
                  </a:cubicBezTo>
                  <a:cubicBezTo>
                    <a:pt x="9673" y="246"/>
                    <a:pt x="8066" y="1"/>
                    <a:pt x="6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983;p31">
              <a:extLst>
                <a:ext uri="{FF2B5EF4-FFF2-40B4-BE49-F238E27FC236}">
                  <a16:creationId xmlns:a16="http://schemas.microsoft.com/office/drawing/2014/main" id="{F2CAB2DB-30EA-2E52-925A-7FFFB91ED48C}"/>
                </a:ext>
              </a:extLst>
            </p:cNvPr>
            <p:cNvSpPr/>
            <p:nvPr/>
          </p:nvSpPr>
          <p:spPr>
            <a:xfrm>
              <a:off x="-1729807" y="1237064"/>
              <a:ext cx="228771" cy="24621"/>
            </a:xfrm>
            <a:custGeom>
              <a:avLst/>
              <a:gdLst/>
              <a:ahLst/>
              <a:cxnLst/>
              <a:rect l="l" t="t" r="r" b="b"/>
              <a:pathLst>
                <a:path w="7424" h="799" extrusionOk="0">
                  <a:moveTo>
                    <a:pt x="111" y="1"/>
                  </a:moveTo>
                  <a:cubicBezTo>
                    <a:pt x="50" y="1"/>
                    <a:pt x="1" y="50"/>
                    <a:pt x="1" y="111"/>
                  </a:cubicBezTo>
                  <a:cubicBezTo>
                    <a:pt x="1" y="798"/>
                    <a:pt x="3559" y="798"/>
                    <a:pt x="3706" y="798"/>
                  </a:cubicBezTo>
                  <a:cubicBezTo>
                    <a:pt x="3853" y="798"/>
                    <a:pt x="7424" y="798"/>
                    <a:pt x="7424" y="111"/>
                  </a:cubicBezTo>
                  <a:cubicBezTo>
                    <a:pt x="7424" y="50"/>
                    <a:pt x="7374" y="1"/>
                    <a:pt x="7301" y="1"/>
                  </a:cubicBezTo>
                  <a:cubicBezTo>
                    <a:pt x="7239" y="1"/>
                    <a:pt x="7190" y="38"/>
                    <a:pt x="7190" y="111"/>
                  </a:cubicBezTo>
                  <a:cubicBezTo>
                    <a:pt x="7117" y="271"/>
                    <a:pt x="5890" y="565"/>
                    <a:pt x="3706" y="565"/>
                  </a:cubicBezTo>
                  <a:cubicBezTo>
                    <a:pt x="1522" y="565"/>
                    <a:pt x="308" y="283"/>
                    <a:pt x="222" y="111"/>
                  </a:cubicBezTo>
                  <a:cubicBezTo>
                    <a:pt x="222" y="50"/>
                    <a:pt x="173"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984;p31">
              <a:extLst>
                <a:ext uri="{FF2B5EF4-FFF2-40B4-BE49-F238E27FC236}">
                  <a16:creationId xmlns:a16="http://schemas.microsoft.com/office/drawing/2014/main" id="{365033F2-D528-778D-962D-A0588B959DF3}"/>
                </a:ext>
              </a:extLst>
            </p:cNvPr>
            <p:cNvSpPr/>
            <p:nvPr/>
          </p:nvSpPr>
          <p:spPr>
            <a:xfrm>
              <a:off x="-1690087" y="1336504"/>
              <a:ext cx="34051" cy="34051"/>
            </a:xfrm>
            <a:custGeom>
              <a:avLst/>
              <a:gdLst/>
              <a:ahLst/>
              <a:cxnLst/>
              <a:rect l="l" t="t" r="r" b="b"/>
              <a:pathLst>
                <a:path w="1105" h="1105" extrusionOk="0">
                  <a:moveTo>
                    <a:pt x="552" y="233"/>
                  </a:moveTo>
                  <a:cubicBezTo>
                    <a:pt x="736" y="233"/>
                    <a:pt x="871" y="381"/>
                    <a:pt x="871" y="552"/>
                  </a:cubicBezTo>
                  <a:cubicBezTo>
                    <a:pt x="871" y="724"/>
                    <a:pt x="736" y="871"/>
                    <a:pt x="552" y="871"/>
                  </a:cubicBezTo>
                  <a:cubicBezTo>
                    <a:pt x="381" y="871"/>
                    <a:pt x="233" y="724"/>
                    <a:pt x="233" y="552"/>
                  </a:cubicBezTo>
                  <a:cubicBezTo>
                    <a:pt x="233" y="381"/>
                    <a:pt x="381" y="233"/>
                    <a:pt x="552" y="233"/>
                  </a:cubicBezTo>
                  <a:close/>
                  <a:moveTo>
                    <a:pt x="552" y="0"/>
                  </a:moveTo>
                  <a:cubicBezTo>
                    <a:pt x="246" y="0"/>
                    <a:pt x="0" y="246"/>
                    <a:pt x="0" y="552"/>
                  </a:cubicBezTo>
                  <a:cubicBezTo>
                    <a:pt x="0" y="859"/>
                    <a:pt x="258" y="1105"/>
                    <a:pt x="552" y="1105"/>
                  </a:cubicBezTo>
                  <a:cubicBezTo>
                    <a:pt x="859" y="1105"/>
                    <a:pt x="1104" y="859"/>
                    <a:pt x="1104" y="552"/>
                  </a:cubicBezTo>
                  <a:cubicBezTo>
                    <a:pt x="1104" y="246"/>
                    <a:pt x="859"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985;p31">
              <a:extLst>
                <a:ext uri="{FF2B5EF4-FFF2-40B4-BE49-F238E27FC236}">
                  <a16:creationId xmlns:a16="http://schemas.microsoft.com/office/drawing/2014/main" id="{51B61B5F-A6E8-7FEC-4496-B666537462B0}"/>
                </a:ext>
              </a:extLst>
            </p:cNvPr>
            <p:cNvSpPr/>
            <p:nvPr/>
          </p:nvSpPr>
          <p:spPr>
            <a:xfrm>
              <a:off x="-1563067" y="1392464"/>
              <a:ext cx="34051" cy="34051"/>
            </a:xfrm>
            <a:custGeom>
              <a:avLst/>
              <a:gdLst/>
              <a:ahLst/>
              <a:cxnLst/>
              <a:rect l="l" t="t" r="r" b="b"/>
              <a:pathLst>
                <a:path w="1105" h="1105" extrusionOk="0">
                  <a:moveTo>
                    <a:pt x="553" y="233"/>
                  </a:moveTo>
                  <a:cubicBezTo>
                    <a:pt x="724" y="233"/>
                    <a:pt x="872" y="380"/>
                    <a:pt x="872" y="552"/>
                  </a:cubicBezTo>
                  <a:cubicBezTo>
                    <a:pt x="872" y="724"/>
                    <a:pt x="724" y="871"/>
                    <a:pt x="553" y="871"/>
                  </a:cubicBezTo>
                  <a:cubicBezTo>
                    <a:pt x="381" y="871"/>
                    <a:pt x="234" y="724"/>
                    <a:pt x="234" y="552"/>
                  </a:cubicBezTo>
                  <a:cubicBezTo>
                    <a:pt x="234" y="380"/>
                    <a:pt x="381" y="233"/>
                    <a:pt x="553" y="233"/>
                  </a:cubicBezTo>
                  <a:close/>
                  <a:moveTo>
                    <a:pt x="553" y="0"/>
                  </a:moveTo>
                  <a:cubicBezTo>
                    <a:pt x="246" y="0"/>
                    <a:pt x="0" y="246"/>
                    <a:pt x="0" y="552"/>
                  </a:cubicBezTo>
                  <a:cubicBezTo>
                    <a:pt x="0" y="859"/>
                    <a:pt x="246" y="1104"/>
                    <a:pt x="553" y="1104"/>
                  </a:cubicBezTo>
                  <a:cubicBezTo>
                    <a:pt x="859" y="1104"/>
                    <a:pt x="1105" y="859"/>
                    <a:pt x="1105" y="552"/>
                  </a:cubicBezTo>
                  <a:cubicBezTo>
                    <a:pt x="1105" y="246"/>
                    <a:pt x="859" y="0"/>
                    <a:pt x="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986;p31">
              <a:extLst>
                <a:ext uri="{FF2B5EF4-FFF2-40B4-BE49-F238E27FC236}">
                  <a16:creationId xmlns:a16="http://schemas.microsoft.com/office/drawing/2014/main" id="{32FE585D-EC54-826C-9AD2-FC866BE1C43B}"/>
                </a:ext>
              </a:extLst>
            </p:cNvPr>
            <p:cNvSpPr/>
            <p:nvPr/>
          </p:nvSpPr>
          <p:spPr>
            <a:xfrm>
              <a:off x="-1685927" y="1307014"/>
              <a:ext cx="34051" cy="34051"/>
            </a:xfrm>
            <a:custGeom>
              <a:avLst/>
              <a:gdLst/>
              <a:ahLst/>
              <a:cxnLst/>
              <a:rect l="l" t="t" r="r" b="b"/>
              <a:pathLst>
                <a:path w="1105" h="1105" extrusionOk="0">
                  <a:moveTo>
                    <a:pt x="552" y="246"/>
                  </a:moveTo>
                  <a:cubicBezTo>
                    <a:pt x="724" y="246"/>
                    <a:pt x="871" y="381"/>
                    <a:pt x="871" y="553"/>
                  </a:cubicBezTo>
                  <a:cubicBezTo>
                    <a:pt x="871" y="737"/>
                    <a:pt x="724" y="872"/>
                    <a:pt x="552" y="872"/>
                  </a:cubicBezTo>
                  <a:cubicBezTo>
                    <a:pt x="380" y="872"/>
                    <a:pt x="233" y="737"/>
                    <a:pt x="233" y="553"/>
                  </a:cubicBezTo>
                  <a:cubicBezTo>
                    <a:pt x="233" y="381"/>
                    <a:pt x="380" y="246"/>
                    <a:pt x="552" y="246"/>
                  </a:cubicBezTo>
                  <a:close/>
                  <a:moveTo>
                    <a:pt x="552" y="0"/>
                  </a:moveTo>
                  <a:cubicBezTo>
                    <a:pt x="246" y="0"/>
                    <a:pt x="0" y="246"/>
                    <a:pt x="0" y="553"/>
                  </a:cubicBezTo>
                  <a:cubicBezTo>
                    <a:pt x="0" y="859"/>
                    <a:pt x="246" y="1105"/>
                    <a:pt x="552" y="1105"/>
                  </a:cubicBezTo>
                  <a:cubicBezTo>
                    <a:pt x="859" y="1105"/>
                    <a:pt x="1104" y="859"/>
                    <a:pt x="1104" y="553"/>
                  </a:cubicBezTo>
                  <a:cubicBezTo>
                    <a:pt x="1104" y="246"/>
                    <a:pt x="859"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87;p31">
              <a:extLst>
                <a:ext uri="{FF2B5EF4-FFF2-40B4-BE49-F238E27FC236}">
                  <a16:creationId xmlns:a16="http://schemas.microsoft.com/office/drawing/2014/main" id="{C120F463-18AA-6557-B80E-312E6E7A791C}"/>
                </a:ext>
              </a:extLst>
            </p:cNvPr>
            <p:cNvSpPr/>
            <p:nvPr/>
          </p:nvSpPr>
          <p:spPr>
            <a:xfrm>
              <a:off x="-1665157" y="1399243"/>
              <a:ext cx="55621" cy="55621"/>
            </a:xfrm>
            <a:custGeom>
              <a:avLst/>
              <a:gdLst/>
              <a:ahLst/>
              <a:cxnLst/>
              <a:rect l="l" t="t" r="r" b="b"/>
              <a:pathLst>
                <a:path w="1805" h="1805" extrusionOk="0">
                  <a:moveTo>
                    <a:pt x="909" y="234"/>
                  </a:moveTo>
                  <a:cubicBezTo>
                    <a:pt x="1277" y="234"/>
                    <a:pt x="1571" y="529"/>
                    <a:pt x="1571" y="909"/>
                  </a:cubicBezTo>
                  <a:cubicBezTo>
                    <a:pt x="1571" y="1277"/>
                    <a:pt x="1277" y="1571"/>
                    <a:pt x="909" y="1571"/>
                  </a:cubicBezTo>
                  <a:cubicBezTo>
                    <a:pt x="528" y="1571"/>
                    <a:pt x="234" y="1277"/>
                    <a:pt x="234" y="909"/>
                  </a:cubicBezTo>
                  <a:cubicBezTo>
                    <a:pt x="234" y="529"/>
                    <a:pt x="541" y="234"/>
                    <a:pt x="909" y="234"/>
                  </a:cubicBezTo>
                  <a:close/>
                  <a:moveTo>
                    <a:pt x="909" y="1"/>
                  </a:moveTo>
                  <a:cubicBezTo>
                    <a:pt x="406" y="1"/>
                    <a:pt x="1" y="406"/>
                    <a:pt x="1" y="909"/>
                  </a:cubicBezTo>
                  <a:cubicBezTo>
                    <a:pt x="1" y="1400"/>
                    <a:pt x="406" y="1804"/>
                    <a:pt x="909" y="1804"/>
                  </a:cubicBezTo>
                  <a:cubicBezTo>
                    <a:pt x="1400" y="1804"/>
                    <a:pt x="1804" y="1400"/>
                    <a:pt x="1804" y="909"/>
                  </a:cubicBezTo>
                  <a:cubicBezTo>
                    <a:pt x="1804" y="406"/>
                    <a:pt x="1400" y="1"/>
                    <a:pt x="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88;p31">
              <a:extLst>
                <a:ext uri="{FF2B5EF4-FFF2-40B4-BE49-F238E27FC236}">
                  <a16:creationId xmlns:a16="http://schemas.microsoft.com/office/drawing/2014/main" id="{5974BF8B-3034-7E8F-D34F-1D19C22D521F}"/>
                </a:ext>
              </a:extLst>
            </p:cNvPr>
            <p:cNvSpPr/>
            <p:nvPr/>
          </p:nvSpPr>
          <p:spPr>
            <a:xfrm>
              <a:off x="-1603527" y="1279804"/>
              <a:ext cx="55621" cy="55590"/>
            </a:xfrm>
            <a:custGeom>
              <a:avLst/>
              <a:gdLst/>
              <a:ahLst/>
              <a:cxnLst/>
              <a:rect l="l" t="t" r="r" b="b"/>
              <a:pathLst>
                <a:path w="1805" h="1804" extrusionOk="0">
                  <a:moveTo>
                    <a:pt x="896" y="233"/>
                  </a:moveTo>
                  <a:cubicBezTo>
                    <a:pt x="1264" y="233"/>
                    <a:pt x="1571" y="528"/>
                    <a:pt x="1571" y="908"/>
                  </a:cubicBezTo>
                  <a:cubicBezTo>
                    <a:pt x="1571" y="1276"/>
                    <a:pt x="1264" y="1570"/>
                    <a:pt x="896" y="1570"/>
                  </a:cubicBezTo>
                  <a:cubicBezTo>
                    <a:pt x="528" y="1570"/>
                    <a:pt x="222" y="1276"/>
                    <a:pt x="222" y="908"/>
                  </a:cubicBezTo>
                  <a:cubicBezTo>
                    <a:pt x="222" y="528"/>
                    <a:pt x="528" y="233"/>
                    <a:pt x="896" y="233"/>
                  </a:cubicBezTo>
                  <a:close/>
                  <a:moveTo>
                    <a:pt x="896" y="0"/>
                  </a:moveTo>
                  <a:cubicBezTo>
                    <a:pt x="406" y="0"/>
                    <a:pt x="1" y="405"/>
                    <a:pt x="1" y="908"/>
                  </a:cubicBezTo>
                  <a:cubicBezTo>
                    <a:pt x="1" y="1399"/>
                    <a:pt x="393" y="1804"/>
                    <a:pt x="896" y="1804"/>
                  </a:cubicBezTo>
                  <a:cubicBezTo>
                    <a:pt x="1399" y="1804"/>
                    <a:pt x="1804" y="1399"/>
                    <a:pt x="1804" y="908"/>
                  </a:cubicBezTo>
                  <a:cubicBezTo>
                    <a:pt x="1804" y="405"/>
                    <a:pt x="1399" y="0"/>
                    <a:pt x="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9;p31">
              <a:extLst>
                <a:ext uri="{FF2B5EF4-FFF2-40B4-BE49-F238E27FC236}">
                  <a16:creationId xmlns:a16="http://schemas.microsoft.com/office/drawing/2014/main" id="{22D73094-82DC-9869-E98F-77F04EDCC358}"/>
                </a:ext>
              </a:extLst>
            </p:cNvPr>
            <p:cNvSpPr/>
            <p:nvPr/>
          </p:nvSpPr>
          <p:spPr>
            <a:xfrm>
              <a:off x="-1609197" y="1363344"/>
              <a:ext cx="21971" cy="20430"/>
            </a:xfrm>
            <a:custGeom>
              <a:avLst/>
              <a:gdLst/>
              <a:ahLst/>
              <a:cxnLst/>
              <a:rect l="l" t="t" r="r" b="b"/>
              <a:pathLst>
                <a:path w="713" h="663" extrusionOk="0">
                  <a:moveTo>
                    <a:pt x="344" y="234"/>
                  </a:moveTo>
                  <a:cubicBezTo>
                    <a:pt x="393" y="234"/>
                    <a:pt x="430" y="258"/>
                    <a:pt x="442" y="307"/>
                  </a:cubicBezTo>
                  <a:cubicBezTo>
                    <a:pt x="455" y="356"/>
                    <a:pt x="418" y="418"/>
                    <a:pt x="369" y="430"/>
                  </a:cubicBezTo>
                  <a:cubicBezTo>
                    <a:pt x="344" y="430"/>
                    <a:pt x="320" y="430"/>
                    <a:pt x="295" y="418"/>
                  </a:cubicBezTo>
                  <a:cubicBezTo>
                    <a:pt x="271" y="405"/>
                    <a:pt x="258" y="381"/>
                    <a:pt x="246" y="356"/>
                  </a:cubicBezTo>
                  <a:cubicBezTo>
                    <a:pt x="246" y="332"/>
                    <a:pt x="246" y="295"/>
                    <a:pt x="258" y="283"/>
                  </a:cubicBezTo>
                  <a:cubicBezTo>
                    <a:pt x="271" y="258"/>
                    <a:pt x="295" y="234"/>
                    <a:pt x="320" y="234"/>
                  </a:cubicBezTo>
                  <a:close/>
                  <a:moveTo>
                    <a:pt x="356" y="0"/>
                  </a:moveTo>
                  <a:cubicBezTo>
                    <a:pt x="328" y="0"/>
                    <a:pt x="299" y="5"/>
                    <a:pt x="271" y="13"/>
                  </a:cubicBezTo>
                  <a:cubicBezTo>
                    <a:pt x="185" y="25"/>
                    <a:pt x="111" y="74"/>
                    <a:pt x="62" y="160"/>
                  </a:cubicBezTo>
                  <a:cubicBezTo>
                    <a:pt x="25" y="234"/>
                    <a:pt x="1" y="319"/>
                    <a:pt x="25" y="405"/>
                  </a:cubicBezTo>
                  <a:cubicBezTo>
                    <a:pt x="50" y="491"/>
                    <a:pt x="99" y="565"/>
                    <a:pt x="172" y="614"/>
                  </a:cubicBezTo>
                  <a:cubicBezTo>
                    <a:pt x="222" y="651"/>
                    <a:pt x="283" y="663"/>
                    <a:pt x="344" y="663"/>
                  </a:cubicBezTo>
                  <a:cubicBezTo>
                    <a:pt x="369" y="663"/>
                    <a:pt x="393" y="663"/>
                    <a:pt x="418" y="651"/>
                  </a:cubicBezTo>
                  <a:cubicBezTo>
                    <a:pt x="602" y="614"/>
                    <a:pt x="712" y="430"/>
                    <a:pt x="675" y="258"/>
                  </a:cubicBezTo>
                  <a:cubicBezTo>
                    <a:pt x="651" y="172"/>
                    <a:pt x="602" y="99"/>
                    <a:pt x="528" y="50"/>
                  </a:cubicBezTo>
                  <a:cubicBezTo>
                    <a:pt x="471" y="17"/>
                    <a:pt x="414"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0;p31">
              <a:extLst>
                <a:ext uri="{FF2B5EF4-FFF2-40B4-BE49-F238E27FC236}">
                  <a16:creationId xmlns:a16="http://schemas.microsoft.com/office/drawing/2014/main" id="{C7FCE5FA-B446-F09C-89BF-297EECF5C98A}"/>
                </a:ext>
              </a:extLst>
            </p:cNvPr>
            <p:cNvSpPr/>
            <p:nvPr/>
          </p:nvSpPr>
          <p:spPr>
            <a:xfrm>
              <a:off x="-1707497" y="1281684"/>
              <a:ext cx="20461" cy="20831"/>
            </a:xfrm>
            <a:custGeom>
              <a:avLst/>
              <a:gdLst/>
              <a:ahLst/>
              <a:cxnLst/>
              <a:rect l="l" t="t" r="r" b="b"/>
              <a:pathLst>
                <a:path w="664" h="676" extrusionOk="0">
                  <a:moveTo>
                    <a:pt x="332" y="234"/>
                  </a:moveTo>
                  <a:cubicBezTo>
                    <a:pt x="393" y="234"/>
                    <a:pt x="430" y="283"/>
                    <a:pt x="430" y="344"/>
                  </a:cubicBezTo>
                  <a:cubicBezTo>
                    <a:pt x="430" y="393"/>
                    <a:pt x="393" y="442"/>
                    <a:pt x="332" y="442"/>
                  </a:cubicBezTo>
                  <a:cubicBezTo>
                    <a:pt x="271" y="442"/>
                    <a:pt x="234" y="393"/>
                    <a:pt x="234" y="344"/>
                  </a:cubicBezTo>
                  <a:cubicBezTo>
                    <a:pt x="234" y="283"/>
                    <a:pt x="283" y="234"/>
                    <a:pt x="332" y="234"/>
                  </a:cubicBezTo>
                  <a:close/>
                  <a:moveTo>
                    <a:pt x="332" y="0"/>
                  </a:moveTo>
                  <a:cubicBezTo>
                    <a:pt x="148" y="0"/>
                    <a:pt x="1" y="148"/>
                    <a:pt x="1" y="332"/>
                  </a:cubicBezTo>
                  <a:cubicBezTo>
                    <a:pt x="1" y="516"/>
                    <a:pt x="148" y="675"/>
                    <a:pt x="332" y="675"/>
                  </a:cubicBezTo>
                  <a:cubicBezTo>
                    <a:pt x="516" y="675"/>
                    <a:pt x="663" y="516"/>
                    <a:pt x="663" y="332"/>
                  </a:cubicBezTo>
                  <a:cubicBezTo>
                    <a:pt x="663" y="148"/>
                    <a:pt x="516"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91;p31">
              <a:extLst>
                <a:ext uri="{FF2B5EF4-FFF2-40B4-BE49-F238E27FC236}">
                  <a16:creationId xmlns:a16="http://schemas.microsoft.com/office/drawing/2014/main" id="{8152C7C3-FD41-638A-EB14-AF9A4F24CC56}"/>
                </a:ext>
              </a:extLst>
            </p:cNvPr>
            <p:cNvSpPr/>
            <p:nvPr/>
          </p:nvSpPr>
          <p:spPr>
            <a:xfrm>
              <a:off x="-1623557" y="1351018"/>
              <a:ext cx="22341" cy="20307"/>
            </a:xfrm>
            <a:custGeom>
              <a:avLst/>
              <a:gdLst/>
              <a:ahLst/>
              <a:cxnLst/>
              <a:rect l="l" t="t" r="r" b="b"/>
              <a:pathLst>
                <a:path w="725" h="659" extrusionOk="0">
                  <a:moveTo>
                    <a:pt x="356" y="229"/>
                  </a:moveTo>
                  <a:cubicBezTo>
                    <a:pt x="405" y="229"/>
                    <a:pt x="442" y="266"/>
                    <a:pt x="454" y="315"/>
                  </a:cubicBezTo>
                  <a:cubicBezTo>
                    <a:pt x="467" y="364"/>
                    <a:pt x="442" y="413"/>
                    <a:pt x="381" y="425"/>
                  </a:cubicBezTo>
                  <a:cubicBezTo>
                    <a:pt x="373" y="427"/>
                    <a:pt x="364" y="428"/>
                    <a:pt x="356" y="428"/>
                  </a:cubicBezTo>
                  <a:cubicBezTo>
                    <a:pt x="313" y="428"/>
                    <a:pt x="268" y="403"/>
                    <a:pt x="258" y="351"/>
                  </a:cubicBezTo>
                  <a:cubicBezTo>
                    <a:pt x="246" y="302"/>
                    <a:pt x="283" y="241"/>
                    <a:pt x="332" y="229"/>
                  </a:cubicBezTo>
                  <a:close/>
                  <a:moveTo>
                    <a:pt x="354" y="1"/>
                  </a:moveTo>
                  <a:cubicBezTo>
                    <a:pt x="330" y="1"/>
                    <a:pt x="307" y="3"/>
                    <a:pt x="283" y="8"/>
                  </a:cubicBezTo>
                  <a:cubicBezTo>
                    <a:pt x="111" y="45"/>
                    <a:pt x="0" y="229"/>
                    <a:pt x="37" y="400"/>
                  </a:cubicBezTo>
                  <a:cubicBezTo>
                    <a:pt x="74" y="560"/>
                    <a:pt x="209" y="658"/>
                    <a:pt x="356" y="658"/>
                  </a:cubicBezTo>
                  <a:lnTo>
                    <a:pt x="430" y="658"/>
                  </a:lnTo>
                  <a:cubicBezTo>
                    <a:pt x="614" y="609"/>
                    <a:pt x="724" y="437"/>
                    <a:pt x="688" y="253"/>
                  </a:cubicBezTo>
                  <a:cubicBezTo>
                    <a:pt x="645" y="104"/>
                    <a:pt x="509"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92;p31">
              <a:extLst>
                <a:ext uri="{FF2B5EF4-FFF2-40B4-BE49-F238E27FC236}">
                  <a16:creationId xmlns:a16="http://schemas.microsoft.com/office/drawing/2014/main" id="{1B6E7A77-E1DA-DA29-EDE5-6F78C1D2C655}"/>
                </a:ext>
              </a:extLst>
            </p:cNvPr>
            <p:cNvSpPr/>
            <p:nvPr/>
          </p:nvSpPr>
          <p:spPr>
            <a:xfrm>
              <a:off x="-1711657" y="1379213"/>
              <a:ext cx="20831" cy="20461"/>
            </a:xfrm>
            <a:custGeom>
              <a:avLst/>
              <a:gdLst/>
              <a:ahLst/>
              <a:cxnLst/>
              <a:rect l="l" t="t" r="r" b="b"/>
              <a:pathLst>
                <a:path w="676" h="664" extrusionOk="0">
                  <a:moveTo>
                    <a:pt x="344" y="234"/>
                  </a:moveTo>
                  <a:cubicBezTo>
                    <a:pt x="393" y="234"/>
                    <a:pt x="443" y="271"/>
                    <a:pt x="443" y="332"/>
                  </a:cubicBezTo>
                  <a:cubicBezTo>
                    <a:pt x="443" y="393"/>
                    <a:pt x="393" y="430"/>
                    <a:pt x="344" y="430"/>
                  </a:cubicBezTo>
                  <a:cubicBezTo>
                    <a:pt x="283" y="430"/>
                    <a:pt x="234" y="393"/>
                    <a:pt x="234" y="332"/>
                  </a:cubicBezTo>
                  <a:cubicBezTo>
                    <a:pt x="234" y="271"/>
                    <a:pt x="283" y="234"/>
                    <a:pt x="344" y="234"/>
                  </a:cubicBezTo>
                  <a:close/>
                  <a:moveTo>
                    <a:pt x="344" y="1"/>
                  </a:moveTo>
                  <a:cubicBezTo>
                    <a:pt x="160" y="1"/>
                    <a:pt x="1" y="148"/>
                    <a:pt x="1" y="332"/>
                  </a:cubicBezTo>
                  <a:cubicBezTo>
                    <a:pt x="1" y="516"/>
                    <a:pt x="160" y="663"/>
                    <a:pt x="344" y="663"/>
                  </a:cubicBezTo>
                  <a:cubicBezTo>
                    <a:pt x="528" y="663"/>
                    <a:pt x="676" y="516"/>
                    <a:pt x="676" y="332"/>
                  </a:cubicBezTo>
                  <a:cubicBezTo>
                    <a:pt x="676" y="148"/>
                    <a:pt x="528"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93;p31">
              <a:extLst>
                <a:ext uri="{FF2B5EF4-FFF2-40B4-BE49-F238E27FC236}">
                  <a16:creationId xmlns:a16="http://schemas.microsoft.com/office/drawing/2014/main" id="{8E5B4D03-DF18-763D-9A7D-5D318E540317}"/>
                </a:ext>
              </a:extLst>
            </p:cNvPr>
            <p:cNvSpPr/>
            <p:nvPr/>
          </p:nvSpPr>
          <p:spPr>
            <a:xfrm>
              <a:off x="-1527907" y="1333484"/>
              <a:ext cx="20430" cy="20430"/>
            </a:xfrm>
            <a:custGeom>
              <a:avLst/>
              <a:gdLst/>
              <a:ahLst/>
              <a:cxnLst/>
              <a:rect l="l" t="t" r="r" b="b"/>
              <a:pathLst>
                <a:path w="663" h="663" extrusionOk="0">
                  <a:moveTo>
                    <a:pt x="332" y="233"/>
                  </a:moveTo>
                  <a:cubicBezTo>
                    <a:pt x="393" y="233"/>
                    <a:pt x="430" y="270"/>
                    <a:pt x="430" y="331"/>
                  </a:cubicBezTo>
                  <a:cubicBezTo>
                    <a:pt x="430" y="381"/>
                    <a:pt x="393" y="430"/>
                    <a:pt x="332" y="430"/>
                  </a:cubicBezTo>
                  <a:cubicBezTo>
                    <a:pt x="283" y="430"/>
                    <a:pt x="234" y="381"/>
                    <a:pt x="234" y="331"/>
                  </a:cubicBezTo>
                  <a:cubicBezTo>
                    <a:pt x="234" y="270"/>
                    <a:pt x="283" y="233"/>
                    <a:pt x="332" y="233"/>
                  </a:cubicBezTo>
                  <a:close/>
                  <a:moveTo>
                    <a:pt x="332" y="0"/>
                  </a:moveTo>
                  <a:cubicBezTo>
                    <a:pt x="148" y="0"/>
                    <a:pt x="0" y="147"/>
                    <a:pt x="0" y="331"/>
                  </a:cubicBezTo>
                  <a:cubicBezTo>
                    <a:pt x="0" y="516"/>
                    <a:pt x="148" y="663"/>
                    <a:pt x="332" y="663"/>
                  </a:cubicBezTo>
                  <a:cubicBezTo>
                    <a:pt x="516" y="663"/>
                    <a:pt x="663" y="516"/>
                    <a:pt x="663" y="331"/>
                  </a:cubicBezTo>
                  <a:cubicBezTo>
                    <a:pt x="663" y="147"/>
                    <a:pt x="516"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1+#ppt_w/2"/>
                                          </p:val>
                                        </p:tav>
                                        <p:tav tm="100000">
                                          <p:val>
                                            <p:strVal val="#ppt_x"/>
                                          </p:val>
                                        </p:tav>
                                      </p:tavLst>
                                    </p:anim>
                                    <p:anim calcmode="lin" valueType="num">
                                      <p:cBhvr additive="base">
                                        <p:cTn id="8"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nodeType="clickEffect">
                                  <p:stCondLst>
                                    <p:cond delay="0"/>
                                  </p:stCondLst>
                                  <p:childTnLst>
                                    <p:animEffect transition="out" filter="wheel(1)">
                                      <p:cBhvr>
                                        <p:cTn id="12" dur="2000"/>
                                        <p:tgtEl>
                                          <p:spTgt spid="116"/>
                                        </p:tgtEl>
                                      </p:cBhvr>
                                    </p:animEffect>
                                    <p:set>
                                      <p:cBhvr>
                                        <p:cTn id="13" dur="1" fill="hold">
                                          <p:stCondLst>
                                            <p:cond delay="1999"/>
                                          </p:stCondLst>
                                        </p:cTn>
                                        <p:tgtEl>
                                          <p:spTgt spid="1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6" presetClass="exit" presetSubtype="0" fill="hold" grpId="0" nodeType="clickEffect">
                                  <p:stCondLst>
                                    <p:cond delay="0"/>
                                  </p:stCondLst>
                                  <p:childTnLst>
                                    <p:animEffect transition="out" filter="wipe(down)">
                                      <p:cBhvr>
                                        <p:cTn id="17" dur="180" accel="50000">
                                          <p:stCondLst>
                                            <p:cond delay="1820"/>
                                          </p:stCondLst>
                                        </p:cTn>
                                        <p:tgtEl>
                                          <p:spTgt spid="9"/>
                                        </p:tgtEl>
                                      </p:cBhvr>
                                    </p:animEffect>
                                    <p:anim calcmode="lin" valueType="num">
                                      <p:cBhvr>
                                        <p:cTn id="18"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19"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20"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4"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25" dur="26">
                                          <p:stCondLst>
                                            <p:cond delay="620"/>
                                          </p:stCondLst>
                                        </p:cTn>
                                        <p:tgtEl>
                                          <p:spTgt spid="9"/>
                                        </p:tgtEl>
                                      </p:cBhvr>
                                      <p:to x="100000" y="60000"/>
                                    </p:animScale>
                                    <p:animScale>
                                      <p:cBhvr>
                                        <p:cTn id="26" dur="166" decel="50000">
                                          <p:stCondLst>
                                            <p:cond delay="64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set>
                                      <p:cBhvr>
                                        <p:cTn id="33" dur="1" fill="hold">
                                          <p:stCondLst>
                                            <p:cond delay="19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9"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8" name="Google Shape;838;p31"/>
          <p:cNvSpPr txBox="1">
            <a:spLocks noGrp="1"/>
          </p:cNvSpPr>
          <p:nvPr>
            <p:ph type="title" idx="2"/>
          </p:nvPr>
        </p:nvSpPr>
        <p:spPr>
          <a:xfrm>
            <a:off x="3181050" y="2826600"/>
            <a:ext cx="4839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tx1"/>
                </a:solidFill>
                <a:latin typeface="KagePro-DemiBold" panose="01000000000000000000" pitchFamily="50" charset="0"/>
                <a:ea typeface="KagePro-DemiBold" panose="01000000000000000000" pitchFamily="50" charset="0"/>
              </a:rPr>
              <a:t>ĐỊNH DẠNG DỮ LIỆU</a:t>
            </a:r>
            <a:endParaRPr b="1" dirty="0">
              <a:solidFill>
                <a:schemeClr val="tx1"/>
              </a:solidFill>
              <a:latin typeface="KagePro-DemiBold" panose="01000000000000000000" pitchFamily="50" charset="0"/>
              <a:ea typeface="KagePro-DemiBold" panose="01000000000000000000" pitchFamily="50" charset="0"/>
            </a:endParaRPr>
          </a:p>
        </p:txBody>
      </p:sp>
      <p:sp>
        <p:nvSpPr>
          <p:cNvPr id="839" name="Google Shape;839;p31"/>
          <p:cNvSpPr txBox="1">
            <a:spLocks noGrp="1"/>
          </p:cNvSpPr>
          <p:nvPr>
            <p:ph type="title"/>
          </p:nvPr>
        </p:nvSpPr>
        <p:spPr>
          <a:xfrm>
            <a:off x="4786052" y="2238274"/>
            <a:ext cx="1028700" cy="6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01</a:t>
            </a:r>
            <a:endParaRPr sz="4000" dirty="0"/>
          </a:p>
        </p:txBody>
      </p:sp>
      <p:sp>
        <p:nvSpPr>
          <p:cNvPr id="842" name="Google Shape;842;p31"/>
          <p:cNvSpPr/>
          <p:nvPr/>
        </p:nvSpPr>
        <p:spPr>
          <a:xfrm>
            <a:off x="-1562" y="2957838"/>
            <a:ext cx="1028700" cy="103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1562" y="0"/>
            <a:ext cx="1028700" cy="1949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316181" y="220155"/>
            <a:ext cx="384502" cy="385193"/>
          </a:xfrm>
          <a:custGeom>
            <a:avLst/>
            <a:gdLst/>
            <a:ahLst/>
            <a:cxnLst/>
            <a:rect l="l" t="t" r="r" b="b"/>
            <a:pathLst>
              <a:path w="5866" h="5877" extrusionOk="0">
                <a:moveTo>
                  <a:pt x="3988" y="0"/>
                </a:moveTo>
                <a:lnTo>
                  <a:pt x="2872" y="1693"/>
                </a:lnTo>
                <a:lnTo>
                  <a:pt x="1596" y="123"/>
                </a:lnTo>
                <a:lnTo>
                  <a:pt x="2013" y="2098"/>
                </a:lnTo>
                <a:lnTo>
                  <a:pt x="1" y="1889"/>
                </a:lnTo>
                <a:lnTo>
                  <a:pt x="1" y="1889"/>
                </a:lnTo>
                <a:lnTo>
                  <a:pt x="1694" y="2994"/>
                </a:lnTo>
                <a:lnTo>
                  <a:pt x="111" y="4270"/>
                </a:lnTo>
                <a:lnTo>
                  <a:pt x="111" y="4270"/>
                </a:lnTo>
                <a:lnTo>
                  <a:pt x="2099" y="3852"/>
                </a:lnTo>
                <a:lnTo>
                  <a:pt x="1890" y="5877"/>
                </a:lnTo>
                <a:lnTo>
                  <a:pt x="2994" y="4184"/>
                </a:lnTo>
                <a:lnTo>
                  <a:pt x="4270" y="5754"/>
                </a:lnTo>
                <a:lnTo>
                  <a:pt x="3853" y="3766"/>
                </a:lnTo>
                <a:lnTo>
                  <a:pt x="5865" y="3987"/>
                </a:lnTo>
                <a:lnTo>
                  <a:pt x="4172" y="2871"/>
                </a:lnTo>
                <a:lnTo>
                  <a:pt x="5755" y="1607"/>
                </a:lnTo>
                <a:lnTo>
                  <a:pt x="3767" y="2012"/>
                </a:lnTo>
                <a:lnTo>
                  <a:pt x="3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316181" y="1345067"/>
            <a:ext cx="384502" cy="384472"/>
          </a:xfrm>
          <a:custGeom>
            <a:avLst/>
            <a:gdLst/>
            <a:ahLst/>
            <a:cxnLst/>
            <a:rect l="l" t="t" r="r" b="b"/>
            <a:pathLst>
              <a:path w="5866" h="5866" extrusionOk="0">
                <a:moveTo>
                  <a:pt x="3988" y="1"/>
                </a:moveTo>
                <a:lnTo>
                  <a:pt x="2872" y="1694"/>
                </a:lnTo>
                <a:lnTo>
                  <a:pt x="1596" y="111"/>
                </a:lnTo>
                <a:lnTo>
                  <a:pt x="2013" y="2099"/>
                </a:lnTo>
                <a:lnTo>
                  <a:pt x="1" y="1878"/>
                </a:lnTo>
                <a:lnTo>
                  <a:pt x="1694" y="2994"/>
                </a:lnTo>
                <a:lnTo>
                  <a:pt x="111" y="4270"/>
                </a:lnTo>
                <a:lnTo>
                  <a:pt x="111" y="4270"/>
                </a:lnTo>
                <a:lnTo>
                  <a:pt x="2099" y="3853"/>
                </a:lnTo>
                <a:lnTo>
                  <a:pt x="1890" y="5865"/>
                </a:lnTo>
                <a:lnTo>
                  <a:pt x="2994" y="4172"/>
                </a:lnTo>
                <a:lnTo>
                  <a:pt x="4270" y="5755"/>
                </a:lnTo>
                <a:lnTo>
                  <a:pt x="3853" y="3767"/>
                </a:lnTo>
                <a:lnTo>
                  <a:pt x="5865" y="3988"/>
                </a:lnTo>
                <a:lnTo>
                  <a:pt x="4172" y="2872"/>
                </a:lnTo>
                <a:lnTo>
                  <a:pt x="5755" y="1596"/>
                </a:lnTo>
                <a:lnTo>
                  <a:pt x="3767" y="2013"/>
                </a:lnTo>
                <a:lnTo>
                  <a:pt x="3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316181" y="798309"/>
            <a:ext cx="384502" cy="384407"/>
          </a:xfrm>
          <a:custGeom>
            <a:avLst/>
            <a:gdLst/>
            <a:ahLst/>
            <a:cxnLst/>
            <a:rect l="l" t="t" r="r" b="b"/>
            <a:pathLst>
              <a:path w="5866" h="5865" extrusionOk="0">
                <a:moveTo>
                  <a:pt x="3988" y="0"/>
                </a:moveTo>
                <a:lnTo>
                  <a:pt x="2872" y="1693"/>
                </a:lnTo>
                <a:lnTo>
                  <a:pt x="1596" y="111"/>
                </a:lnTo>
                <a:lnTo>
                  <a:pt x="2013" y="2098"/>
                </a:lnTo>
                <a:lnTo>
                  <a:pt x="1" y="1877"/>
                </a:lnTo>
                <a:lnTo>
                  <a:pt x="1" y="1877"/>
                </a:lnTo>
                <a:lnTo>
                  <a:pt x="1694" y="2994"/>
                </a:lnTo>
                <a:lnTo>
                  <a:pt x="111" y="4270"/>
                </a:lnTo>
                <a:lnTo>
                  <a:pt x="111" y="4270"/>
                </a:lnTo>
                <a:lnTo>
                  <a:pt x="2099" y="3853"/>
                </a:lnTo>
                <a:lnTo>
                  <a:pt x="1890" y="5865"/>
                </a:lnTo>
                <a:lnTo>
                  <a:pt x="2994" y="4172"/>
                </a:lnTo>
                <a:lnTo>
                  <a:pt x="4270" y="5754"/>
                </a:lnTo>
                <a:lnTo>
                  <a:pt x="3853" y="3767"/>
                </a:lnTo>
                <a:lnTo>
                  <a:pt x="5865" y="3975"/>
                </a:lnTo>
                <a:lnTo>
                  <a:pt x="4172" y="2871"/>
                </a:lnTo>
                <a:lnTo>
                  <a:pt x="5755" y="1595"/>
                </a:lnTo>
                <a:lnTo>
                  <a:pt x="3767" y="2012"/>
                </a:lnTo>
                <a:lnTo>
                  <a:pt x="3767" y="2012"/>
                </a:lnTo>
                <a:lnTo>
                  <a:pt x="3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31"/>
          <p:cNvGrpSpPr/>
          <p:nvPr/>
        </p:nvGrpSpPr>
        <p:grpSpPr>
          <a:xfrm>
            <a:off x="115347" y="3062683"/>
            <a:ext cx="794882" cy="828632"/>
            <a:chOff x="2747509" y="475829"/>
            <a:chExt cx="677129" cy="705879"/>
          </a:xfrm>
        </p:grpSpPr>
        <p:sp>
          <p:nvSpPr>
            <p:cNvPr id="864" name="Google Shape;864;p31"/>
            <p:cNvSpPr/>
            <p:nvPr/>
          </p:nvSpPr>
          <p:spPr>
            <a:xfrm>
              <a:off x="3039758" y="594559"/>
              <a:ext cx="98331" cy="173550"/>
            </a:xfrm>
            <a:custGeom>
              <a:avLst/>
              <a:gdLst/>
              <a:ahLst/>
              <a:cxnLst/>
              <a:rect l="l" t="t" r="r" b="b"/>
              <a:pathLst>
                <a:path w="3191" h="5632" extrusionOk="0">
                  <a:moveTo>
                    <a:pt x="1472" y="0"/>
                  </a:moveTo>
                  <a:cubicBezTo>
                    <a:pt x="0" y="0"/>
                    <a:pt x="1472" y="5631"/>
                    <a:pt x="1472" y="5631"/>
                  </a:cubicBezTo>
                  <a:cubicBezTo>
                    <a:pt x="1472" y="5631"/>
                    <a:pt x="3190" y="0"/>
                    <a:pt x="14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3068478" y="534069"/>
              <a:ext cx="34451" cy="34420"/>
            </a:xfrm>
            <a:custGeom>
              <a:avLst/>
              <a:gdLst/>
              <a:ahLst/>
              <a:cxnLst/>
              <a:rect l="l" t="t" r="r" b="b"/>
              <a:pathLst>
                <a:path w="1118" h="1117" extrusionOk="0">
                  <a:moveTo>
                    <a:pt x="565" y="0"/>
                  </a:moveTo>
                  <a:cubicBezTo>
                    <a:pt x="258" y="0"/>
                    <a:pt x="1" y="258"/>
                    <a:pt x="1" y="565"/>
                  </a:cubicBezTo>
                  <a:cubicBezTo>
                    <a:pt x="1" y="871"/>
                    <a:pt x="258" y="1117"/>
                    <a:pt x="565" y="1117"/>
                  </a:cubicBezTo>
                  <a:cubicBezTo>
                    <a:pt x="872" y="1117"/>
                    <a:pt x="1117" y="871"/>
                    <a:pt x="1117" y="565"/>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068478" y="475829"/>
              <a:ext cx="34451" cy="34451"/>
            </a:xfrm>
            <a:custGeom>
              <a:avLst/>
              <a:gdLst/>
              <a:ahLst/>
              <a:cxnLst/>
              <a:rect l="l" t="t" r="r" b="b"/>
              <a:pathLst>
                <a:path w="1118" h="1118" extrusionOk="0">
                  <a:moveTo>
                    <a:pt x="565" y="1"/>
                  </a:moveTo>
                  <a:cubicBezTo>
                    <a:pt x="258" y="1"/>
                    <a:pt x="1" y="258"/>
                    <a:pt x="1" y="565"/>
                  </a:cubicBezTo>
                  <a:cubicBezTo>
                    <a:pt x="1" y="872"/>
                    <a:pt x="258" y="1117"/>
                    <a:pt x="565" y="1117"/>
                  </a:cubicBezTo>
                  <a:cubicBezTo>
                    <a:pt x="872" y="1117"/>
                    <a:pt x="1117" y="872"/>
                    <a:pt x="1117" y="565"/>
                  </a:cubicBezTo>
                  <a:cubicBezTo>
                    <a:pt x="1117" y="258"/>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3039758" y="889428"/>
              <a:ext cx="98331" cy="173581"/>
            </a:xfrm>
            <a:custGeom>
              <a:avLst/>
              <a:gdLst/>
              <a:ahLst/>
              <a:cxnLst/>
              <a:rect l="l" t="t" r="r" b="b"/>
              <a:pathLst>
                <a:path w="3191" h="5633" extrusionOk="0">
                  <a:moveTo>
                    <a:pt x="1472" y="1"/>
                  </a:moveTo>
                  <a:cubicBezTo>
                    <a:pt x="1472" y="1"/>
                    <a:pt x="0" y="5632"/>
                    <a:pt x="1472" y="5632"/>
                  </a:cubicBezTo>
                  <a:cubicBezTo>
                    <a:pt x="3190" y="5632"/>
                    <a:pt x="1472" y="1"/>
                    <a:pt x="14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3068478" y="1089047"/>
              <a:ext cx="34451" cy="34451"/>
            </a:xfrm>
            <a:custGeom>
              <a:avLst/>
              <a:gdLst/>
              <a:ahLst/>
              <a:cxnLst/>
              <a:rect l="l" t="t" r="r" b="b"/>
              <a:pathLst>
                <a:path w="1118" h="1118" extrusionOk="0">
                  <a:moveTo>
                    <a:pt x="565" y="1"/>
                  </a:moveTo>
                  <a:cubicBezTo>
                    <a:pt x="258" y="1"/>
                    <a:pt x="1" y="246"/>
                    <a:pt x="1" y="553"/>
                  </a:cubicBezTo>
                  <a:cubicBezTo>
                    <a:pt x="1" y="859"/>
                    <a:pt x="258" y="1117"/>
                    <a:pt x="565" y="1117"/>
                  </a:cubicBezTo>
                  <a:cubicBezTo>
                    <a:pt x="872" y="1117"/>
                    <a:pt x="1117" y="859"/>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3068478" y="1147257"/>
              <a:ext cx="34451" cy="34451"/>
            </a:xfrm>
            <a:custGeom>
              <a:avLst/>
              <a:gdLst/>
              <a:ahLst/>
              <a:cxnLst/>
              <a:rect l="l" t="t" r="r" b="b"/>
              <a:pathLst>
                <a:path w="1118" h="1118" extrusionOk="0">
                  <a:moveTo>
                    <a:pt x="565" y="1"/>
                  </a:moveTo>
                  <a:cubicBezTo>
                    <a:pt x="258" y="1"/>
                    <a:pt x="1" y="246"/>
                    <a:pt x="1" y="553"/>
                  </a:cubicBezTo>
                  <a:cubicBezTo>
                    <a:pt x="1" y="860"/>
                    <a:pt x="258" y="1117"/>
                    <a:pt x="565" y="1117"/>
                  </a:cubicBezTo>
                  <a:cubicBezTo>
                    <a:pt x="872" y="1117"/>
                    <a:pt x="1117" y="860"/>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3132758" y="815410"/>
              <a:ext cx="173550" cy="43572"/>
            </a:xfrm>
            <a:custGeom>
              <a:avLst/>
              <a:gdLst/>
              <a:ahLst/>
              <a:cxnLst/>
              <a:rect l="l" t="t" r="r" b="b"/>
              <a:pathLst>
                <a:path w="5632" h="1414" extrusionOk="0">
                  <a:moveTo>
                    <a:pt x="4172" y="1"/>
                  </a:moveTo>
                  <a:cubicBezTo>
                    <a:pt x="2503" y="1"/>
                    <a:pt x="0" y="759"/>
                    <a:pt x="0" y="759"/>
                  </a:cubicBezTo>
                  <a:cubicBezTo>
                    <a:pt x="0" y="759"/>
                    <a:pt x="2503" y="1413"/>
                    <a:pt x="4172" y="1413"/>
                  </a:cubicBezTo>
                  <a:cubicBezTo>
                    <a:pt x="5006" y="1413"/>
                    <a:pt x="5632" y="1249"/>
                    <a:pt x="5632" y="759"/>
                  </a:cubicBezTo>
                  <a:cubicBezTo>
                    <a:pt x="5632" y="190"/>
                    <a:pt x="5006" y="1"/>
                    <a:pt x="41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3331977" y="821019"/>
              <a:ext cx="34451" cy="34420"/>
            </a:xfrm>
            <a:custGeom>
              <a:avLst/>
              <a:gdLst/>
              <a:ahLst/>
              <a:cxnLst/>
              <a:rect l="l" t="t" r="r" b="b"/>
              <a:pathLst>
                <a:path w="1118" h="1117" extrusionOk="0">
                  <a:moveTo>
                    <a:pt x="565" y="0"/>
                  </a:moveTo>
                  <a:cubicBezTo>
                    <a:pt x="259" y="0"/>
                    <a:pt x="1" y="258"/>
                    <a:pt x="1" y="564"/>
                  </a:cubicBezTo>
                  <a:cubicBezTo>
                    <a:pt x="1" y="871"/>
                    <a:pt x="259" y="1117"/>
                    <a:pt x="565" y="1117"/>
                  </a:cubicBezTo>
                  <a:cubicBezTo>
                    <a:pt x="872" y="1117"/>
                    <a:pt x="1117" y="871"/>
                    <a:pt x="1117" y="564"/>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3390587"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865838" y="815410"/>
              <a:ext cx="173550" cy="43572"/>
            </a:xfrm>
            <a:custGeom>
              <a:avLst/>
              <a:gdLst/>
              <a:ahLst/>
              <a:cxnLst/>
              <a:rect l="l" t="t" r="r" b="b"/>
              <a:pathLst>
                <a:path w="5632" h="1414" extrusionOk="0">
                  <a:moveTo>
                    <a:pt x="1461" y="1"/>
                  </a:moveTo>
                  <a:cubicBezTo>
                    <a:pt x="626" y="1"/>
                    <a:pt x="1" y="190"/>
                    <a:pt x="1" y="759"/>
                  </a:cubicBezTo>
                  <a:cubicBezTo>
                    <a:pt x="1" y="1249"/>
                    <a:pt x="626" y="1413"/>
                    <a:pt x="1461" y="1413"/>
                  </a:cubicBezTo>
                  <a:cubicBezTo>
                    <a:pt x="3129" y="1413"/>
                    <a:pt x="5632" y="759"/>
                    <a:pt x="5632" y="759"/>
                  </a:cubicBezTo>
                  <a:cubicBezTo>
                    <a:pt x="5632" y="759"/>
                    <a:pt x="3129" y="1"/>
                    <a:pt x="14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2805718" y="821019"/>
              <a:ext cx="34081" cy="34420"/>
            </a:xfrm>
            <a:custGeom>
              <a:avLst/>
              <a:gdLst/>
              <a:ahLst/>
              <a:cxnLst/>
              <a:rect l="l" t="t" r="r" b="b"/>
              <a:pathLst>
                <a:path w="1106" h="1117" extrusionOk="0">
                  <a:moveTo>
                    <a:pt x="553" y="0"/>
                  </a:moveTo>
                  <a:cubicBezTo>
                    <a:pt x="246" y="0"/>
                    <a:pt x="1" y="258"/>
                    <a:pt x="1" y="564"/>
                  </a:cubicBezTo>
                  <a:cubicBezTo>
                    <a:pt x="1" y="871"/>
                    <a:pt x="246" y="1117"/>
                    <a:pt x="553" y="1117"/>
                  </a:cubicBezTo>
                  <a:cubicBezTo>
                    <a:pt x="860" y="1117"/>
                    <a:pt x="1105" y="871"/>
                    <a:pt x="1105" y="564"/>
                  </a:cubicBezTo>
                  <a:cubicBezTo>
                    <a:pt x="1105" y="258"/>
                    <a:pt x="860"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2747509"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039358" y="784349"/>
              <a:ext cx="91921" cy="87361"/>
            </a:xfrm>
            <a:custGeom>
              <a:avLst/>
              <a:gdLst/>
              <a:ahLst/>
              <a:cxnLst/>
              <a:rect l="l" t="t" r="r" b="b"/>
              <a:pathLst>
                <a:path w="2983" h="2835" extrusionOk="0">
                  <a:moveTo>
                    <a:pt x="1485" y="0"/>
                  </a:moveTo>
                  <a:lnTo>
                    <a:pt x="1032" y="932"/>
                  </a:lnTo>
                  <a:lnTo>
                    <a:pt x="1" y="1080"/>
                  </a:lnTo>
                  <a:lnTo>
                    <a:pt x="749" y="1804"/>
                  </a:lnTo>
                  <a:lnTo>
                    <a:pt x="565" y="2834"/>
                  </a:lnTo>
                  <a:lnTo>
                    <a:pt x="1485" y="2356"/>
                  </a:lnTo>
                  <a:lnTo>
                    <a:pt x="2418" y="2834"/>
                  </a:lnTo>
                  <a:lnTo>
                    <a:pt x="2234" y="1804"/>
                  </a:lnTo>
                  <a:lnTo>
                    <a:pt x="2982" y="1080"/>
                  </a:lnTo>
                  <a:lnTo>
                    <a:pt x="1952" y="932"/>
                  </a:lnTo>
                  <a:lnTo>
                    <a:pt x="148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2978868" y="708359"/>
              <a:ext cx="73401" cy="73371"/>
            </a:xfrm>
            <a:custGeom>
              <a:avLst/>
              <a:gdLst/>
              <a:ahLst/>
              <a:cxnLst/>
              <a:rect l="l" t="t" r="r" b="b"/>
              <a:pathLst>
                <a:path w="2382" h="2381" extrusionOk="0">
                  <a:moveTo>
                    <a:pt x="1" y="0"/>
                  </a:moveTo>
                  <a:lnTo>
                    <a:pt x="238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2935419" y="664879"/>
              <a:ext cx="22310" cy="22310"/>
            </a:xfrm>
            <a:custGeom>
              <a:avLst/>
              <a:gdLst/>
              <a:ahLst/>
              <a:cxnLst/>
              <a:rect l="l" t="t" r="r" b="b"/>
              <a:pathLst>
                <a:path w="724" h="724" extrusionOk="0">
                  <a:moveTo>
                    <a:pt x="724" y="724"/>
                  </a:moveTo>
                  <a:lnTo>
                    <a:pt x="0"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2904018" y="633478"/>
              <a:ext cx="11371" cy="11371"/>
            </a:xfrm>
            <a:custGeom>
              <a:avLst/>
              <a:gdLst/>
              <a:ahLst/>
              <a:cxnLst/>
              <a:rect l="l" t="t" r="r" b="b"/>
              <a:pathLst>
                <a:path w="369" h="369" extrusionOk="0">
                  <a:moveTo>
                    <a:pt x="369" y="369"/>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2878318" y="607779"/>
              <a:ext cx="6471" cy="6841"/>
            </a:xfrm>
            <a:custGeom>
              <a:avLst/>
              <a:gdLst/>
              <a:ahLst/>
              <a:cxnLst/>
              <a:rect l="l" t="t" r="r" b="b"/>
              <a:pathLst>
                <a:path w="210" h="222" extrusionOk="0">
                  <a:moveTo>
                    <a:pt x="209" y="221"/>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2978868" y="892448"/>
              <a:ext cx="73401" cy="73771"/>
            </a:xfrm>
            <a:custGeom>
              <a:avLst/>
              <a:gdLst/>
              <a:ahLst/>
              <a:cxnLst/>
              <a:rect l="l" t="t" r="r" b="b"/>
              <a:pathLst>
                <a:path w="2382" h="2394" extrusionOk="0">
                  <a:moveTo>
                    <a:pt x="1" y="2393"/>
                  </a:moveTo>
                  <a:lnTo>
                    <a:pt x="238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2935419" y="987358"/>
              <a:ext cx="22310" cy="21940"/>
            </a:xfrm>
            <a:custGeom>
              <a:avLst/>
              <a:gdLst/>
              <a:ahLst/>
              <a:cxnLst/>
              <a:rect l="l" t="t" r="r" b="b"/>
              <a:pathLst>
                <a:path w="724" h="712" extrusionOk="0">
                  <a:moveTo>
                    <a:pt x="724" y="0"/>
                  </a:moveTo>
                  <a:lnTo>
                    <a:pt x="0"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2904018" y="1029698"/>
              <a:ext cx="11371" cy="11371"/>
            </a:xfrm>
            <a:custGeom>
              <a:avLst/>
              <a:gdLst/>
              <a:ahLst/>
              <a:cxnLst/>
              <a:rect l="l" t="t" r="r" b="b"/>
              <a:pathLst>
                <a:path w="369" h="369" extrusionOk="0">
                  <a:moveTo>
                    <a:pt x="369" y="0"/>
                  </a:moveTo>
                  <a:lnTo>
                    <a:pt x="1"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2878318" y="1059927"/>
              <a:ext cx="6471" cy="6471"/>
            </a:xfrm>
            <a:custGeom>
              <a:avLst/>
              <a:gdLst/>
              <a:ahLst/>
              <a:cxnLst/>
              <a:rect l="l" t="t" r="r" b="b"/>
              <a:pathLst>
                <a:path w="210" h="210" extrusionOk="0">
                  <a:moveTo>
                    <a:pt x="209" y="1"/>
                  </a:moveTo>
                  <a:lnTo>
                    <a:pt x="1"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3124808" y="708359"/>
              <a:ext cx="73371" cy="73371"/>
            </a:xfrm>
            <a:custGeom>
              <a:avLst/>
              <a:gdLst/>
              <a:ahLst/>
              <a:cxnLst/>
              <a:rect l="l" t="t" r="r" b="b"/>
              <a:pathLst>
                <a:path w="2381" h="2381" extrusionOk="0">
                  <a:moveTo>
                    <a:pt x="2381" y="0"/>
                  </a:moveTo>
                  <a:lnTo>
                    <a:pt x="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3219317" y="664879"/>
              <a:ext cx="22341" cy="22310"/>
            </a:xfrm>
            <a:custGeom>
              <a:avLst/>
              <a:gdLst/>
              <a:ahLst/>
              <a:cxnLst/>
              <a:rect l="l" t="t" r="r" b="b"/>
              <a:pathLst>
                <a:path w="725" h="724" extrusionOk="0">
                  <a:moveTo>
                    <a:pt x="1" y="724"/>
                  </a:moveTo>
                  <a:lnTo>
                    <a:pt x="725"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3261657" y="633478"/>
              <a:ext cx="11402" cy="11371"/>
            </a:xfrm>
            <a:custGeom>
              <a:avLst/>
              <a:gdLst/>
              <a:ahLst/>
              <a:cxnLst/>
              <a:rect l="l" t="t" r="r" b="b"/>
              <a:pathLst>
                <a:path w="370" h="369" extrusionOk="0">
                  <a:moveTo>
                    <a:pt x="1" y="369"/>
                  </a:moveTo>
                  <a:lnTo>
                    <a:pt x="36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3292287" y="607779"/>
              <a:ext cx="6471" cy="6841"/>
            </a:xfrm>
            <a:custGeom>
              <a:avLst/>
              <a:gdLst/>
              <a:ahLst/>
              <a:cxnLst/>
              <a:rect l="l" t="t" r="r" b="b"/>
              <a:pathLst>
                <a:path w="210" h="222" extrusionOk="0">
                  <a:moveTo>
                    <a:pt x="1" y="221"/>
                  </a:moveTo>
                  <a:lnTo>
                    <a:pt x="20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3124808" y="892448"/>
              <a:ext cx="73371" cy="73771"/>
            </a:xfrm>
            <a:custGeom>
              <a:avLst/>
              <a:gdLst/>
              <a:ahLst/>
              <a:cxnLst/>
              <a:rect l="l" t="t" r="r" b="b"/>
              <a:pathLst>
                <a:path w="2381" h="2394" extrusionOk="0">
                  <a:moveTo>
                    <a:pt x="2381" y="2393"/>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3219317" y="987358"/>
              <a:ext cx="22341" cy="21940"/>
            </a:xfrm>
            <a:custGeom>
              <a:avLst/>
              <a:gdLst/>
              <a:ahLst/>
              <a:cxnLst/>
              <a:rect l="l" t="t" r="r" b="b"/>
              <a:pathLst>
                <a:path w="725" h="712" extrusionOk="0">
                  <a:moveTo>
                    <a:pt x="1" y="0"/>
                  </a:moveTo>
                  <a:lnTo>
                    <a:pt x="725"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261657" y="1029698"/>
              <a:ext cx="11402" cy="11371"/>
            </a:xfrm>
            <a:custGeom>
              <a:avLst/>
              <a:gdLst/>
              <a:ahLst/>
              <a:cxnLst/>
              <a:rect l="l" t="t" r="r" b="b"/>
              <a:pathLst>
                <a:path w="370" h="369" extrusionOk="0">
                  <a:moveTo>
                    <a:pt x="1" y="0"/>
                  </a:moveTo>
                  <a:lnTo>
                    <a:pt x="369"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292287" y="1059927"/>
              <a:ext cx="6471" cy="6471"/>
            </a:xfrm>
            <a:custGeom>
              <a:avLst/>
              <a:gdLst/>
              <a:ahLst/>
              <a:cxnLst/>
              <a:rect l="l" t="t" r="r" b="b"/>
              <a:pathLst>
                <a:path w="210" h="210" extrusionOk="0">
                  <a:moveTo>
                    <a:pt x="1" y="1"/>
                  </a:moveTo>
                  <a:lnTo>
                    <a:pt x="209"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31"/>
          <p:cNvGrpSpPr/>
          <p:nvPr/>
        </p:nvGrpSpPr>
        <p:grpSpPr>
          <a:xfrm rot="5400000">
            <a:off x="-35379" y="4245326"/>
            <a:ext cx="1162412" cy="652894"/>
            <a:chOff x="2322940" y="3715040"/>
            <a:chExt cx="965218" cy="357300"/>
          </a:xfrm>
        </p:grpSpPr>
        <p:sp>
          <p:nvSpPr>
            <p:cNvPr id="909" name="Google Shape;909;p31"/>
            <p:cNvSpPr/>
            <p:nvPr/>
          </p:nvSpPr>
          <p:spPr>
            <a:xfrm>
              <a:off x="2322940" y="3715040"/>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2322940" y="3795591"/>
              <a:ext cx="965218" cy="34051"/>
            </a:xfrm>
            <a:custGeom>
              <a:avLst/>
              <a:gdLst/>
              <a:ahLst/>
              <a:cxnLst/>
              <a:rect l="l" t="t" r="r" b="b"/>
              <a:pathLst>
                <a:path w="31323" h="1105" extrusionOk="0">
                  <a:moveTo>
                    <a:pt x="1" y="0"/>
                  </a:moveTo>
                  <a:lnTo>
                    <a:pt x="1" y="1104"/>
                  </a:lnTo>
                  <a:lnTo>
                    <a:pt x="31323" y="1104"/>
                  </a:lnTo>
                  <a:lnTo>
                    <a:pt x="31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2322940" y="3876480"/>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a:off x="2322940" y="3957400"/>
              <a:ext cx="965218" cy="34051"/>
            </a:xfrm>
            <a:custGeom>
              <a:avLst/>
              <a:gdLst/>
              <a:ahLst/>
              <a:cxnLst/>
              <a:rect l="l" t="t" r="r" b="b"/>
              <a:pathLst>
                <a:path w="31323" h="1105" extrusionOk="0">
                  <a:moveTo>
                    <a:pt x="1" y="0"/>
                  </a:moveTo>
                  <a:lnTo>
                    <a:pt x="1" y="1104"/>
                  </a:lnTo>
                  <a:lnTo>
                    <a:pt x="31323" y="1104"/>
                  </a:lnTo>
                  <a:lnTo>
                    <a:pt x="31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a:off x="2322940" y="4038289"/>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31"/>
          <p:cNvSpPr/>
          <p:nvPr/>
        </p:nvSpPr>
        <p:spPr>
          <a:xfrm rot="5400000">
            <a:off x="-472838" y="4540567"/>
            <a:ext cx="1162397" cy="62220"/>
          </a:xfrm>
          <a:custGeom>
            <a:avLst/>
            <a:gdLst/>
            <a:ahLst/>
            <a:cxnLst/>
            <a:rect l="l" t="t" r="r" b="b"/>
            <a:pathLst>
              <a:path w="31323" h="1105" extrusionOk="0">
                <a:moveTo>
                  <a:pt x="1" y="1"/>
                </a:moveTo>
                <a:lnTo>
                  <a:pt x="1" y="1105"/>
                </a:lnTo>
                <a:lnTo>
                  <a:pt x="31323" y="1105"/>
                </a:lnTo>
                <a:lnTo>
                  <a:pt x="31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8115300" y="-12"/>
            <a:ext cx="1028700" cy="1038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7" name="Google Shape;917;p31"/>
          <p:cNvGrpSpPr/>
          <p:nvPr/>
        </p:nvGrpSpPr>
        <p:grpSpPr>
          <a:xfrm>
            <a:off x="8232209" y="104833"/>
            <a:ext cx="794882" cy="828632"/>
            <a:chOff x="2747509" y="475829"/>
            <a:chExt cx="677129" cy="705879"/>
          </a:xfrm>
        </p:grpSpPr>
        <p:sp>
          <p:nvSpPr>
            <p:cNvPr id="918" name="Google Shape;918;p31"/>
            <p:cNvSpPr/>
            <p:nvPr/>
          </p:nvSpPr>
          <p:spPr>
            <a:xfrm>
              <a:off x="3039758" y="594559"/>
              <a:ext cx="98331" cy="173550"/>
            </a:xfrm>
            <a:custGeom>
              <a:avLst/>
              <a:gdLst/>
              <a:ahLst/>
              <a:cxnLst/>
              <a:rect l="l" t="t" r="r" b="b"/>
              <a:pathLst>
                <a:path w="3191" h="5632" extrusionOk="0">
                  <a:moveTo>
                    <a:pt x="1472" y="0"/>
                  </a:moveTo>
                  <a:cubicBezTo>
                    <a:pt x="0" y="0"/>
                    <a:pt x="1472" y="5631"/>
                    <a:pt x="1472" y="5631"/>
                  </a:cubicBezTo>
                  <a:cubicBezTo>
                    <a:pt x="1472" y="5631"/>
                    <a:pt x="3190" y="0"/>
                    <a:pt x="14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1"/>
            <p:cNvSpPr/>
            <p:nvPr/>
          </p:nvSpPr>
          <p:spPr>
            <a:xfrm>
              <a:off x="3068478" y="534069"/>
              <a:ext cx="34451" cy="34420"/>
            </a:xfrm>
            <a:custGeom>
              <a:avLst/>
              <a:gdLst/>
              <a:ahLst/>
              <a:cxnLst/>
              <a:rect l="l" t="t" r="r" b="b"/>
              <a:pathLst>
                <a:path w="1118" h="1117" extrusionOk="0">
                  <a:moveTo>
                    <a:pt x="565" y="0"/>
                  </a:moveTo>
                  <a:cubicBezTo>
                    <a:pt x="258" y="0"/>
                    <a:pt x="1" y="258"/>
                    <a:pt x="1" y="565"/>
                  </a:cubicBezTo>
                  <a:cubicBezTo>
                    <a:pt x="1" y="871"/>
                    <a:pt x="258" y="1117"/>
                    <a:pt x="565" y="1117"/>
                  </a:cubicBezTo>
                  <a:cubicBezTo>
                    <a:pt x="872" y="1117"/>
                    <a:pt x="1117" y="871"/>
                    <a:pt x="1117" y="565"/>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1"/>
            <p:cNvSpPr/>
            <p:nvPr/>
          </p:nvSpPr>
          <p:spPr>
            <a:xfrm>
              <a:off x="3068478" y="475829"/>
              <a:ext cx="34451" cy="34451"/>
            </a:xfrm>
            <a:custGeom>
              <a:avLst/>
              <a:gdLst/>
              <a:ahLst/>
              <a:cxnLst/>
              <a:rect l="l" t="t" r="r" b="b"/>
              <a:pathLst>
                <a:path w="1118" h="1118" extrusionOk="0">
                  <a:moveTo>
                    <a:pt x="565" y="1"/>
                  </a:moveTo>
                  <a:cubicBezTo>
                    <a:pt x="258" y="1"/>
                    <a:pt x="1" y="258"/>
                    <a:pt x="1" y="565"/>
                  </a:cubicBezTo>
                  <a:cubicBezTo>
                    <a:pt x="1" y="872"/>
                    <a:pt x="258" y="1117"/>
                    <a:pt x="565" y="1117"/>
                  </a:cubicBezTo>
                  <a:cubicBezTo>
                    <a:pt x="872" y="1117"/>
                    <a:pt x="1117" y="872"/>
                    <a:pt x="1117" y="565"/>
                  </a:cubicBezTo>
                  <a:cubicBezTo>
                    <a:pt x="1117" y="258"/>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1"/>
            <p:cNvSpPr/>
            <p:nvPr/>
          </p:nvSpPr>
          <p:spPr>
            <a:xfrm>
              <a:off x="3039758" y="889428"/>
              <a:ext cx="98331" cy="173581"/>
            </a:xfrm>
            <a:custGeom>
              <a:avLst/>
              <a:gdLst/>
              <a:ahLst/>
              <a:cxnLst/>
              <a:rect l="l" t="t" r="r" b="b"/>
              <a:pathLst>
                <a:path w="3191" h="5633" extrusionOk="0">
                  <a:moveTo>
                    <a:pt x="1472" y="1"/>
                  </a:moveTo>
                  <a:cubicBezTo>
                    <a:pt x="1472" y="1"/>
                    <a:pt x="0" y="5632"/>
                    <a:pt x="1472" y="5632"/>
                  </a:cubicBezTo>
                  <a:cubicBezTo>
                    <a:pt x="3190" y="5632"/>
                    <a:pt x="1472" y="1"/>
                    <a:pt x="14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1"/>
            <p:cNvSpPr/>
            <p:nvPr/>
          </p:nvSpPr>
          <p:spPr>
            <a:xfrm>
              <a:off x="3068478" y="1089047"/>
              <a:ext cx="34451" cy="34451"/>
            </a:xfrm>
            <a:custGeom>
              <a:avLst/>
              <a:gdLst/>
              <a:ahLst/>
              <a:cxnLst/>
              <a:rect l="l" t="t" r="r" b="b"/>
              <a:pathLst>
                <a:path w="1118" h="1118" extrusionOk="0">
                  <a:moveTo>
                    <a:pt x="565" y="1"/>
                  </a:moveTo>
                  <a:cubicBezTo>
                    <a:pt x="258" y="1"/>
                    <a:pt x="1" y="246"/>
                    <a:pt x="1" y="553"/>
                  </a:cubicBezTo>
                  <a:cubicBezTo>
                    <a:pt x="1" y="859"/>
                    <a:pt x="258" y="1117"/>
                    <a:pt x="565" y="1117"/>
                  </a:cubicBezTo>
                  <a:cubicBezTo>
                    <a:pt x="872" y="1117"/>
                    <a:pt x="1117" y="859"/>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1"/>
            <p:cNvSpPr/>
            <p:nvPr/>
          </p:nvSpPr>
          <p:spPr>
            <a:xfrm>
              <a:off x="3068478" y="1147257"/>
              <a:ext cx="34451" cy="34451"/>
            </a:xfrm>
            <a:custGeom>
              <a:avLst/>
              <a:gdLst/>
              <a:ahLst/>
              <a:cxnLst/>
              <a:rect l="l" t="t" r="r" b="b"/>
              <a:pathLst>
                <a:path w="1118" h="1118" extrusionOk="0">
                  <a:moveTo>
                    <a:pt x="565" y="1"/>
                  </a:moveTo>
                  <a:cubicBezTo>
                    <a:pt x="258" y="1"/>
                    <a:pt x="1" y="246"/>
                    <a:pt x="1" y="553"/>
                  </a:cubicBezTo>
                  <a:cubicBezTo>
                    <a:pt x="1" y="860"/>
                    <a:pt x="258" y="1117"/>
                    <a:pt x="565" y="1117"/>
                  </a:cubicBezTo>
                  <a:cubicBezTo>
                    <a:pt x="872" y="1117"/>
                    <a:pt x="1117" y="860"/>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1"/>
            <p:cNvSpPr/>
            <p:nvPr/>
          </p:nvSpPr>
          <p:spPr>
            <a:xfrm>
              <a:off x="3132758" y="815410"/>
              <a:ext cx="173550" cy="43572"/>
            </a:xfrm>
            <a:custGeom>
              <a:avLst/>
              <a:gdLst/>
              <a:ahLst/>
              <a:cxnLst/>
              <a:rect l="l" t="t" r="r" b="b"/>
              <a:pathLst>
                <a:path w="5632" h="1414" extrusionOk="0">
                  <a:moveTo>
                    <a:pt x="4172" y="1"/>
                  </a:moveTo>
                  <a:cubicBezTo>
                    <a:pt x="2503" y="1"/>
                    <a:pt x="0" y="759"/>
                    <a:pt x="0" y="759"/>
                  </a:cubicBezTo>
                  <a:cubicBezTo>
                    <a:pt x="0" y="759"/>
                    <a:pt x="2503" y="1413"/>
                    <a:pt x="4172" y="1413"/>
                  </a:cubicBezTo>
                  <a:cubicBezTo>
                    <a:pt x="5006" y="1413"/>
                    <a:pt x="5632" y="1249"/>
                    <a:pt x="5632" y="759"/>
                  </a:cubicBezTo>
                  <a:cubicBezTo>
                    <a:pt x="5632" y="190"/>
                    <a:pt x="5006" y="1"/>
                    <a:pt x="41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1"/>
            <p:cNvSpPr/>
            <p:nvPr/>
          </p:nvSpPr>
          <p:spPr>
            <a:xfrm>
              <a:off x="3331977" y="821019"/>
              <a:ext cx="34451" cy="34420"/>
            </a:xfrm>
            <a:custGeom>
              <a:avLst/>
              <a:gdLst/>
              <a:ahLst/>
              <a:cxnLst/>
              <a:rect l="l" t="t" r="r" b="b"/>
              <a:pathLst>
                <a:path w="1118" h="1117" extrusionOk="0">
                  <a:moveTo>
                    <a:pt x="565" y="0"/>
                  </a:moveTo>
                  <a:cubicBezTo>
                    <a:pt x="259" y="0"/>
                    <a:pt x="1" y="258"/>
                    <a:pt x="1" y="564"/>
                  </a:cubicBezTo>
                  <a:cubicBezTo>
                    <a:pt x="1" y="871"/>
                    <a:pt x="259" y="1117"/>
                    <a:pt x="565" y="1117"/>
                  </a:cubicBezTo>
                  <a:cubicBezTo>
                    <a:pt x="872" y="1117"/>
                    <a:pt x="1117" y="871"/>
                    <a:pt x="1117" y="564"/>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1"/>
            <p:cNvSpPr/>
            <p:nvPr/>
          </p:nvSpPr>
          <p:spPr>
            <a:xfrm>
              <a:off x="3390587"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1"/>
            <p:cNvSpPr/>
            <p:nvPr/>
          </p:nvSpPr>
          <p:spPr>
            <a:xfrm>
              <a:off x="2865838" y="815410"/>
              <a:ext cx="173550" cy="43572"/>
            </a:xfrm>
            <a:custGeom>
              <a:avLst/>
              <a:gdLst/>
              <a:ahLst/>
              <a:cxnLst/>
              <a:rect l="l" t="t" r="r" b="b"/>
              <a:pathLst>
                <a:path w="5632" h="1414" extrusionOk="0">
                  <a:moveTo>
                    <a:pt x="1461" y="1"/>
                  </a:moveTo>
                  <a:cubicBezTo>
                    <a:pt x="626" y="1"/>
                    <a:pt x="1" y="190"/>
                    <a:pt x="1" y="759"/>
                  </a:cubicBezTo>
                  <a:cubicBezTo>
                    <a:pt x="1" y="1249"/>
                    <a:pt x="626" y="1413"/>
                    <a:pt x="1461" y="1413"/>
                  </a:cubicBezTo>
                  <a:cubicBezTo>
                    <a:pt x="3129" y="1413"/>
                    <a:pt x="5632" y="759"/>
                    <a:pt x="5632" y="759"/>
                  </a:cubicBezTo>
                  <a:cubicBezTo>
                    <a:pt x="5632" y="759"/>
                    <a:pt x="3129" y="1"/>
                    <a:pt x="14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1"/>
            <p:cNvSpPr/>
            <p:nvPr/>
          </p:nvSpPr>
          <p:spPr>
            <a:xfrm>
              <a:off x="2805718" y="821019"/>
              <a:ext cx="34081" cy="34420"/>
            </a:xfrm>
            <a:custGeom>
              <a:avLst/>
              <a:gdLst/>
              <a:ahLst/>
              <a:cxnLst/>
              <a:rect l="l" t="t" r="r" b="b"/>
              <a:pathLst>
                <a:path w="1106" h="1117" extrusionOk="0">
                  <a:moveTo>
                    <a:pt x="553" y="0"/>
                  </a:moveTo>
                  <a:cubicBezTo>
                    <a:pt x="246" y="0"/>
                    <a:pt x="1" y="258"/>
                    <a:pt x="1" y="564"/>
                  </a:cubicBezTo>
                  <a:cubicBezTo>
                    <a:pt x="1" y="871"/>
                    <a:pt x="246" y="1117"/>
                    <a:pt x="553" y="1117"/>
                  </a:cubicBezTo>
                  <a:cubicBezTo>
                    <a:pt x="860" y="1117"/>
                    <a:pt x="1105" y="871"/>
                    <a:pt x="1105" y="564"/>
                  </a:cubicBezTo>
                  <a:cubicBezTo>
                    <a:pt x="1105" y="258"/>
                    <a:pt x="860"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a:off x="2747509"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p:nvPr/>
          </p:nvSpPr>
          <p:spPr>
            <a:xfrm>
              <a:off x="3039358" y="784349"/>
              <a:ext cx="91921" cy="87361"/>
            </a:xfrm>
            <a:custGeom>
              <a:avLst/>
              <a:gdLst/>
              <a:ahLst/>
              <a:cxnLst/>
              <a:rect l="l" t="t" r="r" b="b"/>
              <a:pathLst>
                <a:path w="2983" h="2835" extrusionOk="0">
                  <a:moveTo>
                    <a:pt x="1485" y="0"/>
                  </a:moveTo>
                  <a:lnTo>
                    <a:pt x="1032" y="932"/>
                  </a:lnTo>
                  <a:lnTo>
                    <a:pt x="1" y="1080"/>
                  </a:lnTo>
                  <a:lnTo>
                    <a:pt x="749" y="1804"/>
                  </a:lnTo>
                  <a:lnTo>
                    <a:pt x="565" y="2834"/>
                  </a:lnTo>
                  <a:lnTo>
                    <a:pt x="1485" y="2356"/>
                  </a:lnTo>
                  <a:lnTo>
                    <a:pt x="2418" y="2834"/>
                  </a:lnTo>
                  <a:lnTo>
                    <a:pt x="2234" y="1804"/>
                  </a:lnTo>
                  <a:lnTo>
                    <a:pt x="2982" y="1080"/>
                  </a:lnTo>
                  <a:lnTo>
                    <a:pt x="1952" y="932"/>
                  </a:lnTo>
                  <a:lnTo>
                    <a:pt x="148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1"/>
            <p:cNvSpPr/>
            <p:nvPr/>
          </p:nvSpPr>
          <p:spPr>
            <a:xfrm>
              <a:off x="2978868" y="708359"/>
              <a:ext cx="73401" cy="73371"/>
            </a:xfrm>
            <a:custGeom>
              <a:avLst/>
              <a:gdLst/>
              <a:ahLst/>
              <a:cxnLst/>
              <a:rect l="l" t="t" r="r" b="b"/>
              <a:pathLst>
                <a:path w="2382" h="2381" extrusionOk="0">
                  <a:moveTo>
                    <a:pt x="1" y="0"/>
                  </a:moveTo>
                  <a:lnTo>
                    <a:pt x="238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1"/>
            <p:cNvSpPr/>
            <p:nvPr/>
          </p:nvSpPr>
          <p:spPr>
            <a:xfrm>
              <a:off x="2935419" y="664879"/>
              <a:ext cx="22310" cy="22310"/>
            </a:xfrm>
            <a:custGeom>
              <a:avLst/>
              <a:gdLst/>
              <a:ahLst/>
              <a:cxnLst/>
              <a:rect l="l" t="t" r="r" b="b"/>
              <a:pathLst>
                <a:path w="724" h="724" extrusionOk="0">
                  <a:moveTo>
                    <a:pt x="724" y="724"/>
                  </a:moveTo>
                  <a:lnTo>
                    <a:pt x="0"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2904018" y="633478"/>
              <a:ext cx="11371" cy="11371"/>
            </a:xfrm>
            <a:custGeom>
              <a:avLst/>
              <a:gdLst/>
              <a:ahLst/>
              <a:cxnLst/>
              <a:rect l="l" t="t" r="r" b="b"/>
              <a:pathLst>
                <a:path w="369" h="369" extrusionOk="0">
                  <a:moveTo>
                    <a:pt x="369" y="369"/>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2878318" y="607779"/>
              <a:ext cx="6471" cy="6841"/>
            </a:xfrm>
            <a:custGeom>
              <a:avLst/>
              <a:gdLst/>
              <a:ahLst/>
              <a:cxnLst/>
              <a:rect l="l" t="t" r="r" b="b"/>
              <a:pathLst>
                <a:path w="210" h="222" extrusionOk="0">
                  <a:moveTo>
                    <a:pt x="209" y="221"/>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p:nvPr/>
          </p:nvSpPr>
          <p:spPr>
            <a:xfrm>
              <a:off x="2978868" y="892448"/>
              <a:ext cx="73401" cy="73771"/>
            </a:xfrm>
            <a:custGeom>
              <a:avLst/>
              <a:gdLst/>
              <a:ahLst/>
              <a:cxnLst/>
              <a:rect l="l" t="t" r="r" b="b"/>
              <a:pathLst>
                <a:path w="2382" h="2394" extrusionOk="0">
                  <a:moveTo>
                    <a:pt x="1" y="2393"/>
                  </a:moveTo>
                  <a:lnTo>
                    <a:pt x="238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1"/>
            <p:cNvSpPr/>
            <p:nvPr/>
          </p:nvSpPr>
          <p:spPr>
            <a:xfrm>
              <a:off x="2935419" y="987358"/>
              <a:ext cx="22310" cy="21940"/>
            </a:xfrm>
            <a:custGeom>
              <a:avLst/>
              <a:gdLst/>
              <a:ahLst/>
              <a:cxnLst/>
              <a:rect l="l" t="t" r="r" b="b"/>
              <a:pathLst>
                <a:path w="724" h="712" extrusionOk="0">
                  <a:moveTo>
                    <a:pt x="724" y="0"/>
                  </a:moveTo>
                  <a:lnTo>
                    <a:pt x="0"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1"/>
            <p:cNvSpPr/>
            <p:nvPr/>
          </p:nvSpPr>
          <p:spPr>
            <a:xfrm>
              <a:off x="2904018" y="1029698"/>
              <a:ext cx="11371" cy="11371"/>
            </a:xfrm>
            <a:custGeom>
              <a:avLst/>
              <a:gdLst/>
              <a:ahLst/>
              <a:cxnLst/>
              <a:rect l="l" t="t" r="r" b="b"/>
              <a:pathLst>
                <a:path w="369" h="369" extrusionOk="0">
                  <a:moveTo>
                    <a:pt x="369" y="0"/>
                  </a:moveTo>
                  <a:lnTo>
                    <a:pt x="1"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2878318" y="1059927"/>
              <a:ext cx="6471" cy="6471"/>
            </a:xfrm>
            <a:custGeom>
              <a:avLst/>
              <a:gdLst/>
              <a:ahLst/>
              <a:cxnLst/>
              <a:rect l="l" t="t" r="r" b="b"/>
              <a:pathLst>
                <a:path w="210" h="210" extrusionOk="0">
                  <a:moveTo>
                    <a:pt x="209" y="1"/>
                  </a:moveTo>
                  <a:lnTo>
                    <a:pt x="1"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3124808" y="708359"/>
              <a:ext cx="73371" cy="73371"/>
            </a:xfrm>
            <a:custGeom>
              <a:avLst/>
              <a:gdLst/>
              <a:ahLst/>
              <a:cxnLst/>
              <a:rect l="l" t="t" r="r" b="b"/>
              <a:pathLst>
                <a:path w="2381" h="2381" extrusionOk="0">
                  <a:moveTo>
                    <a:pt x="2381" y="0"/>
                  </a:moveTo>
                  <a:lnTo>
                    <a:pt x="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1"/>
            <p:cNvSpPr/>
            <p:nvPr/>
          </p:nvSpPr>
          <p:spPr>
            <a:xfrm>
              <a:off x="3219317" y="664879"/>
              <a:ext cx="22341" cy="22310"/>
            </a:xfrm>
            <a:custGeom>
              <a:avLst/>
              <a:gdLst/>
              <a:ahLst/>
              <a:cxnLst/>
              <a:rect l="l" t="t" r="r" b="b"/>
              <a:pathLst>
                <a:path w="725" h="724" extrusionOk="0">
                  <a:moveTo>
                    <a:pt x="1" y="724"/>
                  </a:moveTo>
                  <a:lnTo>
                    <a:pt x="725"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1"/>
            <p:cNvSpPr/>
            <p:nvPr/>
          </p:nvSpPr>
          <p:spPr>
            <a:xfrm>
              <a:off x="3261657" y="633478"/>
              <a:ext cx="11402" cy="11371"/>
            </a:xfrm>
            <a:custGeom>
              <a:avLst/>
              <a:gdLst/>
              <a:ahLst/>
              <a:cxnLst/>
              <a:rect l="l" t="t" r="r" b="b"/>
              <a:pathLst>
                <a:path w="370" h="369" extrusionOk="0">
                  <a:moveTo>
                    <a:pt x="1" y="369"/>
                  </a:moveTo>
                  <a:lnTo>
                    <a:pt x="36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3292287" y="607779"/>
              <a:ext cx="6471" cy="6841"/>
            </a:xfrm>
            <a:custGeom>
              <a:avLst/>
              <a:gdLst/>
              <a:ahLst/>
              <a:cxnLst/>
              <a:rect l="l" t="t" r="r" b="b"/>
              <a:pathLst>
                <a:path w="210" h="222" extrusionOk="0">
                  <a:moveTo>
                    <a:pt x="1" y="221"/>
                  </a:moveTo>
                  <a:lnTo>
                    <a:pt x="20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a:off x="3124808" y="892448"/>
              <a:ext cx="73371" cy="73771"/>
            </a:xfrm>
            <a:custGeom>
              <a:avLst/>
              <a:gdLst/>
              <a:ahLst/>
              <a:cxnLst/>
              <a:rect l="l" t="t" r="r" b="b"/>
              <a:pathLst>
                <a:path w="2381" h="2394" extrusionOk="0">
                  <a:moveTo>
                    <a:pt x="2381" y="2393"/>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1"/>
            <p:cNvSpPr/>
            <p:nvPr/>
          </p:nvSpPr>
          <p:spPr>
            <a:xfrm>
              <a:off x="3219317" y="987358"/>
              <a:ext cx="22341" cy="21940"/>
            </a:xfrm>
            <a:custGeom>
              <a:avLst/>
              <a:gdLst/>
              <a:ahLst/>
              <a:cxnLst/>
              <a:rect l="l" t="t" r="r" b="b"/>
              <a:pathLst>
                <a:path w="725" h="712" extrusionOk="0">
                  <a:moveTo>
                    <a:pt x="1" y="0"/>
                  </a:moveTo>
                  <a:lnTo>
                    <a:pt x="725"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p:nvPr/>
          </p:nvSpPr>
          <p:spPr>
            <a:xfrm>
              <a:off x="3261657" y="1029698"/>
              <a:ext cx="11402" cy="11371"/>
            </a:xfrm>
            <a:custGeom>
              <a:avLst/>
              <a:gdLst/>
              <a:ahLst/>
              <a:cxnLst/>
              <a:rect l="l" t="t" r="r" b="b"/>
              <a:pathLst>
                <a:path w="370" h="369" extrusionOk="0">
                  <a:moveTo>
                    <a:pt x="1" y="0"/>
                  </a:moveTo>
                  <a:lnTo>
                    <a:pt x="369"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a:off x="3292287" y="1059927"/>
              <a:ext cx="6471" cy="6471"/>
            </a:xfrm>
            <a:custGeom>
              <a:avLst/>
              <a:gdLst/>
              <a:ahLst/>
              <a:cxnLst/>
              <a:rect l="l" t="t" r="r" b="b"/>
              <a:pathLst>
                <a:path w="210" h="210" extrusionOk="0">
                  <a:moveTo>
                    <a:pt x="1" y="1"/>
                  </a:moveTo>
                  <a:lnTo>
                    <a:pt x="209"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31"/>
          <p:cNvSpPr/>
          <p:nvPr/>
        </p:nvSpPr>
        <p:spPr>
          <a:xfrm>
            <a:off x="-1612" y="1949800"/>
            <a:ext cx="1028700" cy="103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 name="Google Shape;949;p31"/>
          <p:cNvGrpSpPr/>
          <p:nvPr/>
        </p:nvGrpSpPr>
        <p:grpSpPr>
          <a:xfrm>
            <a:off x="-1504" y="1961723"/>
            <a:ext cx="1028713" cy="1001793"/>
            <a:chOff x="2327870" y="1425147"/>
            <a:chExt cx="462780" cy="450669"/>
          </a:xfrm>
        </p:grpSpPr>
        <p:sp>
          <p:nvSpPr>
            <p:cNvPr id="950" name="Google Shape;950;p31"/>
            <p:cNvSpPr/>
            <p:nvPr/>
          </p:nvSpPr>
          <p:spPr>
            <a:xfrm>
              <a:off x="2327870" y="1425147"/>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a:off x="2421239" y="1425147"/>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a:off x="2514640" y="1425147"/>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2608009" y="1425147"/>
              <a:ext cx="89240" cy="89641"/>
            </a:xfrm>
            <a:custGeom>
              <a:avLst/>
              <a:gdLst/>
              <a:ahLst/>
              <a:cxnLst/>
              <a:rect l="l" t="t" r="r" b="b"/>
              <a:pathLst>
                <a:path w="2896" h="2909" extrusionOk="0">
                  <a:moveTo>
                    <a:pt x="1448" y="0"/>
                  </a:moveTo>
                  <a:lnTo>
                    <a:pt x="0" y="1448"/>
                  </a:lnTo>
                  <a:lnTo>
                    <a:pt x="1448" y="2908"/>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a:off x="2701379" y="1425147"/>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p:nvPr/>
          </p:nvSpPr>
          <p:spPr>
            <a:xfrm>
              <a:off x="2327870" y="1515496"/>
              <a:ext cx="89610" cy="89271"/>
            </a:xfrm>
            <a:custGeom>
              <a:avLst/>
              <a:gdLst/>
              <a:ahLst/>
              <a:cxnLst/>
              <a:rect l="l" t="t" r="r" b="b"/>
              <a:pathLst>
                <a:path w="2908" h="2897" extrusionOk="0">
                  <a:moveTo>
                    <a:pt x="1448" y="1"/>
                  </a:moveTo>
                  <a:lnTo>
                    <a:pt x="0" y="1448"/>
                  </a:lnTo>
                  <a:lnTo>
                    <a:pt x="1448" y="2896"/>
                  </a:lnTo>
                  <a:lnTo>
                    <a:pt x="2908"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2421239" y="1515496"/>
              <a:ext cx="89641" cy="89271"/>
            </a:xfrm>
            <a:custGeom>
              <a:avLst/>
              <a:gdLst/>
              <a:ahLst/>
              <a:cxnLst/>
              <a:rect l="l" t="t" r="r" b="b"/>
              <a:pathLst>
                <a:path w="2909" h="2897" extrusionOk="0">
                  <a:moveTo>
                    <a:pt x="1448" y="1"/>
                  </a:moveTo>
                  <a:lnTo>
                    <a:pt x="1" y="1448"/>
                  </a:lnTo>
                  <a:lnTo>
                    <a:pt x="1448" y="2896"/>
                  </a:lnTo>
                  <a:lnTo>
                    <a:pt x="2908"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2514640" y="1515496"/>
              <a:ext cx="89240" cy="89271"/>
            </a:xfrm>
            <a:custGeom>
              <a:avLst/>
              <a:gdLst/>
              <a:ahLst/>
              <a:cxnLst/>
              <a:rect l="l" t="t" r="r" b="b"/>
              <a:pathLst>
                <a:path w="2896" h="2897" extrusionOk="0">
                  <a:moveTo>
                    <a:pt x="1448" y="1"/>
                  </a:moveTo>
                  <a:lnTo>
                    <a:pt x="0" y="1448"/>
                  </a:lnTo>
                  <a:lnTo>
                    <a:pt x="1448" y="2896"/>
                  </a:lnTo>
                  <a:lnTo>
                    <a:pt x="2895"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2608009" y="1515496"/>
              <a:ext cx="89240" cy="89271"/>
            </a:xfrm>
            <a:custGeom>
              <a:avLst/>
              <a:gdLst/>
              <a:ahLst/>
              <a:cxnLst/>
              <a:rect l="l" t="t" r="r" b="b"/>
              <a:pathLst>
                <a:path w="2896" h="2897" extrusionOk="0">
                  <a:moveTo>
                    <a:pt x="1448" y="1"/>
                  </a:moveTo>
                  <a:lnTo>
                    <a:pt x="0" y="1448"/>
                  </a:lnTo>
                  <a:lnTo>
                    <a:pt x="1448" y="2896"/>
                  </a:lnTo>
                  <a:lnTo>
                    <a:pt x="2896"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2701379" y="1515496"/>
              <a:ext cx="89271" cy="89271"/>
            </a:xfrm>
            <a:custGeom>
              <a:avLst/>
              <a:gdLst/>
              <a:ahLst/>
              <a:cxnLst/>
              <a:rect l="l" t="t" r="r" b="b"/>
              <a:pathLst>
                <a:path w="2897" h="2897" extrusionOk="0">
                  <a:moveTo>
                    <a:pt x="1448" y="1"/>
                  </a:moveTo>
                  <a:lnTo>
                    <a:pt x="1" y="1448"/>
                  </a:lnTo>
                  <a:lnTo>
                    <a:pt x="1448" y="2896"/>
                  </a:lnTo>
                  <a:lnTo>
                    <a:pt x="2896"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2327870" y="1605846"/>
              <a:ext cx="89610" cy="89271"/>
            </a:xfrm>
            <a:custGeom>
              <a:avLst/>
              <a:gdLst/>
              <a:ahLst/>
              <a:cxnLst/>
              <a:rect l="l" t="t" r="r" b="b"/>
              <a:pathLst>
                <a:path w="2908" h="2897" extrusionOk="0">
                  <a:moveTo>
                    <a:pt x="1448" y="1"/>
                  </a:moveTo>
                  <a:lnTo>
                    <a:pt x="0"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2421239" y="1605846"/>
              <a:ext cx="89641" cy="89271"/>
            </a:xfrm>
            <a:custGeom>
              <a:avLst/>
              <a:gdLst/>
              <a:ahLst/>
              <a:cxnLst/>
              <a:rect l="l" t="t" r="r" b="b"/>
              <a:pathLst>
                <a:path w="2909" h="2897" extrusionOk="0">
                  <a:moveTo>
                    <a:pt x="1448" y="1"/>
                  </a:moveTo>
                  <a:lnTo>
                    <a:pt x="1"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2514640" y="1605846"/>
              <a:ext cx="89610" cy="89271"/>
            </a:xfrm>
            <a:custGeom>
              <a:avLst/>
              <a:gdLst/>
              <a:ahLst/>
              <a:cxnLst/>
              <a:rect l="l" t="t" r="r" b="b"/>
              <a:pathLst>
                <a:path w="2908" h="2897" extrusionOk="0">
                  <a:moveTo>
                    <a:pt x="1448" y="1"/>
                  </a:moveTo>
                  <a:lnTo>
                    <a:pt x="0"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2608009" y="1605846"/>
              <a:ext cx="89240" cy="89271"/>
            </a:xfrm>
            <a:custGeom>
              <a:avLst/>
              <a:gdLst/>
              <a:ahLst/>
              <a:cxnLst/>
              <a:rect l="l" t="t" r="r" b="b"/>
              <a:pathLst>
                <a:path w="2896" h="2897" extrusionOk="0">
                  <a:moveTo>
                    <a:pt x="1448" y="1"/>
                  </a:moveTo>
                  <a:lnTo>
                    <a:pt x="0" y="1449"/>
                  </a:lnTo>
                  <a:lnTo>
                    <a:pt x="1448" y="2896"/>
                  </a:lnTo>
                  <a:lnTo>
                    <a:pt x="2896"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2701379" y="1605846"/>
              <a:ext cx="89271" cy="89271"/>
            </a:xfrm>
            <a:custGeom>
              <a:avLst/>
              <a:gdLst/>
              <a:ahLst/>
              <a:cxnLst/>
              <a:rect l="l" t="t" r="r" b="b"/>
              <a:pathLst>
                <a:path w="2897" h="2897" extrusionOk="0">
                  <a:moveTo>
                    <a:pt x="1448" y="1"/>
                  </a:moveTo>
                  <a:lnTo>
                    <a:pt x="1" y="1449"/>
                  </a:lnTo>
                  <a:lnTo>
                    <a:pt x="1448" y="2896"/>
                  </a:lnTo>
                  <a:lnTo>
                    <a:pt x="2896"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a:off x="2327870" y="1696226"/>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a:off x="2421239" y="1696226"/>
              <a:ext cx="89641" cy="89240"/>
            </a:xfrm>
            <a:custGeom>
              <a:avLst/>
              <a:gdLst/>
              <a:ahLst/>
              <a:cxnLst/>
              <a:rect l="l" t="t" r="r" b="b"/>
              <a:pathLst>
                <a:path w="2909" h="2896" extrusionOk="0">
                  <a:moveTo>
                    <a:pt x="1448" y="0"/>
                  </a:moveTo>
                  <a:lnTo>
                    <a:pt x="1"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a:off x="2514640" y="1696226"/>
              <a:ext cx="89240" cy="89240"/>
            </a:xfrm>
            <a:custGeom>
              <a:avLst/>
              <a:gdLst/>
              <a:ahLst/>
              <a:cxnLst/>
              <a:rect l="l" t="t" r="r" b="b"/>
              <a:pathLst>
                <a:path w="2896" h="2896" extrusionOk="0">
                  <a:moveTo>
                    <a:pt x="1448" y="0"/>
                  </a:moveTo>
                  <a:lnTo>
                    <a:pt x="0" y="1448"/>
                  </a:lnTo>
                  <a:lnTo>
                    <a:pt x="1448" y="2896"/>
                  </a:lnTo>
                  <a:lnTo>
                    <a:pt x="2895"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a:off x="2608009" y="1696226"/>
              <a:ext cx="89240" cy="89240"/>
            </a:xfrm>
            <a:custGeom>
              <a:avLst/>
              <a:gdLst/>
              <a:ahLst/>
              <a:cxnLst/>
              <a:rect l="l" t="t" r="r" b="b"/>
              <a:pathLst>
                <a:path w="2896" h="2896" extrusionOk="0">
                  <a:moveTo>
                    <a:pt x="1448" y="0"/>
                  </a:moveTo>
                  <a:lnTo>
                    <a:pt x="0"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a:off x="2701379" y="1696226"/>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a:off x="2327870" y="1786576"/>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a:off x="2421239" y="1786576"/>
              <a:ext cx="89641" cy="89240"/>
            </a:xfrm>
            <a:custGeom>
              <a:avLst/>
              <a:gdLst/>
              <a:ahLst/>
              <a:cxnLst/>
              <a:rect l="l" t="t" r="r" b="b"/>
              <a:pathLst>
                <a:path w="2909" h="2896" extrusionOk="0">
                  <a:moveTo>
                    <a:pt x="1448" y="0"/>
                  </a:moveTo>
                  <a:lnTo>
                    <a:pt x="1"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a:off x="2514640" y="1786576"/>
              <a:ext cx="89240" cy="89240"/>
            </a:xfrm>
            <a:custGeom>
              <a:avLst/>
              <a:gdLst/>
              <a:ahLst/>
              <a:cxnLst/>
              <a:rect l="l" t="t" r="r" b="b"/>
              <a:pathLst>
                <a:path w="2896" h="2896" extrusionOk="0">
                  <a:moveTo>
                    <a:pt x="1448" y="0"/>
                  </a:moveTo>
                  <a:lnTo>
                    <a:pt x="0" y="1448"/>
                  </a:lnTo>
                  <a:lnTo>
                    <a:pt x="1448" y="2896"/>
                  </a:lnTo>
                  <a:lnTo>
                    <a:pt x="2895"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a:off x="2608009" y="1786576"/>
              <a:ext cx="89240" cy="89240"/>
            </a:xfrm>
            <a:custGeom>
              <a:avLst/>
              <a:gdLst/>
              <a:ahLst/>
              <a:cxnLst/>
              <a:rect l="l" t="t" r="r" b="b"/>
              <a:pathLst>
                <a:path w="2896" h="2896" extrusionOk="0">
                  <a:moveTo>
                    <a:pt x="1448" y="0"/>
                  </a:moveTo>
                  <a:lnTo>
                    <a:pt x="0"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a:off x="2701379" y="1786576"/>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31"/>
          <p:cNvGrpSpPr/>
          <p:nvPr/>
        </p:nvGrpSpPr>
        <p:grpSpPr>
          <a:xfrm>
            <a:off x="1960199" y="-449576"/>
            <a:ext cx="1334959" cy="1485874"/>
            <a:chOff x="912677" y="-457201"/>
            <a:chExt cx="1334959" cy="1485874"/>
          </a:xfrm>
        </p:grpSpPr>
        <p:sp>
          <p:nvSpPr>
            <p:cNvPr id="995" name="Google Shape;995;p31"/>
            <p:cNvSpPr/>
            <p:nvPr/>
          </p:nvSpPr>
          <p:spPr>
            <a:xfrm>
              <a:off x="1016713"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1016713"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1016713"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912677"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31"/>
          <p:cNvSpPr/>
          <p:nvPr/>
        </p:nvSpPr>
        <p:spPr>
          <a:xfrm>
            <a:off x="1045697" y="0"/>
            <a:ext cx="1028700" cy="103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31"/>
          <p:cNvGrpSpPr/>
          <p:nvPr/>
        </p:nvGrpSpPr>
        <p:grpSpPr>
          <a:xfrm>
            <a:off x="1274300" y="179688"/>
            <a:ext cx="571478" cy="678923"/>
            <a:chOff x="1237965" y="179688"/>
            <a:chExt cx="571478" cy="678923"/>
          </a:xfrm>
        </p:grpSpPr>
        <p:sp>
          <p:nvSpPr>
            <p:cNvPr id="1001" name="Google Shape;1001;p31"/>
            <p:cNvSpPr/>
            <p:nvPr/>
          </p:nvSpPr>
          <p:spPr>
            <a:xfrm>
              <a:off x="1237965" y="262585"/>
              <a:ext cx="571478" cy="596026"/>
            </a:xfrm>
            <a:custGeom>
              <a:avLst/>
              <a:gdLst/>
              <a:ahLst/>
              <a:cxnLst/>
              <a:rect l="l" t="t" r="r" b="b"/>
              <a:pathLst>
                <a:path w="11141" h="11619" extrusionOk="0">
                  <a:moveTo>
                    <a:pt x="1767" y="0"/>
                  </a:moveTo>
                  <a:cubicBezTo>
                    <a:pt x="1252" y="0"/>
                    <a:pt x="786" y="233"/>
                    <a:pt x="454" y="589"/>
                  </a:cubicBezTo>
                  <a:cubicBezTo>
                    <a:pt x="172" y="908"/>
                    <a:pt x="0" y="1313"/>
                    <a:pt x="0" y="1779"/>
                  </a:cubicBezTo>
                  <a:lnTo>
                    <a:pt x="0" y="9852"/>
                  </a:lnTo>
                  <a:cubicBezTo>
                    <a:pt x="0" y="10453"/>
                    <a:pt x="307" y="10993"/>
                    <a:pt x="786" y="11312"/>
                  </a:cubicBezTo>
                  <a:cubicBezTo>
                    <a:pt x="1068" y="11508"/>
                    <a:pt x="1411" y="11619"/>
                    <a:pt x="1767" y="11619"/>
                  </a:cubicBezTo>
                  <a:lnTo>
                    <a:pt x="9361" y="11619"/>
                  </a:lnTo>
                  <a:cubicBezTo>
                    <a:pt x="9852" y="11619"/>
                    <a:pt x="10294" y="11422"/>
                    <a:pt x="10613" y="11103"/>
                  </a:cubicBezTo>
                  <a:cubicBezTo>
                    <a:pt x="10932" y="10784"/>
                    <a:pt x="11140" y="10330"/>
                    <a:pt x="11140" y="9852"/>
                  </a:cubicBezTo>
                  <a:lnTo>
                    <a:pt x="11140" y="1779"/>
                  </a:lnTo>
                  <a:cubicBezTo>
                    <a:pt x="11140" y="1288"/>
                    <a:pt x="10932" y="847"/>
                    <a:pt x="10613" y="528"/>
                  </a:cubicBezTo>
                  <a:cubicBezTo>
                    <a:pt x="10294" y="196"/>
                    <a:pt x="9852" y="0"/>
                    <a:pt x="93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a:off x="1237965" y="262585"/>
              <a:ext cx="571478" cy="137836"/>
            </a:xfrm>
            <a:custGeom>
              <a:avLst/>
              <a:gdLst/>
              <a:ahLst/>
              <a:cxnLst/>
              <a:rect l="l" t="t" r="r" b="b"/>
              <a:pathLst>
                <a:path w="11141" h="2687" extrusionOk="0">
                  <a:moveTo>
                    <a:pt x="1767" y="0"/>
                  </a:moveTo>
                  <a:cubicBezTo>
                    <a:pt x="1252" y="0"/>
                    <a:pt x="786" y="233"/>
                    <a:pt x="454" y="589"/>
                  </a:cubicBezTo>
                  <a:cubicBezTo>
                    <a:pt x="172" y="896"/>
                    <a:pt x="0" y="1313"/>
                    <a:pt x="0" y="1779"/>
                  </a:cubicBezTo>
                  <a:lnTo>
                    <a:pt x="0" y="2687"/>
                  </a:lnTo>
                  <a:lnTo>
                    <a:pt x="11128" y="2687"/>
                  </a:lnTo>
                  <a:lnTo>
                    <a:pt x="11128" y="1779"/>
                  </a:lnTo>
                  <a:lnTo>
                    <a:pt x="11140" y="1779"/>
                  </a:lnTo>
                  <a:cubicBezTo>
                    <a:pt x="11140" y="1288"/>
                    <a:pt x="10932" y="847"/>
                    <a:pt x="10613" y="515"/>
                  </a:cubicBezTo>
                  <a:cubicBezTo>
                    <a:pt x="10294" y="196"/>
                    <a:pt x="9852" y="0"/>
                    <a:pt x="9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1"/>
            <p:cNvSpPr/>
            <p:nvPr/>
          </p:nvSpPr>
          <p:spPr>
            <a:xfrm>
              <a:off x="1354404" y="434382"/>
              <a:ext cx="166811" cy="263105"/>
            </a:xfrm>
            <a:custGeom>
              <a:avLst/>
              <a:gdLst/>
              <a:ahLst/>
              <a:cxnLst/>
              <a:rect l="l" t="t" r="r" b="b"/>
              <a:pathLst>
                <a:path w="3252" h="5129" extrusionOk="0">
                  <a:moveTo>
                    <a:pt x="1632" y="430"/>
                  </a:moveTo>
                  <a:cubicBezTo>
                    <a:pt x="2282" y="430"/>
                    <a:pt x="2822" y="1411"/>
                    <a:pt x="2822" y="2565"/>
                  </a:cubicBezTo>
                  <a:cubicBezTo>
                    <a:pt x="2822" y="3730"/>
                    <a:pt x="2282" y="4699"/>
                    <a:pt x="1632" y="4699"/>
                  </a:cubicBezTo>
                  <a:cubicBezTo>
                    <a:pt x="969" y="4699"/>
                    <a:pt x="429" y="3730"/>
                    <a:pt x="429" y="2565"/>
                  </a:cubicBezTo>
                  <a:cubicBezTo>
                    <a:pt x="429" y="1411"/>
                    <a:pt x="982" y="430"/>
                    <a:pt x="1632" y="430"/>
                  </a:cubicBezTo>
                  <a:close/>
                  <a:moveTo>
                    <a:pt x="1632" y="1"/>
                  </a:moveTo>
                  <a:cubicBezTo>
                    <a:pt x="712" y="1"/>
                    <a:pt x="0" y="1129"/>
                    <a:pt x="0" y="2565"/>
                  </a:cubicBezTo>
                  <a:cubicBezTo>
                    <a:pt x="0" y="4000"/>
                    <a:pt x="712" y="5129"/>
                    <a:pt x="1632" y="5129"/>
                  </a:cubicBezTo>
                  <a:cubicBezTo>
                    <a:pt x="2540" y="5129"/>
                    <a:pt x="3251" y="4000"/>
                    <a:pt x="3251" y="2565"/>
                  </a:cubicBezTo>
                  <a:cubicBezTo>
                    <a:pt x="3251" y="1129"/>
                    <a:pt x="2540" y="1"/>
                    <a:pt x="1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1539425" y="434125"/>
              <a:ext cx="91305" cy="256436"/>
            </a:xfrm>
            <a:custGeom>
              <a:avLst/>
              <a:gdLst/>
              <a:ahLst/>
              <a:cxnLst/>
              <a:rect l="l" t="t" r="r" b="b"/>
              <a:pathLst>
                <a:path w="1780" h="4999" extrusionOk="0">
                  <a:moveTo>
                    <a:pt x="1559" y="0"/>
                  </a:moveTo>
                  <a:cubicBezTo>
                    <a:pt x="1469" y="0"/>
                    <a:pt x="1393" y="57"/>
                    <a:pt x="1362" y="140"/>
                  </a:cubicBezTo>
                  <a:cubicBezTo>
                    <a:pt x="1006" y="1159"/>
                    <a:pt x="258" y="1159"/>
                    <a:pt x="221" y="1159"/>
                  </a:cubicBezTo>
                  <a:cubicBezTo>
                    <a:pt x="215" y="1158"/>
                    <a:pt x="208" y="1158"/>
                    <a:pt x="202" y="1158"/>
                  </a:cubicBezTo>
                  <a:cubicBezTo>
                    <a:pt x="100" y="1158"/>
                    <a:pt x="12" y="1251"/>
                    <a:pt x="0" y="1355"/>
                  </a:cubicBezTo>
                  <a:cubicBezTo>
                    <a:pt x="0" y="1478"/>
                    <a:pt x="86" y="1576"/>
                    <a:pt x="209" y="1588"/>
                  </a:cubicBezTo>
                  <a:cubicBezTo>
                    <a:pt x="212" y="1588"/>
                    <a:pt x="218" y="1588"/>
                    <a:pt x="228" y="1588"/>
                  </a:cubicBezTo>
                  <a:cubicBezTo>
                    <a:pt x="341" y="1588"/>
                    <a:pt x="897" y="1567"/>
                    <a:pt x="1350" y="1036"/>
                  </a:cubicBezTo>
                  <a:lnTo>
                    <a:pt x="1350" y="4778"/>
                  </a:lnTo>
                  <a:cubicBezTo>
                    <a:pt x="1350" y="4901"/>
                    <a:pt x="1448" y="4999"/>
                    <a:pt x="1570" y="4999"/>
                  </a:cubicBezTo>
                  <a:lnTo>
                    <a:pt x="1570" y="4987"/>
                  </a:lnTo>
                  <a:cubicBezTo>
                    <a:pt x="1681" y="4987"/>
                    <a:pt x="1779" y="4901"/>
                    <a:pt x="1779" y="4778"/>
                  </a:cubicBezTo>
                  <a:lnTo>
                    <a:pt x="1779" y="214"/>
                  </a:lnTo>
                  <a:cubicBezTo>
                    <a:pt x="1779" y="104"/>
                    <a:pt x="1705" y="18"/>
                    <a:pt x="1607" y="6"/>
                  </a:cubicBezTo>
                  <a:cubicBezTo>
                    <a:pt x="1591" y="2"/>
                    <a:pt x="1575"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a:off x="1548863" y="675431"/>
              <a:ext cx="132187" cy="22058"/>
            </a:xfrm>
            <a:custGeom>
              <a:avLst/>
              <a:gdLst/>
              <a:ahLst/>
              <a:cxnLst/>
              <a:rect l="l" t="t" r="r" b="b"/>
              <a:pathLst>
                <a:path w="2577" h="430" extrusionOk="0">
                  <a:moveTo>
                    <a:pt x="221" y="0"/>
                  </a:moveTo>
                  <a:cubicBezTo>
                    <a:pt x="98" y="0"/>
                    <a:pt x="0" y="99"/>
                    <a:pt x="0" y="221"/>
                  </a:cubicBezTo>
                  <a:cubicBezTo>
                    <a:pt x="0" y="344"/>
                    <a:pt x="98" y="430"/>
                    <a:pt x="221" y="430"/>
                  </a:cubicBezTo>
                  <a:lnTo>
                    <a:pt x="2356" y="430"/>
                  </a:lnTo>
                  <a:cubicBezTo>
                    <a:pt x="2478" y="430"/>
                    <a:pt x="2577" y="344"/>
                    <a:pt x="2577" y="221"/>
                  </a:cubicBezTo>
                  <a:cubicBezTo>
                    <a:pt x="2577" y="99"/>
                    <a:pt x="2478" y="0"/>
                    <a:pt x="2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1317882" y="715084"/>
              <a:ext cx="50423" cy="77972"/>
            </a:xfrm>
            <a:custGeom>
              <a:avLst/>
              <a:gdLst/>
              <a:ahLst/>
              <a:cxnLst/>
              <a:rect l="l" t="t" r="r" b="b"/>
              <a:pathLst>
                <a:path w="983" h="1520" extrusionOk="0">
                  <a:moveTo>
                    <a:pt x="160" y="0"/>
                  </a:moveTo>
                  <a:cubicBezTo>
                    <a:pt x="25" y="0"/>
                    <a:pt x="25" y="221"/>
                    <a:pt x="160" y="221"/>
                  </a:cubicBezTo>
                  <a:lnTo>
                    <a:pt x="724" y="221"/>
                  </a:lnTo>
                  <a:cubicBezTo>
                    <a:pt x="724" y="442"/>
                    <a:pt x="724" y="663"/>
                    <a:pt x="724" y="884"/>
                  </a:cubicBezTo>
                  <a:cubicBezTo>
                    <a:pt x="724" y="920"/>
                    <a:pt x="724" y="957"/>
                    <a:pt x="724" y="994"/>
                  </a:cubicBezTo>
                  <a:cubicBezTo>
                    <a:pt x="724" y="994"/>
                    <a:pt x="724" y="1006"/>
                    <a:pt x="724" y="1006"/>
                  </a:cubicBezTo>
                  <a:cubicBezTo>
                    <a:pt x="724" y="1008"/>
                    <a:pt x="724" y="1012"/>
                    <a:pt x="724" y="1019"/>
                  </a:cubicBezTo>
                  <a:cubicBezTo>
                    <a:pt x="724" y="1031"/>
                    <a:pt x="712" y="1055"/>
                    <a:pt x="712" y="1068"/>
                  </a:cubicBezTo>
                  <a:cubicBezTo>
                    <a:pt x="712" y="1092"/>
                    <a:pt x="700" y="1105"/>
                    <a:pt x="700" y="1129"/>
                  </a:cubicBezTo>
                  <a:cubicBezTo>
                    <a:pt x="688" y="1154"/>
                    <a:pt x="688" y="1154"/>
                    <a:pt x="675" y="1166"/>
                  </a:cubicBezTo>
                  <a:cubicBezTo>
                    <a:pt x="638" y="1239"/>
                    <a:pt x="602" y="1276"/>
                    <a:pt x="516" y="1301"/>
                  </a:cubicBezTo>
                  <a:cubicBezTo>
                    <a:pt x="504" y="1305"/>
                    <a:pt x="490" y="1306"/>
                    <a:pt x="475" y="1306"/>
                  </a:cubicBezTo>
                  <a:cubicBezTo>
                    <a:pt x="446" y="1306"/>
                    <a:pt x="414" y="1301"/>
                    <a:pt x="381" y="1301"/>
                  </a:cubicBezTo>
                  <a:cubicBezTo>
                    <a:pt x="344" y="1289"/>
                    <a:pt x="319" y="1264"/>
                    <a:pt x="295" y="1239"/>
                  </a:cubicBezTo>
                  <a:cubicBezTo>
                    <a:pt x="258" y="1203"/>
                    <a:pt x="234" y="1117"/>
                    <a:pt x="234" y="1055"/>
                  </a:cubicBezTo>
                  <a:cubicBezTo>
                    <a:pt x="234" y="1031"/>
                    <a:pt x="234" y="994"/>
                    <a:pt x="234" y="957"/>
                  </a:cubicBezTo>
                  <a:cubicBezTo>
                    <a:pt x="234" y="955"/>
                    <a:pt x="234" y="950"/>
                    <a:pt x="234" y="945"/>
                  </a:cubicBezTo>
                  <a:cubicBezTo>
                    <a:pt x="234" y="884"/>
                    <a:pt x="209" y="822"/>
                    <a:pt x="160" y="810"/>
                  </a:cubicBezTo>
                  <a:cubicBezTo>
                    <a:pt x="152" y="808"/>
                    <a:pt x="144" y="808"/>
                    <a:pt x="135" y="808"/>
                  </a:cubicBezTo>
                  <a:cubicBezTo>
                    <a:pt x="81" y="808"/>
                    <a:pt x="25" y="841"/>
                    <a:pt x="25" y="884"/>
                  </a:cubicBezTo>
                  <a:cubicBezTo>
                    <a:pt x="1" y="1031"/>
                    <a:pt x="13" y="1178"/>
                    <a:pt x="74" y="1313"/>
                  </a:cubicBezTo>
                  <a:cubicBezTo>
                    <a:pt x="153" y="1447"/>
                    <a:pt x="312" y="1520"/>
                    <a:pt x="471" y="1520"/>
                  </a:cubicBezTo>
                  <a:cubicBezTo>
                    <a:pt x="560" y="1520"/>
                    <a:pt x="649" y="1497"/>
                    <a:pt x="724" y="1448"/>
                  </a:cubicBezTo>
                  <a:cubicBezTo>
                    <a:pt x="982" y="1264"/>
                    <a:pt x="945" y="920"/>
                    <a:pt x="945" y="638"/>
                  </a:cubicBezTo>
                  <a:lnTo>
                    <a:pt x="945" y="111"/>
                  </a:lnTo>
                  <a:cubicBezTo>
                    <a:pt x="945" y="49"/>
                    <a:pt x="896"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1370767" y="734577"/>
              <a:ext cx="63606" cy="54478"/>
            </a:xfrm>
            <a:custGeom>
              <a:avLst/>
              <a:gdLst/>
              <a:ahLst/>
              <a:cxnLst/>
              <a:rect l="l" t="t" r="r" b="b"/>
              <a:pathLst>
                <a:path w="1240" h="1062" extrusionOk="0">
                  <a:moveTo>
                    <a:pt x="606" y="226"/>
                  </a:moveTo>
                  <a:cubicBezTo>
                    <a:pt x="633" y="226"/>
                    <a:pt x="660" y="229"/>
                    <a:pt x="687" y="234"/>
                  </a:cubicBezTo>
                  <a:cubicBezTo>
                    <a:pt x="691" y="235"/>
                    <a:pt x="695" y="236"/>
                    <a:pt x="699" y="236"/>
                  </a:cubicBezTo>
                  <a:lnTo>
                    <a:pt x="699" y="236"/>
                  </a:lnTo>
                  <a:cubicBezTo>
                    <a:pt x="689" y="293"/>
                    <a:pt x="683" y="351"/>
                    <a:pt x="682" y="410"/>
                  </a:cubicBezTo>
                  <a:lnTo>
                    <a:pt x="682" y="410"/>
                  </a:lnTo>
                  <a:cubicBezTo>
                    <a:pt x="669" y="462"/>
                    <a:pt x="655" y="513"/>
                    <a:pt x="638" y="565"/>
                  </a:cubicBezTo>
                  <a:cubicBezTo>
                    <a:pt x="601" y="663"/>
                    <a:pt x="564" y="810"/>
                    <a:pt x="454" y="847"/>
                  </a:cubicBezTo>
                  <a:cubicBezTo>
                    <a:pt x="443" y="850"/>
                    <a:pt x="433" y="851"/>
                    <a:pt x="423" y="851"/>
                  </a:cubicBezTo>
                  <a:cubicBezTo>
                    <a:pt x="330" y="851"/>
                    <a:pt x="268" y="753"/>
                    <a:pt x="245" y="675"/>
                  </a:cubicBezTo>
                  <a:cubicBezTo>
                    <a:pt x="221" y="565"/>
                    <a:pt x="245" y="430"/>
                    <a:pt x="319" y="344"/>
                  </a:cubicBezTo>
                  <a:cubicBezTo>
                    <a:pt x="398" y="266"/>
                    <a:pt x="500" y="226"/>
                    <a:pt x="606" y="226"/>
                  </a:cubicBezTo>
                  <a:close/>
                  <a:moveTo>
                    <a:pt x="859" y="1"/>
                  </a:moveTo>
                  <a:cubicBezTo>
                    <a:pt x="821" y="1"/>
                    <a:pt x="788" y="15"/>
                    <a:pt x="765" y="37"/>
                  </a:cubicBezTo>
                  <a:lnTo>
                    <a:pt x="765" y="37"/>
                  </a:lnTo>
                  <a:cubicBezTo>
                    <a:pt x="757" y="32"/>
                    <a:pt x="747" y="28"/>
                    <a:pt x="736" y="25"/>
                  </a:cubicBezTo>
                  <a:lnTo>
                    <a:pt x="748" y="25"/>
                  </a:lnTo>
                  <a:cubicBezTo>
                    <a:pt x="704" y="16"/>
                    <a:pt x="659" y="12"/>
                    <a:pt x="613" y="12"/>
                  </a:cubicBezTo>
                  <a:cubicBezTo>
                    <a:pt x="468" y="12"/>
                    <a:pt x="323" y="58"/>
                    <a:pt x="221" y="160"/>
                  </a:cubicBezTo>
                  <a:cubicBezTo>
                    <a:pt x="74" y="271"/>
                    <a:pt x="0" y="467"/>
                    <a:pt x="25" y="651"/>
                  </a:cubicBezTo>
                  <a:cubicBezTo>
                    <a:pt x="37" y="835"/>
                    <a:pt x="160" y="1031"/>
                    <a:pt x="356" y="1056"/>
                  </a:cubicBezTo>
                  <a:cubicBezTo>
                    <a:pt x="379" y="1060"/>
                    <a:pt x="402" y="1062"/>
                    <a:pt x="423" y="1062"/>
                  </a:cubicBezTo>
                  <a:cubicBezTo>
                    <a:pt x="580" y="1062"/>
                    <a:pt x="690" y="958"/>
                    <a:pt x="766" y="823"/>
                  </a:cubicBezTo>
                  <a:lnTo>
                    <a:pt x="766" y="823"/>
                  </a:lnTo>
                  <a:cubicBezTo>
                    <a:pt x="831" y="942"/>
                    <a:pt x="938" y="1032"/>
                    <a:pt x="1083" y="1032"/>
                  </a:cubicBezTo>
                  <a:cubicBezTo>
                    <a:pt x="1090" y="1032"/>
                    <a:pt x="1097" y="1032"/>
                    <a:pt x="1104" y="1031"/>
                  </a:cubicBezTo>
                  <a:cubicBezTo>
                    <a:pt x="1236" y="1031"/>
                    <a:pt x="1239" y="822"/>
                    <a:pt x="1115" y="822"/>
                  </a:cubicBezTo>
                  <a:cubicBezTo>
                    <a:pt x="1111" y="822"/>
                    <a:pt x="1108" y="822"/>
                    <a:pt x="1104" y="823"/>
                  </a:cubicBezTo>
                  <a:cubicBezTo>
                    <a:pt x="969" y="823"/>
                    <a:pt x="933" y="688"/>
                    <a:pt x="908" y="590"/>
                  </a:cubicBezTo>
                  <a:cubicBezTo>
                    <a:pt x="899" y="533"/>
                    <a:pt x="895" y="477"/>
                    <a:pt x="896" y="423"/>
                  </a:cubicBezTo>
                  <a:lnTo>
                    <a:pt x="896" y="423"/>
                  </a:lnTo>
                  <a:cubicBezTo>
                    <a:pt x="915" y="333"/>
                    <a:pt x="930" y="241"/>
                    <a:pt x="941" y="148"/>
                  </a:cubicBezTo>
                  <a:lnTo>
                    <a:pt x="941" y="148"/>
                  </a:lnTo>
                  <a:cubicBezTo>
                    <a:pt x="942" y="144"/>
                    <a:pt x="943" y="140"/>
                    <a:pt x="945" y="136"/>
                  </a:cubicBezTo>
                  <a:cubicBezTo>
                    <a:pt x="944" y="136"/>
                    <a:pt x="943" y="136"/>
                    <a:pt x="942" y="136"/>
                  </a:cubicBezTo>
                  <a:lnTo>
                    <a:pt x="942" y="136"/>
                  </a:lnTo>
                  <a:cubicBezTo>
                    <a:pt x="943" y="127"/>
                    <a:pt x="944" y="119"/>
                    <a:pt x="945" y="111"/>
                  </a:cubicBezTo>
                  <a:cubicBezTo>
                    <a:pt x="957" y="62"/>
                    <a:pt x="908" y="13"/>
                    <a:pt x="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1568970" y="733346"/>
              <a:ext cx="59861" cy="52580"/>
            </a:xfrm>
            <a:custGeom>
              <a:avLst/>
              <a:gdLst/>
              <a:ahLst/>
              <a:cxnLst/>
              <a:rect l="l" t="t" r="r" b="b"/>
              <a:pathLst>
                <a:path w="1167" h="1025" extrusionOk="0">
                  <a:moveTo>
                    <a:pt x="578" y="221"/>
                  </a:moveTo>
                  <a:cubicBezTo>
                    <a:pt x="606" y="221"/>
                    <a:pt x="635" y="225"/>
                    <a:pt x="663" y="233"/>
                  </a:cubicBezTo>
                  <a:cubicBezTo>
                    <a:pt x="665" y="234"/>
                    <a:pt x="666" y="234"/>
                    <a:pt x="668" y="234"/>
                  </a:cubicBezTo>
                  <a:lnTo>
                    <a:pt x="668" y="234"/>
                  </a:lnTo>
                  <a:cubicBezTo>
                    <a:pt x="659" y="285"/>
                    <a:pt x="654" y="336"/>
                    <a:pt x="654" y="386"/>
                  </a:cubicBezTo>
                  <a:lnTo>
                    <a:pt x="654" y="386"/>
                  </a:lnTo>
                  <a:cubicBezTo>
                    <a:pt x="641" y="439"/>
                    <a:pt x="628" y="490"/>
                    <a:pt x="614" y="540"/>
                  </a:cubicBezTo>
                  <a:cubicBezTo>
                    <a:pt x="577" y="638"/>
                    <a:pt x="541" y="785"/>
                    <a:pt x="442" y="810"/>
                  </a:cubicBezTo>
                  <a:cubicBezTo>
                    <a:pt x="429" y="815"/>
                    <a:pt x="416" y="817"/>
                    <a:pt x="403" y="817"/>
                  </a:cubicBezTo>
                  <a:cubicBezTo>
                    <a:pt x="322" y="817"/>
                    <a:pt x="255" y="723"/>
                    <a:pt x="234" y="638"/>
                  </a:cubicBezTo>
                  <a:cubicBezTo>
                    <a:pt x="209" y="540"/>
                    <a:pt x="246" y="417"/>
                    <a:pt x="320" y="331"/>
                  </a:cubicBezTo>
                  <a:cubicBezTo>
                    <a:pt x="386" y="265"/>
                    <a:pt x="481" y="221"/>
                    <a:pt x="578" y="221"/>
                  </a:cubicBezTo>
                  <a:close/>
                  <a:moveTo>
                    <a:pt x="823" y="0"/>
                  </a:moveTo>
                  <a:cubicBezTo>
                    <a:pt x="792" y="0"/>
                    <a:pt x="762" y="10"/>
                    <a:pt x="740" y="29"/>
                  </a:cubicBezTo>
                  <a:lnTo>
                    <a:pt x="740" y="29"/>
                  </a:lnTo>
                  <a:cubicBezTo>
                    <a:pt x="735" y="27"/>
                    <a:pt x="730" y="26"/>
                    <a:pt x="725" y="25"/>
                  </a:cubicBezTo>
                  <a:cubicBezTo>
                    <a:pt x="677" y="12"/>
                    <a:pt x="629" y="6"/>
                    <a:pt x="581" y="6"/>
                  </a:cubicBezTo>
                  <a:cubicBezTo>
                    <a:pt x="443" y="6"/>
                    <a:pt x="309" y="56"/>
                    <a:pt x="209" y="147"/>
                  </a:cubicBezTo>
                  <a:cubicBezTo>
                    <a:pt x="74" y="258"/>
                    <a:pt x="1" y="442"/>
                    <a:pt x="13" y="626"/>
                  </a:cubicBezTo>
                  <a:cubicBezTo>
                    <a:pt x="38" y="810"/>
                    <a:pt x="148" y="994"/>
                    <a:pt x="344" y="1018"/>
                  </a:cubicBezTo>
                  <a:cubicBezTo>
                    <a:pt x="368" y="1023"/>
                    <a:pt x="391" y="1025"/>
                    <a:pt x="413" y="1025"/>
                  </a:cubicBezTo>
                  <a:cubicBezTo>
                    <a:pt x="559" y="1025"/>
                    <a:pt x="672" y="933"/>
                    <a:pt x="741" y="804"/>
                  </a:cubicBezTo>
                  <a:lnTo>
                    <a:pt x="741" y="804"/>
                  </a:lnTo>
                  <a:cubicBezTo>
                    <a:pt x="802" y="916"/>
                    <a:pt x="905" y="1007"/>
                    <a:pt x="1037" y="1007"/>
                  </a:cubicBezTo>
                  <a:cubicBezTo>
                    <a:pt x="1043" y="1007"/>
                    <a:pt x="1050" y="1007"/>
                    <a:pt x="1056" y="1006"/>
                  </a:cubicBezTo>
                  <a:cubicBezTo>
                    <a:pt x="1117" y="1006"/>
                    <a:pt x="1166" y="957"/>
                    <a:pt x="1166" y="896"/>
                  </a:cubicBezTo>
                  <a:cubicBezTo>
                    <a:pt x="1166" y="834"/>
                    <a:pt x="1117" y="785"/>
                    <a:pt x="1056" y="785"/>
                  </a:cubicBezTo>
                  <a:cubicBezTo>
                    <a:pt x="1051" y="786"/>
                    <a:pt x="1046" y="786"/>
                    <a:pt x="1042" y="786"/>
                  </a:cubicBezTo>
                  <a:cubicBezTo>
                    <a:pt x="941" y="786"/>
                    <a:pt x="896" y="658"/>
                    <a:pt x="884" y="564"/>
                  </a:cubicBezTo>
                  <a:cubicBezTo>
                    <a:pt x="873" y="520"/>
                    <a:pt x="867" y="475"/>
                    <a:pt x="866" y="430"/>
                  </a:cubicBezTo>
                  <a:lnTo>
                    <a:pt x="866" y="430"/>
                  </a:lnTo>
                  <a:cubicBezTo>
                    <a:pt x="888" y="337"/>
                    <a:pt x="905" y="242"/>
                    <a:pt x="917" y="147"/>
                  </a:cubicBezTo>
                  <a:lnTo>
                    <a:pt x="917" y="147"/>
                  </a:lnTo>
                  <a:cubicBezTo>
                    <a:pt x="918" y="143"/>
                    <a:pt x="919" y="139"/>
                    <a:pt x="921" y="135"/>
                  </a:cubicBezTo>
                  <a:cubicBezTo>
                    <a:pt x="920" y="135"/>
                    <a:pt x="919" y="135"/>
                    <a:pt x="918" y="135"/>
                  </a:cubicBezTo>
                  <a:lnTo>
                    <a:pt x="918" y="135"/>
                  </a:lnTo>
                  <a:cubicBezTo>
                    <a:pt x="919" y="127"/>
                    <a:pt x="920" y="119"/>
                    <a:pt x="921" y="111"/>
                  </a:cubicBezTo>
                  <a:cubicBezTo>
                    <a:pt x="921" y="49"/>
                    <a:pt x="872" y="12"/>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1435707" y="732987"/>
              <a:ext cx="68274" cy="59813"/>
            </a:xfrm>
            <a:custGeom>
              <a:avLst/>
              <a:gdLst/>
              <a:ahLst/>
              <a:cxnLst/>
              <a:rect l="l" t="t" r="r" b="b"/>
              <a:pathLst>
                <a:path w="1331" h="1166" extrusionOk="0">
                  <a:moveTo>
                    <a:pt x="117" y="1"/>
                  </a:moveTo>
                  <a:cubicBezTo>
                    <a:pt x="75" y="1"/>
                    <a:pt x="30" y="41"/>
                    <a:pt x="10" y="81"/>
                  </a:cubicBezTo>
                  <a:cubicBezTo>
                    <a:pt x="1" y="128"/>
                    <a:pt x="21" y="169"/>
                    <a:pt x="59" y="196"/>
                  </a:cubicBezTo>
                  <a:lnTo>
                    <a:pt x="59" y="196"/>
                  </a:lnTo>
                  <a:cubicBezTo>
                    <a:pt x="59" y="198"/>
                    <a:pt x="59" y="200"/>
                    <a:pt x="59" y="203"/>
                  </a:cubicBezTo>
                  <a:cubicBezTo>
                    <a:pt x="59" y="216"/>
                    <a:pt x="71" y="240"/>
                    <a:pt x="71" y="265"/>
                  </a:cubicBezTo>
                  <a:cubicBezTo>
                    <a:pt x="84" y="289"/>
                    <a:pt x="84" y="326"/>
                    <a:pt x="96" y="363"/>
                  </a:cubicBezTo>
                  <a:cubicBezTo>
                    <a:pt x="108" y="437"/>
                    <a:pt x="120" y="510"/>
                    <a:pt x="120" y="584"/>
                  </a:cubicBezTo>
                  <a:cubicBezTo>
                    <a:pt x="133" y="731"/>
                    <a:pt x="133" y="878"/>
                    <a:pt x="120" y="1025"/>
                  </a:cubicBezTo>
                  <a:cubicBezTo>
                    <a:pt x="108" y="1087"/>
                    <a:pt x="170" y="1136"/>
                    <a:pt x="231" y="1136"/>
                  </a:cubicBezTo>
                  <a:cubicBezTo>
                    <a:pt x="288" y="1136"/>
                    <a:pt x="324" y="1093"/>
                    <a:pt x="329" y="1038"/>
                  </a:cubicBezTo>
                  <a:lnTo>
                    <a:pt x="329" y="1038"/>
                  </a:lnTo>
                  <a:cubicBezTo>
                    <a:pt x="332" y="1016"/>
                    <a:pt x="334" y="995"/>
                    <a:pt x="337" y="974"/>
                  </a:cubicBezTo>
                  <a:lnTo>
                    <a:pt x="337" y="974"/>
                  </a:lnTo>
                  <a:cubicBezTo>
                    <a:pt x="363" y="807"/>
                    <a:pt x="411" y="641"/>
                    <a:pt x="489" y="486"/>
                  </a:cubicBezTo>
                  <a:cubicBezTo>
                    <a:pt x="517" y="418"/>
                    <a:pt x="599" y="245"/>
                    <a:pt x="693" y="245"/>
                  </a:cubicBezTo>
                  <a:cubicBezTo>
                    <a:pt x="718" y="245"/>
                    <a:pt x="744" y="258"/>
                    <a:pt x="771" y="289"/>
                  </a:cubicBezTo>
                  <a:cubicBezTo>
                    <a:pt x="820" y="351"/>
                    <a:pt x="820" y="449"/>
                    <a:pt x="832" y="535"/>
                  </a:cubicBezTo>
                  <a:cubicBezTo>
                    <a:pt x="832" y="633"/>
                    <a:pt x="820" y="731"/>
                    <a:pt x="832" y="841"/>
                  </a:cubicBezTo>
                  <a:cubicBezTo>
                    <a:pt x="844" y="940"/>
                    <a:pt x="869" y="1038"/>
                    <a:pt x="942" y="1099"/>
                  </a:cubicBezTo>
                  <a:cubicBezTo>
                    <a:pt x="994" y="1143"/>
                    <a:pt x="1050" y="1165"/>
                    <a:pt x="1108" y="1165"/>
                  </a:cubicBezTo>
                  <a:cubicBezTo>
                    <a:pt x="1146" y="1165"/>
                    <a:pt x="1185" y="1155"/>
                    <a:pt x="1225" y="1136"/>
                  </a:cubicBezTo>
                  <a:cubicBezTo>
                    <a:pt x="1330" y="1083"/>
                    <a:pt x="1263" y="939"/>
                    <a:pt x="1164" y="939"/>
                  </a:cubicBezTo>
                  <a:cubicBezTo>
                    <a:pt x="1148" y="939"/>
                    <a:pt x="1131" y="943"/>
                    <a:pt x="1114" y="952"/>
                  </a:cubicBezTo>
                  <a:cubicBezTo>
                    <a:pt x="1112" y="953"/>
                    <a:pt x="1110" y="953"/>
                    <a:pt x="1108" y="953"/>
                  </a:cubicBezTo>
                  <a:cubicBezTo>
                    <a:pt x="1085" y="953"/>
                    <a:pt x="1065" y="901"/>
                    <a:pt x="1065" y="878"/>
                  </a:cubicBezTo>
                  <a:cubicBezTo>
                    <a:pt x="1041" y="805"/>
                    <a:pt x="1041" y="719"/>
                    <a:pt x="1041" y="633"/>
                  </a:cubicBezTo>
                  <a:cubicBezTo>
                    <a:pt x="1053" y="473"/>
                    <a:pt x="1041" y="289"/>
                    <a:pt x="930" y="154"/>
                  </a:cubicBezTo>
                  <a:cubicBezTo>
                    <a:pt x="867" y="77"/>
                    <a:pt x="779" y="36"/>
                    <a:pt x="690" y="36"/>
                  </a:cubicBezTo>
                  <a:cubicBezTo>
                    <a:pt x="625" y="36"/>
                    <a:pt x="558" y="58"/>
                    <a:pt x="501" y="105"/>
                  </a:cubicBezTo>
                  <a:cubicBezTo>
                    <a:pt x="418" y="163"/>
                    <a:pt x="357" y="261"/>
                    <a:pt x="312" y="360"/>
                  </a:cubicBezTo>
                  <a:lnTo>
                    <a:pt x="312" y="360"/>
                  </a:lnTo>
                  <a:cubicBezTo>
                    <a:pt x="303" y="309"/>
                    <a:pt x="294" y="258"/>
                    <a:pt x="280" y="203"/>
                  </a:cubicBezTo>
                  <a:cubicBezTo>
                    <a:pt x="268" y="118"/>
                    <a:pt x="243" y="44"/>
                    <a:pt x="145" y="7"/>
                  </a:cubicBezTo>
                  <a:cubicBezTo>
                    <a:pt x="136" y="3"/>
                    <a:pt x="127"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1499774" y="729140"/>
              <a:ext cx="68889" cy="60993"/>
            </a:xfrm>
            <a:custGeom>
              <a:avLst/>
              <a:gdLst/>
              <a:ahLst/>
              <a:cxnLst/>
              <a:rect l="l" t="t" r="r" b="b"/>
              <a:pathLst>
                <a:path w="1343" h="1189" extrusionOk="0">
                  <a:moveTo>
                    <a:pt x="150" y="1"/>
                  </a:moveTo>
                  <a:cubicBezTo>
                    <a:pt x="106" y="1"/>
                    <a:pt x="59" y="34"/>
                    <a:pt x="49" y="82"/>
                  </a:cubicBezTo>
                  <a:cubicBezTo>
                    <a:pt x="12" y="254"/>
                    <a:pt x="0" y="438"/>
                    <a:pt x="12" y="610"/>
                  </a:cubicBezTo>
                  <a:cubicBezTo>
                    <a:pt x="25" y="781"/>
                    <a:pt x="49" y="953"/>
                    <a:pt x="172" y="1076"/>
                  </a:cubicBezTo>
                  <a:cubicBezTo>
                    <a:pt x="246" y="1150"/>
                    <a:pt x="338" y="1188"/>
                    <a:pt x="431" y="1188"/>
                  </a:cubicBezTo>
                  <a:cubicBezTo>
                    <a:pt x="493" y="1188"/>
                    <a:pt x="555" y="1171"/>
                    <a:pt x="614" y="1137"/>
                  </a:cubicBezTo>
                  <a:cubicBezTo>
                    <a:pt x="706" y="1083"/>
                    <a:pt x="764" y="996"/>
                    <a:pt x="807" y="899"/>
                  </a:cubicBezTo>
                  <a:lnTo>
                    <a:pt x="807" y="899"/>
                  </a:lnTo>
                  <a:cubicBezTo>
                    <a:pt x="875" y="1024"/>
                    <a:pt x="990" y="1145"/>
                    <a:pt x="1123" y="1145"/>
                  </a:cubicBezTo>
                  <a:cubicBezTo>
                    <a:pt x="1160" y="1145"/>
                    <a:pt x="1199" y="1135"/>
                    <a:pt x="1239" y="1113"/>
                  </a:cubicBezTo>
                  <a:cubicBezTo>
                    <a:pt x="1342" y="1051"/>
                    <a:pt x="1281" y="912"/>
                    <a:pt x="1186" y="912"/>
                  </a:cubicBezTo>
                  <a:cubicBezTo>
                    <a:pt x="1168" y="912"/>
                    <a:pt x="1149" y="917"/>
                    <a:pt x="1129" y="929"/>
                  </a:cubicBezTo>
                  <a:cubicBezTo>
                    <a:pt x="1126" y="930"/>
                    <a:pt x="1123" y="930"/>
                    <a:pt x="1120" y="930"/>
                  </a:cubicBezTo>
                  <a:cubicBezTo>
                    <a:pt x="1083" y="930"/>
                    <a:pt x="1030" y="865"/>
                    <a:pt x="1018" y="843"/>
                  </a:cubicBezTo>
                  <a:cubicBezTo>
                    <a:pt x="982" y="794"/>
                    <a:pt x="957" y="732"/>
                    <a:pt x="945" y="659"/>
                  </a:cubicBezTo>
                  <a:cubicBezTo>
                    <a:pt x="938" y="614"/>
                    <a:pt x="934" y="569"/>
                    <a:pt x="933" y="523"/>
                  </a:cubicBezTo>
                  <a:lnTo>
                    <a:pt x="933" y="523"/>
                  </a:lnTo>
                  <a:cubicBezTo>
                    <a:pt x="959" y="413"/>
                    <a:pt x="972" y="302"/>
                    <a:pt x="980" y="186"/>
                  </a:cubicBezTo>
                  <a:lnTo>
                    <a:pt x="980" y="186"/>
                  </a:lnTo>
                  <a:cubicBezTo>
                    <a:pt x="980" y="184"/>
                    <a:pt x="981" y="182"/>
                    <a:pt x="982" y="180"/>
                  </a:cubicBezTo>
                  <a:cubicBezTo>
                    <a:pt x="981" y="180"/>
                    <a:pt x="981" y="180"/>
                    <a:pt x="980" y="180"/>
                  </a:cubicBezTo>
                  <a:lnTo>
                    <a:pt x="980" y="180"/>
                  </a:lnTo>
                  <a:cubicBezTo>
                    <a:pt x="981" y="172"/>
                    <a:pt x="981" y="164"/>
                    <a:pt x="982" y="156"/>
                  </a:cubicBezTo>
                  <a:cubicBezTo>
                    <a:pt x="989" y="86"/>
                    <a:pt x="933" y="48"/>
                    <a:pt x="876" y="48"/>
                  </a:cubicBezTo>
                  <a:cubicBezTo>
                    <a:pt x="833" y="48"/>
                    <a:pt x="789" y="71"/>
                    <a:pt x="773" y="119"/>
                  </a:cubicBezTo>
                  <a:cubicBezTo>
                    <a:pt x="741" y="236"/>
                    <a:pt x="722" y="360"/>
                    <a:pt x="721" y="482"/>
                  </a:cubicBezTo>
                  <a:lnTo>
                    <a:pt x="721" y="482"/>
                  </a:lnTo>
                  <a:cubicBezTo>
                    <a:pt x="707" y="537"/>
                    <a:pt x="692" y="592"/>
                    <a:pt x="675" y="646"/>
                  </a:cubicBezTo>
                  <a:cubicBezTo>
                    <a:pt x="638" y="757"/>
                    <a:pt x="577" y="978"/>
                    <a:pt x="430" y="978"/>
                  </a:cubicBezTo>
                  <a:cubicBezTo>
                    <a:pt x="282" y="978"/>
                    <a:pt x="246" y="781"/>
                    <a:pt x="233" y="671"/>
                  </a:cubicBezTo>
                  <a:cubicBezTo>
                    <a:pt x="221" y="499"/>
                    <a:pt x="221" y="315"/>
                    <a:pt x="258" y="131"/>
                  </a:cubicBezTo>
                  <a:cubicBezTo>
                    <a:pt x="270" y="82"/>
                    <a:pt x="246" y="21"/>
                    <a:pt x="184" y="9"/>
                  </a:cubicBezTo>
                  <a:cubicBezTo>
                    <a:pt x="174" y="3"/>
                    <a:pt x="162"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1624112" y="731807"/>
              <a:ext cx="50628" cy="55709"/>
            </a:xfrm>
            <a:custGeom>
              <a:avLst/>
              <a:gdLst/>
              <a:ahLst/>
              <a:cxnLst/>
              <a:rect l="l" t="t" r="r" b="b"/>
              <a:pathLst>
                <a:path w="987" h="1086" extrusionOk="0">
                  <a:moveTo>
                    <a:pt x="156" y="1"/>
                  </a:moveTo>
                  <a:cubicBezTo>
                    <a:pt x="62" y="1"/>
                    <a:pt x="1" y="140"/>
                    <a:pt x="104" y="202"/>
                  </a:cubicBezTo>
                  <a:cubicBezTo>
                    <a:pt x="202" y="263"/>
                    <a:pt x="238" y="386"/>
                    <a:pt x="251" y="496"/>
                  </a:cubicBezTo>
                  <a:cubicBezTo>
                    <a:pt x="253" y="528"/>
                    <a:pt x="255" y="560"/>
                    <a:pt x="257" y="593"/>
                  </a:cubicBezTo>
                  <a:lnTo>
                    <a:pt x="257" y="593"/>
                  </a:lnTo>
                  <a:cubicBezTo>
                    <a:pt x="232" y="717"/>
                    <a:pt x="232" y="850"/>
                    <a:pt x="238" y="975"/>
                  </a:cubicBezTo>
                  <a:cubicBezTo>
                    <a:pt x="251" y="1036"/>
                    <a:pt x="288" y="1085"/>
                    <a:pt x="349" y="1085"/>
                  </a:cubicBezTo>
                  <a:cubicBezTo>
                    <a:pt x="410" y="1085"/>
                    <a:pt x="447" y="1036"/>
                    <a:pt x="459" y="975"/>
                  </a:cubicBezTo>
                  <a:cubicBezTo>
                    <a:pt x="476" y="851"/>
                    <a:pt x="481" y="728"/>
                    <a:pt x="476" y="605"/>
                  </a:cubicBezTo>
                  <a:lnTo>
                    <a:pt x="476" y="605"/>
                  </a:lnTo>
                  <a:cubicBezTo>
                    <a:pt x="488" y="550"/>
                    <a:pt x="506" y="497"/>
                    <a:pt x="533" y="447"/>
                  </a:cubicBezTo>
                  <a:cubicBezTo>
                    <a:pt x="570" y="386"/>
                    <a:pt x="619" y="337"/>
                    <a:pt x="680" y="300"/>
                  </a:cubicBezTo>
                  <a:cubicBezTo>
                    <a:pt x="741" y="251"/>
                    <a:pt x="803" y="239"/>
                    <a:pt x="876" y="239"/>
                  </a:cubicBezTo>
                  <a:cubicBezTo>
                    <a:pt x="938" y="239"/>
                    <a:pt x="987" y="190"/>
                    <a:pt x="987" y="128"/>
                  </a:cubicBezTo>
                  <a:cubicBezTo>
                    <a:pt x="987" y="67"/>
                    <a:pt x="938" y="30"/>
                    <a:pt x="876" y="18"/>
                  </a:cubicBezTo>
                  <a:cubicBezTo>
                    <a:pt x="697" y="18"/>
                    <a:pt x="526" y="109"/>
                    <a:pt x="412" y="252"/>
                  </a:cubicBezTo>
                  <a:lnTo>
                    <a:pt x="412" y="252"/>
                  </a:lnTo>
                  <a:cubicBezTo>
                    <a:pt x="371" y="157"/>
                    <a:pt x="307" y="72"/>
                    <a:pt x="214" y="18"/>
                  </a:cubicBezTo>
                  <a:cubicBezTo>
                    <a:pt x="194" y="6"/>
                    <a:pt x="175"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1680690" y="731448"/>
              <a:ext cx="48166" cy="80486"/>
            </a:xfrm>
            <a:custGeom>
              <a:avLst/>
              <a:gdLst/>
              <a:ahLst/>
              <a:cxnLst/>
              <a:rect l="l" t="t" r="r" b="b"/>
              <a:pathLst>
                <a:path w="939" h="1569" extrusionOk="0">
                  <a:moveTo>
                    <a:pt x="106" y="0"/>
                  </a:moveTo>
                  <a:cubicBezTo>
                    <a:pt x="53" y="0"/>
                    <a:pt x="0" y="37"/>
                    <a:pt x="7" y="111"/>
                  </a:cubicBezTo>
                  <a:cubicBezTo>
                    <a:pt x="7" y="283"/>
                    <a:pt x="31" y="467"/>
                    <a:pt x="92" y="638"/>
                  </a:cubicBezTo>
                  <a:cubicBezTo>
                    <a:pt x="141" y="786"/>
                    <a:pt x="264" y="933"/>
                    <a:pt x="436" y="933"/>
                  </a:cubicBezTo>
                  <a:cubicBezTo>
                    <a:pt x="559" y="924"/>
                    <a:pt x="657" y="852"/>
                    <a:pt x="725" y="758"/>
                  </a:cubicBezTo>
                  <a:lnTo>
                    <a:pt x="725" y="758"/>
                  </a:lnTo>
                  <a:cubicBezTo>
                    <a:pt x="722" y="809"/>
                    <a:pt x="718" y="860"/>
                    <a:pt x="718" y="908"/>
                  </a:cubicBezTo>
                  <a:cubicBezTo>
                    <a:pt x="718" y="970"/>
                    <a:pt x="718" y="1031"/>
                    <a:pt x="694" y="1105"/>
                  </a:cubicBezTo>
                  <a:cubicBezTo>
                    <a:pt x="669" y="1190"/>
                    <a:pt x="608" y="1289"/>
                    <a:pt x="510" y="1338"/>
                  </a:cubicBezTo>
                  <a:cubicBezTo>
                    <a:pt x="482" y="1351"/>
                    <a:pt x="455" y="1357"/>
                    <a:pt x="428" y="1357"/>
                  </a:cubicBezTo>
                  <a:cubicBezTo>
                    <a:pt x="359" y="1357"/>
                    <a:pt x="293" y="1317"/>
                    <a:pt x="240" y="1264"/>
                  </a:cubicBezTo>
                  <a:cubicBezTo>
                    <a:pt x="218" y="1242"/>
                    <a:pt x="193" y="1233"/>
                    <a:pt x="169" y="1233"/>
                  </a:cubicBezTo>
                  <a:cubicBezTo>
                    <a:pt x="84" y="1233"/>
                    <a:pt x="4" y="1347"/>
                    <a:pt x="80" y="1423"/>
                  </a:cubicBezTo>
                  <a:cubicBezTo>
                    <a:pt x="172" y="1506"/>
                    <a:pt x="292" y="1568"/>
                    <a:pt x="418" y="1568"/>
                  </a:cubicBezTo>
                  <a:cubicBezTo>
                    <a:pt x="460" y="1568"/>
                    <a:pt x="503" y="1562"/>
                    <a:pt x="546" y="1546"/>
                  </a:cubicBezTo>
                  <a:cubicBezTo>
                    <a:pt x="681" y="1509"/>
                    <a:pt x="792" y="1399"/>
                    <a:pt x="865" y="1264"/>
                  </a:cubicBezTo>
                  <a:cubicBezTo>
                    <a:pt x="939" y="1105"/>
                    <a:pt x="939" y="933"/>
                    <a:pt x="939" y="761"/>
                  </a:cubicBezTo>
                  <a:cubicBezTo>
                    <a:pt x="939" y="540"/>
                    <a:pt x="939" y="319"/>
                    <a:pt x="914" y="111"/>
                  </a:cubicBezTo>
                  <a:cubicBezTo>
                    <a:pt x="908" y="42"/>
                    <a:pt x="854" y="5"/>
                    <a:pt x="802" y="5"/>
                  </a:cubicBezTo>
                  <a:cubicBezTo>
                    <a:pt x="753" y="5"/>
                    <a:pt x="706" y="39"/>
                    <a:pt x="706" y="111"/>
                  </a:cubicBezTo>
                  <a:cubicBezTo>
                    <a:pt x="706" y="233"/>
                    <a:pt x="681" y="368"/>
                    <a:pt x="632" y="479"/>
                  </a:cubicBezTo>
                  <a:cubicBezTo>
                    <a:pt x="595" y="565"/>
                    <a:pt x="546" y="700"/>
                    <a:pt x="436" y="712"/>
                  </a:cubicBezTo>
                  <a:cubicBezTo>
                    <a:pt x="432" y="712"/>
                    <a:pt x="428" y="713"/>
                    <a:pt x="425" y="713"/>
                  </a:cubicBezTo>
                  <a:cubicBezTo>
                    <a:pt x="335" y="713"/>
                    <a:pt x="300" y="575"/>
                    <a:pt x="276" y="516"/>
                  </a:cubicBezTo>
                  <a:cubicBezTo>
                    <a:pt x="240" y="381"/>
                    <a:pt x="215" y="246"/>
                    <a:pt x="215" y="111"/>
                  </a:cubicBezTo>
                  <a:cubicBezTo>
                    <a:pt x="215" y="37"/>
                    <a:pt x="160"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1297108" y="179688"/>
              <a:ext cx="460732" cy="165332"/>
            </a:xfrm>
            <a:custGeom>
              <a:avLst/>
              <a:gdLst/>
              <a:ahLst/>
              <a:cxnLst/>
              <a:rect l="l" t="t" r="r" b="b"/>
              <a:pathLst>
                <a:path w="8982" h="3223" extrusionOk="0">
                  <a:moveTo>
                    <a:pt x="1575" y="619"/>
                  </a:moveTo>
                  <a:lnTo>
                    <a:pt x="1575" y="619"/>
                  </a:lnTo>
                  <a:cubicBezTo>
                    <a:pt x="1705" y="735"/>
                    <a:pt x="1803" y="892"/>
                    <a:pt x="1865" y="1052"/>
                  </a:cubicBezTo>
                  <a:cubicBezTo>
                    <a:pt x="1988" y="1346"/>
                    <a:pt x="2050" y="1678"/>
                    <a:pt x="2050" y="1996"/>
                  </a:cubicBezTo>
                  <a:cubicBezTo>
                    <a:pt x="2050" y="2291"/>
                    <a:pt x="1976" y="2659"/>
                    <a:pt x="1718" y="2843"/>
                  </a:cubicBezTo>
                  <a:cubicBezTo>
                    <a:pt x="1657" y="2886"/>
                    <a:pt x="1599" y="2904"/>
                    <a:pt x="1546" y="2904"/>
                  </a:cubicBezTo>
                  <a:cubicBezTo>
                    <a:pt x="1356" y="2904"/>
                    <a:pt x="1224" y="2669"/>
                    <a:pt x="1166" y="2487"/>
                  </a:cubicBezTo>
                  <a:cubicBezTo>
                    <a:pt x="1007" y="1911"/>
                    <a:pt x="1068" y="1224"/>
                    <a:pt x="1448" y="757"/>
                  </a:cubicBezTo>
                  <a:cubicBezTo>
                    <a:pt x="1487" y="708"/>
                    <a:pt x="1530" y="662"/>
                    <a:pt x="1575" y="619"/>
                  </a:cubicBezTo>
                  <a:close/>
                  <a:moveTo>
                    <a:pt x="3564" y="800"/>
                  </a:moveTo>
                  <a:lnTo>
                    <a:pt x="3564" y="800"/>
                  </a:lnTo>
                  <a:cubicBezTo>
                    <a:pt x="3743" y="1057"/>
                    <a:pt x="3863" y="1367"/>
                    <a:pt x="3939" y="1653"/>
                  </a:cubicBezTo>
                  <a:cubicBezTo>
                    <a:pt x="4013" y="1935"/>
                    <a:pt x="4062" y="2279"/>
                    <a:pt x="3963" y="2573"/>
                  </a:cubicBezTo>
                  <a:cubicBezTo>
                    <a:pt x="3916" y="2740"/>
                    <a:pt x="3753" y="2929"/>
                    <a:pt x="3564" y="2929"/>
                  </a:cubicBezTo>
                  <a:cubicBezTo>
                    <a:pt x="3558" y="2929"/>
                    <a:pt x="3552" y="2929"/>
                    <a:pt x="3546" y="2929"/>
                  </a:cubicBezTo>
                  <a:cubicBezTo>
                    <a:pt x="3301" y="2929"/>
                    <a:pt x="3215" y="2610"/>
                    <a:pt x="3178" y="2426"/>
                  </a:cubicBezTo>
                  <a:cubicBezTo>
                    <a:pt x="3129" y="2144"/>
                    <a:pt x="3141" y="1837"/>
                    <a:pt x="3203" y="1555"/>
                  </a:cubicBezTo>
                  <a:cubicBezTo>
                    <a:pt x="3264" y="1297"/>
                    <a:pt x="3362" y="1040"/>
                    <a:pt x="3534" y="831"/>
                  </a:cubicBezTo>
                  <a:cubicBezTo>
                    <a:pt x="3544" y="820"/>
                    <a:pt x="3554" y="810"/>
                    <a:pt x="3564" y="800"/>
                  </a:cubicBezTo>
                  <a:close/>
                  <a:moveTo>
                    <a:pt x="7229" y="567"/>
                  </a:moveTo>
                  <a:lnTo>
                    <a:pt x="7229" y="567"/>
                  </a:lnTo>
                  <a:cubicBezTo>
                    <a:pt x="7545" y="871"/>
                    <a:pt x="7689" y="1373"/>
                    <a:pt x="7718" y="1788"/>
                  </a:cubicBezTo>
                  <a:cubicBezTo>
                    <a:pt x="7742" y="2107"/>
                    <a:pt x="7705" y="2475"/>
                    <a:pt x="7546" y="2757"/>
                  </a:cubicBezTo>
                  <a:cubicBezTo>
                    <a:pt x="7479" y="2874"/>
                    <a:pt x="7360" y="2992"/>
                    <a:pt x="7241" y="2992"/>
                  </a:cubicBezTo>
                  <a:cubicBezTo>
                    <a:pt x="7186" y="2992"/>
                    <a:pt x="7130" y="2967"/>
                    <a:pt x="7080" y="2904"/>
                  </a:cubicBezTo>
                  <a:cubicBezTo>
                    <a:pt x="6957" y="2757"/>
                    <a:pt x="6920" y="2536"/>
                    <a:pt x="6896" y="2365"/>
                  </a:cubicBezTo>
                  <a:cubicBezTo>
                    <a:pt x="6859" y="2082"/>
                    <a:pt x="6859" y="1800"/>
                    <a:pt x="6896" y="1518"/>
                  </a:cubicBezTo>
                  <a:cubicBezTo>
                    <a:pt x="6932" y="1199"/>
                    <a:pt x="7018" y="843"/>
                    <a:pt x="7215" y="586"/>
                  </a:cubicBezTo>
                  <a:cubicBezTo>
                    <a:pt x="7220" y="579"/>
                    <a:pt x="7224" y="573"/>
                    <a:pt x="7229" y="567"/>
                  </a:cubicBezTo>
                  <a:close/>
                  <a:moveTo>
                    <a:pt x="5549" y="689"/>
                  </a:moveTo>
                  <a:cubicBezTo>
                    <a:pt x="5569" y="711"/>
                    <a:pt x="5589" y="734"/>
                    <a:pt x="5607" y="757"/>
                  </a:cubicBezTo>
                  <a:cubicBezTo>
                    <a:pt x="5767" y="954"/>
                    <a:pt x="5865" y="1187"/>
                    <a:pt x="5926" y="1420"/>
                  </a:cubicBezTo>
                  <a:cubicBezTo>
                    <a:pt x="6012" y="1690"/>
                    <a:pt x="6061" y="1984"/>
                    <a:pt x="6049" y="2266"/>
                  </a:cubicBezTo>
                  <a:cubicBezTo>
                    <a:pt x="6049" y="2524"/>
                    <a:pt x="5975" y="2953"/>
                    <a:pt x="5657" y="3003"/>
                  </a:cubicBezTo>
                  <a:cubicBezTo>
                    <a:pt x="5633" y="3007"/>
                    <a:pt x="5610" y="3009"/>
                    <a:pt x="5588" y="3009"/>
                  </a:cubicBezTo>
                  <a:cubicBezTo>
                    <a:pt x="5292" y="3009"/>
                    <a:pt x="5153" y="2640"/>
                    <a:pt x="5141" y="2389"/>
                  </a:cubicBezTo>
                  <a:cubicBezTo>
                    <a:pt x="5117" y="2082"/>
                    <a:pt x="5141" y="1763"/>
                    <a:pt x="5203" y="1469"/>
                  </a:cubicBezTo>
                  <a:cubicBezTo>
                    <a:pt x="5272" y="1204"/>
                    <a:pt x="5374" y="916"/>
                    <a:pt x="5549" y="689"/>
                  </a:cubicBezTo>
                  <a:close/>
                  <a:moveTo>
                    <a:pt x="2539" y="1"/>
                  </a:moveTo>
                  <a:cubicBezTo>
                    <a:pt x="2267" y="1"/>
                    <a:pt x="1994" y="83"/>
                    <a:pt x="1755" y="218"/>
                  </a:cubicBezTo>
                  <a:cubicBezTo>
                    <a:pt x="1687" y="256"/>
                    <a:pt x="1622" y="298"/>
                    <a:pt x="1562" y="345"/>
                  </a:cubicBezTo>
                  <a:lnTo>
                    <a:pt x="1562" y="345"/>
                  </a:lnTo>
                  <a:cubicBezTo>
                    <a:pt x="1443" y="274"/>
                    <a:pt x="1309" y="228"/>
                    <a:pt x="1166" y="218"/>
                  </a:cubicBezTo>
                  <a:cubicBezTo>
                    <a:pt x="1146" y="216"/>
                    <a:pt x="1125" y="215"/>
                    <a:pt x="1104" y="215"/>
                  </a:cubicBezTo>
                  <a:cubicBezTo>
                    <a:pt x="782" y="215"/>
                    <a:pt x="467" y="393"/>
                    <a:pt x="283" y="647"/>
                  </a:cubicBezTo>
                  <a:cubicBezTo>
                    <a:pt x="62" y="929"/>
                    <a:pt x="1" y="1297"/>
                    <a:pt x="13" y="1653"/>
                  </a:cubicBezTo>
                  <a:cubicBezTo>
                    <a:pt x="13" y="1720"/>
                    <a:pt x="68" y="1754"/>
                    <a:pt x="122" y="1754"/>
                  </a:cubicBezTo>
                  <a:cubicBezTo>
                    <a:pt x="175" y="1754"/>
                    <a:pt x="228" y="1720"/>
                    <a:pt x="221" y="1653"/>
                  </a:cubicBezTo>
                  <a:lnTo>
                    <a:pt x="234" y="1653"/>
                  </a:lnTo>
                  <a:cubicBezTo>
                    <a:pt x="209" y="1346"/>
                    <a:pt x="271" y="1027"/>
                    <a:pt x="455" y="770"/>
                  </a:cubicBezTo>
                  <a:cubicBezTo>
                    <a:pt x="605" y="576"/>
                    <a:pt x="860" y="429"/>
                    <a:pt x="1119" y="429"/>
                  </a:cubicBezTo>
                  <a:cubicBezTo>
                    <a:pt x="1155" y="429"/>
                    <a:pt x="1191" y="432"/>
                    <a:pt x="1228" y="438"/>
                  </a:cubicBezTo>
                  <a:cubicBezTo>
                    <a:pt x="1286" y="450"/>
                    <a:pt x="1342" y="469"/>
                    <a:pt x="1394" y="495"/>
                  </a:cubicBezTo>
                  <a:lnTo>
                    <a:pt x="1394" y="495"/>
                  </a:lnTo>
                  <a:cubicBezTo>
                    <a:pt x="1027" y="871"/>
                    <a:pt x="853" y="1413"/>
                    <a:pt x="872" y="1947"/>
                  </a:cubicBezTo>
                  <a:cubicBezTo>
                    <a:pt x="872" y="2266"/>
                    <a:pt x="933" y="2647"/>
                    <a:pt x="1142" y="2917"/>
                  </a:cubicBezTo>
                  <a:cubicBezTo>
                    <a:pt x="1253" y="3051"/>
                    <a:pt x="1395" y="3113"/>
                    <a:pt x="1537" y="3113"/>
                  </a:cubicBezTo>
                  <a:cubicBezTo>
                    <a:pt x="1693" y="3113"/>
                    <a:pt x="1848" y="3039"/>
                    <a:pt x="1964" y="2904"/>
                  </a:cubicBezTo>
                  <a:cubicBezTo>
                    <a:pt x="2209" y="2622"/>
                    <a:pt x="2270" y="2230"/>
                    <a:pt x="2258" y="1874"/>
                  </a:cubicBezTo>
                  <a:cubicBezTo>
                    <a:pt x="2234" y="1506"/>
                    <a:pt x="2148" y="1101"/>
                    <a:pt x="1964" y="770"/>
                  </a:cubicBezTo>
                  <a:cubicBezTo>
                    <a:pt x="1906" y="664"/>
                    <a:pt x="1832" y="566"/>
                    <a:pt x="1744" y="483"/>
                  </a:cubicBezTo>
                  <a:lnTo>
                    <a:pt x="1744" y="483"/>
                  </a:lnTo>
                  <a:cubicBezTo>
                    <a:pt x="1978" y="321"/>
                    <a:pt x="2262" y="227"/>
                    <a:pt x="2545" y="227"/>
                  </a:cubicBezTo>
                  <a:cubicBezTo>
                    <a:pt x="2664" y="227"/>
                    <a:pt x="2782" y="244"/>
                    <a:pt x="2896" y="279"/>
                  </a:cubicBezTo>
                  <a:cubicBezTo>
                    <a:pt x="3109" y="345"/>
                    <a:pt x="3285" y="471"/>
                    <a:pt x="3430" y="631"/>
                  </a:cubicBezTo>
                  <a:lnTo>
                    <a:pt x="3430" y="631"/>
                  </a:lnTo>
                  <a:cubicBezTo>
                    <a:pt x="3330" y="735"/>
                    <a:pt x="3245" y="851"/>
                    <a:pt x="3178" y="978"/>
                  </a:cubicBezTo>
                  <a:cubicBezTo>
                    <a:pt x="3019" y="1260"/>
                    <a:pt x="2957" y="1604"/>
                    <a:pt x="2933" y="1923"/>
                  </a:cubicBezTo>
                  <a:cubicBezTo>
                    <a:pt x="2921" y="2242"/>
                    <a:pt x="2945" y="2598"/>
                    <a:pt x="3117" y="2880"/>
                  </a:cubicBezTo>
                  <a:cubicBezTo>
                    <a:pt x="3223" y="3048"/>
                    <a:pt x="3387" y="3146"/>
                    <a:pt x="3567" y="3146"/>
                  </a:cubicBezTo>
                  <a:cubicBezTo>
                    <a:pt x="3636" y="3146"/>
                    <a:pt x="3708" y="3131"/>
                    <a:pt x="3779" y="3101"/>
                  </a:cubicBezTo>
                  <a:cubicBezTo>
                    <a:pt x="4013" y="2978"/>
                    <a:pt x="4172" y="2733"/>
                    <a:pt x="4209" y="2475"/>
                  </a:cubicBezTo>
                  <a:cubicBezTo>
                    <a:pt x="4258" y="2107"/>
                    <a:pt x="4197" y="1714"/>
                    <a:pt x="4074" y="1359"/>
                  </a:cubicBezTo>
                  <a:cubicBezTo>
                    <a:pt x="3992" y="1113"/>
                    <a:pt x="3883" y="868"/>
                    <a:pt x="3728" y="653"/>
                  </a:cubicBezTo>
                  <a:lnTo>
                    <a:pt x="3728" y="653"/>
                  </a:lnTo>
                  <a:cubicBezTo>
                    <a:pt x="3872" y="539"/>
                    <a:pt x="4035" y="447"/>
                    <a:pt x="4209" y="389"/>
                  </a:cubicBezTo>
                  <a:cubicBezTo>
                    <a:pt x="4355" y="343"/>
                    <a:pt x="4505" y="320"/>
                    <a:pt x="4654" y="320"/>
                  </a:cubicBezTo>
                  <a:cubicBezTo>
                    <a:pt x="4921" y="320"/>
                    <a:pt x="5181" y="395"/>
                    <a:pt x="5393" y="551"/>
                  </a:cubicBezTo>
                  <a:lnTo>
                    <a:pt x="5393" y="551"/>
                  </a:lnTo>
                  <a:cubicBezTo>
                    <a:pt x="5096" y="909"/>
                    <a:pt x="4968" y="1419"/>
                    <a:pt x="4933" y="1874"/>
                  </a:cubicBezTo>
                  <a:cubicBezTo>
                    <a:pt x="4908" y="2205"/>
                    <a:pt x="4884" y="2610"/>
                    <a:pt x="5080" y="2904"/>
                  </a:cubicBezTo>
                  <a:cubicBezTo>
                    <a:pt x="5198" y="3101"/>
                    <a:pt x="5407" y="3222"/>
                    <a:pt x="5619" y="3222"/>
                  </a:cubicBezTo>
                  <a:cubicBezTo>
                    <a:pt x="5738" y="3222"/>
                    <a:pt x="5858" y="3184"/>
                    <a:pt x="5963" y="3101"/>
                  </a:cubicBezTo>
                  <a:cubicBezTo>
                    <a:pt x="6245" y="2855"/>
                    <a:pt x="6294" y="2438"/>
                    <a:pt x="6270" y="2095"/>
                  </a:cubicBezTo>
                  <a:cubicBezTo>
                    <a:pt x="6245" y="1776"/>
                    <a:pt x="6184" y="1457"/>
                    <a:pt x="6074" y="1162"/>
                  </a:cubicBezTo>
                  <a:cubicBezTo>
                    <a:pt x="5981" y="935"/>
                    <a:pt x="5862" y="717"/>
                    <a:pt x="5696" y="537"/>
                  </a:cubicBezTo>
                  <a:lnTo>
                    <a:pt x="5696" y="537"/>
                  </a:lnTo>
                  <a:cubicBezTo>
                    <a:pt x="5905" y="365"/>
                    <a:pt x="6189" y="278"/>
                    <a:pt x="6467" y="278"/>
                  </a:cubicBezTo>
                  <a:cubicBezTo>
                    <a:pt x="6616" y="278"/>
                    <a:pt x="6763" y="303"/>
                    <a:pt x="6896" y="352"/>
                  </a:cubicBezTo>
                  <a:cubicBezTo>
                    <a:pt x="6954" y="375"/>
                    <a:pt x="7009" y="402"/>
                    <a:pt x="7060" y="434"/>
                  </a:cubicBezTo>
                  <a:lnTo>
                    <a:pt x="7060" y="434"/>
                  </a:lnTo>
                  <a:cubicBezTo>
                    <a:pt x="6968" y="549"/>
                    <a:pt x="6898" y="686"/>
                    <a:pt x="6847" y="819"/>
                  </a:cubicBezTo>
                  <a:cubicBezTo>
                    <a:pt x="6699" y="1199"/>
                    <a:pt x="6638" y="1616"/>
                    <a:pt x="6650" y="2021"/>
                  </a:cubicBezTo>
                  <a:cubicBezTo>
                    <a:pt x="6663" y="2266"/>
                    <a:pt x="6687" y="2524"/>
                    <a:pt x="6761" y="2757"/>
                  </a:cubicBezTo>
                  <a:cubicBezTo>
                    <a:pt x="6834" y="2978"/>
                    <a:pt x="6982" y="3199"/>
                    <a:pt x="7239" y="3211"/>
                  </a:cubicBezTo>
                  <a:cubicBezTo>
                    <a:pt x="7245" y="3211"/>
                    <a:pt x="7251" y="3211"/>
                    <a:pt x="7256" y="3211"/>
                  </a:cubicBezTo>
                  <a:cubicBezTo>
                    <a:pt x="7577" y="3211"/>
                    <a:pt x="7756" y="2875"/>
                    <a:pt x="7840" y="2610"/>
                  </a:cubicBezTo>
                  <a:cubicBezTo>
                    <a:pt x="8061" y="1923"/>
                    <a:pt x="7926" y="1052"/>
                    <a:pt x="7448" y="500"/>
                  </a:cubicBezTo>
                  <a:cubicBezTo>
                    <a:pt x="7427" y="475"/>
                    <a:pt x="7406" y="452"/>
                    <a:pt x="7384" y="430"/>
                  </a:cubicBezTo>
                  <a:lnTo>
                    <a:pt x="7384" y="430"/>
                  </a:lnTo>
                  <a:cubicBezTo>
                    <a:pt x="7392" y="424"/>
                    <a:pt x="7400" y="419"/>
                    <a:pt x="7411" y="414"/>
                  </a:cubicBezTo>
                  <a:cubicBezTo>
                    <a:pt x="7411" y="414"/>
                    <a:pt x="7423" y="402"/>
                    <a:pt x="7435" y="402"/>
                  </a:cubicBezTo>
                  <a:cubicBezTo>
                    <a:pt x="7448" y="395"/>
                    <a:pt x="7451" y="395"/>
                    <a:pt x="7452" y="395"/>
                  </a:cubicBezTo>
                  <a:cubicBezTo>
                    <a:pt x="7454" y="395"/>
                    <a:pt x="7454" y="395"/>
                    <a:pt x="7460" y="389"/>
                  </a:cubicBezTo>
                  <a:cubicBezTo>
                    <a:pt x="7576" y="341"/>
                    <a:pt x="7704" y="316"/>
                    <a:pt x="7832" y="316"/>
                  </a:cubicBezTo>
                  <a:cubicBezTo>
                    <a:pt x="7935" y="316"/>
                    <a:pt x="8037" y="332"/>
                    <a:pt x="8135" y="365"/>
                  </a:cubicBezTo>
                  <a:cubicBezTo>
                    <a:pt x="8429" y="463"/>
                    <a:pt x="8601" y="721"/>
                    <a:pt x="8687" y="1015"/>
                  </a:cubicBezTo>
                  <a:cubicBezTo>
                    <a:pt x="8748" y="1248"/>
                    <a:pt x="8748" y="1493"/>
                    <a:pt x="8736" y="1739"/>
                  </a:cubicBezTo>
                  <a:cubicBezTo>
                    <a:pt x="8730" y="1812"/>
                    <a:pt x="8782" y="1849"/>
                    <a:pt x="8836" y="1849"/>
                  </a:cubicBezTo>
                  <a:cubicBezTo>
                    <a:pt x="8889" y="1849"/>
                    <a:pt x="8945" y="1812"/>
                    <a:pt x="8945" y="1739"/>
                  </a:cubicBezTo>
                  <a:cubicBezTo>
                    <a:pt x="8981" y="1273"/>
                    <a:pt x="8932" y="696"/>
                    <a:pt x="8552" y="365"/>
                  </a:cubicBezTo>
                  <a:cubicBezTo>
                    <a:pt x="8345" y="187"/>
                    <a:pt x="8090" y="105"/>
                    <a:pt x="7826" y="105"/>
                  </a:cubicBezTo>
                  <a:cubicBezTo>
                    <a:pt x="7762" y="105"/>
                    <a:pt x="7697" y="110"/>
                    <a:pt x="7632" y="119"/>
                  </a:cubicBezTo>
                  <a:cubicBezTo>
                    <a:pt x="7509" y="144"/>
                    <a:pt x="7386" y="181"/>
                    <a:pt x="7276" y="242"/>
                  </a:cubicBezTo>
                  <a:cubicBezTo>
                    <a:pt x="7253" y="255"/>
                    <a:pt x="7232" y="270"/>
                    <a:pt x="7211" y="286"/>
                  </a:cubicBezTo>
                  <a:lnTo>
                    <a:pt x="7211" y="286"/>
                  </a:lnTo>
                  <a:cubicBezTo>
                    <a:pt x="6994" y="138"/>
                    <a:pt x="6735" y="68"/>
                    <a:pt x="6472" y="68"/>
                  </a:cubicBezTo>
                  <a:cubicBezTo>
                    <a:pt x="6257" y="68"/>
                    <a:pt x="6040" y="115"/>
                    <a:pt x="5841" y="205"/>
                  </a:cubicBezTo>
                  <a:cubicBezTo>
                    <a:pt x="5729" y="255"/>
                    <a:pt x="5631" y="320"/>
                    <a:pt x="5543" y="397"/>
                  </a:cubicBezTo>
                  <a:lnTo>
                    <a:pt x="5543" y="397"/>
                  </a:lnTo>
                  <a:cubicBezTo>
                    <a:pt x="5321" y="226"/>
                    <a:pt x="5057" y="130"/>
                    <a:pt x="4773" y="107"/>
                  </a:cubicBezTo>
                  <a:cubicBezTo>
                    <a:pt x="4735" y="104"/>
                    <a:pt x="4696" y="103"/>
                    <a:pt x="4657" y="103"/>
                  </a:cubicBezTo>
                  <a:cubicBezTo>
                    <a:pt x="4279" y="103"/>
                    <a:pt x="3893" y="244"/>
                    <a:pt x="3591" y="485"/>
                  </a:cubicBezTo>
                  <a:lnTo>
                    <a:pt x="3591" y="485"/>
                  </a:lnTo>
                  <a:cubicBezTo>
                    <a:pt x="3576" y="469"/>
                    <a:pt x="3562" y="454"/>
                    <a:pt x="3546" y="438"/>
                  </a:cubicBezTo>
                  <a:cubicBezTo>
                    <a:pt x="3313" y="205"/>
                    <a:pt x="3019" y="46"/>
                    <a:pt x="2687" y="9"/>
                  </a:cubicBezTo>
                  <a:cubicBezTo>
                    <a:pt x="2638" y="3"/>
                    <a:pt x="2588" y="1"/>
                    <a:pt x="2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31"/>
          <p:cNvSpPr/>
          <p:nvPr/>
        </p:nvSpPr>
        <p:spPr>
          <a:xfrm>
            <a:off x="2437013" y="218908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a:off x="3549151" y="26513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a:off x="3717489" y="155441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a:off x="2855864" y="396371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a:off x="6627589" y="442886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a:off x="7492501" y="26513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a:off x="6981814" y="109867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a:off x="5319751" y="5394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4" name="Google Shape;724;p30"/>
          <p:cNvSpPr/>
          <p:nvPr/>
        </p:nvSpPr>
        <p:spPr>
          <a:xfrm rot="5400000">
            <a:off x="1472400" y="3671100"/>
            <a:ext cx="1028700" cy="1916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5" name="Google Shape;725;p30"/>
          <p:cNvGrpSpPr/>
          <p:nvPr/>
        </p:nvGrpSpPr>
        <p:grpSpPr>
          <a:xfrm>
            <a:off x="1202950" y="4302309"/>
            <a:ext cx="1567605" cy="653681"/>
            <a:chOff x="966463" y="681858"/>
            <a:chExt cx="872588" cy="363864"/>
          </a:xfrm>
        </p:grpSpPr>
        <p:sp>
          <p:nvSpPr>
            <p:cNvPr id="726" name="Google Shape;726;p30"/>
            <p:cNvSpPr/>
            <p:nvPr/>
          </p:nvSpPr>
          <p:spPr>
            <a:xfrm>
              <a:off x="1499532" y="681858"/>
              <a:ext cx="329690" cy="104401"/>
            </a:xfrm>
            <a:custGeom>
              <a:avLst/>
              <a:gdLst/>
              <a:ahLst/>
              <a:cxnLst/>
              <a:rect l="l" t="t" r="r" b="b"/>
              <a:pathLst>
                <a:path w="10699" h="3388" extrusionOk="0">
                  <a:moveTo>
                    <a:pt x="6839" y="1"/>
                  </a:moveTo>
                  <a:cubicBezTo>
                    <a:pt x="5582" y="1"/>
                    <a:pt x="5522" y="2148"/>
                    <a:pt x="5522" y="2148"/>
                  </a:cubicBezTo>
                  <a:cubicBezTo>
                    <a:pt x="5522" y="2148"/>
                    <a:pt x="5476" y="65"/>
                    <a:pt x="4256" y="65"/>
                  </a:cubicBezTo>
                  <a:cubicBezTo>
                    <a:pt x="4209" y="65"/>
                    <a:pt x="4161" y="69"/>
                    <a:pt x="4111" y="75"/>
                  </a:cubicBezTo>
                  <a:cubicBezTo>
                    <a:pt x="2865" y="232"/>
                    <a:pt x="3004" y="1863"/>
                    <a:pt x="3071" y="2338"/>
                  </a:cubicBezTo>
                  <a:lnTo>
                    <a:pt x="3071" y="2338"/>
                  </a:lnTo>
                  <a:cubicBezTo>
                    <a:pt x="2992" y="1913"/>
                    <a:pt x="2666" y="587"/>
                    <a:pt x="1669" y="587"/>
                  </a:cubicBezTo>
                  <a:cubicBezTo>
                    <a:pt x="1588" y="587"/>
                    <a:pt x="1502" y="596"/>
                    <a:pt x="1412" y="615"/>
                  </a:cubicBezTo>
                  <a:cubicBezTo>
                    <a:pt x="1" y="897"/>
                    <a:pt x="774" y="3203"/>
                    <a:pt x="774" y="3203"/>
                  </a:cubicBezTo>
                  <a:cubicBezTo>
                    <a:pt x="774" y="3203"/>
                    <a:pt x="7448" y="3387"/>
                    <a:pt x="8650" y="3387"/>
                  </a:cubicBezTo>
                  <a:cubicBezTo>
                    <a:pt x="9840" y="3387"/>
                    <a:pt x="10564" y="2467"/>
                    <a:pt x="10564" y="2467"/>
                  </a:cubicBezTo>
                  <a:cubicBezTo>
                    <a:pt x="10564" y="2467"/>
                    <a:pt x="10699" y="357"/>
                    <a:pt x="9570" y="185"/>
                  </a:cubicBezTo>
                  <a:cubicBezTo>
                    <a:pt x="9531" y="180"/>
                    <a:pt x="9492" y="177"/>
                    <a:pt x="9454" y="177"/>
                  </a:cubicBezTo>
                  <a:cubicBezTo>
                    <a:pt x="8426" y="177"/>
                    <a:pt x="8049" y="2197"/>
                    <a:pt x="8049" y="2197"/>
                  </a:cubicBezTo>
                  <a:cubicBezTo>
                    <a:pt x="8049" y="2197"/>
                    <a:pt x="8159" y="38"/>
                    <a:pt x="6871" y="1"/>
                  </a:cubicBezTo>
                  <a:cubicBezTo>
                    <a:pt x="6860" y="1"/>
                    <a:pt x="6850" y="1"/>
                    <a:pt x="6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0"/>
            <p:cNvSpPr/>
            <p:nvPr/>
          </p:nvSpPr>
          <p:spPr>
            <a:xfrm>
              <a:off x="1761521" y="705678"/>
              <a:ext cx="52201" cy="59042"/>
            </a:xfrm>
            <a:custGeom>
              <a:avLst/>
              <a:gdLst/>
              <a:ahLst/>
              <a:cxnLst/>
              <a:rect l="l" t="t" r="r" b="b"/>
              <a:pathLst>
                <a:path w="1694" h="1916" extrusionOk="0">
                  <a:moveTo>
                    <a:pt x="989" y="1"/>
                  </a:moveTo>
                  <a:cubicBezTo>
                    <a:pt x="351" y="1"/>
                    <a:pt x="37" y="1328"/>
                    <a:pt x="13" y="1473"/>
                  </a:cubicBezTo>
                  <a:cubicBezTo>
                    <a:pt x="1" y="1535"/>
                    <a:pt x="38" y="1584"/>
                    <a:pt x="87" y="1596"/>
                  </a:cubicBezTo>
                  <a:cubicBezTo>
                    <a:pt x="95" y="1598"/>
                    <a:pt x="103" y="1598"/>
                    <a:pt x="110" y="1598"/>
                  </a:cubicBezTo>
                  <a:cubicBezTo>
                    <a:pt x="160" y="1598"/>
                    <a:pt x="199" y="1565"/>
                    <a:pt x="209" y="1522"/>
                  </a:cubicBezTo>
                  <a:cubicBezTo>
                    <a:pt x="295" y="1181"/>
                    <a:pt x="586" y="210"/>
                    <a:pt x="987" y="210"/>
                  </a:cubicBezTo>
                  <a:cubicBezTo>
                    <a:pt x="990" y="210"/>
                    <a:pt x="992" y="210"/>
                    <a:pt x="995" y="210"/>
                  </a:cubicBezTo>
                  <a:cubicBezTo>
                    <a:pt x="1350" y="222"/>
                    <a:pt x="1485" y="1289"/>
                    <a:pt x="1485" y="1817"/>
                  </a:cubicBezTo>
                  <a:cubicBezTo>
                    <a:pt x="1485" y="1866"/>
                    <a:pt x="1534" y="1915"/>
                    <a:pt x="1596" y="1915"/>
                  </a:cubicBezTo>
                  <a:cubicBezTo>
                    <a:pt x="1645" y="1915"/>
                    <a:pt x="1694" y="1866"/>
                    <a:pt x="1694" y="1805"/>
                  </a:cubicBezTo>
                  <a:cubicBezTo>
                    <a:pt x="1694" y="1633"/>
                    <a:pt x="1657" y="26"/>
                    <a:pt x="1007" y="1"/>
                  </a:cubicBezTo>
                  <a:cubicBezTo>
                    <a:pt x="1001" y="1"/>
                    <a:pt x="995" y="1"/>
                    <a:pt x="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0"/>
            <p:cNvSpPr/>
            <p:nvPr/>
          </p:nvSpPr>
          <p:spPr>
            <a:xfrm>
              <a:off x="1682142" y="698128"/>
              <a:ext cx="52940" cy="57871"/>
            </a:xfrm>
            <a:custGeom>
              <a:avLst/>
              <a:gdLst/>
              <a:ahLst/>
              <a:cxnLst/>
              <a:rect l="l" t="t" r="r" b="b"/>
              <a:pathLst>
                <a:path w="1718" h="1878" extrusionOk="0">
                  <a:moveTo>
                    <a:pt x="921" y="1"/>
                  </a:moveTo>
                  <a:cubicBezTo>
                    <a:pt x="270" y="25"/>
                    <a:pt x="37" y="1375"/>
                    <a:pt x="13" y="1534"/>
                  </a:cubicBezTo>
                  <a:cubicBezTo>
                    <a:pt x="0" y="1583"/>
                    <a:pt x="37" y="1645"/>
                    <a:pt x="99" y="1657"/>
                  </a:cubicBezTo>
                  <a:cubicBezTo>
                    <a:pt x="160" y="1657"/>
                    <a:pt x="209" y="1620"/>
                    <a:pt x="221" y="1559"/>
                  </a:cubicBezTo>
                  <a:cubicBezTo>
                    <a:pt x="270" y="1215"/>
                    <a:pt x="528" y="222"/>
                    <a:pt x="921" y="209"/>
                  </a:cubicBezTo>
                  <a:cubicBezTo>
                    <a:pt x="1276" y="209"/>
                    <a:pt x="1473" y="1264"/>
                    <a:pt x="1509" y="1780"/>
                  </a:cubicBezTo>
                  <a:cubicBezTo>
                    <a:pt x="1509" y="1841"/>
                    <a:pt x="1559" y="1878"/>
                    <a:pt x="1608" y="1878"/>
                  </a:cubicBezTo>
                  <a:lnTo>
                    <a:pt x="1620" y="1878"/>
                  </a:lnTo>
                  <a:cubicBezTo>
                    <a:pt x="1681" y="1878"/>
                    <a:pt x="1718" y="1829"/>
                    <a:pt x="1718" y="1767"/>
                  </a:cubicBezTo>
                  <a:cubicBezTo>
                    <a:pt x="1706" y="1583"/>
                    <a:pt x="1571" y="1"/>
                    <a:pt x="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0"/>
            <p:cNvSpPr/>
            <p:nvPr/>
          </p:nvSpPr>
          <p:spPr>
            <a:xfrm>
              <a:off x="1607292" y="699823"/>
              <a:ext cx="53711" cy="54666"/>
            </a:xfrm>
            <a:custGeom>
              <a:avLst/>
              <a:gdLst/>
              <a:ahLst/>
              <a:cxnLst/>
              <a:rect l="l" t="t" r="r" b="b"/>
              <a:pathLst>
                <a:path w="1743" h="1774" extrusionOk="0">
                  <a:moveTo>
                    <a:pt x="722" y="0"/>
                  </a:moveTo>
                  <a:cubicBezTo>
                    <a:pt x="698" y="0"/>
                    <a:pt x="675" y="2"/>
                    <a:pt x="650" y="7"/>
                  </a:cubicBezTo>
                  <a:cubicBezTo>
                    <a:pt x="12" y="130"/>
                    <a:pt x="0" y="1504"/>
                    <a:pt x="0" y="1663"/>
                  </a:cubicBezTo>
                  <a:cubicBezTo>
                    <a:pt x="0" y="1725"/>
                    <a:pt x="49" y="1774"/>
                    <a:pt x="111" y="1774"/>
                  </a:cubicBezTo>
                  <a:cubicBezTo>
                    <a:pt x="172" y="1774"/>
                    <a:pt x="209" y="1725"/>
                    <a:pt x="209" y="1663"/>
                  </a:cubicBezTo>
                  <a:cubicBezTo>
                    <a:pt x="209" y="1308"/>
                    <a:pt x="295" y="289"/>
                    <a:pt x="687" y="216"/>
                  </a:cubicBezTo>
                  <a:cubicBezTo>
                    <a:pt x="698" y="214"/>
                    <a:pt x="708" y="213"/>
                    <a:pt x="718" y="213"/>
                  </a:cubicBezTo>
                  <a:cubicBezTo>
                    <a:pt x="1063" y="213"/>
                    <a:pt x="1402" y="1187"/>
                    <a:pt x="1522" y="1676"/>
                  </a:cubicBezTo>
                  <a:cubicBezTo>
                    <a:pt x="1532" y="1718"/>
                    <a:pt x="1571" y="1752"/>
                    <a:pt x="1621" y="1752"/>
                  </a:cubicBezTo>
                  <a:cubicBezTo>
                    <a:pt x="1628" y="1752"/>
                    <a:pt x="1636" y="1751"/>
                    <a:pt x="1644" y="1749"/>
                  </a:cubicBezTo>
                  <a:cubicBezTo>
                    <a:pt x="1706" y="1737"/>
                    <a:pt x="1742" y="1676"/>
                    <a:pt x="1718" y="1627"/>
                  </a:cubicBezTo>
                  <a:cubicBezTo>
                    <a:pt x="1682" y="1450"/>
                    <a:pt x="1318"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0"/>
            <p:cNvSpPr/>
            <p:nvPr/>
          </p:nvSpPr>
          <p:spPr>
            <a:xfrm>
              <a:off x="1524862" y="714768"/>
              <a:ext cx="60521" cy="57131"/>
            </a:xfrm>
            <a:custGeom>
              <a:avLst/>
              <a:gdLst/>
              <a:ahLst/>
              <a:cxnLst/>
              <a:rect l="l" t="t" r="r" b="b"/>
              <a:pathLst>
                <a:path w="1964" h="1854" extrusionOk="0">
                  <a:moveTo>
                    <a:pt x="738" y="0"/>
                  </a:moveTo>
                  <a:cubicBezTo>
                    <a:pt x="692" y="0"/>
                    <a:pt x="647" y="8"/>
                    <a:pt x="602" y="25"/>
                  </a:cubicBezTo>
                  <a:cubicBezTo>
                    <a:pt x="1" y="258"/>
                    <a:pt x="234" y="1608"/>
                    <a:pt x="258" y="1767"/>
                  </a:cubicBezTo>
                  <a:cubicBezTo>
                    <a:pt x="271" y="1816"/>
                    <a:pt x="307" y="1853"/>
                    <a:pt x="356" y="1853"/>
                  </a:cubicBezTo>
                  <a:lnTo>
                    <a:pt x="381" y="1853"/>
                  </a:lnTo>
                  <a:cubicBezTo>
                    <a:pt x="442" y="1841"/>
                    <a:pt x="479" y="1792"/>
                    <a:pt x="467" y="1730"/>
                  </a:cubicBezTo>
                  <a:cubicBezTo>
                    <a:pt x="405" y="1387"/>
                    <a:pt x="307" y="369"/>
                    <a:pt x="675" y="221"/>
                  </a:cubicBezTo>
                  <a:cubicBezTo>
                    <a:pt x="696" y="214"/>
                    <a:pt x="716" y="210"/>
                    <a:pt x="738" y="210"/>
                  </a:cubicBezTo>
                  <a:cubicBezTo>
                    <a:pt x="1071" y="210"/>
                    <a:pt x="1559" y="1060"/>
                    <a:pt x="1755" y="1510"/>
                  </a:cubicBezTo>
                  <a:cubicBezTo>
                    <a:pt x="1773" y="1546"/>
                    <a:pt x="1811" y="1568"/>
                    <a:pt x="1849" y="1568"/>
                  </a:cubicBezTo>
                  <a:cubicBezTo>
                    <a:pt x="1863" y="1568"/>
                    <a:pt x="1877" y="1565"/>
                    <a:pt x="1890" y="1559"/>
                  </a:cubicBezTo>
                  <a:cubicBezTo>
                    <a:pt x="1939" y="1534"/>
                    <a:pt x="1964" y="1473"/>
                    <a:pt x="1939" y="1424"/>
                  </a:cubicBezTo>
                  <a:cubicBezTo>
                    <a:pt x="1871" y="1265"/>
                    <a:pt x="1308"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0"/>
            <p:cNvSpPr/>
            <p:nvPr/>
          </p:nvSpPr>
          <p:spPr>
            <a:xfrm>
              <a:off x="1428072" y="792823"/>
              <a:ext cx="336900" cy="195367"/>
            </a:xfrm>
            <a:custGeom>
              <a:avLst/>
              <a:gdLst/>
              <a:ahLst/>
              <a:cxnLst/>
              <a:rect l="l" t="t" r="r" b="b"/>
              <a:pathLst>
                <a:path w="10933" h="6340" extrusionOk="0">
                  <a:moveTo>
                    <a:pt x="7013" y="949"/>
                  </a:moveTo>
                  <a:cubicBezTo>
                    <a:pt x="8255" y="949"/>
                    <a:pt x="9190" y="1160"/>
                    <a:pt x="9190" y="1160"/>
                  </a:cubicBezTo>
                  <a:cubicBezTo>
                    <a:pt x="9190" y="1160"/>
                    <a:pt x="8859" y="4461"/>
                    <a:pt x="5411" y="5246"/>
                  </a:cubicBezTo>
                  <a:cubicBezTo>
                    <a:pt x="4953" y="5351"/>
                    <a:pt x="4547" y="5397"/>
                    <a:pt x="4186" y="5397"/>
                  </a:cubicBezTo>
                  <a:cubicBezTo>
                    <a:pt x="1987" y="5397"/>
                    <a:pt x="1498" y="3712"/>
                    <a:pt x="1498" y="3712"/>
                  </a:cubicBezTo>
                  <a:cubicBezTo>
                    <a:pt x="2655" y="1413"/>
                    <a:pt x="5172" y="949"/>
                    <a:pt x="7013" y="949"/>
                  </a:cubicBezTo>
                  <a:close/>
                  <a:moveTo>
                    <a:pt x="7837" y="0"/>
                  </a:moveTo>
                  <a:cubicBezTo>
                    <a:pt x="5223" y="0"/>
                    <a:pt x="1648" y="660"/>
                    <a:pt x="1" y="3933"/>
                  </a:cubicBezTo>
                  <a:cubicBezTo>
                    <a:pt x="1" y="3933"/>
                    <a:pt x="691" y="6340"/>
                    <a:pt x="3830" y="6340"/>
                  </a:cubicBezTo>
                  <a:cubicBezTo>
                    <a:pt x="4339" y="6340"/>
                    <a:pt x="4913" y="6277"/>
                    <a:pt x="5559" y="6129"/>
                  </a:cubicBezTo>
                  <a:cubicBezTo>
                    <a:pt x="10466" y="5001"/>
                    <a:pt x="10932" y="302"/>
                    <a:pt x="10932" y="302"/>
                  </a:cubicBezTo>
                  <a:cubicBezTo>
                    <a:pt x="10932" y="302"/>
                    <a:pt x="9604" y="0"/>
                    <a:pt x="7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0"/>
            <p:cNvSpPr/>
            <p:nvPr/>
          </p:nvSpPr>
          <p:spPr>
            <a:xfrm>
              <a:off x="1382343" y="737325"/>
              <a:ext cx="456709" cy="308397"/>
            </a:xfrm>
            <a:custGeom>
              <a:avLst/>
              <a:gdLst/>
              <a:ahLst/>
              <a:cxnLst/>
              <a:rect l="l" t="t" r="r" b="b"/>
              <a:pathLst>
                <a:path w="14821" h="10008" extrusionOk="0">
                  <a:moveTo>
                    <a:pt x="8587" y="2213"/>
                  </a:moveTo>
                  <a:cubicBezTo>
                    <a:pt x="10134" y="2213"/>
                    <a:pt x="11337" y="2520"/>
                    <a:pt x="11337" y="2520"/>
                  </a:cubicBezTo>
                  <a:cubicBezTo>
                    <a:pt x="11337" y="2520"/>
                    <a:pt x="11091" y="6654"/>
                    <a:pt x="7092" y="7464"/>
                  </a:cubicBezTo>
                  <a:cubicBezTo>
                    <a:pt x="6571" y="7568"/>
                    <a:pt x="6107" y="7613"/>
                    <a:pt x="5694" y="7613"/>
                  </a:cubicBezTo>
                  <a:cubicBezTo>
                    <a:pt x="2937" y="7613"/>
                    <a:pt x="2454" y="5599"/>
                    <a:pt x="2454" y="5599"/>
                  </a:cubicBezTo>
                  <a:cubicBezTo>
                    <a:pt x="3643" y="2800"/>
                    <a:pt x="6445" y="2213"/>
                    <a:pt x="8587" y="2213"/>
                  </a:cubicBezTo>
                  <a:close/>
                  <a:moveTo>
                    <a:pt x="9573" y="0"/>
                  </a:moveTo>
                  <a:cubicBezTo>
                    <a:pt x="6195" y="0"/>
                    <a:pt x="1940" y="1068"/>
                    <a:pt x="0" y="5906"/>
                  </a:cubicBezTo>
                  <a:cubicBezTo>
                    <a:pt x="0" y="5906"/>
                    <a:pt x="794" y="10008"/>
                    <a:pt x="5472" y="10008"/>
                  </a:cubicBezTo>
                  <a:cubicBezTo>
                    <a:pt x="6063" y="10008"/>
                    <a:pt x="6715" y="9942"/>
                    <a:pt x="7435" y="9795"/>
                  </a:cubicBezTo>
                  <a:cubicBezTo>
                    <a:pt x="14821" y="8274"/>
                    <a:pt x="14367" y="667"/>
                    <a:pt x="14367" y="667"/>
                  </a:cubicBezTo>
                  <a:cubicBezTo>
                    <a:pt x="14367" y="667"/>
                    <a:pt x="12244" y="0"/>
                    <a:pt x="9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0"/>
            <p:cNvSpPr/>
            <p:nvPr/>
          </p:nvSpPr>
          <p:spPr>
            <a:xfrm>
              <a:off x="1752831" y="767709"/>
              <a:ext cx="52971" cy="52940"/>
            </a:xfrm>
            <a:custGeom>
              <a:avLst/>
              <a:gdLst/>
              <a:ahLst/>
              <a:cxnLst/>
              <a:rect l="l" t="t" r="r" b="b"/>
              <a:pathLst>
                <a:path w="1719" h="1718" extrusionOk="0">
                  <a:moveTo>
                    <a:pt x="859" y="0"/>
                  </a:moveTo>
                  <a:cubicBezTo>
                    <a:pt x="393" y="0"/>
                    <a:pt x="1" y="381"/>
                    <a:pt x="1" y="859"/>
                  </a:cubicBezTo>
                  <a:cubicBezTo>
                    <a:pt x="1" y="1325"/>
                    <a:pt x="393" y="1718"/>
                    <a:pt x="859" y="1718"/>
                  </a:cubicBezTo>
                  <a:cubicBezTo>
                    <a:pt x="1338" y="1718"/>
                    <a:pt x="1718" y="1325"/>
                    <a:pt x="1718" y="859"/>
                  </a:cubicBezTo>
                  <a:cubicBezTo>
                    <a:pt x="1718" y="381"/>
                    <a:pt x="1338" y="0"/>
                    <a:pt x="8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0"/>
            <p:cNvSpPr/>
            <p:nvPr/>
          </p:nvSpPr>
          <p:spPr>
            <a:xfrm>
              <a:off x="1696871" y="757478"/>
              <a:ext cx="28781" cy="28781"/>
            </a:xfrm>
            <a:custGeom>
              <a:avLst/>
              <a:gdLst/>
              <a:ahLst/>
              <a:cxnLst/>
              <a:rect l="l" t="t" r="r" b="b"/>
              <a:pathLst>
                <a:path w="934" h="934" extrusionOk="0">
                  <a:moveTo>
                    <a:pt x="467" y="1"/>
                  </a:moveTo>
                  <a:cubicBezTo>
                    <a:pt x="209" y="1"/>
                    <a:pt x="1" y="210"/>
                    <a:pt x="1" y="467"/>
                  </a:cubicBezTo>
                  <a:cubicBezTo>
                    <a:pt x="1" y="725"/>
                    <a:pt x="209" y="933"/>
                    <a:pt x="467" y="933"/>
                  </a:cubicBezTo>
                  <a:cubicBezTo>
                    <a:pt x="725" y="933"/>
                    <a:pt x="933" y="725"/>
                    <a:pt x="933" y="467"/>
                  </a:cubicBezTo>
                  <a:cubicBezTo>
                    <a:pt x="933" y="210"/>
                    <a:pt x="725"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1750582" y="847458"/>
              <a:ext cx="28750" cy="28781"/>
            </a:xfrm>
            <a:custGeom>
              <a:avLst/>
              <a:gdLst/>
              <a:ahLst/>
              <a:cxnLst/>
              <a:rect l="l" t="t" r="r" b="b"/>
              <a:pathLst>
                <a:path w="933" h="934" extrusionOk="0">
                  <a:moveTo>
                    <a:pt x="466" y="1"/>
                  </a:moveTo>
                  <a:cubicBezTo>
                    <a:pt x="209" y="1"/>
                    <a:pt x="0" y="209"/>
                    <a:pt x="0" y="467"/>
                  </a:cubicBezTo>
                  <a:cubicBezTo>
                    <a:pt x="0" y="725"/>
                    <a:pt x="209" y="933"/>
                    <a:pt x="466" y="933"/>
                  </a:cubicBezTo>
                  <a:cubicBezTo>
                    <a:pt x="724" y="933"/>
                    <a:pt x="932" y="725"/>
                    <a:pt x="932" y="467"/>
                  </a:cubicBezTo>
                  <a:cubicBezTo>
                    <a:pt x="932" y="209"/>
                    <a:pt x="724"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1721831" y="90834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4" y="933"/>
                    <a:pt x="933" y="724"/>
                    <a:pt x="933" y="466"/>
                  </a:cubicBezTo>
                  <a:cubicBezTo>
                    <a:pt x="933" y="209"/>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1668152" y="954448"/>
              <a:ext cx="28381" cy="28781"/>
            </a:xfrm>
            <a:custGeom>
              <a:avLst/>
              <a:gdLst/>
              <a:ahLst/>
              <a:cxnLst/>
              <a:rect l="l" t="t" r="r" b="b"/>
              <a:pathLst>
                <a:path w="921" h="934" extrusionOk="0">
                  <a:moveTo>
                    <a:pt x="467" y="1"/>
                  </a:moveTo>
                  <a:cubicBezTo>
                    <a:pt x="209" y="1"/>
                    <a:pt x="0" y="210"/>
                    <a:pt x="0" y="467"/>
                  </a:cubicBezTo>
                  <a:cubicBezTo>
                    <a:pt x="0" y="725"/>
                    <a:pt x="209" y="933"/>
                    <a:pt x="467" y="933"/>
                  </a:cubicBezTo>
                  <a:cubicBezTo>
                    <a:pt x="712" y="933"/>
                    <a:pt x="921" y="725"/>
                    <a:pt x="921" y="467"/>
                  </a:cubicBezTo>
                  <a:cubicBezTo>
                    <a:pt x="921" y="210"/>
                    <a:pt x="712"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1625442" y="757478"/>
              <a:ext cx="28750" cy="28781"/>
            </a:xfrm>
            <a:custGeom>
              <a:avLst/>
              <a:gdLst/>
              <a:ahLst/>
              <a:cxnLst/>
              <a:rect l="l" t="t" r="r" b="b"/>
              <a:pathLst>
                <a:path w="933" h="934" extrusionOk="0">
                  <a:moveTo>
                    <a:pt x="466" y="1"/>
                  </a:moveTo>
                  <a:cubicBezTo>
                    <a:pt x="209" y="1"/>
                    <a:pt x="0" y="210"/>
                    <a:pt x="0" y="467"/>
                  </a:cubicBezTo>
                  <a:cubicBezTo>
                    <a:pt x="0" y="725"/>
                    <a:pt x="209" y="933"/>
                    <a:pt x="466" y="933"/>
                  </a:cubicBezTo>
                  <a:cubicBezTo>
                    <a:pt x="724" y="933"/>
                    <a:pt x="933" y="725"/>
                    <a:pt x="933" y="467"/>
                  </a:cubicBezTo>
                  <a:cubicBezTo>
                    <a:pt x="933" y="210"/>
                    <a:pt x="724"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1557372" y="767709"/>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5" y="933"/>
                    <a:pt x="933" y="724"/>
                    <a:pt x="933" y="466"/>
                  </a:cubicBezTo>
                  <a:cubicBezTo>
                    <a:pt x="933" y="209"/>
                    <a:pt x="725"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1596692" y="986218"/>
              <a:ext cx="28781" cy="28750"/>
            </a:xfrm>
            <a:custGeom>
              <a:avLst/>
              <a:gdLst/>
              <a:ahLst/>
              <a:cxnLst/>
              <a:rect l="l" t="t" r="r" b="b"/>
              <a:pathLst>
                <a:path w="934" h="933" extrusionOk="0">
                  <a:moveTo>
                    <a:pt x="467" y="1"/>
                  </a:moveTo>
                  <a:cubicBezTo>
                    <a:pt x="209" y="1"/>
                    <a:pt x="1" y="209"/>
                    <a:pt x="1" y="467"/>
                  </a:cubicBezTo>
                  <a:cubicBezTo>
                    <a:pt x="1" y="724"/>
                    <a:pt x="209" y="933"/>
                    <a:pt x="467" y="933"/>
                  </a:cubicBezTo>
                  <a:cubicBezTo>
                    <a:pt x="725" y="933"/>
                    <a:pt x="933" y="724"/>
                    <a:pt x="933" y="467"/>
                  </a:cubicBezTo>
                  <a:cubicBezTo>
                    <a:pt x="933" y="209"/>
                    <a:pt x="725"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1519562" y="99265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5" y="933"/>
                    <a:pt x="933" y="724"/>
                    <a:pt x="933" y="466"/>
                  </a:cubicBezTo>
                  <a:cubicBezTo>
                    <a:pt x="933" y="209"/>
                    <a:pt x="725"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1449242" y="96883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5" y="933"/>
                    <a:pt x="933" y="724"/>
                    <a:pt x="933" y="466"/>
                  </a:cubicBezTo>
                  <a:cubicBezTo>
                    <a:pt x="933" y="209"/>
                    <a:pt x="725"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1490842" y="796428"/>
              <a:ext cx="28750" cy="28781"/>
            </a:xfrm>
            <a:custGeom>
              <a:avLst/>
              <a:gdLst/>
              <a:ahLst/>
              <a:cxnLst/>
              <a:rect l="l" t="t" r="r" b="b"/>
              <a:pathLst>
                <a:path w="933" h="934" extrusionOk="0">
                  <a:moveTo>
                    <a:pt x="467" y="1"/>
                  </a:moveTo>
                  <a:cubicBezTo>
                    <a:pt x="209" y="1"/>
                    <a:pt x="0" y="209"/>
                    <a:pt x="0" y="467"/>
                  </a:cubicBezTo>
                  <a:cubicBezTo>
                    <a:pt x="0" y="724"/>
                    <a:pt x="209" y="933"/>
                    <a:pt x="467" y="933"/>
                  </a:cubicBezTo>
                  <a:cubicBezTo>
                    <a:pt x="724" y="933"/>
                    <a:pt x="933" y="724"/>
                    <a:pt x="933" y="467"/>
                  </a:cubicBezTo>
                  <a:cubicBezTo>
                    <a:pt x="933" y="209"/>
                    <a:pt x="724"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1437532" y="839169"/>
              <a:ext cx="28750" cy="28750"/>
            </a:xfrm>
            <a:custGeom>
              <a:avLst/>
              <a:gdLst/>
              <a:ahLst/>
              <a:cxnLst/>
              <a:rect l="l" t="t" r="r" b="b"/>
              <a:pathLst>
                <a:path w="933" h="933" extrusionOk="0">
                  <a:moveTo>
                    <a:pt x="467" y="0"/>
                  </a:moveTo>
                  <a:cubicBezTo>
                    <a:pt x="209" y="0"/>
                    <a:pt x="1" y="221"/>
                    <a:pt x="1" y="466"/>
                  </a:cubicBezTo>
                  <a:cubicBezTo>
                    <a:pt x="1" y="724"/>
                    <a:pt x="209" y="932"/>
                    <a:pt x="467" y="932"/>
                  </a:cubicBezTo>
                  <a:cubicBezTo>
                    <a:pt x="724" y="932"/>
                    <a:pt x="933" y="724"/>
                    <a:pt x="933" y="466"/>
                  </a:cubicBezTo>
                  <a:cubicBezTo>
                    <a:pt x="933" y="221"/>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1730151" y="917038"/>
              <a:ext cx="11741" cy="11741"/>
            </a:xfrm>
            <a:custGeom>
              <a:avLst/>
              <a:gdLst/>
              <a:ahLst/>
              <a:cxnLst/>
              <a:rect l="l" t="t" r="r" b="b"/>
              <a:pathLst>
                <a:path w="381" h="381" extrusionOk="0">
                  <a:moveTo>
                    <a:pt x="197" y="0"/>
                  </a:moveTo>
                  <a:cubicBezTo>
                    <a:pt x="86" y="0"/>
                    <a:pt x="1" y="86"/>
                    <a:pt x="1" y="184"/>
                  </a:cubicBezTo>
                  <a:cubicBezTo>
                    <a:pt x="1" y="295"/>
                    <a:pt x="86" y="381"/>
                    <a:pt x="197" y="381"/>
                  </a:cubicBezTo>
                  <a:cubicBezTo>
                    <a:pt x="295" y="381"/>
                    <a:pt x="381" y="295"/>
                    <a:pt x="381" y="184"/>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1633731" y="765798"/>
              <a:ext cx="11771" cy="11771"/>
            </a:xfrm>
            <a:custGeom>
              <a:avLst/>
              <a:gdLst/>
              <a:ahLst/>
              <a:cxnLst/>
              <a:rect l="l" t="t" r="r" b="b"/>
              <a:pathLst>
                <a:path w="382" h="382" extrusionOk="0">
                  <a:moveTo>
                    <a:pt x="197" y="1"/>
                  </a:moveTo>
                  <a:cubicBezTo>
                    <a:pt x="87" y="1"/>
                    <a:pt x="1" y="87"/>
                    <a:pt x="1" y="197"/>
                  </a:cubicBezTo>
                  <a:cubicBezTo>
                    <a:pt x="1" y="308"/>
                    <a:pt x="87" y="381"/>
                    <a:pt x="197" y="381"/>
                  </a:cubicBezTo>
                  <a:cubicBezTo>
                    <a:pt x="295" y="381"/>
                    <a:pt x="381" y="308"/>
                    <a:pt x="381" y="197"/>
                  </a:cubicBezTo>
                  <a:cubicBezTo>
                    <a:pt x="381" y="87"/>
                    <a:pt x="295"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1499532" y="805118"/>
              <a:ext cx="11741" cy="11771"/>
            </a:xfrm>
            <a:custGeom>
              <a:avLst/>
              <a:gdLst/>
              <a:ahLst/>
              <a:cxnLst/>
              <a:rect l="l" t="t" r="r" b="b"/>
              <a:pathLst>
                <a:path w="381" h="382" extrusionOk="0">
                  <a:moveTo>
                    <a:pt x="185" y="1"/>
                  </a:moveTo>
                  <a:cubicBezTo>
                    <a:pt x="86" y="1"/>
                    <a:pt x="1" y="87"/>
                    <a:pt x="1" y="185"/>
                  </a:cubicBezTo>
                  <a:cubicBezTo>
                    <a:pt x="1" y="295"/>
                    <a:pt x="86" y="381"/>
                    <a:pt x="185" y="381"/>
                  </a:cubicBezTo>
                  <a:cubicBezTo>
                    <a:pt x="295" y="381"/>
                    <a:pt x="381" y="295"/>
                    <a:pt x="381" y="185"/>
                  </a:cubicBezTo>
                  <a:cubicBezTo>
                    <a:pt x="381" y="87"/>
                    <a:pt x="295"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1605012" y="994538"/>
              <a:ext cx="11741" cy="11741"/>
            </a:xfrm>
            <a:custGeom>
              <a:avLst/>
              <a:gdLst/>
              <a:ahLst/>
              <a:cxnLst/>
              <a:rect l="l" t="t" r="r" b="b"/>
              <a:pathLst>
                <a:path w="381" h="381" extrusionOk="0">
                  <a:moveTo>
                    <a:pt x="197" y="0"/>
                  </a:moveTo>
                  <a:cubicBezTo>
                    <a:pt x="86" y="0"/>
                    <a:pt x="1" y="86"/>
                    <a:pt x="1" y="197"/>
                  </a:cubicBezTo>
                  <a:cubicBezTo>
                    <a:pt x="1" y="307"/>
                    <a:pt x="86" y="381"/>
                    <a:pt x="197" y="381"/>
                  </a:cubicBezTo>
                  <a:cubicBezTo>
                    <a:pt x="295" y="381"/>
                    <a:pt x="381" y="307"/>
                    <a:pt x="381" y="197"/>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p:cNvSpPr/>
            <p:nvPr/>
          </p:nvSpPr>
          <p:spPr>
            <a:xfrm>
              <a:off x="1457963" y="977528"/>
              <a:ext cx="11741" cy="11741"/>
            </a:xfrm>
            <a:custGeom>
              <a:avLst/>
              <a:gdLst/>
              <a:ahLst/>
              <a:cxnLst/>
              <a:rect l="l" t="t" r="r" b="b"/>
              <a:pathLst>
                <a:path w="381" h="381" extrusionOk="0">
                  <a:moveTo>
                    <a:pt x="184" y="0"/>
                  </a:moveTo>
                  <a:cubicBezTo>
                    <a:pt x="74" y="0"/>
                    <a:pt x="0" y="86"/>
                    <a:pt x="0" y="184"/>
                  </a:cubicBezTo>
                  <a:cubicBezTo>
                    <a:pt x="0" y="295"/>
                    <a:pt x="74" y="381"/>
                    <a:pt x="184" y="381"/>
                  </a:cubicBezTo>
                  <a:cubicBezTo>
                    <a:pt x="295" y="381"/>
                    <a:pt x="380" y="295"/>
                    <a:pt x="380" y="184"/>
                  </a:cubicBezTo>
                  <a:cubicBezTo>
                    <a:pt x="380" y="86"/>
                    <a:pt x="295" y="0"/>
                    <a:pt x="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p:cNvSpPr/>
            <p:nvPr/>
          </p:nvSpPr>
          <p:spPr>
            <a:xfrm>
              <a:off x="1471182" y="818831"/>
              <a:ext cx="243500" cy="143598"/>
            </a:xfrm>
            <a:custGeom>
              <a:avLst/>
              <a:gdLst/>
              <a:ahLst/>
              <a:cxnLst/>
              <a:rect l="l" t="t" r="r" b="b"/>
              <a:pathLst>
                <a:path w="7902" h="4660" extrusionOk="0">
                  <a:moveTo>
                    <a:pt x="5633" y="211"/>
                  </a:moveTo>
                  <a:cubicBezTo>
                    <a:pt x="6618" y="211"/>
                    <a:pt x="7404" y="342"/>
                    <a:pt x="7668" y="390"/>
                  </a:cubicBezTo>
                  <a:cubicBezTo>
                    <a:pt x="7583" y="930"/>
                    <a:pt x="6994" y="3617"/>
                    <a:pt x="3988" y="4304"/>
                  </a:cubicBezTo>
                  <a:cubicBezTo>
                    <a:pt x="3538" y="4406"/>
                    <a:pt x="3140" y="4450"/>
                    <a:pt x="2787" y="4450"/>
                  </a:cubicBezTo>
                  <a:cubicBezTo>
                    <a:pt x="853" y="4450"/>
                    <a:pt x="304" y="3128"/>
                    <a:pt x="221" y="2868"/>
                  </a:cubicBezTo>
                  <a:cubicBezTo>
                    <a:pt x="1357" y="653"/>
                    <a:pt x="3827" y="211"/>
                    <a:pt x="5633" y="211"/>
                  </a:cubicBezTo>
                  <a:close/>
                  <a:moveTo>
                    <a:pt x="5645" y="0"/>
                  </a:moveTo>
                  <a:cubicBezTo>
                    <a:pt x="3773" y="0"/>
                    <a:pt x="1192" y="469"/>
                    <a:pt x="13" y="2819"/>
                  </a:cubicBezTo>
                  <a:cubicBezTo>
                    <a:pt x="0" y="2844"/>
                    <a:pt x="0" y="2868"/>
                    <a:pt x="0" y="2893"/>
                  </a:cubicBezTo>
                  <a:cubicBezTo>
                    <a:pt x="13" y="2917"/>
                    <a:pt x="540" y="4660"/>
                    <a:pt x="2798" y="4660"/>
                  </a:cubicBezTo>
                  <a:lnTo>
                    <a:pt x="2810" y="4660"/>
                  </a:lnTo>
                  <a:cubicBezTo>
                    <a:pt x="3166" y="4660"/>
                    <a:pt x="3571" y="4611"/>
                    <a:pt x="4037" y="4500"/>
                  </a:cubicBezTo>
                  <a:cubicBezTo>
                    <a:pt x="7509" y="3715"/>
                    <a:pt x="7889" y="353"/>
                    <a:pt x="7889" y="316"/>
                  </a:cubicBezTo>
                  <a:cubicBezTo>
                    <a:pt x="7901" y="267"/>
                    <a:pt x="7865" y="218"/>
                    <a:pt x="7816" y="206"/>
                  </a:cubicBezTo>
                  <a:cubicBezTo>
                    <a:pt x="7791" y="201"/>
                    <a:pt x="6870" y="0"/>
                    <a:pt x="5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976293" y="681858"/>
              <a:ext cx="329320" cy="104401"/>
            </a:xfrm>
            <a:custGeom>
              <a:avLst/>
              <a:gdLst/>
              <a:ahLst/>
              <a:cxnLst/>
              <a:rect l="l" t="t" r="r" b="b"/>
              <a:pathLst>
                <a:path w="10687" h="3388" extrusionOk="0">
                  <a:moveTo>
                    <a:pt x="3861" y="1"/>
                  </a:moveTo>
                  <a:cubicBezTo>
                    <a:pt x="3850" y="1"/>
                    <a:pt x="3839" y="1"/>
                    <a:pt x="3829" y="1"/>
                  </a:cubicBezTo>
                  <a:cubicBezTo>
                    <a:pt x="2540" y="38"/>
                    <a:pt x="2651" y="2197"/>
                    <a:pt x="2651" y="2197"/>
                  </a:cubicBezTo>
                  <a:cubicBezTo>
                    <a:pt x="2651" y="2197"/>
                    <a:pt x="2274" y="177"/>
                    <a:pt x="1234" y="177"/>
                  </a:cubicBezTo>
                  <a:cubicBezTo>
                    <a:pt x="1196" y="177"/>
                    <a:pt x="1157" y="180"/>
                    <a:pt x="1117" y="185"/>
                  </a:cubicBezTo>
                  <a:cubicBezTo>
                    <a:pt x="1" y="357"/>
                    <a:pt x="136" y="2467"/>
                    <a:pt x="136" y="2467"/>
                  </a:cubicBezTo>
                  <a:cubicBezTo>
                    <a:pt x="136" y="2467"/>
                    <a:pt x="860" y="3387"/>
                    <a:pt x="2050" y="3387"/>
                  </a:cubicBezTo>
                  <a:cubicBezTo>
                    <a:pt x="3240" y="3387"/>
                    <a:pt x="9926" y="3203"/>
                    <a:pt x="9926" y="3203"/>
                  </a:cubicBezTo>
                  <a:cubicBezTo>
                    <a:pt x="9926" y="3203"/>
                    <a:pt x="10687" y="897"/>
                    <a:pt x="9288" y="615"/>
                  </a:cubicBezTo>
                  <a:cubicBezTo>
                    <a:pt x="9198" y="596"/>
                    <a:pt x="9112" y="587"/>
                    <a:pt x="9030" y="587"/>
                  </a:cubicBezTo>
                  <a:cubicBezTo>
                    <a:pt x="8034" y="587"/>
                    <a:pt x="7707" y="1913"/>
                    <a:pt x="7628" y="2338"/>
                  </a:cubicBezTo>
                  <a:lnTo>
                    <a:pt x="7628" y="2338"/>
                  </a:lnTo>
                  <a:cubicBezTo>
                    <a:pt x="7696" y="1863"/>
                    <a:pt x="7835" y="232"/>
                    <a:pt x="6589" y="75"/>
                  </a:cubicBezTo>
                  <a:cubicBezTo>
                    <a:pt x="6539" y="69"/>
                    <a:pt x="6490" y="65"/>
                    <a:pt x="6444" y="65"/>
                  </a:cubicBezTo>
                  <a:cubicBezTo>
                    <a:pt x="5224" y="65"/>
                    <a:pt x="5178" y="2148"/>
                    <a:pt x="5178" y="2148"/>
                  </a:cubicBezTo>
                  <a:cubicBezTo>
                    <a:pt x="5178" y="2148"/>
                    <a:pt x="51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991793" y="705709"/>
              <a:ext cx="52201" cy="59011"/>
            </a:xfrm>
            <a:custGeom>
              <a:avLst/>
              <a:gdLst/>
              <a:ahLst/>
              <a:cxnLst/>
              <a:rect l="l" t="t" r="r" b="b"/>
              <a:pathLst>
                <a:path w="1694" h="1915" extrusionOk="0">
                  <a:moveTo>
                    <a:pt x="700" y="0"/>
                  </a:moveTo>
                  <a:cubicBezTo>
                    <a:pt x="38" y="25"/>
                    <a:pt x="1" y="1632"/>
                    <a:pt x="1" y="1804"/>
                  </a:cubicBezTo>
                  <a:cubicBezTo>
                    <a:pt x="1" y="1865"/>
                    <a:pt x="50" y="1914"/>
                    <a:pt x="99" y="1914"/>
                  </a:cubicBezTo>
                  <a:lnTo>
                    <a:pt x="111" y="1914"/>
                  </a:lnTo>
                  <a:cubicBezTo>
                    <a:pt x="160" y="1914"/>
                    <a:pt x="209" y="1865"/>
                    <a:pt x="209" y="1816"/>
                  </a:cubicBezTo>
                  <a:cubicBezTo>
                    <a:pt x="222" y="1288"/>
                    <a:pt x="344" y="221"/>
                    <a:pt x="700" y="209"/>
                  </a:cubicBezTo>
                  <a:lnTo>
                    <a:pt x="712" y="209"/>
                  </a:lnTo>
                  <a:cubicBezTo>
                    <a:pt x="1105" y="209"/>
                    <a:pt x="1412" y="1178"/>
                    <a:pt x="1485" y="1521"/>
                  </a:cubicBezTo>
                  <a:cubicBezTo>
                    <a:pt x="1496" y="1564"/>
                    <a:pt x="1534" y="1597"/>
                    <a:pt x="1584" y="1597"/>
                  </a:cubicBezTo>
                  <a:cubicBezTo>
                    <a:pt x="1592" y="1597"/>
                    <a:pt x="1600" y="1597"/>
                    <a:pt x="1608" y="1595"/>
                  </a:cubicBezTo>
                  <a:cubicBezTo>
                    <a:pt x="1669" y="1583"/>
                    <a:pt x="1694" y="1534"/>
                    <a:pt x="1682" y="1472"/>
                  </a:cubicBezTo>
                  <a:cubicBezTo>
                    <a:pt x="1657" y="1325"/>
                    <a:pt x="1338" y="0"/>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p:cNvSpPr/>
            <p:nvPr/>
          </p:nvSpPr>
          <p:spPr>
            <a:xfrm>
              <a:off x="1070433" y="698128"/>
              <a:ext cx="52971" cy="57871"/>
            </a:xfrm>
            <a:custGeom>
              <a:avLst/>
              <a:gdLst/>
              <a:ahLst/>
              <a:cxnLst/>
              <a:rect l="l" t="t" r="r" b="b"/>
              <a:pathLst>
                <a:path w="1719" h="1878" extrusionOk="0">
                  <a:moveTo>
                    <a:pt x="786" y="1"/>
                  </a:moveTo>
                  <a:cubicBezTo>
                    <a:pt x="148" y="1"/>
                    <a:pt x="13" y="1583"/>
                    <a:pt x="1" y="1767"/>
                  </a:cubicBezTo>
                  <a:cubicBezTo>
                    <a:pt x="1" y="1829"/>
                    <a:pt x="37" y="1878"/>
                    <a:pt x="99" y="1878"/>
                  </a:cubicBezTo>
                  <a:lnTo>
                    <a:pt x="111" y="1878"/>
                  </a:lnTo>
                  <a:cubicBezTo>
                    <a:pt x="160" y="1878"/>
                    <a:pt x="209" y="1841"/>
                    <a:pt x="209" y="1780"/>
                  </a:cubicBezTo>
                  <a:cubicBezTo>
                    <a:pt x="246" y="1264"/>
                    <a:pt x="430" y="209"/>
                    <a:pt x="786" y="209"/>
                  </a:cubicBezTo>
                  <a:lnTo>
                    <a:pt x="798" y="209"/>
                  </a:lnTo>
                  <a:cubicBezTo>
                    <a:pt x="1191" y="222"/>
                    <a:pt x="1436" y="1215"/>
                    <a:pt x="1497" y="1559"/>
                  </a:cubicBezTo>
                  <a:cubicBezTo>
                    <a:pt x="1508" y="1612"/>
                    <a:pt x="1547" y="1647"/>
                    <a:pt x="1597" y="1647"/>
                  </a:cubicBezTo>
                  <a:cubicBezTo>
                    <a:pt x="1604" y="1647"/>
                    <a:pt x="1612" y="1646"/>
                    <a:pt x="1620" y="1645"/>
                  </a:cubicBezTo>
                  <a:cubicBezTo>
                    <a:pt x="1669" y="1645"/>
                    <a:pt x="1718" y="1583"/>
                    <a:pt x="1706" y="1534"/>
                  </a:cubicBezTo>
                  <a:cubicBezTo>
                    <a:pt x="1681" y="1375"/>
                    <a:pt x="1448" y="25"/>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p:cNvSpPr/>
            <p:nvPr/>
          </p:nvSpPr>
          <p:spPr>
            <a:xfrm>
              <a:off x="1144543" y="699823"/>
              <a:ext cx="53711" cy="54666"/>
            </a:xfrm>
            <a:custGeom>
              <a:avLst/>
              <a:gdLst/>
              <a:ahLst/>
              <a:cxnLst/>
              <a:rect l="l" t="t" r="r" b="b"/>
              <a:pathLst>
                <a:path w="1743" h="1774" extrusionOk="0">
                  <a:moveTo>
                    <a:pt x="1021" y="0"/>
                  </a:moveTo>
                  <a:cubicBezTo>
                    <a:pt x="425" y="0"/>
                    <a:pt x="60" y="1450"/>
                    <a:pt x="25" y="1627"/>
                  </a:cubicBezTo>
                  <a:cubicBezTo>
                    <a:pt x="0" y="1676"/>
                    <a:pt x="37" y="1737"/>
                    <a:pt x="98" y="1749"/>
                  </a:cubicBezTo>
                  <a:cubicBezTo>
                    <a:pt x="107" y="1751"/>
                    <a:pt x="114" y="1752"/>
                    <a:pt x="122" y="1752"/>
                  </a:cubicBezTo>
                  <a:cubicBezTo>
                    <a:pt x="172" y="1752"/>
                    <a:pt x="210" y="1718"/>
                    <a:pt x="221" y="1676"/>
                  </a:cubicBezTo>
                  <a:cubicBezTo>
                    <a:pt x="340" y="1187"/>
                    <a:pt x="679" y="213"/>
                    <a:pt x="1024" y="213"/>
                  </a:cubicBezTo>
                  <a:cubicBezTo>
                    <a:pt x="1035" y="213"/>
                    <a:pt x="1045" y="214"/>
                    <a:pt x="1055" y="216"/>
                  </a:cubicBezTo>
                  <a:cubicBezTo>
                    <a:pt x="1448" y="289"/>
                    <a:pt x="1534" y="1308"/>
                    <a:pt x="1534" y="1663"/>
                  </a:cubicBezTo>
                  <a:cubicBezTo>
                    <a:pt x="1534" y="1725"/>
                    <a:pt x="1571" y="1774"/>
                    <a:pt x="1632" y="1774"/>
                  </a:cubicBezTo>
                  <a:cubicBezTo>
                    <a:pt x="1693" y="1774"/>
                    <a:pt x="1742" y="1725"/>
                    <a:pt x="1742" y="1663"/>
                  </a:cubicBezTo>
                  <a:cubicBezTo>
                    <a:pt x="1742" y="1504"/>
                    <a:pt x="1730" y="130"/>
                    <a:pt x="1092" y="7"/>
                  </a:cubicBezTo>
                  <a:cubicBezTo>
                    <a:pt x="1068" y="2"/>
                    <a:pt x="1044"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1219763" y="714768"/>
              <a:ext cx="60921" cy="57131"/>
            </a:xfrm>
            <a:custGeom>
              <a:avLst/>
              <a:gdLst/>
              <a:ahLst/>
              <a:cxnLst/>
              <a:rect l="l" t="t" r="r" b="b"/>
              <a:pathLst>
                <a:path w="1977" h="1854" extrusionOk="0">
                  <a:moveTo>
                    <a:pt x="1240" y="0"/>
                  </a:moveTo>
                  <a:cubicBezTo>
                    <a:pt x="668" y="0"/>
                    <a:pt x="94" y="1276"/>
                    <a:pt x="25" y="1424"/>
                  </a:cubicBezTo>
                  <a:cubicBezTo>
                    <a:pt x="1" y="1485"/>
                    <a:pt x="25" y="1546"/>
                    <a:pt x="87" y="1559"/>
                  </a:cubicBezTo>
                  <a:cubicBezTo>
                    <a:pt x="100" y="1565"/>
                    <a:pt x="114" y="1568"/>
                    <a:pt x="128" y="1568"/>
                  </a:cubicBezTo>
                  <a:cubicBezTo>
                    <a:pt x="166" y="1568"/>
                    <a:pt x="204" y="1546"/>
                    <a:pt x="222" y="1510"/>
                  </a:cubicBezTo>
                  <a:cubicBezTo>
                    <a:pt x="418" y="1060"/>
                    <a:pt x="895" y="210"/>
                    <a:pt x="1237" y="210"/>
                  </a:cubicBezTo>
                  <a:cubicBezTo>
                    <a:pt x="1259" y="210"/>
                    <a:pt x="1280" y="214"/>
                    <a:pt x="1301" y="221"/>
                  </a:cubicBezTo>
                  <a:cubicBezTo>
                    <a:pt x="1669" y="369"/>
                    <a:pt x="1571" y="1387"/>
                    <a:pt x="1510" y="1730"/>
                  </a:cubicBezTo>
                  <a:cubicBezTo>
                    <a:pt x="1498" y="1792"/>
                    <a:pt x="1534" y="1841"/>
                    <a:pt x="1596" y="1853"/>
                  </a:cubicBezTo>
                  <a:lnTo>
                    <a:pt x="1608" y="1853"/>
                  </a:lnTo>
                  <a:cubicBezTo>
                    <a:pt x="1657" y="1853"/>
                    <a:pt x="1706" y="1816"/>
                    <a:pt x="1718" y="1767"/>
                  </a:cubicBezTo>
                  <a:cubicBezTo>
                    <a:pt x="1743" y="1620"/>
                    <a:pt x="1976" y="258"/>
                    <a:pt x="1375" y="25"/>
                  </a:cubicBezTo>
                  <a:cubicBezTo>
                    <a:pt x="1330" y="8"/>
                    <a:pt x="1285"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p:cNvSpPr/>
            <p:nvPr/>
          </p:nvSpPr>
          <p:spPr>
            <a:xfrm>
              <a:off x="1040204" y="792823"/>
              <a:ext cx="337239" cy="195367"/>
            </a:xfrm>
            <a:custGeom>
              <a:avLst/>
              <a:gdLst/>
              <a:ahLst/>
              <a:cxnLst/>
              <a:rect l="l" t="t" r="r" b="b"/>
              <a:pathLst>
                <a:path w="10944" h="6340" extrusionOk="0">
                  <a:moveTo>
                    <a:pt x="3928" y="949"/>
                  </a:moveTo>
                  <a:cubicBezTo>
                    <a:pt x="5765" y="949"/>
                    <a:pt x="8278" y="1413"/>
                    <a:pt x="9435" y="3712"/>
                  </a:cubicBezTo>
                  <a:cubicBezTo>
                    <a:pt x="9435" y="3712"/>
                    <a:pt x="8955" y="5397"/>
                    <a:pt x="6758" y="5397"/>
                  </a:cubicBezTo>
                  <a:cubicBezTo>
                    <a:pt x="6398" y="5397"/>
                    <a:pt x="5991" y="5351"/>
                    <a:pt x="5533" y="5246"/>
                  </a:cubicBezTo>
                  <a:cubicBezTo>
                    <a:pt x="2086" y="4461"/>
                    <a:pt x="1755" y="1160"/>
                    <a:pt x="1755" y="1160"/>
                  </a:cubicBezTo>
                  <a:cubicBezTo>
                    <a:pt x="1755" y="1160"/>
                    <a:pt x="2687" y="949"/>
                    <a:pt x="3928" y="949"/>
                  </a:cubicBezTo>
                  <a:close/>
                  <a:moveTo>
                    <a:pt x="3099" y="0"/>
                  </a:moveTo>
                  <a:cubicBezTo>
                    <a:pt x="1331" y="0"/>
                    <a:pt x="0" y="302"/>
                    <a:pt x="0" y="302"/>
                  </a:cubicBezTo>
                  <a:cubicBezTo>
                    <a:pt x="0" y="302"/>
                    <a:pt x="479" y="5001"/>
                    <a:pt x="5386" y="6129"/>
                  </a:cubicBezTo>
                  <a:cubicBezTo>
                    <a:pt x="6030" y="6277"/>
                    <a:pt x="6603" y="6340"/>
                    <a:pt x="7111" y="6340"/>
                  </a:cubicBezTo>
                  <a:cubicBezTo>
                    <a:pt x="10245" y="6340"/>
                    <a:pt x="10944" y="3933"/>
                    <a:pt x="10944" y="3933"/>
                  </a:cubicBezTo>
                  <a:lnTo>
                    <a:pt x="10932" y="3933"/>
                  </a:lnTo>
                  <a:cubicBezTo>
                    <a:pt x="9291" y="660"/>
                    <a:pt x="5716" y="0"/>
                    <a:pt x="3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0"/>
            <p:cNvSpPr/>
            <p:nvPr/>
          </p:nvSpPr>
          <p:spPr>
            <a:xfrm>
              <a:off x="966463" y="737325"/>
              <a:ext cx="456370" cy="308397"/>
            </a:xfrm>
            <a:custGeom>
              <a:avLst/>
              <a:gdLst/>
              <a:ahLst/>
              <a:cxnLst/>
              <a:rect l="l" t="t" r="r" b="b"/>
              <a:pathLst>
                <a:path w="14810" h="10008" extrusionOk="0">
                  <a:moveTo>
                    <a:pt x="6231" y="2213"/>
                  </a:moveTo>
                  <a:cubicBezTo>
                    <a:pt x="8370" y="2213"/>
                    <a:pt x="11171" y="2800"/>
                    <a:pt x="12368" y="5599"/>
                  </a:cubicBezTo>
                  <a:cubicBezTo>
                    <a:pt x="12368" y="5599"/>
                    <a:pt x="11876" y="7613"/>
                    <a:pt x="9124" y="7613"/>
                  </a:cubicBezTo>
                  <a:cubicBezTo>
                    <a:pt x="8712" y="7613"/>
                    <a:pt x="8249" y="7568"/>
                    <a:pt x="7730" y="7464"/>
                  </a:cubicBezTo>
                  <a:cubicBezTo>
                    <a:pt x="3730" y="6654"/>
                    <a:pt x="3485" y="2520"/>
                    <a:pt x="3485" y="2520"/>
                  </a:cubicBezTo>
                  <a:cubicBezTo>
                    <a:pt x="3485" y="2520"/>
                    <a:pt x="4685" y="2213"/>
                    <a:pt x="6231" y="2213"/>
                  </a:cubicBezTo>
                  <a:close/>
                  <a:moveTo>
                    <a:pt x="5247" y="0"/>
                  </a:moveTo>
                  <a:cubicBezTo>
                    <a:pt x="2578" y="0"/>
                    <a:pt x="455" y="667"/>
                    <a:pt x="455" y="667"/>
                  </a:cubicBezTo>
                  <a:cubicBezTo>
                    <a:pt x="455" y="667"/>
                    <a:pt x="1" y="8274"/>
                    <a:pt x="7387" y="9795"/>
                  </a:cubicBezTo>
                  <a:cubicBezTo>
                    <a:pt x="8107" y="9942"/>
                    <a:pt x="8759" y="10008"/>
                    <a:pt x="9349" y="10008"/>
                  </a:cubicBezTo>
                  <a:cubicBezTo>
                    <a:pt x="14026" y="10008"/>
                    <a:pt x="14809" y="5906"/>
                    <a:pt x="14809" y="5906"/>
                  </a:cubicBezTo>
                  <a:cubicBezTo>
                    <a:pt x="12877" y="1068"/>
                    <a:pt x="8625" y="0"/>
                    <a:pt x="5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999744" y="767709"/>
              <a:ext cx="52971" cy="52940"/>
            </a:xfrm>
            <a:custGeom>
              <a:avLst/>
              <a:gdLst/>
              <a:ahLst/>
              <a:cxnLst/>
              <a:rect l="l" t="t" r="r" b="b"/>
              <a:pathLst>
                <a:path w="1719" h="1718" extrusionOk="0">
                  <a:moveTo>
                    <a:pt x="859" y="0"/>
                  </a:moveTo>
                  <a:cubicBezTo>
                    <a:pt x="381" y="0"/>
                    <a:pt x="0" y="381"/>
                    <a:pt x="0" y="859"/>
                  </a:cubicBezTo>
                  <a:cubicBezTo>
                    <a:pt x="0" y="1325"/>
                    <a:pt x="381" y="1718"/>
                    <a:pt x="859" y="1718"/>
                  </a:cubicBezTo>
                  <a:cubicBezTo>
                    <a:pt x="1325" y="1718"/>
                    <a:pt x="1718" y="1325"/>
                    <a:pt x="1718" y="859"/>
                  </a:cubicBezTo>
                  <a:cubicBezTo>
                    <a:pt x="1718" y="381"/>
                    <a:pt x="1325" y="0"/>
                    <a:pt x="8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1079893" y="757478"/>
              <a:ext cx="28750" cy="28781"/>
            </a:xfrm>
            <a:custGeom>
              <a:avLst/>
              <a:gdLst/>
              <a:ahLst/>
              <a:cxnLst/>
              <a:rect l="l" t="t" r="r" b="b"/>
              <a:pathLst>
                <a:path w="933" h="934" extrusionOk="0">
                  <a:moveTo>
                    <a:pt x="467" y="1"/>
                  </a:moveTo>
                  <a:cubicBezTo>
                    <a:pt x="209" y="1"/>
                    <a:pt x="0" y="210"/>
                    <a:pt x="0" y="467"/>
                  </a:cubicBezTo>
                  <a:cubicBezTo>
                    <a:pt x="0" y="725"/>
                    <a:pt x="209" y="933"/>
                    <a:pt x="467" y="933"/>
                  </a:cubicBezTo>
                  <a:cubicBezTo>
                    <a:pt x="724" y="933"/>
                    <a:pt x="933" y="725"/>
                    <a:pt x="933" y="467"/>
                  </a:cubicBezTo>
                  <a:cubicBezTo>
                    <a:pt x="933" y="210"/>
                    <a:pt x="724"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p:cNvSpPr/>
            <p:nvPr/>
          </p:nvSpPr>
          <p:spPr>
            <a:xfrm>
              <a:off x="1026214" y="847458"/>
              <a:ext cx="28750" cy="28781"/>
            </a:xfrm>
            <a:custGeom>
              <a:avLst/>
              <a:gdLst/>
              <a:ahLst/>
              <a:cxnLst/>
              <a:rect l="l" t="t" r="r" b="b"/>
              <a:pathLst>
                <a:path w="933" h="934" extrusionOk="0">
                  <a:moveTo>
                    <a:pt x="466" y="1"/>
                  </a:moveTo>
                  <a:cubicBezTo>
                    <a:pt x="209" y="1"/>
                    <a:pt x="0" y="209"/>
                    <a:pt x="0" y="467"/>
                  </a:cubicBezTo>
                  <a:cubicBezTo>
                    <a:pt x="0" y="725"/>
                    <a:pt x="209" y="933"/>
                    <a:pt x="466" y="933"/>
                  </a:cubicBezTo>
                  <a:cubicBezTo>
                    <a:pt x="724" y="933"/>
                    <a:pt x="933" y="725"/>
                    <a:pt x="933" y="467"/>
                  </a:cubicBezTo>
                  <a:cubicBezTo>
                    <a:pt x="933" y="209"/>
                    <a:pt x="724"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p:cNvSpPr/>
            <p:nvPr/>
          </p:nvSpPr>
          <p:spPr>
            <a:xfrm>
              <a:off x="1054933" y="90834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4" y="933"/>
                    <a:pt x="933" y="724"/>
                    <a:pt x="933" y="466"/>
                  </a:cubicBezTo>
                  <a:cubicBezTo>
                    <a:pt x="933" y="209"/>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1108613" y="954448"/>
              <a:ext cx="28781" cy="28781"/>
            </a:xfrm>
            <a:custGeom>
              <a:avLst/>
              <a:gdLst/>
              <a:ahLst/>
              <a:cxnLst/>
              <a:rect l="l" t="t" r="r" b="b"/>
              <a:pathLst>
                <a:path w="934" h="934" extrusionOk="0">
                  <a:moveTo>
                    <a:pt x="467" y="1"/>
                  </a:moveTo>
                  <a:cubicBezTo>
                    <a:pt x="209" y="1"/>
                    <a:pt x="1" y="210"/>
                    <a:pt x="1" y="467"/>
                  </a:cubicBezTo>
                  <a:cubicBezTo>
                    <a:pt x="1" y="725"/>
                    <a:pt x="209" y="933"/>
                    <a:pt x="467" y="933"/>
                  </a:cubicBezTo>
                  <a:cubicBezTo>
                    <a:pt x="725" y="933"/>
                    <a:pt x="933" y="725"/>
                    <a:pt x="933" y="467"/>
                  </a:cubicBezTo>
                  <a:cubicBezTo>
                    <a:pt x="933" y="210"/>
                    <a:pt x="725"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1151353" y="757478"/>
              <a:ext cx="28750" cy="28781"/>
            </a:xfrm>
            <a:custGeom>
              <a:avLst/>
              <a:gdLst/>
              <a:ahLst/>
              <a:cxnLst/>
              <a:rect l="l" t="t" r="r" b="b"/>
              <a:pathLst>
                <a:path w="933" h="934" extrusionOk="0">
                  <a:moveTo>
                    <a:pt x="466" y="1"/>
                  </a:moveTo>
                  <a:cubicBezTo>
                    <a:pt x="209" y="1"/>
                    <a:pt x="0" y="210"/>
                    <a:pt x="0" y="467"/>
                  </a:cubicBezTo>
                  <a:cubicBezTo>
                    <a:pt x="0" y="725"/>
                    <a:pt x="209" y="933"/>
                    <a:pt x="466" y="933"/>
                  </a:cubicBezTo>
                  <a:cubicBezTo>
                    <a:pt x="724" y="933"/>
                    <a:pt x="933" y="725"/>
                    <a:pt x="933" y="467"/>
                  </a:cubicBezTo>
                  <a:cubicBezTo>
                    <a:pt x="933" y="210"/>
                    <a:pt x="724"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1219393" y="767709"/>
              <a:ext cx="28750" cy="28750"/>
            </a:xfrm>
            <a:custGeom>
              <a:avLst/>
              <a:gdLst/>
              <a:ahLst/>
              <a:cxnLst/>
              <a:rect l="l" t="t" r="r" b="b"/>
              <a:pathLst>
                <a:path w="933" h="933" extrusionOk="0">
                  <a:moveTo>
                    <a:pt x="467" y="0"/>
                  </a:moveTo>
                  <a:cubicBezTo>
                    <a:pt x="209" y="0"/>
                    <a:pt x="1" y="209"/>
                    <a:pt x="1" y="466"/>
                  </a:cubicBezTo>
                  <a:cubicBezTo>
                    <a:pt x="1" y="724"/>
                    <a:pt x="209" y="933"/>
                    <a:pt x="467" y="933"/>
                  </a:cubicBezTo>
                  <a:cubicBezTo>
                    <a:pt x="724" y="933"/>
                    <a:pt x="933" y="724"/>
                    <a:pt x="933" y="466"/>
                  </a:cubicBezTo>
                  <a:cubicBezTo>
                    <a:pt x="933" y="209"/>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a:off x="1180073" y="986218"/>
              <a:ext cx="28750" cy="28750"/>
            </a:xfrm>
            <a:custGeom>
              <a:avLst/>
              <a:gdLst/>
              <a:ahLst/>
              <a:cxnLst/>
              <a:rect l="l" t="t" r="r" b="b"/>
              <a:pathLst>
                <a:path w="933" h="933" extrusionOk="0">
                  <a:moveTo>
                    <a:pt x="467" y="1"/>
                  </a:moveTo>
                  <a:cubicBezTo>
                    <a:pt x="209" y="1"/>
                    <a:pt x="1" y="209"/>
                    <a:pt x="1" y="467"/>
                  </a:cubicBezTo>
                  <a:cubicBezTo>
                    <a:pt x="1" y="724"/>
                    <a:pt x="209" y="933"/>
                    <a:pt x="467" y="933"/>
                  </a:cubicBezTo>
                  <a:cubicBezTo>
                    <a:pt x="724" y="933"/>
                    <a:pt x="933" y="724"/>
                    <a:pt x="933" y="467"/>
                  </a:cubicBezTo>
                  <a:cubicBezTo>
                    <a:pt x="933" y="209"/>
                    <a:pt x="724"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1256833" y="992658"/>
              <a:ext cx="28750" cy="28750"/>
            </a:xfrm>
            <a:custGeom>
              <a:avLst/>
              <a:gdLst/>
              <a:ahLst/>
              <a:cxnLst/>
              <a:rect l="l" t="t" r="r" b="b"/>
              <a:pathLst>
                <a:path w="933" h="933" extrusionOk="0">
                  <a:moveTo>
                    <a:pt x="466" y="0"/>
                  </a:moveTo>
                  <a:cubicBezTo>
                    <a:pt x="209" y="0"/>
                    <a:pt x="0" y="209"/>
                    <a:pt x="0" y="466"/>
                  </a:cubicBezTo>
                  <a:cubicBezTo>
                    <a:pt x="0" y="724"/>
                    <a:pt x="209" y="933"/>
                    <a:pt x="466" y="933"/>
                  </a:cubicBezTo>
                  <a:cubicBezTo>
                    <a:pt x="724" y="933"/>
                    <a:pt x="933" y="724"/>
                    <a:pt x="933" y="466"/>
                  </a:cubicBezTo>
                  <a:cubicBezTo>
                    <a:pt x="933" y="209"/>
                    <a:pt x="724" y="0"/>
                    <a:pt x="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a:off x="1327523" y="968838"/>
              <a:ext cx="28750" cy="28750"/>
            </a:xfrm>
            <a:custGeom>
              <a:avLst/>
              <a:gdLst/>
              <a:ahLst/>
              <a:cxnLst/>
              <a:rect l="l" t="t" r="r" b="b"/>
              <a:pathLst>
                <a:path w="933" h="933" extrusionOk="0">
                  <a:moveTo>
                    <a:pt x="467" y="0"/>
                  </a:moveTo>
                  <a:cubicBezTo>
                    <a:pt x="209" y="0"/>
                    <a:pt x="0" y="209"/>
                    <a:pt x="0" y="466"/>
                  </a:cubicBezTo>
                  <a:cubicBezTo>
                    <a:pt x="0" y="724"/>
                    <a:pt x="209" y="933"/>
                    <a:pt x="467" y="933"/>
                  </a:cubicBezTo>
                  <a:cubicBezTo>
                    <a:pt x="724" y="933"/>
                    <a:pt x="933" y="724"/>
                    <a:pt x="933" y="466"/>
                  </a:cubicBezTo>
                  <a:cubicBezTo>
                    <a:pt x="933" y="209"/>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a:off x="1285553" y="796428"/>
              <a:ext cx="28750" cy="28781"/>
            </a:xfrm>
            <a:custGeom>
              <a:avLst/>
              <a:gdLst/>
              <a:ahLst/>
              <a:cxnLst/>
              <a:rect l="l" t="t" r="r" b="b"/>
              <a:pathLst>
                <a:path w="933" h="934" extrusionOk="0">
                  <a:moveTo>
                    <a:pt x="467" y="1"/>
                  </a:moveTo>
                  <a:cubicBezTo>
                    <a:pt x="209" y="1"/>
                    <a:pt x="1" y="209"/>
                    <a:pt x="1" y="467"/>
                  </a:cubicBezTo>
                  <a:cubicBezTo>
                    <a:pt x="1" y="724"/>
                    <a:pt x="209" y="933"/>
                    <a:pt x="467" y="933"/>
                  </a:cubicBezTo>
                  <a:cubicBezTo>
                    <a:pt x="724" y="933"/>
                    <a:pt x="933" y="724"/>
                    <a:pt x="933" y="467"/>
                  </a:cubicBezTo>
                  <a:cubicBezTo>
                    <a:pt x="933" y="209"/>
                    <a:pt x="724"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1339232" y="83953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5" y="933"/>
                    <a:pt x="933" y="724"/>
                    <a:pt x="933" y="466"/>
                  </a:cubicBezTo>
                  <a:cubicBezTo>
                    <a:pt x="933" y="209"/>
                    <a:pt x="725"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1063253" y="917038"/>
              <a:ext cx="11741" cy="11741"/>
            </a:xfrm>
            <a:custGeom>
              <a:avLst/>
              <a:gdLst/>
              <a:ahLst/>
              <a:cxnLst/>
              <a:rect l="l" t="t" r="r" b="b"/>
              <a:pathLst>
                <a:path w="381" h="381" extrusionOk="0">
                  <a:moveTo>
                    <a:pt x="197" y="0"/>
                  </a:moveTo>
                  <a:cubicBezTo>
                    <a:pt x="86" y="0"/>
                    <a:pt x="1" y="86"/>
                    <a:pt x="1" y="184"/>
                  </a:cubicBezTo>
                  <a:cubicBezTo>
                    <a:pt x="1" y="295"/>
                    <a:pt x="86" y="381"/>
                    <a:pt x="197" y="381"/>
                  </a:cubicBezTo>
                  <a:cubicBezTo>
                    <a:pt x="295" y="381"/>
                    <a:pt x="381" y="295"/>
                    <a:pt x="381" y="184"/>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1159673" y="765798"/>
              <a:ext cx="11741" cy="11771"/>
            </a:xfrm>
            <a:custGeom>
              <a:avLst/>
              <a:gdLst/>
              <a:ahLst/>
              <a:cxnLst/>
              <a:rect l="l" t="t" r="r" b="b"/>
              <a:pathLst>
                <a:path w="381" h="382" extrusionOk="0">
                  <a:moveTo>
                    <a:pt x="196" y="1"/>
                  </a:moveTo>
                  <a:cubicBezTo>
                    <a:pt x="86" y="1"/>
                    <a:pt x="0" y="87"/>
                    <a:pt x="0" y="197"/>
                  </a:cubicBezTo>
                  <a:cubicBezTo>
                    <a:pt x="0" y="308"/>
                    <a:pt x="86" y="381"/>
                    <a:pt x="196" y="381"/>
                  </a:cubicBezTo>
                  <a:cubicBezTo>
                    <a:pt x="295" y="381"/>
                    <a:pt x="380" y="308"/>
                    <a:pt x="380" y="197"/>
                  </a:cubicBezTo>
                  <a:cubicBezTo>
                    <a:pt x="380" y="87"/>
                    <a:pt x="295"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1294242" y="805118"/>
              <a:ext cx="11771" cy="11771"/>
            </a:xfrm>
            <a:custGeom>
              <a:avLst/>
              <a:gdLst/>
              <a:ahLst/>
              <a:cxnLst/>
              <a:rect l="l" t="t" r="r" b="b"/>
              <a:pathLst>
                <a:path w="382" h="382" extrusionOk="0">
                  <a:moveTo>
                    <a:pt x="185" y="1"/>
                  </a:moveTo>
                  <a:cubicBezTo>
                    <a:pt x="87" y="1"/>
                    <a:pt x="1" y="87"/>
                    <a:pt x="1" y="185"/>
                  </a:cubicBezTo>
                  <a:cubicBezTo>
                    <a:pt x="1" y="295"/>
                    <a:pt x="87" y="381"/>
                    <a:pt x="185" y="381"/>
                  </a:cubicBezTo>
                  <a:cubicBezTo>
                    <a:pt x="295" y="381"/>
                    <a:pt x="381" y="295"/>
                    <a:pt x="381" y="185"/>
                  </a:cubicBezTo>
                  <a:cubicBezTo>
                    <a:pt x="381" y="87"/>
                    <a:pt x="295"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1188393" y="994538"/>
              <a:ext cx="11741" cy="11741"/>
            </a:xfrm>
            <a:custGeom>
              <a:avLst/>
              <a:gdLst/>
              <a:ahLst/>
              <a:cxnLst/>
              <a:rect l="l" t="t" r="r" b="b"/>
              <a:pathLst>
                <a:path w="381" h="381" extrusionOk="0">
                  <a:moveTo>
                    <a:pt x="197" y="0"/>
                  </a:moveTo>
                  <a:cubicBezTo>
                    <a:pt x="86" y="0"/>
                    <a:pt x="0" y="86"/>
                    <a:pt x="0" y="197"/>
                  </a:cubicBezTo>
                  <a:cubicBezTo>
                    <a:pt x="0" y="307"/>
                    <a:pt x="86" y="381"/>
                    <a:pt x="197" y="381"/>
                  </a:cubicBezTo>
                  <a:cubicBezTo>
                    <a:pt x="295" y="381"/>
                    <a:pt x="381" y="307"/>
                    <a:pt x="381" y="197"/>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1335843" y="977528"/>
              <a:ext cx="11741" cy="11741"/>
            </a:xfrm>
            <a:custGeom>
              <a:avLst/>
              <a:gdLst/>
              <a:ahLst/>
              <a:cxnLst/>
              <a:rect l="l" t="t" r="r" b="b"/>
              <a:pathLst>
                <a:path w="381" h="381" extrusionOk="0">
                  <a:moveTo>
                    <a:pt x="197" y="0"/>
                  </a:moveTo>
                  <a:cubicBezTo>
                    <a:pt x="86" y="0"/>
                    <a:pt x="0" y="86"/>
                    <a:pt x="0" y="184"/>
                  </a:cubicBezTo>
                  <a:cubicBezTo>
                    <a:pt x="0" y="295"/>
                    <a:pt x="86" y="381"/>
                    <a:pt x="197" y="381"/>
                  </a:cubicBezTo>
                  <a:cubicBezTo>
                    <a:pt x="295" y="381"/>
                    <a:pt x="381" y="295"/>
                    <a:pt x="381" y="184"/>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1090863" y="818831"/>
              <a:ext cx="243500" cy="143598"/>
            </a:xfrm>
            <a:custGeom>
              <a:avLst/>
              <a:gdLst/>
              <a:ahLst/>
              <a:cxnLst/>
              <a:rect l="l" t="t" r="r" b="b"/>
              <a:pathLst>
                <a:path w="7902" h="4660" extrusionOk="0">
                  <a:moveTo>
                    <a:pt x="2269" y="211"/>
                  </a:moveTo>
                  <a:cubicBezTo>
                    <a:pt x="4074" y="211"/>
                    <a:pt x="6545" y="653"/>
                    <a:pt x="7680" y="2868"/>
                  </a:cubicBezTo>
                  <a:cubicBezTo>
                    <a:pt x="7587" y="3128"/>
                    <a:pt x="7037" y="4450"/>
                    <a:pt x="5109" y="4450"/>
                  </a:cubicBezTo>
                  <a:cubicBezTo>
                    <a:pt x="4758" y="4450"/>
                    <a:pt x="4362" y="4406"/>
                    <a:pt x="3914" y="4304"/>
                  </a:cubicBezTo>
                  <a:cubicBezTo>
                    <a:pt x="908" y="3617"/>
                    <a:pt x="319" y="930"/>
                    <a:pt x="233" y="390"/>
                  </a:cubicBezTo>
                  <a:cubicBezTo>
                    <a:pt x="497" y="342"/>
                    <a:pt x="1284" y="211"/>
                    <a:pt x="2269" y="211"/>
                  </a:cubicBezTo>
                  <a:close/>
                  <a:moveTo>
                    <a:pt x="2257" y="0"/>
                  </a:moveTo>
                  <a:cubicBezTo>
                    <a:pt x="1031" y="0"/>
                    <a:pt x="110" y="201"/>
                    <a:pt x="86" y="206"/>
                  </a:cubicBezTo>
                  <a:cubicBezTo>
                    <a:pt x="37" y="218"/>
                    <a:pt x="0" y="267"/>
                    <a:pt x="12" y="329"/>
                  </a:cubicBezTo>
                  <a:cubicBezTo>
                    <a:pt x="12" y="353"/>
                    <a:pt x="393" y="3715"/>
                    <a:pt x="3865" y="4512"/>
                  </a:cubicBezTo>
                  <a:cubicBezTo>
                    <a:pt x="4319" y="4611"/>
                    <a:pt x="4736" y="4660"/>
                    <a:pt x="5092" y="4660"/>
                  </a:cubicBezTo>
                  <a:lnTo>
                    <a:pt x="5104" y="4660"/>
                  </a:lnTo>
                  <a:cubicBezTo>
                    <a:pt x="7361" y="4660"/>
                    <a:pt x="7889" y="2917"/>
                    <a:pt x="7901" y="2893"/>
                  </a:cubicBezTo>
                  <a:cubicBezTo>
                    <a:pt x="7901" y="2868"/>
                    <a:pt x="7901" y="2844"/>
                    <a:pt x="7889" y="2819"/>
                  </a:cubicBezTo>
                  <a:cubicBezTo>
                    <a:pt x="6710" y="469"/>
                    <a:pt x="4129" y="0"/>
                    <a:pt x="2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1374023" y="896238"/>
              <a:ext cx="52570" cy="52570"/>
            </a:xfrm>
            <a:custGeom>
              <a:avLst/>
              <a:gdLst/>
              <a:ahLst/>
              <a:cxnLst/>
              <a:rect l="l" t="t" r="r" b="b"/>
              <a:pathLst>
                <a:path w="1706" h="1706" extrusionOk="0">
                  <a:moveTo>
                    <a:pt x="859" y="1"/>
                  </a:moveTo>
                  <a:cubicBezTo>
                    <a:pt x="393" y="1"/>
                    <a:pt x="0" y="381"/>
                    <a:pt x="0" y="859"/>
                  </a:cubicBezTo>
                  <a:cubicBezTo>
                    <a:pt x="0" y="1326"/>
                    <a:pt x="393" y="1706"/>
                    <a:pt x="859" y="1706"/>
                  </a:cubicBezTo>
                  <a:cubicBezTo>
                    <a:pt x="1325" y="1706"/>
                    <a:pt x="1706" y="1326"/>
                    <a:pt x="1706" y="859"/>
                  </a:cubicBezTo>
                  <a:cubicBezTo>
                    <a:pt x="1706" y="381"/>
                    <a:pt x="1325" y="1"/>
                    <a:pt x="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7" name="Google Shape;777;p30"/>
          <p:cNvSpPr/>
          <p:nvPr/>
        </p:nvSpPr>
        <p:spPr>
          <a:xfrm>
            <a:off x="2944750" y="4109988"/>
            <a:ext cx="1028700" cy="103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30"/>
          <p:cNvGrpSpPr/>
          <p:nvPr/>
        </p:nvGrpSpPr>
        <p:grpSpPr>
          <a:xfrm>
            <a:off x="3061659" y="4214833"/>
            <a:ext cx="794882" cy="828632"/>
            <a:chOff x="2747509" y="475829"/>
            <a:chExt cx="677129" cy="705879"/>
          </a:xfrm>
        </p:grpSpPr>
        <p:sp>
          <p:nvSpPr>
            <p:cNvPr id="779" name="Google Shape;779;p30"/>
            <p:cNvSpPr/>
            <p:nvPr/>
          </p:nvSpPr>
          <p:spPr>
            <a:xfrm>
              <a:off x="3039758" y="594559"/>
              <a:ext cx="98331" cy="173550"/>
            </a:xfrm>
            <a:custGeom>
              <a:avLst/>
              <a:gdLst/>
              <a:ahLst/>
              <a:cxnLst/>
              <a:rect l="l" t="t" r="r" b="b"/>
              <a:pathLst>
                <a:path w="3191" h="5632" extrusionOk="0">
                  <a:moveTo>
                    <a:pt x="1472" y="0"/>
                  </a:moveTo>
                  <a:cubicBezTo>
                    <a:pt x="0" y="0"/>
                    <a:pt x="1472" y="5631"/>
                    <a:pt x="1472" y="5631"/>
                  </a:cubicBezTo>
                  <a:cubicBezTo>
                    <a:pt x="1472" y="5631"/>
                    <a:pt x="3190" y="0"/>
                    <a:pt x="14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3068478" y="534069"/>
              <a:ext cx="34451" cy="34420"/>
            </a:xfrm>
            <a:custGeom>
              <a:avLst/>
              <a:gdLst/>
              <a:ahLst/>
              <a:cxnLst/>
              <a:rect l="l" t="t" r="r" b="b"/>
              <a:pathLst>
                <a:path w="1118" h="1117" extrusionOk="0">
                  <a:moveTo>
                    <a:pt x="565" y="0"/>
                  </a:moveTo>
                  <a:cubicBezTo>
                    <a:pt x="258" y="0"/>
                    <a:pt x="1" y="258"/>
                    <a:pt x="1" y="565"/>
                  </a:cubicBezTo>
                  <a:cubicBezTo>
                    <a:pt x="1" y="871"/>
                    <a:pt x="258" y="1117"/>
                    <a:pt x="565" y="1117"/>
                  </a:cubicBezTo>
                  <a:cubicBezTo>
                    <a:pt x="872" y="1117"/>
                    <a:pt x="1117" y="871"/>
                    <a:pt x="1117" y="565"/>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0"/>
            <p:cNvSpPr/>
            <p:nvPr/>
          </p:nvSpPr>
          <p:spPr>
            <a:xfrm>
              <a:off x="3068478" y="475829"/>
              <a:ext cx="34451" cy="34451"/>
            </a:xfrm>
            <a:custGeom>
              <a:avLst/>
              <a:gdLst/>
              <a:ahLst/>
              <a:cxnLst/>
              <a:rect l="l" t="t" r="r" b="b"/>
              <a:pathLst>
                <a:path w="1118" h="1118" extrusionOk="0">
                  <a:moveTo>
                    <a:pt x="565" y="1"/>
                  </a:moveTo>
                  <a:cubicBezTo>
                    <a:pt x="258" y="1"/>
                    <a:pt x="1" y="258"/>
                    <a:pt x="1" y="565"/>
                  </a:cubicBezTo>
                  <a:cubicBezTo>
                    <a:pt x="1" y="872"/>
                    <a:pt x="258" y="1117"/>
                    <a:pt x="565" y="1117"/>
                  </a:cubicBezTo>
                  <a:cubicBezTo>
                    <a:pt x="872" y="1117"/>
                    <a:pt x="1117" y="872"/>
                    <a:pt x="1117" y="565"/>
                  </a:cubicBezTo>
                  <a:cubicBezTo>
                    <a:pt x="1117" y="258"/>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0"/>
            <p:cNvSpPr/>
            <p:nvPr/>
          </p:nvSpPr>
          <p:spPr>
            <a:xfrm>
              <a:off x="3039758" y="889428"/>
              <a:ext cx="98331" cy="173581"/>
            </a:xfrm>
            <a:custGeom>
              <a:avLst/>
              <a:gdLst/>
              <a:ahLst/>
              <a:cxnLst/>
              <a:rect l="l" t="t" r="r" b="b"/>
              <a:pathLst>
                <a:path w="3191" h="5633" extrusionOk="0">
                  <a:moveTo>
                    <a:pt x="1472" y="1"/>
                  </a:moveTo>
                  <a:cubicBezTo>
                    <a:pt x="1472" y="1"/>
                    <a:pt x="0" y="5632"/>
                    <a:pt x="1472" y="5632"/>
                  </a:cubicBezTo>
                  <a:cubicBezTo>
                    <a:pt x="3190" y="5632"/>
                    <a:pt x="1472" y="1"/>
                    <a:pt x="14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068478" y="1089047"/>
              <a:ext cx="34451" cy="34451"/>
            </a:xfrm>
            <a:custGeom>
              <a:avLst/>
              <a:gdLst/>
              <a:ahLst/>
              <a:cxnLst/>
              <a:rect l="l" t="t" r="r" b="b"/>
              <a:pathLst>
                <a:path w="1118" h="1118" extrusionOk="0">
                  <a:moveTo>
                    <a:pt x="565" y="1"/>
                  </a:moveTo>
                  <a:cubicBezTo>
                    <a:pt x="258" y="1"/>
                    <a:pt x="1" y="246"/>
                    <a:pt x="1" y="553"/>
                  </a:cubicBezTo>
                  <a:cubicBezTo>
                    <a:pt x="1" y="859"/>
                    <a:pt x="258" y="1117"/>
                    <a:pt x="565" y="1117"/>
                  </a:cubicBezTo>
                  <a:cubicBezTo>
                    <a:pt x="872" y="1117"/>
                    <a:pt x="1117" y="859"/>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p:cNvSpPr/>
            <p:nvPr/>
          </p:nvSpPr>
          <p:spPr>
            <a:xfrm>
              <a:off x="3068478" y="1147257"/>
              <a:ext cx="34451" cy="34451"/>
            </a:xfrm>
            <a:custGeom>
              <a:avLst/>
              <a:gdLst/>
              <a:ahLst/>
              <a:cxnLst/>
              <a:rect l="l" t="t" r="r" b="b"/>
              <a:pathLst>
                <a:path w="1118" h="1118" extrusionOk="0">
                  <a:moveTo>
                    <a:pt x="565" y="1"/>
                  </a:moveTo>
                  <a:cubicBezTo>
                    <a:pt x="258" y="1"/>
                    <a:pt x="1" y="246"/>
                    <a:pt x="1" y="553"/>
                  </a:cubicBezTo>
                  <a:cubicBezTo>
                    <a:pt x="1" y="860"/>
                    <a:pt x="258" y="1117"/>
                    <a:pt x="565" y="1117"/>
                  </a:cubicBezTo>
                  <a:cubicBezTo>
                    <a:pt x="872" y="1117"/>
                    <a:pt x="1117" y="860"/>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p:cNvSpPr/>
            <p:nvPr/>
          </p:nvSpPr>
          <p:spPr>
            <a:xfrm>
              <a:off x="3132758" y="815410"/>
              <a:ext cx="173550" cy="43572"/>
            </a:xfrm>
            <a:custGeom>
              <a:avLst/>
              <a:gdLst/>
              <a:ahLst/>
              <a:cxnLst/>
              <a:rect l="l" t="t" r="r" b="b"/>
              <a:pathLst>
                <a:path w="5632" h="1414" extrusionOk="0">
                  <a:moveTo>
                    <a:pt x="4172" y="1"/>
                  </a:moveTo>
                  <a:cubicBezTo>
                    <a:pt x="2503" y="1"/>
                    <a:pt x="0" y="759"/>
                    <a:pt x="0" y="759"/>
                  </a:cubicBezTo>
                  <a:cubicBezTo>
                    <a:pt x="0" y="759"/>
                    <a:pt x="2503" y="1413"/>
                    <a:pt x="4172" y="1413"/>
                  </a:cubicBezTo>
                  <a:cubicBezTo>
                    <a:pt x="5006" y="1413"/>
                    <a:pt x="5632" y="1249"/>
                    <a:pt x="5632" y="759"/>
                  </a:cubicBezTo>
                  <a:cubicBezTo>
                    <a:pt x="5632" y="190"/>
                    <a:pt x="5006" y="1"/>
                    <a:pt x="41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a:off x="3331977" y="821019"/>
              <a:ext cx="34451" cy="34420"/>
            </a:xfrm>
            <a:custGeom>
              <a:avLst/>
              <a:gdLst/>
              <a:ahLst/>
              <a:cxnLst/>
              <a:rect l="l" t="t" r="r" b="b"/>
              <a:pathLst>
                <a:path w="1118" h="1117" extrusionOk="0">
                  <a:moveTo>
                    <a:pt x="565" y="0"/>
                  </a:moveTo>
                  <a:cubicBezTo>
                    <a:pt x="259" y="0"/>
                    <a:pt x="1" y="258"/>
                    <a:pt x="1" y="564"/>
                  </a:cubicBezTo>
                  <a:cubicBezTo>
                    <a:pt x="1" y="871"/>
                    <a:pt x="259" y="1117"/>
                    <a:pt x="565" y="1117"/>
                  </a:cubicBezTo>
                  <a:cubicBezTo>
                    <a:pt x="872" y="1117"/>
                    <a:pt x="1117" y="871"/>
                    <a:pt x="1117" y="564"/>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3390587"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2865838" y="815410"/>
              <a:ext cx="173550" cy="43572"/>
            </a:xfrm>
            <a:custGeom>
              <a:avLst/>
              <a:gdLst/>
              <a:ahLst/>
              <a:cxnLst/>
              <a:rect l="l" t="t" r="r" b="b"/>
              <a:pathLst>
                <a:path w="5632" h="1414" extrusionOk="0">
                  <a:moveTo>
                    <a:pt x="1461" y="1"/>
                  </a:moveTo>
                  <a:cubicBezTo>
                    <a:pt x="626" y="1"/>
                    <a:pt x="1" y="190"/>
                    <a:pt x="1" y="759"/>
                  </a:cubicBezTo>
                  <a:cubicBezTo>
                    <a:pt x="1" y="1249"/>
                    <a:pt x="626" y="1413"/>
                    <a:pt x="1461" y="1413"/>
                  </a:cubicBezTo>
                  <a:cubicBezTo>
                    <a:pt x="3129" y="1413"/>
                    <a:pt x="5632" y="759"/>
                    <a:pt x="5632" y="759"/>
                  </a:cubicBezTo>
                  <a:cubicBezTo>
                    <a:pt x="5632" y="759"/>
                    <a:pt x="3129" y="1"/>
                    <a:pt x="14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a:off x="2805718" y="821019"/>
              <a:ext cx="34081" cy="34420"/>
            </a:xfrm>
            <a:custGeom>
              <a:avLst/>
              <a:gdLst/>
              <a:ahLst/>
              <a:cxnLst/>
              <a:rect l="l" t="t" r="r" b="b"/>
              <a:pathLst>
                <a:path w="1106" h="1117" extrusionOk="0">
                  <a:moveTo>
                    <a:pt x="553" y="0"/>
                  </a:moveTo>
                  <a:cubicBezTo>
                    <a:pt x="246" y="0"/>
                    <a:pt x="1" y="258"/>
                    <a:pt x="1" y="564"/>
                  </a:cubicBezTo>
                  <a:cubicBezTo>
                    <a:pt x="1" y="871"/>
                    <a:pt x="246" y="1117"/>
                    <a:pt x="553" y="1117"/>
                  </a:cubicBezTo>
                  <a:cubicBezTo>
                    <a:pt x="860" y="1117"/>
                    <a:pt x="1105" y="871"/>
                    <a:pt x="1105" y="564"/>
                  </a:cubicBezTo>
                  <a:cubicBezTo>
                    <a:pt x="1105" y="258"/>
                    <a:pt x="860"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a:off x="2747509"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a:off x="3039358" y="784349"/>
              <a:ext cx="91921" cy="87361"/>
            </a:xfrm>
            <a:custGeom>
              <a:avLst/>
              <a:gdLst/>
              <a:ahLst/>
              <a:cxnLst/>
              <a:rect l="l" t="t" r="r" b="b"/>
              <a:pathLst>
                <a:path w="2983" h="2835" extrusionOk="0">
                  <a:moveTo>
                    <a:pt x="1485" y="0"/>
                  </a:moveTo>
                  <a:lnTo>
                    <a:pt x="1032" y="932"/>
                  </a:lnTo>
                  <a:lnTo>
                    <a:pt x="1" y="1080"/>
                  </a:lnTo>
                  <a:lnTo>
                    <a:pt x="749" y="1804"/>
                  </a:lnTo>
                  <a:lnTo>
                    <a:pt x="565" y="2834"/>
                  </a:lnTo>
                  <a:lnTo>
                    <a:pt x="1485" y="2356"/>
                  </a:lnTo>
                  <a:lnTo>
                    <a:pt x="2418" y="2834"/>
                  </a:lnTo>
                  <a:lnTo>
                    <a:pt x="2234" y="1804"/>
                  </a:lnTo>
                  <a:lnTo>
                    <a:pt x="2982" y="1080"/>
                  </a:lnTo>
                  <a:lnTo>
                    <a:pt x="1952" y="932"/>
                  </a:lnTo>
                  <a:lnTo>
                    <a:pt x="148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a:off x="2978868" y="708359"/>
              <a:ext cx="73401" cy="73371"/>
            </a:xfrm>
            <a:custGeom>
              <a:avLst/>
              <a:gdLst/>
              <a:ahLst/>
              <a:cxnLst/>
              <a:rect l="l" t="t" r="r" b="b"/>
              <a:pathLst>
                <a:path w="2382" h="2381" extrusionOk="0">
                  <a:moveTo>
                    <a:pt x="1" y="0"/>
                  </a:moveTo>
                  <a:lnTo>
                    <a:pt x="238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a:off x="2935419" y="664879"/>
              <a:ext cx="22310" cy="22310"/>
            </a:xfrm>
            <a:custGeom>
              <a:avLst/>
              <a:gdLst/>
              <a:ahLst/>
              <a:cxnLst/>
              <a:rect l="l" t="t" r="r" b="b"/>
              <a:pathLst>
                <a:path w="724" h="724" extrusionOk="0">
                  <a:moveTo>
                    <a:pt x="724" y="724"/>
                  </a:moveTo>
                  <a:lnTo>
                    <a:pt x="0"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0"/>
            <p:cNvSpPr/>
            <p:nvPr/>
          </p:nvSpPr>
          <p:spPr>
            <a:xfrm>
              <a:off x="2904018" y="633478"/>
              <a:ext cx="11371" cy="11371"/>
            </a:xfrm>
            <a:custGeom>
              <a:avLst/>
              <a:gdLst/>
              <a:ahLst/>
              <a:cxnLst/>
              <a:rect l="l" t="t" r="r" b="b"/>
              <a:pathLst>
                <a:path w="369" h="369" extrusionOk="0">
                  <a:moveTo>
                    <a:pt x="369" y="369"/>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0"/>
            <p:cNvSpPr/>
            <p:nvPr/>
          </p:nvSpPr>
          <p:spPr>
            <a:xfrm>
              <a:off x="2878318" y="607779"/>
              <a:ext cx="6471" cy="6841"/>
            </a:xfrm>
            <a:custGeom>
              <a:avLst/>
              <a:gdLst/>
              <a:ahLst/>
              <a:cxnLst/>
              <a:rect l="l" t="t" r="r" b="b"/>
              <a:pathLst>
                <a:path w="210" h="222" extrusionOk="0">
                  <a:moveTo>
                    <a:pt x="209" y="221"/>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0"/>
            <p:cNvSpPr/>
            <p:nvPr/>
          </p:nvSpPr>
          <p:spPr>
            <a:xfrm>
              <a:off x="2978868" y="892448"/>
              <a:ext cx="73401" cy="73771"/>
            </a:xfrm>
            <a:custGeom>
              <a:avLst/>
              <a:gdLst/>
              <a:ahLst/>
              <a:cxnLst/>
              <a:rect l="l" t="t" r="r" b="b"/>
              <a:pathLst>
                <a:path w="2382" h="2394" extrusionOk="0">
                  <a:moveTo>
                    <a:pt x="1" y="2393"/>
                  </a:moveTo>
                  <a:lnTo>
                    <a:pt x="238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2935419" y="987358"/>
              <a:ext cx="22310" cy="21940"/>
            </a:xfrm>
            <a:custGeom>
              <a:avLst/>
              <a:gdLst/>
              <a:ahLst/>
              <a:cxnLst/>
              <a:rect l="l" t="t" r="r" b="b"/>
              <a:pathLst>
                <a:path w="724" h="712" extrusionOk="0">
                  <a:moveTo>
                    <a:pt x="724" y="0"/>
                  </a:moveTo>
                  <a:lnTo>
                    <a:pt x="0"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2904018" y="1029698"/>
              <a:ext cx="11371" cy="11371"/>
            </a:xfrm>
            <a:custGeom>
              <a:avLst/>
              <a:gdLst/>
              <a:ahLst/>
              <a:cxnLst/>
              <a:rect l="l" t="t" r="r" b="b"/>
              <a:pathLst>
                <a:path w="369" h="369" extrusionOk="0">
                  <a:moveTo>
                    <a:pt x="369" y="0"/>
                  </a:moveTo>
                  <a:lnTo>
                    <a:pt x="1"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2878318" y="1059927"/>
              <a:ext cx="6471" cy="6471"/>
            </a:xfrm>
            <a:custGeom>
              <a:avLst/>
              <a:gdLst/>
              <a:ahLst/>
              <a:cxnLst/>
              <a:rect l="l" t="t" r="r" b="b"/>
              <a:pathLst>
                <a:path w="210" h="210" extrusionOk="0">
                  <a:moveTo>
                    <a:pt x="209" y="1"/>
                  </a:moveTo>
                  <a:lnTo>
                    <a:pt x="1"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3124808" y="708359"/>
              <a:ext cx="73371" cy="73371"/>
            </a:xfrm>
            <a:custGeom>
              <a:avLst/>
              <a:gdLst/>
              <a:ahLst/>
              <a:cxnLst/>
              <a:rect l="l" t="t" r="r" b="b"/>
              <a:pathLst>
                <a:path w="2381" h="2381" extrusionOk="0">
                  <a:moveTo>
                    <a:pt x="2381" y="0"/>
                  </a:moveTo>
                  <a:lnTo>
                    <a:pt x="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3219317" y="664879"/>
              <a:ext cx="22341" cy="22310"/>
            </a:xfrm>
            <a:custGeom>
              <a:avLst/>
              <a:gdLst/>
              <a:ahLst/>
              <a:cxnLst/>
              <a:rect l="l" t="t" r="r" b="b"/>
              <a:pathLst>
                <a:path w="725" h="724" extrusionOk="0">
                  <a:moveTo>
                    <a:pt x="1" y="724"/>
                  </a:moveTo>
                  <a:lnTo>
                    <a:pt x="725"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3261657" y="633478"/>
              <a:ext cx="11402" cy="11371"/>
            </a:xfrm>
            <a:custGeom>
              <a:avLst/>
              <a:gdLst/>
              <a:ahLst/>
              <a:cxnLst/>
              <a:rect l="l" t="t" r="r" b="b"/>
              <a:pathLst>
                <a:path w="370" h="369" extrusionOk="0">
                  <a:moveTo>
                    <a:pt x="1" y="369"/>
                  </a:moveTo>
                  <a:lnTo>
                    <a:pt x="36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3292287" y="607779"/>
              <a:ext cx="6471" cy="6841"/>
            </a:xfrm>
            <a:custGeom>
              <a:avLst/>
              <a:gdLst/>
              <a:ahLst/>
              <a:cxnLst/>
              <a:rect l="l" t="t" r="r" b="b"/>
              <a:pathLst>
                <a:path w="210" h="222" extrusionOk="0">
                  <a:moveTo>
                    <a:pt x="1" y="221"/>
                  </a:moveTo>
                  <a:lnTo>
                    <a:pt x="20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3124808" y="892448"/>
              <a:ext cx="73371" cy="73771"/>
            </a:xfrm>
            <a:custGeom>
              <a:avLst/>
              <a:gdLst/>
              <a:ahLst/>
              <a:cxnLst/>
              <a:rect l="l" t="t" r="r" b="b"/>
              <a:pathLst>
                <a:path w="2381" h="2394" extrusionOk="0">
                  <a:moveTo>
                    <a:pt x="2381" y="2393"/>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3219317" y="987358"/>
              <a:ext cx="22341" cy="21940"/>
            </a:xfrm>
            <a:custGeom>
              <a:avLst/>
              <a:gdLst/>
              <a:ahLst/>
              <a:cxnLst/>
              <a:rect l="l" t="t" r="r" b="b"/>
              <a:pathLst>
                <a:path w="725" h="712" extrusionOk="0">
                  <a:moveTo>
                    <a:pt x="1" y="0"/>
                  </a:moveTo>
                  <a:lnTo>
                    <a:pt x="725"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3261657" y="1029698"/>
              <a:ext cx="11402" cy="11371"/>
            </a:xfrm>
            <a:custGeom>
              <a:avLst/>
              <a:gdLst/>
              <a:ahLst/>
              <a:cxnLst/>
              <a:rect l="l" t="t" r="r" b="b"/>
              <a:pathLst>
                <a:path w="370" h="369" extrusionOk="0">
                  <a:moveTo>
                    <a:pt x="1" y="0"/>
                  </a:moveTo>
                  <a:lnTo>
                    <a:pt x="369"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3292287" y="1059927"/>
              <a:ext cx="6471" cy="6471"/>
            </a:xfrm>
            <a:custGeom>
              <a:avLst/>
              <a:gdLst/>
              <a:ahLst/>
              <a:cxnLst/>
              <a:rect l="l" t="t" r="r" b="b"/>
              <a:pathLst>
                <a:path w="210" h="210" extrusionOk="0">
                  <a:moveTo>
                    <a:pt x="1" y="1"/>
                  </a:moveTo>
                  <a:lnTo>
                    <a:pt x="209"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30"/>
          <p:cNvGrpSpPr/>
          <p:nvPr/>
        </p:nvGrpSpPr>
        <p:grpSpPr>
          <a:xfrm rot="10800000" flipH="1">
            <a:off x="3868615" y="4110012"/>
            <a:ext cx="1334959" cy="1485874"/>
            <a:chOff x="912677" y="-457201"/>
            <a:chExt cx="1334959" cy="1485874"/>
          </a:xfrm>
        </p:grpSpPr>
        <p:sp>
          <p:nvSpPr>
            <p:cNvPr id="809" name="Google Shape;809;p30"/>
            <p:cNvSpPr/>
            <p:nvPr/>
          </p:nvSpPr>
          <p:spPr>
            <a:xfrm>
              <a:off x="1016713"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016713"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1016713"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912677"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3" name="Google Shape;813;p30"/>
          <p:cNvSpPr/>
          <p:nvPr/>
        </p:nvSpPr>
        <p:spPr>
          <a:xfrm>
            <a:off x="-12" y="4110000"/>
            <a:ext cx="1028700" cy="103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30"/>
          <p:cNvGrpSpPr/>
          <p:nvPr/>
        </p:nvGrpSpPr>
        <p:grpSpPr>
          <a:xfrm flipH="1">
            <a:off x="116869" y="4231987"/>
            <a:ext cx="794894" cy="794478"/>
            <a:chOff x="1787252" y="2338103"/>
            <a:chExt cx="589029" cy="588721"/>
          </a:xfrm>
        </p:grpSpPr>
        <p:sp>
          <p:nvSpPr>
            <p:cNvPr id="815" name="Google Shape;815;p30"/>
            <p:cNvSpPr/>
            <p:nvPr/>
          </p:nvSpPr>
          <p:spPr>
            <a:xfrm>
              <a:off x="2163780" y="2715093"/>
              <a:ext cx="120641" cy="119501"/>
            </a:xfrm>
            <a:custGeom>
              <a:avLst/>
              <a:gdLst/>
              <a:ahLst/>
              <a:cxnLst/>
              <a:rect l="l" t="t" r="r" b="b"/>
              <a:pathLst>
                <a:path w="3915" h="3878" extrusionOk="0">
                  <a:moveTo>
                    <a:pt x="172" y="0"/>
                  </a:moveTo>
                  <a:cubicBezTo>
                    <a:pt x="133" y="0"/>
                    <a:pt x="93" y="12"/>
                    <a:pt x="62" y="37"/>
                  </a:cubicBezTo>
                  <a:cubicBezTo>
                    <a:pt x="1" y="98"/>
                    <a:pt x="1" y="196"/>
                    <a:pt x="62" y="258"/>
                  </a:cubicBezTo>
                  <a:lnTo>
                    <a:pt x="3632" y="3828"/>
                  </a:lnTo>
                  <a:cubicBezTo>
                    <a:pt x="3669" y="3853"/>
                    <a:pt x="3706" y="3877"/>
                    <a:pt x="3743" y="3877"/>
                  </a:cubicBezTo>
                  <a:cubicBezTo>
                    <a:pt x="3779" y="3877"/>
                    <a:pt x="3816" y="3865"/>
                    <a:pt x="3853" y="3828"/>
                  </a:cubicBezTo>
                  <a:cubicBezTo>
                    <a:pt x="3914" y="3767"/>
                    <a:pt x="3914" y="3669"/>
                    <a:pt x="3853" y="3607"/>
                  </a:cubicBezTo>
                  <a:lnTo>
                    <a:pt x="283" y="37"/>
                  </a:lnTo>
                  <a:cubicBezTo>
                    <a:pt x="252" y="12"/>
                    <a:pt x="212"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a:off x="2182300" y="2732843"/>
              <a:ext cx="193980" cy="193980"/>
            </a:xfrm>
            <a:custGeom>
              <a:avLst/>
              <a:gdLst/>
              <a:ahLst/>
              <a:cxnLst/>
              <a:rect l="l" t="t" r="r" b="b"/>
              <a:pathLst>
                <a:path w="6295" h="6295" extrusionOk="0">
                  <a:moveTo>
                    <a:pt x="4270" y="1"/>
                  </a:moveTo>
                  <a:lnTo>
                    <a:pt x="3080" y="1817"/>
                  </a:lnTo>
                  <a:lnTo>
                    <a:pt x="1718" y="123"/>
                  </a:lnTo>
                  <a:lnTo>
                    <a:pt x="2160" y="2246"/>
                  </a:lnTo>
                  <a:lnTo>
                    <a:pt x="1" y="2013"/>
                  </a:lnTo>
                  <a:lnTo>
                    <a:pt x="1817" y="3215"/>
                  </a:lnTo>
                  <a:lnTo>
                    <a:pt x="124" y="4577"/>
                  </a:lnTo>
                  <a:lnTo>
                    <a:pt x="2246" y="4135"/>
                  </a:lnTo>
                  <a:lnTo>
                    <a:pt x="2246" y="4135"/>
                  </a:lnTo>
                  <a:lnTo>
                    <a:pt x="2013" y="6295"/>
                  </a:lnTo>
                  <a:lnTo>
                    <a:pt x="3215" y="4479"/>
                  </a:lnTo>
                  <a:lnTo>
                    <a:pt x="4577" y="6160"/>
                  </a:lnTo>
                  <a:lnTo>
                    <a:pt x="4577" y="6160"/>
                  </a:lnTo>
                  <a:lnTo>
                    <a:pt x="4135" y="4037"/>
                  </a:lnTo>
                  <a:lnTo>
                    <a:pt x="6295" y="4270"/>
                  </a:lnTo>
                  <a:lnTo>
                    <a:pt x="4479" y="3080"/>
                  </a:lnTo>
                  <a:lnTo>
                    <a:pt x="6160" y="1718"/>
                  </a:lnTo>
                  <a:lnTo>
                    <a:pt x="6160" y="1718"/>
                  </a:lnTo>
                  <a:lnTo>
                    <a:pt x="4037" y="2160"/>
                  </a:lnTo>
                  <a:lnTo>
                    <a:pt x="42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848111" y="2398654"/>
              <a:ext cx="401889" cy="399763"/>
            </a:xfrm>
            <a:custGeom>
              <a:avLst/>
              <a:gdLst/>
              <a:ahLst/>
              <a:cxnLst/>
              <a:rect l="l" t="t" r="r" b="b"/>
              <a:pathLst>
                <a:path w="13042" h="12973" extrusionOk="0">
                  <a:moveTo>
                    <a:pt x="5190" y="0"/>
                  </a:moveTo>
                  <a:lnTo>
                    <a:pt x="0" y="5190"/>
                  </a:lnTo>
                  <a:lnTo>
                    <a:pt x="7423" y="12612"/>
                  </a:lnTo>
                  <a:cubicBezTo>
                    <a:pt x="7665" y="12855"/>
                    <a:pt x="7982" y="12972"/>
                    <a:pt x="8299" y="12972"/>
                  </a:cubicBezTo>
                  <a:cubicBezTo>
                    <a:pt x="8367" y="12972"/>
                    <a:pt x="8435" y="12967"/>
                    <a:pt x="8503" y="12956"/>
                  </a:cubicBezTo>
                  <a:cubicBezTo>
                    <a:pt x="8748" y="12919"/>
                    <a:pt x="8981" y="12809"/>
                    <a:pt x="9177" y="12612"/>
                  </a:cubicBezTo>
                  <a:lnTo>
                    <a:pt x="12613" y="9177"/>
                  </a:lnTo>
                  <a:cubicBezTo>
                    <a:pt x="12784" y="9005"/>
                    <a:pt x="12895" y="8785"/>
                    <a:pt x="12944" y="8564"/>
                  </a:cubicBezTo>
                  <a:cubicBezTo>
                    <a:pt x="13042" y="8171"/>
                    <a:pt x="12919" y="7730"/>
                    <a:pt x="12613" y="7423"/>
                  </a:cubicBezTo>
                  <a:lnTo>
                    <a:pt x="51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2144891" y="2595624"/>
              <a:ext cx="82060" cy="177710"/>
            </a:xfrm>
            <a:custGeom>
              <a:avLst/>
              <a:gdLst/>
              <a:ahLst/>
              <a:cxnLst/>
              <a:rect l="l" t="t" r="r" b="b"/>
              <a:pathLst>
                <a:path w="2663" h="5767" extrusionOk="0">
                  <a:moveTo>
                    <a:pt x="1951" y="0"/>
                  </a:moveTo>
                  <a:lnTo>
                    <a:pt x="0" y="5767"/>
                  </a:lnTo>
                  <a:lnTo>
                    <a:pt x="0" y="5767"/>
                  </a:lnTo>
                  <a:lnTo>
                    <a:pt x="1448" y="4319"/>
                  </a:lnTo>
                  <a:lnTo>
                    <a:pt x="2663" y="712"/>
                  </a:lnTo>
                  <a:lnTo>
                    <a:pt x="19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2071346" y="2541179"/>
              <a:ext cx="102860" cy="257120"/>
            </a:xfrm>
            <a:custGeom>
              <a:avLst/>
              <a:gdLst/>
              <a:ahLst/>
              <a:cxnLst/>
              <a:rect l="l" t="t" r="r" b="b"/>
              <a:pathLst>
                <a:path w="3338" h="8344" extrusionOk="0">
                  <a:moveTo>
                    <a:pt x="2626" y="1"/>
                  </a:moveTo>
                  <a:lnTo>
                    <a:pt x="0" y="7755"/>
                  </a:lnTo>
                  <a:lnTo>
                    <a:pt x="749" y="8344"/>
                  </a:lnTo>
                  <a:lnTo>
                    <a:pt x="3337" y="713"/>
                  </a:lnTo>
                  <a:lnTo>
                    <a:pt x="26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2010660" y="2482194"/>
              <a:ext cx="102860" cy="260911"/>
            </a:xfrm>
            <a:custGeom>
              <a:avLst/>
              <a:gdLst/>
              <a:ahLst/>
              <a:cxnLst/>
              <a:rect l="l" t="t" r="r" b="b"/>
              <a:pathLst>
                <a:path w="3338" h="8467" extrusionOk="0">
                  <a:moveTo>
                    <a:pt x="2626" y="1"/>
                  </a:moveTo>
                  <a:lnTo>
                    <a:pt x="1" y="7754"/>
                  </a:lnTo>
                  <a:lnTo>
                    <a:pt x="712" y="8466"/>
                  </a:lnTo>
                  <a:lnTo>
                    <a:pt x="3338" y="712"/>
                  </a:lnTo>
                  <a:lnTo>
                    <a:pt x="26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1953961" y="2425494"/>
              <a:ext cx="102860" cy="260880"/>
            </a:xfrm>
            <a:custGeom>
              <a:avLst/>
              <a:gdLst/>
              <a:ahLst/>
              <a:cxnLst/>
              <a:rect l="l" t="t" r="r" b="b"/>
              <a:pathLst>
                <a:path w="3338" h="8466" extrusionOk="0">
                  <a:moveTo>
                    <a:pt x="2626" y="0"/>
                  </a:moveTo>
                  <a:lnTo>
                    <a:pt x="1" y="7754"/>
                  </a:lnTo>
                  <a:lnTo>
                    <a:pt x="712" y="8466"/>
                  </a:lnTo>
                  <a:lnTo>
                    <a:pt x="3338" y="712"/>
                  </a:lnTo>
                  <a:lnTo>
                    <a:pt x="26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1897261" y="2414524"/>
              <a:ext cx="94910" cy="215150"/>
            </a:xfrm>
            <a:custGeom>
              <a:avLst/>
              <a:gdLst/>
              <a:ahLst/>
              <a:cxnLst/>
              <a:rect l="l" t="t" r="r" b="b"/>
              <a:pathLst>
                <a:path w="3080" h="6982" extrusionOk="0">
                  <a:moveTo>
                    <a:pt x="3080" y="1"/>
                  </a:moveTo>
                  <a:lnTo>
                    <a:pt x="1632" y="1436"/>
                  </a:lnTo>
                  <a:lnTo>
                    <a:pt x="0" y="6270"/>
                  </a:lnTo>
                  <a:lnTo>
                    <a:pt x="712" y="6981"/>
                  </a:lnTo>
                  <a:lnTo>
                    <a:pt x="30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1948291" y="2613866"/>
              <a:ext cx="114971" cy="114108"/>
            </a:xfrm>
            <a:custGeom>
              <a:avLst/>
              <a:gdLst/>
              <a:ahLst/>
              <a:cxnLst/>
              <a:rect l="l" t="t" r="r" b="b"/>
              <a:pathLst>
                <a:path w="3731" h="3703" extrusionOk="0">
                  <a:moveTo>
                    <a:pt x="160" y="0"/>
                  </a:moveTo>
                  <a:cubicBezTo>
                    <a:pt x="120" y="0"/>
                    <a:pt x="80" y="16"/>
                    <a:pt x="50" y="46"/>
                  </a:cubicBezTo>
                  <a:cubicBezTo>
                    <a:pt x="1" y="108"/>
                    <a:pt x="1" y="206"/>
                    <a:pt x="50" y="267"/>
                  </a:cubicBezTo>
                  <a:lnTo>
                    <a:pt x="3448" y="3666"/>
                  </a:lnTo>
                  <a:cubicBezTo>
                    <a:pt x="3485" y="3690"/>
                    <a:pt x="3522" y="3702"/>
                    <a:pt x="3558" y="3702"/>
                  </a:cubicBezTo>
                  <a:cubicBezTo>
                    <a:pt x="3595" y="3702"/>
                    <a:pt x="3632" y="3690"/>
                    <a:pt x="3669" y="3666"/>
                  </a:cubicBezTo>
                  <a:cubicBezTo>
                    <a:pt x="3730" y="3604"/>
                    <a:pt x="3730" y="3506"/>
                    <a:pt x="3669" y="3445"/>
                  </a:cubicBezTo>
                  <a:lnTo>
                    <a:pt x="270" y="46"/>
                  </a:lnTo>
                  <a:cubicBezTo>
                    <a:pt x="240" y="16"/>
                    <a:pt x="20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2121440" y="2536736"/>
              <a:ext cx="36701" cy="35838"/>
            </a:xfrm>
            <a:custGeom>
              <a:avLst/>
              <a:gdLst/>
              <a:ahLst/>
              <a:cxnLst/>
              <a:rect l="l" t="t" r="r" b="b"/>
              <a:pathLst>
                <a:path w="1191" h="1163" extrusionOk="0">
                  <a:moveTo>
                    <a:pt x="172" y="0"/>
                  </a:moveTo>
                  <a:cubicBezTo>
                    <a:pt x="132" y="0"/>
                    <a:pt x="93" y="16"/>
                    <a:pt x="62" y="46"/>
                  </a:cubicBezTo>
                  <a:cubicBezTo>
                    <a:pt x="1" y="108"/>
                    <a:pt x="1" y="206"/>
                    <a:pt x="62" y="267"/>
                  </a:cubicBezTo>
                  <a:lnTo>
                    <a:pt x="921" y="1126"/>
                  </a:lnTo>
                  <a:cubicBezTo>
                    <a:pt x="945" y="1151"/>
                    <a:pt x="994" y="1163"/>
                    <a:pt x="1031" y="1163"/>
                  </a:cubicBezTo>
                  <a:cubicBezTo>
                    <a:pt x="1068" y="1163"/>
                    <a:pt x="1105" y="1151"/>
                    <a:pt x="1129" y="1126"/>
                  </a:cubicBezTo>
                  <a:cubicBezTo>
                    <a:pt x="1191" y="1065"/>
                    <a:pt x="1191" y="967"/>
                    <a:pt x="1129" y="905"/>
                  </a:cubicBezTo>
                  <a:lnTo>
                    <a:pt x="283" y="46"/>
                  </a:lnTo>
                  <a:cubicBezTo>
                    <a:pt x="252" y="16"/>
                    <a:pt x="212"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2166060" y="2581356"/>
              <a:ext cx="22341" cy="21478"/>
            </a:xfrm>
            <a:custGeom>
              <a:avLst/>
              <a:gdLst/>
              <a:ahLst/>
              <a:cxnLst/>
              <a:rect l="l" t="t" r="r" b="b"/>
              <a:pathLst>
                <a:path w="725" h="697" extrusionOk="0">
                  <a:moveTo>
                    <a:pt x="160" y="0"/>
                  </a:moveTo>
                  <a:cubicBezTo>
                    <a:pt x="120" y="0"/>
                    <a:pt x="80" y="15"/>
                    <a:pt x="49" y="46"/>
                  </a:cubicBezTo>
                  <a:cubicBezTo>
                    <a:pt x="0" y="107"/>
                    <a:pt x="0" y="193"/>
                    <a:pt x="49" y="255"/>
                  </a:cubicBezTo>
                  <a:lnTo>
                    <a:pt x="454" y="647"/>
                  </a:lnTo>
                  <a:cubicBezTo>
                    <a:pt x="478" y="683"/>
                    <a:pt x="513" y="695"/>
                    <a:pt x="559" y="696"/>
                  </a:cubicBezTo>
                  <a:lnTo>
                    <a:pt x="559" y="696"/>
                  </a:lnTo>
                  <a:cubicBezTo>
                    <a:pt x="605" y="695"/>
                    <a:pt x="639" y="683"/>
                    <a:pt x="663" y="647"/>
                  </a:cubicBezTo>
                  <a:cubicBezTo>
                    <a:pt x="724" y="586"/>
                    <a:pt x="724" y="500"/>
                    <a:pt x="663" y="439"/>
                  </a:cubicBezTo>
                  <a:lnTo>
                    <a:pt x="270" y="46"/>
                  </a:lnTo>
                  <a:cubicBezTo>
                    <a:pt x="240" y="15"/>
                    <a:pt x="200" y="0"/>
                    <a:pt x="160" y="0"/>
                  </a:cubicBezTo>
                  <a:close/>
                  <a:moveTo>
                    <a:pt x="559" y="696"/>
                  </a:moveTo>
                  <a:cubicBezTo>
                    <a:pt x="557" y="696"/>
                    <a:pt x="554" y="696"/>
                    <a:pt x="552" y="696"/>
                  </a:cubicBezTo>
                  <a:lnTo>
                    <a:pt x="565" y="696"/>
                  </a:lnTo>
                  <a:cubicBezTo>
                    <a:pt x="563" y="696"/>
                    <a:pt x="561" y="696"/>
                    <a:pt x="559" y="6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1787252" y="2338103"/>
              <a:ext cx="250680" cy="249293"/>
            </a:xfrm>
            <a:custGeom>
              <a:avLst/>
              <a:gdLst/>
              <a:ahLst/>
              <a:cxnLst/>
              <a:rect l="l" t="t" r="r" b="b"/>
              <a:pathLst>
                <a:path w="8135" h="8090" extrusionOk="0">
                  <a:moveTo>
                    <a:pt x="515" y="1"/>
                  </a:moveTo>
                  <a:cubicBezTo>
                    <a:pt x="380" y="1"/>
                    <a:pt x="249" y="60"/>
                    <a:pt x="160" y="150"/>
                  </a:cubicBezTo>
                  <a:cubicBezTo>
                    <a:pt x="61" y="248"/>
                    <a:pt x="0" y="383"/>
                    <a:pt x="12" y="542"/>
                  </a:cubicBezTo>
                  <a:lnTo>
                    <a:pt x="748" y="7646"/>
                  </a:lnTo>
                  <a:cubicBezTo>
                    <a:pt x="773" y="7854"/>
                    <a:pt x="908" y="8014"/>
                    <a:pt x="1092" y="8063"/>
                  </a:cubicBezTo>
                  <a:cubicBezTo>
                    <a:pt x="1143" y="8080"/>
                    <a:pt x="1197" y="8089"/>
                    <a:pt x="1251" y="8089"/>
                  </a:cubicBezTo>
                  <a:cubicBezTo>
                    <a:pt x="1314" y="8089"/>
                    <a:pt x="1376" y="8077"/>
                    <a:pt x="1436" y="8051"/>
                  </a:cubicBezTo>
                  <a:cubicBezTo>
                    <a:pt x="2331" y="7633"/>
                    <a:pt x="4000" y="6738"/>
                    <a:pt x="5374" y="5364"/>
                  </a:cubicBezTo>
                  <a:cubicBezTo>
                    <a:pt x="6748" y="3977"/>
                    <a:pt x="7643" y="2309"/>
                    <a:pt x="8061" y="1425"/>
                  </a:cubicBezTo>
                  <a:cubicBezTo>
                    <a:pt x="8134" y="1266"/>
                    <a:pt x="8110" y="1094"/>
                    <a:pt x="8024" y="959"/>
                  </a:cubicBezTo>
                  <a:cubicBezTo>
                    <a:pt x="7950" y="837"/>
                    <a:pt x="7815" y="751"/>
                    <a:pt x="7656" y="738"/>
                  </a:cubicBezTo>
                  <a:lnTo>
                    <a:pt x="552" y="2"/>
                  </a:lnTo>
                  <a:cubicBezTo>
                    <a:pt x="540" y="1"/>
                    <a:pt x="527" y="1"/>
                    <a:pt x="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1820871" y="2400873"/>
              <a:ext cx="21232" cy="92692"/>
            </a:xfrm>
            <a:custGeom>
              <a:avLst/>
              <a:gdLst/>
              <a:ahLst/>
              <a:cxnLst/>
              <a:rect l="l" t="t" r="r" b="b"/>
              <a:pathLst>
                <a:path w="689" h="3008" extrusionOk="0">
                  <a:moveTo>
                    <a:pt x="167" y="0"/>
                  </a:moveTo>
                  <a:cubicBezTo>
                    <a:pt x="161" y="0"/>
                    <a:pt x="155" y="1"/>
                    <a:pt x="148" y="2"/>
                  </a:cubicBezTo>
                  <a:cubicBezTo>
                    <a:pt x="62" y="14"/>
                    <a:pt x="1" y="88"/>
                    <a:pt x="13" y="174"/>
                  </a:cubicBezTo>
                  <a:lnTo>
                    <a:pt x="369" y="2873"/>
                  </a:lnTo>
                  <a:cubicBezTo>
                    <a:pt x="381" y="2946"/>
                    <a:pt x="455" y="3008"/>
                    <a:pt x="529" y="3008"/>
                  </a:cubicBezTo>
                  <a:lnTo>
                    <a:pt x="541" y="3008"/>
                  </a:lnTo>
                  <a:cubicBezTo>
                    <a:pt x="627" y="2995"/>
                    <a:pt x="688" y="2910"/>
                    <a:pt x="676" y="2836"/>
                  </a:cubicBezTo>
                  <a:lnTo>
                    <a:pt x="320" y="137"/>
                  </a:lnTo>
                  <a:cubicBezTo>
                    <a:pt x="309" y="58"/>
                    <a:pt x="23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1834121" y="2510513"/>
              <a:ext cx="11371" cy="26901"/>
            </a:xfrm>
            <a:custGeom>
              <a:avLst/>
              <a:gdLst/>
              <a:ahLst/>
              <a:cxnLst/>
              <a:rect l="l" t="t" r="r" b="b"/>
              <a:pathLst>
                <a:path w="369" h="873" extrusionOk="0">
                  <a:moveTo>
                    <a:pt x="169" y="0"/>
                  </a:moveTo>
                  <a:cubicBezTo>
                    <a:pt x="162" y="0"/>
                    <a:pt x="155" y="1"/>
                    <a:pt x="148" y="2"/>
                  </a:cubicBezTo>
                  <a:cubicBezTo>
                    <a:pt x="62" y="2"/>
                    <a:pt x="0" y="75"/>
                    <a:pt x="13" y="161"/>
                  </a:cubicBezTo>
                  <a:lnTo>
                    <a:pt x="62" y="726"/>
                  </a:lnTo>
                  <a:cubicBezTo>
                    <a:pt x="74" y="812"/>
                    <a:pt x="135" y="873"/>
                    <a:pt x="209" y="873"/>
                  </a:cubicBezTo>
                  <a:lnTo>
                    <a:pt x="209" y="861"/>
                  </a:lnTo>
                  <a:lnTo>
                    <a:pt x="234" y="861"/>
                  </a:lnTo>
                  <a:cubicBezTo>
                    <a:pt x="307" y="861"/>
                    <a:pt x="368" y="787"/>
                    <a:pt x="368" y="701"/>
                  </a:cubicBezTo>
                  <a:lnTo>
                    <a:pt x="319" y="137"/>
                  </a:lnTo>
                  <a:cubicBezTo>
                    <a:pt x="308" y="58"/>
                    <a:pt x="246"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1956981" y="2404016"/>
              <a:ext cx="37841" cy="47979"/>
            </a:xfrm>
            <a:custGeom>
              <a:avLst/>
              <a:gdLst/>
              <a:ahLst/>
              <a:cxnLst/>
              <a:rect l="l" t="t" r="r" b="b"/>
              <a:pathLst>
                <a:path w="1228" h="1557" extrusionOk="0">
                  <a:moveTo>
                    <a:pt x="1056" y="0"/>
                  </a:moveTo>
                  <a:cubicBezTo>
                    <a:pt x="1000" y="0"/>
                    <a:pt x="946" y="33"/>
                    <a:pt x="921" y="84"/>
                  </a:cubicBezTo>
                  <a:cubicBezTo>
                    <a:pt x="528" y="820"/>
                    <a:pt x="62" y="1299"/>
                    <a:pt x="62" y="1299"/>
                  </a:cubicBezTo>
                  <a:cubicBezTo>
                    <a:pt x="1" y="1360"/>
                    <a:pt x="1" y="1458"/>
                    <a:pt x="62" y="1519"/>
                  </a:cubicBezTo>
                  <a:cubicBezTo>
                    <a:pt x="87" y="1544"/>
                    <a:pt x="123" y="1556"/>
                    <a:pt x="172" y="1556"/>
                  </a:cubicBezTo>
                  <a:cubicBezTo>
                    <a:pt x="209" y="1556"/>
                    <a:pt x="246" y="1544"/>
                    <a:pt x="271" y="1519"/>
                  </a:cubicBezTo>
                  <a:cubicBezTo>
                    <a:pt x="295" y="1495"/>
                    <a:pt x="786" y="1004"/>
                    <a:pt x="1191" y="219"/>
                  </a:cubicBezTo>
                  <a:cubicBezTo>
                    <a:pt x="1228" y="145"/>
                    <a:pt x="1203" y="59"/>
                    <a:pt x="1129" y="23"/>
                  </a:cubicBezTo>
                  <a:cubicBezTo>
                    <a:pt x="1106" y="7"/>
                    <a:pt x="1081" y="0"/>
                    <a:pt x="1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0" name="Google Shape;830;p30"/>
          <p:cNvSpPr/>
          <p:nvPr/>
        </p:nvSpPr>
        <p:spPr>
          <a:xfrm>
            <a:off x="1583277" y="369286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7725127" y="64381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5590077" y="378171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54212B4F-BD42-4E89-ADF4-536119A3FC03}"/>
              </a:ext>
            </a:extLst>
          </p:cNvPr>
          <p:cNvPicPr>
            <a:picLocks noChangeAspect="1"/>
          </p:cNvPicPr>
          <p:nvPr/>
        </p:nvPicPr>
        <p:blipFill>
          <a:blip r:embed="rId3"/>
          <a:stretch>
            <a:fillRect/>
          </a:stretch>
        </p:blipFill>
        <p:spPr>
          <a:xfrm>
            <a:off x="240834" y="679432"/>
            <a:ext cx="7661525" cy="1172554"/>
          </a:xfrm>
          <a:prstGeom prst="rect">
            <a:avLst/>
          </a:prstGeom>
        </p:spPr>
      </p:pic>
      <p:sp>
        <p:nvSpPr>
          <p:cNvPr id="14" name="Rectangle 13">
            <a:extLst>
              <a:ext uri="{FF2B5EF4-FFF2-40B4-BE49-F238E27FC236}">
                <a16:creationId xmlns:a16="http://schemas.microsoft.com/office/drawing/2014/main" id="{F4E8BD06-C15F-4A3C-A714-8779244C30B7}"/>
              </a:ext>
            </a:extLst>
          </p:cNvPr>
          <p:cNvSpPr/>
          <p:nvPr/>
        </p:nvSpPr>
        <p:spPr>
          <a:xfrm>
            <a:off x="1927739" y="1990162"/>
            <a:ext cx="6535777" cy="19239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rgbClr val="FF0000"/>
                </a:solidFill>
                <a:latin typeface="KagePro-DemiBold" panose="01000000000000000000" pitchFamily="50" charset="0"/>
                <a:ea typeface="KagePro-DemiBold" panose="01000000000000000000" pitchFamily="50" charset="0"/>
              </a:rPr>
              <a:t>TRẢ LỜI</a:t>
            </a:r>
          </a:p>
          <a:p>
            <a:pPr algn="ctr"/>
            <a:r>
              <a:rPr lang="en-US" sz="2800" dirty="0">
                <a:solidFill>
                  <a:srgbClr val="FF0000"/>
                </a:solidFill>
                <a:latin typeface="KagePro-DemiBold" panose="01000000000000000000" pitchFamily="50" charset="0"/>
                <a:ea typeface="KagePro-DemiBold" panose="01000000000000000000" pitchFamily="50" charset="0"/>
              </a:rPr>
              <a:t>1. </a:t>
            </a:r>
            <a:r>
              <a:rPr lang="en-US" sz="2800" dirty="0" err="1">
                <a:solidFill>
                  <a:srgbClr val="FF0000"/>
                </a:solidFill>
                <a:latin typeface="KagePro-DemiBold" panose="01000000000000000000" pitchFamily="50" charset="0"/>
                <a:ea typeface="KagePro-DemiBold" panose="01000000000000000000" pitchFamily="50" charset="0"/>
              </a:rPr>
              <a:t>Cột</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dữ</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liệu</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Trung</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bình</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cần</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điều</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chỉnh</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chỉ</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cho</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phép</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hiển</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thị</a:t>
            </a:r>
            <a:r>
              <a:rPr lang="en-US" sz="2800" dirty="0">
                <a:solidFill>
                  <a:srgbClr val="FF0000"/>
                </a:solidFill>
                <a:latin typeface="KagePro-DemiBold" panose="01000000000000000000" pitchFamily="50" charset="0"/>
                <a:ea typeface="KagePro-DemiBold" panose="01000000000000000000" pitchFamily="50" charset="0"/>
              </a:rPr>
              <a:t> bao </a:t>
            </a:r>
            <a:r>
              <a:rPr lang="en-US" sz="2800" dirty="0" err="1">
                <a:solidFill>
                  <a:srgbClr val="FF0000"/>
                </a:solidFill>
                <a:latin typeface="KagePro-DemiBold" panose="01000000000000000000" pitchFamily="50" charset="0"/>
                <a:ea typeface="KagePro-DemiBold" panose="01000000000000000000" pitchFamily="50" charset="0"/>
              </a:rPr>
              <a:t>nhiêu</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chữ</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số</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thập</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phân</a:t>
            </a:r>
            <a:r>
              <a:rPr lang="en-US" sz="2800" dirty="0">
                <a:solidFill>
                  <a:srgbClr val="FF0000"/>
                </a:solidFill>
                <a:latin typeface="KagePro-DemiBold" panose="01000000000000000000" pitchFamily="50" charset="0"/>
                <a:ea typeface="KagePro-DemiBold" panose="01000000000000000000" pitchFamily="50" charset="0"/>
              </a:rPr>
              <a:t>.</a:t>
            </a:r>
          </a:p>
          <a:p>
            <a:pPr algn="ctr"/>
            <a:r>
              <a:rPr lang="en-US" sz="2800" dirty="0">
                <a:solidFill>
                  <a:srgbClr val="FF0000"/>
                </a:solidFill>
                <a:latin typeface="KagePro-DemiBold" panose="01000000000000000000" pitchFamily="50" charset="0"/>
                <a:ea typeface="KagePro-DemiBold" panose="01000000000000000000" pitchFamily="50" charset="0"/>
              </a:rPr>
              <a:t>2. </a:t>
            </a:r>
            <a:r>
              <a:rPr lang="en-US" sz="2800" dirty="0" err="1">
                <a:solidFill>
                  <a:srgbClr val="FF0000"/>
                </a:solidFill>
                <a:latin typeface="KagePro-DemiBold" panose="01000000000000000000" pitchFamily="50" charset="0"/>
                <a:ea typeface="KagePro-DemiBold" panose="01000000000000000000" pitchFamily="50" charset="0"/>
              </a:rPr>
              <a:t>Cột</a:t>
            </a:r>
            <a:r>
              <a:rPr lang="en-US" sz="2800" dirty="0">
                <a:solidFill>
                  <a:srgbClr val="FF0000"/>
                </a:solidFill>
                <a:latin typeface="KagePro-DemiBold" panose="01000000000000000000" pitchFamily="50" charset="0"/>
                <a:ea typeface="KagePro-DemiBold" panose="01000000000000000000" pitchFamily="50" charset="0"/>
              </a:rPr>
              <a:t> Chi </a:t>
            </a:r>
            <a:r>
              <a:rPr lang="en-US" sz="2800" dirty="0" err="1">
                <a:solidFill>
                  <a:srgbClr val="FF0000"/>
                </a:solidFill>
                <a:latin typeface="KagePro-DemiBold" panose="01000000000000000000" pitchFamily="50" charset="0"/>
                <a:ea typeface="KagePro-DemiBold" panose="01000000000000000000" pitchFamily="50" charset="0"/>
              </a:rPr>
              <a:t>phí</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nên</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trình</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bày</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theo</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dữ</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liệu</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số</a:t>
            </a:r>
            <a:r>
              <a:rPr lang="en-US" sz="2800" dirty="0">
                <a:solidFill>
                  <a:srgbClr val="FF0000"/>
                </a:solidFill>
                <a:latin typeface="KagePro-DemiBold" panose="01000000000000000000" pitchFamily="50" charset="0"/>
                <a:ea typeface="KagePro-DemiBold" panose="01000000000000000000" pitchFamily="50" charset="0"/>
              </a:rPr>
              <a:t> </a:t>
            </a:r>
            <a:r>
              <a:rPr lang="en-US" sz="2800" dirty="0" err="1">
                <a:solidFill>
                  <a:srgbClr val="FF0000"/>
                </a:solidFill>
                <a:latin typeface="KagePro-DemiBold" panose="01000000000000000000" pitchFamily="50" charset="0"/>
                <a:ea typeface="KagePro-DemiBold" panose="01000000000000000000" pitchFamily="50" charset="0"/>
              </a:rPr>
              <a:t>tiền</a:t>
            </a:r>
            <a:r>
              <a:rPr lang="en-US" sz="2800" dirty="0">
                <a:solidFill>
                  <a:srgbClr val="FF0000"/>
                </a:solidFill>
                <a:latin typeface="KagePro-DemiBold" panose="01000000000000000000" pitchFamily="50" charset="0"/>
                <a:ea typeface="KagePro-DemiBold" panose="01000000000000000000" pitchFamily="50"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9" name="Google Shape;1029;p32"/>
          <p:cNvSpPr/>
          <p:nvPr/>
        </p:nvSpPr>
        <p:spPr>
          <a:xfrm>
            <a:off x="25" y="2189100"/>
            <a:ext cx="1028700" cy="103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a:off x="25" y="3227400"/>
            <a:ext cx="1028700" cy="1916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flipH="1">
            <a:off x="116928" y="2311011"/>
            <a:ext cx="794894" cy="794478"/>
            <a:chOff x="1787252" y="2338103"/>
            <a:chExt cx="589029" cy="588721"/>
          </a:xfrm>
        </p:grpSpPr>
        <p:sp>
          <p:nvSpPr>
            <p:cNvPr id="1032" name="Google Shape;1032;p32"/>
            <p:cNvSpPr/>
            <p:nvPr/>
          </p:nvSpPr>
          <p:spPr>
            <a:xfrm>
              <a:off x="2163780" y="2715093"/>
              <a:ext cx="120641" cy="119501"/>
            </a:xfrm>
            <a:custGeom>
              <a:avLst/>
              <a:gdLst/>
              <a:ahLst/>
              <a:cxnLst/>
              <a:rect l="l" t="t" r="r" b="b"/>
              <a:pathLst>
                <a:path w="3915" h="3878" extrusionOk="0">
                  <a:moveTo>
                    <a:pt x="172" y="0"/>
                  </a:moveTo>
                  <a:cubicBezTo>
                    <a:pt x="133" y="0"/>
                    <a:pt x="93" y="12"/>
                    <a:pt x="62" y="37"/>
                  </a:cubicBezTo>
                  <a:cubicBezTo>
                    <a:pt x="1" y="98"/>
                    <a:pt x="1" y="196"/>
                    <a:pt x="62" y="258"/>
                  </a:cubicBezTo>
                  <a:lnTo>
                    <a:pt x="3632" y="3828"/>
                  </a:lnTo>
                  <a:cubicBezTo>
                    <a:pt x="3669" y="3853"/>
                    <a:pt x="3706" y="3877"/>
                    <a:pt x="3743" y="3877"/>
                  </a:cubicBezTo>
                  <a:cubicBezTo>
                    <a:pt x="3779" y="3877"/>
                    <a:pt x="3816" y="3865"/>
                    <a:pt x="3853" y="3828"/>
                  </a:cubicBezTo>
                  <a:cubicBezTo>
                    <a:pt x="3914" y="3767"/>
                    <a:pt x="3914" y="3669"/>
                    <a:pt x="3853" y="3607"/>
                  </a:cubicBezTo>
                  <a:lnTo>
                    <a:pt x="283" y="37"/>
                  </a:lnTo>
                  <a:cubicBezTo>
                    <a:pt x="252" y="12"/>
                    <a:pt x="212"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a:off x="2182300" y="2732843"/>
              <a:ext cx="193980" cy="193980"/>
            </a:xfrm>
            <a:custGeom>
              <a:avLst/>
              <a:gdLst/>
              <a:ahLst/>
              <a:cxnLst/>
              <a:rect l="l" t="t" r="r" b="b"/>
              <a:pathLst>
                <a:path w="6295" h="6295" extrusionOk="0">
                  <a:moveTo>
                    <a:pt x="4270" y="1"/>
                  </a:moveTo>
                  <a:lnTo>
                    <a:pt x="3080" y="1817"/>
                  </a:lnTo>
                  <a:lnTo>
                    <a:pt x="1718" y="123"/>
                  </a:lnTo>
                  <a:lnTo>
                    <a:pt x="2160" y="2246"/>
                  </a:lnTo>
                  <a:lnTo>
                    <a:pt x="1" y="2013"/>
                  </a:lnTo>
                  <a:lnTo>
                    <a:pt x="1817" y="3215"/>
                  </a:lnTo>
                  <a:lnTo>
                    <a:pt x="124" y="4577"/>
                  </a:lnTo>
                  <a:lnTo>
                    <a:pt x="2246" y="4135"/>
                  </a:lnTo>
                  <a:lnTo>
                    <a:pt x="2246" y="4135"/>
                  </a:lnTo>
                  <a:lnTo>
                    <a:pt x="2013" y="6295"/>
                  </a:lnTo>
                  <a:lnTo>
                    <a:pt x="3215" y="4479"/>
                  </a:lnTo>
                  <a:lnTo>
                    <a:pt x="4577" y="6160"/>
                  </a:lnTo>
                  <a:lnTo>
                    <a:pt x="4577" y="6160"/>
                  </a:lnTo>
                  <a:lnTo>
                    <a:pt x="4135" y="4037"/>
                  </a:lnTo>
                  <a:lnTo>
                    <a:pt x="6295" y="4270"/>
                  </a:lnTo>
                  <a:lnTo>
                    <a:pt x="4479" y="3080"/>
                  </a:lnTo>
                  <a:lnTo>
                    <a:pt x="6160" y="1718"/>
                  </a:lnTo>
                  <a:lnTo>
                    <a:pt x="6160" y="1718"/>
                  </a:lnTo>
                  <a:lnTo>
                    <a:pt x="4037" y="2160"/>
                  </a:lnTo>
                  <a:lnTo>
                    <a:pt x="42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a:off x="1848111" y="2398654"/>
              <a:ext cx="401889" cy="399763"/>
            </a:xfrm>
            <a:custGeom>
              <a:avLst/>
              <a:gdLst/>
              <a:ahLst/>
              <a:cxnLst/>
              <a:rect l="l" t="t" r="r" b="b"/>
              <a:pathLst>
                <a:path w="13042" h="12973" extrusionOk="0">
                  <a:moveTo>
                    <a:pt x="5190" y="0"/>
                  </a:moveTo>
                  <a:lnTo>
                    <a:pt x="0" y="5190"/>
                  </a:lnTo>
                  <a:lnTo>
                    <a:pt x="7423" y="12612"/>
                  </a:lnTo>
                  <a:cubicBezTo>
                    <a:pt x="7665" y="12855"/>
                    <a:pt x="7982" y="12972"/>
                    <a:pt x="8299" y="12972"/>
                  </a:cubicBezTo>
                  <a:cubicBezTo>
                    <a:pt x="8367" y="12972"/>
                    <a:pt x="8435" y="12967"/>
                    <a:pt x="8503" y="12956"/>
                  </a:cubicBezTo>
                  <a:cubicBezTo>
                    <a:pt x="8748" y="12919"/>
                    <a:pt x="8981" y="12809"/>
                    <a:pt x="9177" y="12612"/>
                  </a:cubicBezTo>
                  <a:lnTo>
                    <a:pt x="12613" y="9177"/>
                  </a:lnTo>
                  <a:cubicBezTo>
                    <a:pt x="12784" y="9005"/>
                    <a:pt x="12895" y="8785"/>
                    <a:pt x="12944" y="8564"/>
                  </a:cubicBezTo>
                  <a:cubicBezTo>
                    <a:pt x="13042" y="8171"/>
                    <a:pt x="12919" y="7730"/>
                    <a:pt x="12613" y="7423"/>
                  </a:cubicBezTo>
                  <a:lnTo>
                    <a:pt x="51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a:off x="2144891" y="2595624"/>
              <a:ext cx="82060" cy="177710"/>
            </a:xfrm>
            <a:custGeom>
              <a:avLst/>
              <a:gdLst/>
              <a:ahLst/>
              <a:cxnLst/>
              <a:rect l="l" t="t" r="r" b="b"/>
              <a:pathLst>
                <a:path w="2663" h="5767" extrusionOk="0">
                  <a:moveTo>
                    <a:pt x="1951" y="0"/>
                  </a:moveTo>
                  <a:lnTo>
                    <a:pt x="0" y="5767"/>
                  </a:lnTo>
                  <a:lnTo>
                    <a:pt x="0" y="5767"/>
                  </a:lnTo>
                  <a:lnTo>
                    <a:pt x="1448" y="4319"/>
                  </a:lnTo>
                  <a:lnTo>
                    <a:pt x="2663" y="712"/>
                  </a:lnTo>
                  <a:lnTo>
                    <a:pt x="19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a:off x="2067391" y="2538893"/>
              <a:ext cx="102860" cy="257120"/>
            </a:xfrm>
            <a:custGeom>
              <a:avLst/>
              <a:gdLst/>
              <a:ahLst/>
              <a:cxnLst/>
              <a:rect l="l" t="t" r="r" b="b"/>
              <a:pathLst>
                <a:path w="3338" h="8344" extrusionOk="0">
                  <a:moveTo>
                    <a:pt x="2626" y="1"/>
                  </a:moveTo>
                  <a:lnTo>
                    <a:pt x="0" y="7755"/>
                  </a:lnTo>
                  <a:lnTo>
                    <a:pt x="749" y="8344"/>
                  </a:lnTo>
                  <a:lnTo>
                    <a:pt x="3337" y="713"/>
                  </a:lnTo>
                  <a:lnTo>
                    <a:pt x="26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a:off x="2010660" y="2482194"/>
              <a:ext cx="102860" cy="260911"/>
            </a:xfrm>
            <a:custGeom>
              <a:avLst/>
              <a:gdLst/>
              <a:ahLst/>
              <a:cxnLst/>
              <a:rect l="l" t="t" r="r" b="b"/>
              <a:pathLst>
                <a:path w="3338" h="8467" extrusionOk="0">
                  <a:moveTo>
                    <a:pt x="2626" y="1"/>
                  </a:moveTo>
                  <a:lnTo>
                    <a:pt x="1" y="7754"/>
                  </a:lnTo>
                  <a:lnTo>
                    <a:pt x="712" y="8466"/>
                  </a:lnTo>
                  <a:lnTo>
                    <a:pt x="3338" y="712"/>
                  </a:lnTo>
                  <a:lnTo>
                    <a:pt x="26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a:off x="1953961" y="2425494"/>
              <a:ext cx="102860" cy="260880"/>
            </a:xfrm>
            <a:custGeom>
              <a:avLst/>
              <a:gdLst/>
              <a:ahLst/>
              <a:cxnLst/>
              <a:rect l="l" t="t" r="r" b="b"/>
              <a:pathLst>
                <a:path w="3338" h="8466" extrusionOk="0">
                  <a:moveTo>
                    <a:pt x="2626" y="0"/>
                  </a:moveTo>
                  <a:lnTo>
                    <a:pt x="1" y="7754"/>
                  </a:lnTo>
                  <a:lnTo>
                    <a:pt x="712" y="8466"/>
                  </a:lnTo>
                  <a:lnTo>
                    <a:pt x="3338" y="712"/>
                  </a:lnTo>
                  <a:lnTo>
                    <a:pt x="26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a:off x="1897261" y="2414524"/>
              <a:ext cx="94910" cy="215150"/>
            </a:xfrm>
            <a:custGeom>
              <a:avLst/>
              <a:gdLst/>
              <a:ahLst/>
              <a:cxnLst/>
              <a:rect l="l" t="t" r="r" b="b"/>
              <a:pathLst>
                <a:path w="3080" h="6982" extrusionOk="0">
                  <a:moveTo>
                    <a:pt x="3080" y="1"/>
                  </a:moveTo>
                  <a:lnTo>
                    <a:pt x="1632" y="1436"/>
                  </a:lnTo>
                  <a:lnTo>
                    <a:pt x="0" y="6270"/>
                  </a:lnTo>
                  <a:lnTo>
                    <a:pt x="712" y="6981"/>
                  </a:lnTo>
                  <a:lnTo>
                    <a:pt x="30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a:off x="1948291" y="2613866"/>
              <a:ext cx="114971" cy="114108"/>
            </a:xfrm>
            <a:custGeom>
              <a:avLst/>
              <a:gdLst/>
              <a:ahLst/>
              <a:cxnLst/>
              <a:rect l="l" t="t" r="r" b="b"/>
              <a:pathLst>
                <a:path w="3731" h="3703" extrusionOk="0">
                  <a:moveTo>
                    <a:pt x="160" y="0"/>
                  </a:moveTo>
                  <a:cubicBezTo>
                    <a:pt x="120" y="0"/>
                    <a:pt x="80" y="16"/>
                    <a:pt x="50" y="46"/>
                  </a:cubicBezTo>
                  <a:cubicBezTo>
                    <a:pt x="1" y="108"/>
                    <a:pt x="1" y="206"/>
                    <a:pt x="50" y="267"/>
                  </a:cubicBezTo>
                  <a:lnTo>
                    <a:pt x="3448" y="3666"/>
                  </a:lnTo>
                  <a:cubicBezTo>
                    <a:pt x="3485" y="3690"/>
                    <a:pt x="3522" y="3702"/>
                    <a:pt x="3558" y="3702"/>
                  </a:cubicBezTo>
                  <a:cubicBezTo>
                    <a:pt x="3595" y="3702"/>
                    <a:pt x="3632" y="3690"/>
                    <a:pt x="3669" y="3666"/>
                  </a:cubicBezTo>
                  <a:cubicBezTo>
                    <a:pt x="3730" y="3604"/>
                    <a:pt x="3730" y="3506"/>
                    <a:pt x="3669" y="3445"/>
                  </a:cubicBezTo>
                  <a:lnTo>
                    <a:pt x="270" y="46"/>
                  </a:lnTo>
                  <a:cubicBezTo>
                    <a:pt x="240" y="16"/>
                    <a:pt x="20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2121440" y="2536736"/>
              <a:ext cx="36701" cy="35838"/>
            </a:xfrm>
            <a:custGeom>
              <a:avLst/>
              <a:gdLst/>
              <a:ahLst/>
              <a:cxnLst/>
              <a:rect l="l" t="t" r="r" b="b"/>
              <a:pathLst>
                <a:path w="1191" h="1163" extrusionOk="0">
                  <a:moveTo>
                    <a:pt x="172" y="0"/>
                  </a:moveTo>
                  <a:cubicBezTo>
                    <a:pt x="132" y="0"/>
                    <a:pt x="93" y="16"/>
                    <a:pt x="62" y="46"/>
                  </a:cubicBezTo>
                  <a:cubicBezTo>
                    <a:pt x="1" y="108"/>
                    <a:pt x="1" y="206"/>
                    <a:pt x="62" y="267"/>
                  </a:cubicBezTo>
                  <a:lnTo>
                    <a:pt x="921" y="1126"/>
                  </a:lnTo>
                  <a:cubicBezTo>
                    <a:pt x="945" y="1151"/>
                    <a:pt x="994" y="1163"/>
                    <a:pt x="1031" y="1163"/>
                  </a:cubicBezTo>
                  <a:cubicBezTo>
                    <a:pt x="1068" y="1163"/>
                    <a:pt x="1105" y="1151"/>
                    <a:pt x="1129" y="1126"/>
                  </a:cubicBezTo>
                  <a:cubicBezTo>
                    <a:pt x="1191" y="1065"/>
                    <a:pt x="1191" y="967"/>
                    <a:pt x="1129" y="905"/>
                  </a:cubicBezTo>
                  <a:lnTo>
                    <a:pt x="283" y="46"/>
                  </a:lnTo>
                  <a:cubicBezTo>
                    <a:pt x="252" y="16"/>
                    <a:pt x="212"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a:off x="2166060" y="2581356"/>
              <a:ext cx="22341" cy="21478"/>
            </a:xfrm>
            <a:custGeom>
              <a:avLst/>
              <a:gdLst/>
              <a:ahLst/>
              <a:cxnLst/>
              <a:rect l="l" t="t" r="r" b="b"/>
              <a:pathLst>
                <a:path w="725" h="697" extrusionOk="0">
                  <a:moveTo>
                    <a:pt x="160" y="0"/>
                  </a:moveTo>
                  <a:cubicBezTo>
                    <a:pt x="120" y="0"/>
                    <a:pt x="80" y="15"/>
                    <a:pt x="49" y="46"/>
                  </a:cubicBezTo>
                  <a:cubicBezTo>
                    <a:pt x="0" y="107"/>
                    <a:pt x="0" y="193"/>
                    <a:pt x="49" y="255"/>
                  </a:cubicBezTo>
                  <a:lnTo>
                    <a:pt x="454" y="647"/>
                  </a:lnTo>
                  <a:cubicBezTo>
                    <a:pt x="478" y="683"/>
                    <a:pt x="513" y="695"/>
                    <a:pt x="559" y="696"/>
                  </a:cubicBezTo>
                  <a:lnTo>
                    <a:pt x="559" y="696"/>
                  </a:lnTo>
                  <a:cubicBezTo>
                    <a:pt x="605" y="695"/>
                    <a:pt x="639" y="683"/>
                    <a:pt x="663" y="647"/>
                  </a:cubicBezTo>
                  <a:cubicBezTo>
                    <a:pt x="724" y="586"/>
                    <a:pt x="724" y="500"/>
                    <a:pt x="663" y="439"/>
                  </a:cubicBezTo>
                  <a:lnTo>
                    <a:pt x="270" y="46"/>
                  </a:lnTo>
                  <a:cubicBezTo>
                    <a:pt x="240" y="15"/>
                    <a:pt x="200" y="0"/>
                    <a:pt x="160" y="0"/>
                  </a:cubicBezTo>
                  <a:close/>
                  <a:moveTo>
                    <a:pt x="559" y="696"/>
                  </a:moveTo>
                  <a:cubicBezTo>
                    <a:pt x="557" y="696"/>
                    <a:pt x="554" y="696"/>
                    <a:pt x="552" y="696"/>
                  </a:cubicBezTo>
                  <a:lnTo>
                    <a:pt x="565" y="696"/>
                  </a:lnTo>
                  <a:cubicBezTo>
                    <a:pt x="563" y="696"/>
                    <a:pt x="561" y="696"/>
                    <a:pt x="559" y="6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a:off x="1787252" y="2338103"/>
              <a:ext cx="250680" cy="249293"/>
            </a:xfrm>
            <a:custGeom>
              <a:avLst/>
              <a:gdLst/>
              <a:ahLst/>
              <a:cxnLst/>
              <a:rect l="l" t="t" r="r" b="b"/>
              <a:pathLst>
                <a:path w="8135" h="8090" extrusionOk="0">
                  <a:moveTo>
                    <a:pt x="515" y="1"/>
                  </a:moveTo>
                  <a:cubicBezTo>
                    <a:pt x="380" y="1"/>
                    <a:pt x="249" y="60"/>
                    <a:pt x="160" y="150"/>
                  </a:cubicBezTo>
                  <a:cubicBezTo>
                    <a:pt x="61" y="248"/>
                    <a:pt x="0" y="383"/>
                    <a:pt x="12" y="542"/>
                  </a:cubicBezTo>
                  <a:lnTo>
                    <a:pt x="748" y="7646"/>
                  </a:lnTo>
                  <a:cubicBezTo>
                    <a:pt x="773" y="7854"/>
                    <a:pt x="908" y="8014"/>
                    <a:pt x="1092" y="8063"/>
                  </a:cubicBezTo>
                  <a:cubicBezTo>
                    <a:pt x="1143" y="8080"/>
                    <a:pt x="1197" y="8089"/>
                    <a:pt x="1251" y="8089"/>
                  </a:cubicBezTo>
                  <a:cubicBezTo>
                    <a:pt x="1314" y="8089"/>
                    <a:pt x="1376" y="8077"/>
                    <a:pt x="1436" y="8051"/>
                  </a:cubicBezTo>
                  <a:cubicBezTo>
                    <a:pt x="2331" y="7633"/>
                    <a:pt x="4000" y="6738"/>
                    <a:pt x="5374" y="5364"/>
                  </a:cubicBezTo>
                  <a:cubicBezTo>
                    <a:pt x="6748" y="3977"/>
                    <a:pt x="7643" y="2309"/>
                    <a:pt x="8061" y="1425"/>
                  </a:cubicBezTo>
                  <a:cubicBezTo>
                    <a:pt x="8134" y="1266"/>
                    <a:pt x="8110" y="1094"/>
                    <a:pt x="8024" y="959"/>
                  </a:cubicBezTo>
                  <a:cubicBezTo>
                    <a:pt x="7950" y="837"/>
                    <a:pt x="7815" y="751"/>
                    <a:pt x="7656" y="738"/>
                  </a:cubicBezTo>
                  <a:lnTo>
                    <a:pt x="552" y="2"/>
                  </a:lnTo>
                  <a:cubicBezTo>
                    <a:pt x="540" y="1"/>
                    <a:pt x="527" y="1"/>
                    <a:pt x="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1820871" y="2400873"/>
              <a:ext cx="21232" cy="92692"/>
            </a:xfrm>
            <a:custGeom>
              <a:avLst/>
              <a:gdLst/>
              <a:ahLst/>
              <a:cxnLst/>
              <a:rect l="l" t="t" r="r" b="b"/>
              <a:pathLst>
                <a:path w="689" h="3008" extrusionOk="0">
                  <a:moveTo>
                    <a:pt x="167" y="0"/>
                  </a:moveTo>
                  <a:cubicBezTo>
                    <a:pt x="161" y="0"/>
                    <a:pt x="155" y="1"/>
                    <a:pt x="148" y="2"/>
                  </a:cubicBezTo>
                  <a:cubicBezTo>
                    <a:pt x="62" y="14"/>
                    <a:pt x="1" y="88"/>
                    <a:pt x="13" y="174"/>
                  </a:cubicBezTo>
                  <a:lnTo>
                    <a:pt x="369" y="2873"/>
                  </a:lnTo>
                  <a:cubicBezTo>
                    <a:pt x="381" y="2946"/>
                    <a:pt x="455" y="3008"/>
                    <a:pt x="529" y="3008"/>
                  </a:cubicBezTo>
                  <a:lnTo>
                    <a:pt x="541" y="3008"/>
                  </a:lnTo>
                  <a:cubicBezTo>
                    <a:pt x="627" y="2995"/>
                    <a:pt x="688" y="2910"/>
                    <a:pt x="676" y="2836"/>
                  </a:cubicBezTo>
                  <a:lnTo>
                    <a:pt x="320" y="137"/>
                  </a:lnTo>
                  <a:cubicBezTo>
                    <a:pt x="309" y="58"/>
                    <a:pt x="23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1834121" y="2510513"/>
              <a:ext cx="11371" cy="26901"/>
            </a:xfrm>
            <a:custGeom>
              <a:avLst/>
              <a:gdLst/>
              <a:ahLst/>
              <a:cxnLst/>
              <a:rect l="l" t="t" r="r" b="b"/>
              <a:pathLst>
                <a:path w="369" h="873" extrusionOk="0">
                  <a:moveTo>
                    <a:pt x="169" y="0"/>
                  </a:moveTo>
                  <a:cubicBezTo>
                    <a:pt x="162" y="0"/>
                    <a:pt x="155" y="1"/>
                    <a:pt x="148" y="2"/>
                  </a:cubicBezTo>
                  <a:cubicBezTo>
                    <a:pt x="62" y="2"/>
                    <a:pt x="0" y="75"/>
                    <a:pt x="13" y="161"/>
                  </a:cubicBezTo>
                  <a:lnTo>
                    <a:pt x="62" y="726"/>
                  </a:lnTo>
                  <a:cubicBezTo>
                    <a:pt x="74" y="812"/>
                    <a:pt x="135" y="873"/>
                    <a:pt x="209" y="873"/>
                  </a:cubicBezTo>
                  <a:lnTo>
                    <a:pt x="209" y="861"/>
                  </a:lnTo>
                  <a:lnTo>
                    <a:pt x="234" y="861"/>
                  </a:lnTo>
                  <a:cubicBezTo>
                    <a:pt x="307" y="861"/>
                    <a:pt x="368" y="787"/>
                    <a:pt x="368" y="701"/>
                  </a:cubicBezTo>
                  <a:lnTo>
                    <a:pt x="319" y="137"/>
                  </a:lnTo>
                  <a:cubicBezTo>
                    <a:pt x="308" y="58"/>
                    <a:pt x="246"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1956981" y="2404016"/>
              <a:ext cx="37841" cy="47979"/>
            </a:xfrm>
            <a:custGeom>
              <a:avLst/>
              <a:gdLst/>
              <a:ahLst/>
              <a:cxnLst/>
              <a:rect l="l" t="t" r="r" b="b"/>
              <a:pathLst>
                <a:path w="1228" h="1557" extrusionOk="0">
                  <a:moveTo>
                    <a:pt x="1056" y="0"/>
                  </a:moveTo>
                  <a:cubicBezTo>
                    <a:pt x="1000" y="0"/>
                    <a:pt x="946" y="33"/>
                    <a:pt x="921" y="84"/>
                  </a:cubicBezTo>
                  <a:cubicBezTo>
                    <a:pt x="528" y="820"/>
                    <a:pt x="62" y="1299"/>
                    <a:pt x="62" y="1299"/>
                  </a:cubicBezTo>
                  <a:cubicBezTo>
                    <a:pt x="1" y="1360"/>
                    <a:pt x="1" y="1458"/>
                    <a:pt x="62" y="1519"/>
                  </a:cubicBezTo>
                  <a:cubicBezTo>
                    <a:pt x="87" y="1544"/>
                    <a:pt x="123" y="1556"/>
                    <a:pt x="172" y="1556"/>
                  </a:cubicBezTo>
                  <a:cubicBezTo>
                    <a:pt x="209" y="1556"/>
                    <a:pt x="246" y="1544"/>
                    <a:pt x="271" y="1519"/>
                  </a:cubicBezTo>
                  <a:cubicBezTo>
                    <a:pt x="295" y="1495"/>
                    <a:pt x="786" y="1004"/>
                    <a:pt x="1191" y="219"/>
                  </a:cubicBezTo>
                  <a:cubicBezTo>
                    <a:pt x="1228" y="145"/>
                    <a:pt x="1203" y="59"/>
                    <a:pt x="1129" y="23"/>
                  </a:cubicBezTo>
                  <a:cubicBezTo>
                    <a:pt x="1106" y="7"/>
                    <a:pt x="1081" y="0"/>
                    <a:pt x="1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2"/>
          <p:cNvGrpSpPr/>
          <p:nvPr/>
        </p:nvGrpSpPr>
        <p:grpSpPr>
          <a:xfrm>
            <a:off x="188808" y="3472611"/>
            <a:ext cx="651134" cy="1425679"/>
            <a:chOff x="4608334" y="2122274"/>
            <a:chExt cx="303220" cy="663909"/>
          </a:xfrm>
        </p:grpSpPr>
        <p:sp>
          <p:nvSpPr>
            <p:cNvPr id="1048" name="Google Shape;1048;p32"/>
            <p:cNvSpPr/>
            <p:nvPr/>
          </p:nvSpPr>
          <p:spPr>
            <a:xfrm>
              <a:off x="4631753" y="2191855"/>
              <a:ext cx="260510" cy="594329"/>
            </a:xfrm>
            <a:custGeom>
              <a:avLst/>
              <a:gdLst/>
              <a:ahLst/>
              <a:cxnLst/>
              <a:rect l="l" t="t" r="r" b="b"/>
              <a:pathLst>
                <a:path w="8454" h="19287" extrusionOk="0">
                  <a:moveTo>
                    <a:pt x="3264" y="0"/>
                  </a:moveTo>
                  <a:lnTo>
                    <a:pt x="3264" y="4724"/>
                  </a:lnTo>
                  <a:lnTo>
                    <a:pt x="1571" y="6809"/>
                  </a:lnTo>
                  <a:cubicBezTo>
                    <a:pt x="1093" y="7398"/>
                    <a:pt x="725" y="8049"/>
                    <a:pt x="455" y="8748"/>
                  </a:cubicBezTo>
                  <a:cubicBezTo>
                    <a:pt x="160" y="9533"/>
                    <a:pt x="1" y="10380"/>
                    <a:pt x="1" y="11238"/>
                  </a:cubicBezTo>
                  <a:lnTo>
                    <a:pt x="1" y="18133"/>
                  </a:lnTo>
                  <a:cubicBezTo>
                    <a:pt x="1" y="18133"/>
                    <a:pt x="639" y="18600"/>
                    <a:pt x="1853" y="18943"/>
                  </a:cubicBezTo>
                  <a:cubicBezTo>
                    <a:pt x="2638" y="19176"/>
                    <a:pt x="3448" y="19287"/>
                    <a:pt x="4258" y="19287"/>
                  </a:cubicBezTo>
                  <a:cubicBezTo>
                    <a:pt x="5055" y="19274"/>
                    <a:pt x="5841" y="19164"/>
                    <a:pt x="6601" y="18943"/>
                  </a:cubicBezTo>
                  <a:cubicBezTo>
                    <a:pt x="7816" y="18600"/>
                    <a:pt x="8454" y="18133"/>
                    <a:pt x="8454" y="18133"/>
                  </a:cubicBezTo>
                  <a:lnTo>
                    <a:pt x="8454" y="11238"/>
                  </a:lnTo>
                  <a:cubicBezTo>
                    <a:pt x="8454" y="10380"/>
                    <a:pt x="8294" y="9533"/>
                    <a:pt x="7988" y="8748"/>
                  </a:cubicBezTo>
                  <a:cubicBezTo>
                    <a:pt x="7730" y="8049"/>
                    <a:pt x="7350" y="7398"/>
                    <a:pt x="6883" y="6809"/>
                  </a:cubicBezTo>
                  <a:lnTo>
                    <a:pt x="5190" y="4724"/>
                  </a:lnTo>
                  <a:lnTo>
                    <a:pt x="51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4612463" y="2509434"/>
              <a:ext cx="294930" cy="166124"/>
            </a:xfrm>
            <a:custGeom>
              <a:avLst/>
              <a:gdLst/>
              <a:ahLst/>
              <a:cxnLst/>
              <a:rect l="l" t="t" r="r" b="b"/>
              <a:pathLst>
                <a:path w="9571" h="5391" extrusionOk="0">
                  <a:moveTo>
                    <a:pt x="1" y="0"/>
                  </a:moveTo>
                  <a:lnTo>
                    <a:pt x="1" y="4000"/>
                  </a:lnTo>
                  <a:cubicBezTo>
                    <a:pt x="1" y="4000"/>
                    <a:pt x="1991" y="5390"/>
                    <a:pt x="4827" y="5390"/>
                  </a:cubicBezTo>
                  <a:cubicBezTo>
                    <a:pt x="6244" y="5390"/>
                    <a:pt x="7873" y="5042"/>
                    <a:pt x="9571" y="4000"/>
                  </a:cubicBezTo>
                  <a:lnTo>
                    <a:pt x="9571" y="0"/>
                  </a:lnTo>
                  <a:cubicBezTo>
                    <a:pt x="7873" y="1043"/>
                    <a:pt x="6244" y="1390"/>
                    <a:pt x="4827" y="1390"/>
                  </a:cubicBezTo>
                  <a:cubicBezTo>
                    <a:pt x="1991" y="1390"/>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4608334" y="2527276"/>
              <a:ext cx="303220" cy="49458"/>
            </a:xfrm>
            <a:custGeom>
              <a:avLst/>
              <a:gdLst/>
              <a:ahLst/>
              <a:cxnLst/>
              <a:rect l="l" t="t" r="r" b="b"/>
              <a:pathLst>
                <a:path w="9840" h="1605" extrusionOk="0">
                  <a:moveTo>
                    <a:pt x="131" y="1"/>
                  </a:moveTo>
                  <a:cubicBezTo>
                    <a:pt x="95" y="1"/>
                    <a:pt x="59" y="17"/>
                    <a:pt x="37" y="47"/>
                  </a:cubicBezTo>
                  <a:cubicBezTo>
                    <a:pt x="0" y="96"/>
                    <a:pt x="12" y="169"/>
                    <a:pt x="61" y="206"/>
                  </a:cubicBezTo>
                  <a:cubicBezTo>
                    <a:pt x="98" y="231"/>
                    <a:pt x="2123" y="1605"/>
                    <a:pt x="4981" y="1605"/>
                  </a:cubicBezTo>
                  <a:cubicBezTo>
                    <a:pt x="6417" y="1605"/>
                    <a:pt x="8061" y="1249"/>
                    <a:pt x="9766" y="206"/>
                  </a:cubicBezTo>
                  <a:cubicBezTo>
                    <a:pt x="9827" y="182"/>
                    <a:pt x="9840" y="108"/>
                    <a:pt x="9803" y="59"/>
                  </a:cubicBezTo>
                  <a:cubicBezTo>
                    <a:pt x="9787" y="21"/>
                    <a:pt x="9753" y="1"/>
                    <a:pt x="9717" y="1"/>
                  </a:cubicBezTo>
                  <a:cubicBezTo>
                    <a:pt x="9696" y="1"/>
                    <a:pt x="9674" y="8"/>
                    <a:pt x="9655" y="22"/>
                  </a:cubicBezTo>
                  <a:cubicBezTo>
                    <a:pt x="7988" y="1040"/>
                    <a:pt x="6382" y="1380"/>
                    <a:pt x="4981" y="1380"/>
                  </a:cubicBezTo>
                  <a:cubicBezTo>
                    <a:pt x="2195" y="1380"/>
                    <a:pt x="221" y="39"/>
                    <a:pt x="196" y="22"/>
                  </a:cubicBezTo>
                  <a:cubicBezTo>
                    <a:pt x="177" y="8"/>
                    <a:pt x="154"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4608334" y="2604806"/>
              <a:ext cx="303220" cy="49427"/>
            </a:xfrm>
            <a:custGeom>
              <a:avLst/>
              <a:gdLst/>
              <a:ahLst/>
              <a:cxnLst/>
              <a:rect l="l" t="t" r="r" b="b"/>
              <a:pathLst>
                <a:path w="9840" h="1604" extrusionOk="0">
                  <a:moveTo>
                    <a:pt x="134" y="1"/>
                  </a:moveTo>
                  <a:cubicBezTo>
                    <a:pt x="97" y="1"/>
                    <a:pt x="60" y="20"/>
                    <a:pt x="37" y="58"/>
                  </a:cubicBezTo>
                  <a:cubicBezTo>
                    <a:pt x="0" y="107"/>
                    <a:pt x="12" y="168"/>
                    <a:pt x="61" y="205"/>
                  </a:cubicBezTo>
                  <a:cubicBezTo>
                    <a:pt x="98" y="230"/>
                    <a:pt x="2123" y="1604"/>
                    <a:pt x="4981" y="1604"/>
                  </a:cubicBezTo>
                  <a:cubicBezTo>
                    <a:pt x="6417" y="1604"/>
                    <a:pt x="8061" y="1260"/>
                    <a:pt x="9766" y="218"/>
                  </a:cubicBezTo>
                  <a:cubicBezTo>
                    <a:pt x="9827" y="181"/>
                    <a:pt x="9840" y="107"/>
                    <a:pt x="9803" y="58"/>
                  </a:cubicBezTo>
                  <a:cubicBezTo>
                    <a:pt x="9786" y="25"/>
                    <a:pt x="9748" y="4"/>
                    <a:pt x="9710" y="4"/>
                  </a:cubicBezTo>
                  <a:cubicBezTo>
                    <a:pt x="9691" y="4"/>
                    <a:pt x="9672" y="9"/>
                    <a:pt x="9655" y="21"/>
                  </a:cubicBezTo>
                  <a:cubicBezTo>
                    <a:pt x="7985" y="1042"/>
                    <a:pt x="6375" y="1382"/>
                    <a:pt x="4972" y="1382"/>
                  </a:cubicBezTo>
                  <a:cubicBezTo>
                    <a:pt x="2191" y="1382"/>
                    <a:pt x="221" y="46"/>
                    <a:pt x="196" y="21"/>
                  </a:cubicBezTo>
                  <a:cubicBezTo>
                    <a:pt x="178" y="7"/>
                    <a:pt x="15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4700194" y="2509434"/>
              <a:ext cx="124030" cy="186770"/>
            </a:xfrm>
            <a:custGeom>
              <a:avLst/>
              <a:gdLst/>
              <a:ahLst/>
              <a:cxnLst/>
              <a:rect l="l" t="t" r="r" b="b"/>
              <a:pathLst>
                <a:path w="4025" h="6061" extrusionOk="0">
                  <a:moveTo>
                    <a:pt x="2012" y="0"/>
                  </a:moveTo>
                  <a:cubicBezTo>
                    <a:pt x="896" y="0"/>
                    <a:pt x="0" y="1362"/>
                    <a:pt x="0" y="3030"/>
                  </a:cubicBezTo>
                  <a:cubicBezTo>
                    <a:pt x="0" y="4699"/>
                    <a:pt x="896" y="6061"/>
                    <a:pt x="2012" y="6061"/>
                  </a:cubicBezTo>
                  <a:cubicBezTo>
                    <a:pt x="3129" y="6061"/>
                    <a:pt x="4024" y="4699"/>
                    <a:pt x="4024" y="3030"/>
                  </a:cubicBezTo>
                  <a:cubicBezTo>
                    <a:pt x="4024" y="1362"/>
                    <a:pt x="3129" y="0"/>
                    <a:pt x="2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4710024" y="2526814"/>
              <a:ext cx="103600" cy="152010"/>
            </a:xfrm>
            <a:custGeom>
              <a:avLst/>
              <a:gdLst/>
              <a:ahLst/>
              <a:cxnLst/>
              <a:rect l="l" t="t" r="r" b="b"/>
              <a:pathLst>
                <a:path w="3362" h="4933" extrusionOk="0">
                  <a:moveTo>
                    <a:pt x="1681" y="221"/>
                  </a:moveTo>
                  <a:cubicBezTo>
                    <a:pt x="2491" y="221"/>
                    <a:pt x="3141" y="1227"/>
                    <a:pt x="3141" y="2466"/>
                  </a:cubicBezTo>
                  <a:cubicBezTo>
                    <a:pt x="3141" y="3706"/>
                    <a:pt x="2491" y="4712"/>
                    <a:pt x="1681" y="4712"/>
                  </a:cubicBezTo>
                  <a:cubicBezTo>
                    <a:pt x="884" y="4712"/>
                    <a:pt x="233" y="3706"/>
                    <a:pt x="233" y="2466"/>
                  </a:cubicBezTo>
                  <a:cubicBezTo>
                    <a:pt x="233" y="1227"/>
                    <a:pt x="884" y="221"/>
                    <a:pt x="1681" y="221"/>
                  </a:cubicBezTo>
                  <a:close/>
                  <a:moveTo>
                    <a:pt x="1681" y="0"/>
                  </a:moveTo>
                  <a:cubicBezTo>
                    <a:pt x="761" y="0"/>
                    <a:pt x="0" y="1105"/>
                    <a:pt x="0" y="2466"/>
                  </a:cubicBezTo>
                  <a:cubicBezTo>
                    <a:pt x="0" y="3828"/>
                    <a:pt x="761" y="4932"/>
                    <a:pt x="1681" y="4932"/>
                  </a:cubicBezTo>
                  <a:cubicBezTo>
                    <a:pt x="2614" y="4932"/>
                    <a:pt x="3362" y="3828"/>
                    <a:pt x="3362" y="2466"/>
                  </a:cubicBezTo>
                  <a:cubicBezTo>
                    <a:pt x="3362" y="1105"/>
                    <a:pt x="2614" y="0"/>
                    <a:pt x="1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a:off x="4658994" y="2205074"/>
              <a:ext cx="207940" cy="257120"/>
            </a:xfrm>
            <a:custGeom>
              <a:avLst/>
              <a:gdLst/>
              <a:ahLst/>
              <a:cxnLst/>
              <a:rect l="l" t="t" r="r" b="b"/>
              <a:pathLst>
                <a:path w="6748" h="8344" extrusionOk="0">
                  <a:moveTo>
                    <a:pt x="2012" y="1"/>
                  </a:moveTo>
                  <a:lnTo>
                    <a:pt x="2012" y="3510"/>
                  </a:lnTo>
                  <a:lnTo>
                    <a:pt x="0" y="6430"/>
                  </a:lnTo>
                  <a:cubicBezTo>
                    <a:pt x="0" y="6430"/>
                    <a:pt x="1116" y="8343"/>
                    <a:pt x="3349" y="8343"/>
                  </a:cubicBezTo>
                  <a:cubicBezTo>
                    <a:pt x="5460" y="8343"/>
                    <a:pt x="6748" y="6368"/>
                    <a:pt x="6748" y="6368"/>
                  </a:cubicBezTo>
                  <a:lnTo>
                    <a:pt x="4699" y="4172"/>
                  </a:lnTo>
                  <a:lnTo>
                    <a:pt x="46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4668054" y="2381090"/>
              <a:ext cx="189451" cy="61075"/>
            </a:xfrm>
            <a:custGeom>
              <a:avLst/>
              <a:gdLst/>
              <a:ahLst/>
              <a:cxnLst/>
              <a:rect l="l" t="t" r="r" b="b"/>
              <a:pathLst>
                <a:path w="6148" h="1982" extrusionOk="0">
                  <a:moveTo>
                    <a:pt x="129" y="0"/>
                  </a:moveTo>
                  <a:cubicBezTo>
                    <a:pt x="110" y="0"/>
                    <a:pt x="90" y="6"/>
                    <a:pt x="74" y="18"/>
                  </a:cubicBezTo>
                  <a:cubicBezTo>
                    <a:pt x="13" y="43"/>
                    <a:pt x="0" y="116"/>
                    <a:pt x="25" y="165"/>
                  </a:cubicBezTo>
                  <a:cubicBezTo>
                    <a:pt x="37" y="190"/>
                    <a:pt x="1043" y="1981"/>
                    <a:pt x="3080" y="1981"/>
                  </a:cubicBezTo>
                  <a:cubicBezTo>
                    <a:pt x="5117" y="1981"/>
                    <a:pt x="6110" y="264"/>
                    <a:pt x="6123" y="251"/>
                  </a:cubicBezTo>
                  <a:cubicBezTo>
                    <a:pt x="6147" y="190"/>
                    <a:pt x="6135" y="129"/>
                    <a:pt x="6073" y="92"/>
                  </a:cubicBezTo>
                  <a:cubicBezTo>
                    <a:pt x="6058" y="84"/>
                    <a:pt x="6040" y="80"/>
                    <a:pt x="6022" y="80"/>
                  </a:cubicBezTo>
                  <a:cubicBezTo>
                    <a:pt x="5983" y="80"/>
                    <a:pt x="5943" y="99"/>
                    <a:pt x="5926" y="141"/>
                  </a:cubicBezTo>
                  <a:cubicBezTo>
                    <a:pt x="5914" y="153"/>
                    <a:pt x="4982" y="1760"/>
                    <a:pt x="3080" y="1760"/>
                  </a:cubicBezTo>
                  <a:cubicBezTo>
                    <a:pt x="1178" y="1760"/>
                    <a:pt x="234" y="80"/>
                    <a:pt x="221" y="55"/>
                  </a:cubicBezTo>
                  <a:cubicBezTo>
                    <a:pt x="205" y="22"/>
                    <a:pt x="167"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4627994" y="2723876"/>
              <a:ext cx="268060" cy="42278"/>
            </a:xfrm>
            <a:custGeom>
              <a:avLst/>
              <a:gdLst/>
              <a:ahLst/>
              <a:cxnLst/>
              <a:rect l="l" t="t" r="r" b="b"/>
              <a:pathLst>
                <a:path w="8699" h="1372" extrusionOk="0">
                  <a:moveTo>
                    <a:pt x="125" y="0"/>
                  </a:moveTo>
                  <a:cubicBezTo>
                    <a:pt x="90" y="0"/>
                    <a:pt x="59" y="17"/>
                    <a:pt x="37" y="46"/>
                  </a:cubicBezTo>
                  <a:cubicBezTo>
                    <a:pt x="0" y="96"/>
                    <a:pt x="12" y="169"/>
                    <a:pt x="61" y="206"/>
                  </a:cubicBezTo>
                  <a:cubicBezTo>
                    <a:pt x="86" y="218"/>
                    <a:pt x="724" y="684"/>
                    <a:pt x="1938" y="1028"/>
                  </a:cubicBezTo>
                  <a:cubicBezTo>
                    <a:pt x="2724" y="1261"/>
                    <a:pt x="3533" y="1371"/>
                    <a:pt x="4343" y="1371"/>
                  </a:cubicBezTo>
                  <a:lnTo>
                    <a:pt x="4380" y="1371"/>
                  </a:lnTo>
                  <a:cubicBezTo>
                    <a:pt x="5190" y="1371"/>
                    <a:pt x="5987" y="1249"/>
                    <a:pt x="6748" y="1028"/>
                  </a:cubicBezTo>
                  <a:cubicBezTo>
                    <a:pt x="7975" y="684"/>
                    <a:pt x="8613" y="218"/>
                    <a:pt x="8637" y="206"/>
                  </a:cubicBezTo>
                  <a:cubicBezTo>
                    <a:pt x="8686" y="169"/>
                    <a:pt x="8699" y="96"/>
                    <a:pt x="8662" y="46"/>
                  </a:cubicBezTo>
                  <a:cubicBezTo>
                    <a:pt x="8639" y="17"/>
                    <a:pt x="8604" y="0"/>
                    <a:pt x="8568" y="0"/>
                  </a:cubicBezTo>
                  <a:cubicBezTo>
                    <a:pt x="8545" y="0"/>
                    <a:pt x="8522" y="7"/>
                    <a:pt x="8502" y="22"/>
                  </a:cubicBezTo>
                  <a:cubicBezTo>
                    <a:pt x="8490" y="22"/>
                    <a:pt x="7877" y="476"/>
                    <a:pt x="6686" y="819"/>
                  </a:cubicBezTo>
                  <a:cubicBezTo>
                    <a:pt x="5938" y="1028"/>
                    <a:pt x="5165" y="1138"/>
                    <a:pt x="4380" y="1151"/>
                  </a:cubicBezTo>
                  <a:cubicBezTo>
                    <a:pt x="3570" y="1151"/>
                    <a:pt x="2773" y="1040"/>
                    <a:pt x="2000" y="819"/>
                  </a:cubicBezTo>
                  <a:cubicBezTo>
                    <a:pt x="822" y="476"/>
                    <a:pt x="196" y="22"/>
                    <a:pt x="196" y="22"/>
                  </a:cubicBezTo>
                  <a:cubicBezTo>
                    <a:pt x="172" y="7"/>
                    <a:pt x="148"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4736494" y="2122274"/>
              <a:ext cx="51430" cy="57871"/>
            </a:xfrm>
            <a:custGeom>
              <a:avLst/>
              <a:gdLst/>
              <a:ahLst/>
              <a:cxnLst/>
              <a:rect l="l" t="t" r="r" b="b"/>
              <a:pathLst>
                <a:path w="1669" h="1878" extrusionOk="0">
                  <a:moveTo>
                    <a:pt x="479" y="1"/>
                  </a:moveTo>
                  <a:cubicBezTo>
                    <a:pt x="331" y="1"/>
                    <a:pt x="196" y="62"/>
                    <a:pt x="98" y="173"/>
                  </a:cubicBezTo>
                  <a:cubicBezTo>
                    <a:pt x="37" y="259"/>
                    <a:pt x="0" y="357"/>
                    <a:pt x="0" y="479"/>
                  </a:cubicBezTo>
                  <a:lnTo>
                    <a:pt x="0" y="1878"/>
                  </a:lnTo>
                  <a:lnTo>
                    <a:pt x="1669" y="1878"/>
                  </a:lnTo>
                  <a:lnTo>
                    <a:pt x="1669" y="479"/>
                  </a:lnTo>
                  <a:cubicBezTo>
                    <a:pt x="1669" y="344"/>
                    <a:pt x="1620" y="222"/>
                    <a:pt x="1534" y="136"/>
                  </a:cubicBezTo>
                  <a:cubicBezTo>
                    <a:pt x="1448" y="50"/>
                    <a:pt x="1325" y="1"/>
                    <a:pt x="1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4748203" y="2132875"/>
              <a:ext cx="7211" cy="57100"/>
            </a:xfrm>
            <a:custGeom>
              <a:avLst/>
              <a:gdLst/>
              <a:ahLst/>
              <a:cxnLst/>
              <a:rect l="l" t="t" r="r" b="b"/>
              <a:pathLst>
                <a:path w="234" h="1853" extrusionOk="0">
                  <a:moveTo>
                    <a:pt x="111" y="0"/>
                  </a:moveTo>
                  <a:cubicBezTo>
                    <a:pt x="50" y="0"/>
                    <a:pt x="0" y="62"/>
                    <a:pt x="0" y="123"/>
                  </a:cubicBezTo>
                  <a:lnTo>
                    <a:pt x="0" y="1730"/>
                  </a:lnTo>
                  <a:cubicBezTo>
                    <a:pt x="0" y="1804"/>
                    <a:pt x="50" y="1853"/>
                    <a:pt x="111" y="1853"/>
                  </a:cubicBezTo>
                  <a:cubicBezTo>
                    <a:pt x="172" y="1853"/>
                    <a:pt x="234" y="1804"/>
                    <a:pt x="234" y="1730"/>
                  </a:cubicBezTo>
                  <a:lnTo>
                    <a:pt x="234" y="123"/>
                  </a:lnTo>
                  <a:cubicBezTo>
                    <a:pt x="234" y="62"/>
                    <a:pt x="172"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4768603" y="2132875"/>
              <a:ext cx="6841" cy="57100"/>
            </a:xfrm>
            <a:custGeom>
              <a:avLst/>
              <a:gdLst/>
              <a:ahLst/>
              <a:cxnLst/>
              <a:rect l="l" t="t" r="r" b="b"/>
              <a:pathLst>
                <a:path w="222" h="1853" extrusionOk="0">
                  <a:moveTo>
                    <a:pt x="111" y="0"/>
                  </a:moveTo>
                  <a:cubicBezTo>
                    <a:pt x="50" y="0"/>
                    <a:pt x="1" y="62"/>
                    <a:pt x="1" y="123"/>
                  </a:cubicBezTo>
                  <a:lnTo>
                    <a:pt x="1" y="1730"/>
                  </a:lnTo>
                  <a:cubicBezTo>
                    <a:pt x="1" y="1804"/>
                    <a:pt x="50" y="1853"/>
                    <a:pt x="111" y="1853"/>
                  </a:cubicBezTo>
                  <a:cubicBezTo>
                    <a:pt x="173" y="1853"/>
                    <a:pt x="222" y="1804"/>
                    <a:pt x="222" y="1730"/>
                  </a:cubicBezTo>
                  <a:lnTo>
                    <a:pt x="222" y="123"/>
                  </a:lnTo>
                  <a:cubicBezTo>
                    <a:pt x="222" y="62"/>
                    <a:pt x="173"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4713783" y="2176355"/>
              <a:ext cx="96081" cy="43881"/>
            </a:xfrm>
            <a:custGeom>
              <a:avLst/>
              <a:gdLst/>
              <a:ahLst/>
              <a:cxnLst/>
              <a:rect l="l" t="t" r="r" b="b"/>
              <a:pathLst>
                <a:path w="3118" h="1424" extrusionOk="0">
                  <a:moveTo>
                    <a:pt x="737" y="0"/>
                  </a:moveTo>
                  <a:cubicBezTo>
                    <a:pt x="541" y="0"/>
                    <a:pt x="357" y="86"/>
                    <a:pt x="222" y="209"/>
                  </a:cubicBezTo>
                  <a:cubicBezTo>
                    <a:pt x="87" y="344"/>
                    <a:pt x="1" y="516"/>
                    <a:pt x="1" y="712"/>
                  </a:cubicBezTo>
                  <a:cubicBezTo>
                    <a:pt x="1" y="933"/>
                    <a:pt x="99" y="1117"/>
                    <a:pt x="259" y="1252"/>
                  </a:cubicBezTo>
                  <a:cubicBezTo>
                    <a:pt x="394" y="1362"/>
                    <a:pt x="553" y="1423"/>
                    <a:pt x="737" y="1423"/>
                  </a:cubicBezTo>
                  <a:lnTo>
                    <a:pt x="2381" y="1423"/>
                  </a:lnTo>
                  <a:cubicBezTo>
                    <a:pt x="2541" y="1423"/>
                    <a:pt x="2700" y="1374"/>
                    <a:pt x="2823" y="1289"/>
                  </a:cubicBezTo>
                  <a:cubicBezTo>
                    <a:pt x="2995" y="1154"/>
                    <a:pt x="3117" y="945"/>
                    <a:pt x="3117" y="712"/>
                  </a:cubicBezTo>
                  <a:cubicBezTo>
                    <a:pt x="3117" y="516"/>
                    <a:pt x="3031" y="344"/>
                    <a:pt x="2896" y="209"/>
                  </a:cubicBezTo>
                  <a:cubicBezTo>
                    <a:pt x="2774" y="86"/>
                    <a:pt x="2590" y="0"/>
                    <a:pt x="2381" y="0"/>
                  </a:cubicBezTo>
                  <a:close/>
                </a:path>
              </a:pathLst>
            </a:custGeom>
            <a:solidFill>
              <a:srgbClr val="FFA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4730053" y="2217185"/>
              <a:ext cx="64311" cy="6440"/>
            </a:xfrm>
            <a:custGeom>
              <a:avLst/>
              <a:gdLst/>
              <a:ahLst/>
              <a:cxnLst/>
              <a:rect l="l" t="t" r="r" b="b"/>
              <a:pathLst>
                <a:path w="2087" h="209" extrusionOk="0">
                  <a:moveTo>
                    <a:pt x="111" y="0"/>
                  </a:moveTo>
                  <a:cubicBezTo>
                    <a:pt x="50" y="0"/>
                    <a:pt x="1" y="49"/>
                    <a:pt x="1" y="98"/>
                  </a:cubicBezTo>
                  <a:cubicBezTo>
                    <a:pt x="1" y="160"/>
                    <a:pt x="50" y="209"/>
                    <a:pt x="111" y="209"/>
                  </a:cubicBezTo>
                  <a:lnTo>
                    <a:pt x="1976" y="209"/>
                  </a:lnTo>
                  <a:cubicBezTo>
                    <a:pt x="2037" y="209"/>
                    <a:pt x="2086" y="160"/>
                    <a:pt x="2086" y="98"/>
                  </a:cubicBezTo>
                  <a:cubicBezTo>
                    <a:pt x="2086" y="49"/>
                    <a:pt x="2037"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32"/>
          <p:cNvSpPr/>
          <p:nvPr/>
        </p:nvSpPr>
        <p:spPr>
          <a:xfrm>
            <a:off x="25" y="0"/>
            <a:ext cx="1028700" cy="218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3" name="Google Shape;1063;p32"/>
          <p:cNvGrpSpPr/>
          <p:nvPr/>
        </p:nvGrpSpPr>
        <p:grpSpPr>
          <a:xfrm>
            <a:off x="100044" y="370664"/>
            <a:ext cx="828662" cy="1447772"/>
            <a:chOff x="-1802900" y="1105884"/>
            <a:chExt cx="374587" cy="654449"/>
          </a:xfrm>
        </p:grpSpPr>
        <p:sp>
          <p:nvSpPr>
            <p:cNvPr id="1064" name="Google Shape;1064;p32"/>
            <p:cNvSpPr/>
            <p:nvPr/>
          </p:nvSpPr>
          <p:spPr>
            <a:xfrm>
              <a:off x="-1793687" y="1105884"/>
              <a:ext cx="354280" cy="654449"/>
            </a:xfrm>
            <a:custGeom>
              <a:avLst/>
              <a:gdLst/>
              <a:ahLst/>
              <a:cxnLst/>
              <a:rect l="l" t="t" r="r" b="b"/>
              <a:pathLst>
                <a:path w="11497" h="21238" extrusionOk="0">
                  <a:moveTo>
                    <a:pt x="5755" y="0"/>
                  </a:moveTo>
                  <a:cubicBezTo>
                    <a:pt x="3804" y="0"/>
                    <a:pt x="2209" y="258"/>
                    <a:pt x="2209" y="577"/>
                  </a:cubicBezTo>
                  <a:cubicBezTo>
                    <a:pt x="2209" y="577"/>
                    <a:pt x="1" y="6675"/>
                    <a:pt x="908" y="9815"/>
                  </a:cubicBezTo>
                  <a:cubicBezTo>
                    <a:pt x="1861" y="13117"/>
                    <a:pt x="4535" y="13277"/>
                    <a:pt x="5044" y="13277"/>
                  </a:cubicBezTo>
                  <a:cubicBezTo>
                    <a:pt x="5099" y="13277"/>
                    <a:pt x="5129" y="13275"/>
                    <a:pt x="5129" y="13275"/>
                  </a:cubicBezTo>
                  <a:lnTo>
                    <a:pt x="5129" y="19802"/>
                  </a:lnTo>
                  <a:cubicBezTo>
                    <a:pt x="5129" y="19802"/>
                    <a:pt x="4368" y="20305"/>
                    <a:pt x="3767" y="20722"/>
                  </a:cubicBezTo>
                  <a:cubicBezTo>
                    <a:pt x="3644" y="20796"/>
                    <a:pt x="3620" y="20919"/>
                    <a:pt x="3644" y="21029"/>
                  </a:cubicBezTo>
                  <a:cubicBezTo>
                    <a:pt x="3681" y="21139"/>
                    <a:pt x="3779" y="21238"/>
                    <a:pt x="3914" y="21238"/>
                  </a:cubicBezTo>
                  <a:lnTo>
                    <a:pt x="7583" y="21238"/>
                  </a:lnTo>
                  <a:cubicBezTo>
                    <a:pt x="7730" y="21238"/>
                    <a:pt x="7828" y="21127"/>
                    <a:pt x="7865" y="21017"/>
                  </a:cubicBezTo>
                  <a:cubicBezTo>
                    <a:pt x="7889" y="20906"/>
                    <a:pt x="7853" y="20784"/>
                    <a:pt x="7742" y="20722"/>
                  </a:cubicBezTo>
                  <a:lnTo>
                    <a:pt x="6368" y="19802"/>
                  </a:lnTo>
                  <a:lnTo>
                    <a:pt x="6368" y="13275"/>
                  </a:lnTo>
                  <a:cubicBezTo>
                    <a:pt x="6368" y="13275"/>
                    <a:pt x="6398" y="13277"/>
                    <a:pt x="6452" y="13277"/>
                  </a:cubicBezTo>
                  <a:cubicBezTo>
                    <a:pt x="6962" y="13277"/>
                    <a:pt x="9636" y="13117"/>
                    <a:pt x="10588" y="9815"/>
                  </a:cubicBezTo>
                  <a:cubicBezTo>
                    <a:pt x="11496" y="6675"/>
                    <a:pt x="9288" y="577"/>
                    <a:pt x="9288" y="577"/>
                  </a:cubicBezTo>
                  <a:cubicBezTo>
                    <a:pt x="9288" y="258"/>
                    <a:pt x="7705" y="0"/>
                    <a:pt x="5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1729037" y="1119874"/>
              <a:ext cx="225350" cy="24991"/>
            </a:xfrm>
            <a:custGeom>
              <a:avLst/>
              <a:gdLst/>
              <a:ahLst/>
              <a:cxnLst/>
              <a:rect l="l" t="t" r="r" b="b"/>
              <a:pathLst>
                <a:path w="7313" h="811" extrusionOk="0">
                  <a:moveTo>
                    <a:pt x="111" y="0"/>
                  </a:moveTo>
                  <a:cubicBezTo>
                    <a:pt x="50" y="0"/>
                    <a:pt x="1" y="50"/>
                    <a:pt x="1" y="111"/>
                  </a:cubicBezTo>
                  <a:cubicBezTo>
                    <a:pt x="1" y="798"/>
                    <a:pt x="3509" y="810"/>
                    <a:pt x="3657" y="810"/>
                  </a:cubicBezTo>
                  <a:lnTo>
                    <a:pt x="3657" y="798"/>
                  </a:lnTo>
                  <a:cubicBezTo>
                    <a:pt x="3804" y="798"/>
                    <a:pt x="7313" y="798"/>
                    <a:pt x="7313" y="111"/>
                  </a:cubicBezTo>
                  <a:cubicBezTo>
                    <a:pt x="7313" y="50"/>
                    <a:pt x="7251" y="0"/>
                    <a:pt x="7190" y="0"/>
                  </a:cubicBezTo>
                  <a:cubicBezTo>
                    <a:pt x="7129" y="0"/>
                    <a:pt x="7080" y="50"/>
                    <a:pt x="7080" y="111"/>
                  </a:cubicBezTo>
                  <a:cubicBezTo>
                    <a:pt x="7018" y="283"/>
                    <a:pt x="5804" y="577"/>
                    <a:pt x="3657" y="577"/>
                  </a:cubicBezTo>
                  <a:cubicBezTo>
                    <a:pt x="1497" y="577"/>
                    <a:pt x="307" y="283"/>
                    <a:pt x="234" y="111"/>
                  </a:cubicBezTo>
                  <a:cubicBezTo>
                    <a:pt x="234" y="50"/>
                    <a:pt x="172"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1612217" y="1560313"/>
              <a:ext cx="7211" cy="108900"/>
            </a:xfrm>
            <a:custGeom>
              <a:avLst/>
              <a:gdLst/>
              <a:ahLst/>
              <a:cxnLst/>
              <a:rect l="l" t="t" r="r" b="b"/>
              <a:pathLst>
                <a:path w="234" h="3534" extrusionOk="0">
                  <a:moveTo>
                    <a:pt x="111" y="0"/>
                  </a:moveTo>
                  <a:cubicBezTo>
                    <a:pt x="50" y="0"/>
                    <a:pt x="1" y="50"/>
                    <a:pt x="1" y="111"/>
                  </a:cubicBezTo>
                  <a:lnTo>
                    <a:pt x="1" y="3423"/>
                  </a:lnTo>
                  <a:cubicBezTo>
                    <a:pt x="1" y="3485"/>
                    <a:pt x="50" y="3534"/>
                    <a:pt x="111" y="3534"/>
                  </a:cubicBezTo>
                  <a:cubicBezTo>
                    <a:pt x="172" y="3534"/>
                    <a:pt x="234" y="3485"/>
                    <a:pt x="234" y="3423"/>
                  </a:cubicBezTo>
                  <a:lnTo>
                    <a:pt x="234" y="111"/>
                  </a:lnTo>
                  <a:cubicBezTo>
                    <a:pt x="234" y="50"/>
                    <a:pt x="172"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1750576" y="1405622"/>
              <a:ext cx="32541" cy="55683"/>
            </a:xfrm>
            <a:custGeom>
              <a:avLst/>
              <a:gdLst/>
              <a:ahLst/>
              <a:cxnLst/>
              <a:rect l="l" t="t" r="r" b="b"/>
              <a:pathLst>
                <a:path w="1056" h="1807" extrusionOk="0">
                  <a:moveTo>
                    <a:pt x="117" y="1"/>
                  </a:moveTo>
                  <a:cubicBezTo>
                    <a:pt x="111" y="1"/>
                    <a:pt x="105" y="1"/>
                    <a:pt x="98" y="3"/>
                  </a:cubicBezTo>
                  <a:cubicBezTo>
                    <a:pt x="37" y="15"/>
                    <a:pt x="0" y="76"/>
                    <a:pt x="12" y="138"/>
                  </a:cubicBezTo>
                  <a:cubicBezTo>
                    <a:pt x="12" y="187"/>
                    <a:pt x="221" y="1168"/>
                    <a:pt x="847" y="1782"/>
                  </a:cubicBezTo>
                  <a:cubicBezTo>
                    <a:pt x="871" y="1794"/>
                    <a:pt x="896" y="1806"/>
                    <a:pt x="933" y="1806"/>
                  </a:cubicBezTo>
                  <a:cubicBezTo>
                    <a:pt x="957" y="1806"/>
                    <a:pt x="982" y="1794"/>
                    <a:pt x="1006" y="1769"/>
                  </a:cubicBezTo>
                  <a:cubicBezTo>
                    <a:pt x="1055" y="1732"/>
                    <a:pt x="1055" y="1659"/>
                    <a:pt x="1006" y="1610"/>
                  </a:cubicBezTo>
                  <a:cubicBezTo>
                    <a:pt x="430" y="1058"/>
                    <a:pt x="233" y="101"/>
                    <a:pt x="233" y="101"/>
                  </a:cubicBezTo>
                  <a:cubicBezTo>
                    <a:pt x="222" y="46"/>
                    <a:pt x="172"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1521097" y="1153432"/>
              <a:ext cx="20430" cy="56453"/>
            </a:xfrm>
            <a:custGeom>
              <a:avLst/>
              <a:gdLst/>
              <a:ahLst/>
              <a:cxnLst/>
              <a:rect l="l" t="t" r="r" b="b"/>
              <a:pathLst>
                <a:path w="663" h="1832" extrusionOk="0">
                  <a:moveTo>
                    <a:pt x="122" y="1"/>
                  </a:moveTo>
                  <a:cubicBezTo>
                    <a:pt x="114" y="1"/>
                    <a:pt x="106" y="2"/>
                    <a:pt x="98" y="3"/>
                  </a:cubicBezTo>
                  <a:cubicBezTo>
                    <a:pt x="37" y="28"/>
                    <a:pt x="0" y="89"/>
                    <a:pt x="13" y="151"/>
                  </a:cubicBezTo>
                  <a:lnTo>
                    <a:pt x="417" y="1745"/>
                  </a:lnTo>
                  <a:cubicBezTo>
                    <a:pt x="430" y="1795"/>
                    <a:pt x="479" y="1831"/>
                    <a:pt x="528" y="1831"/>
                  </a:cubicBezTo>
                  <a:lnTo>
                    <a:pt x="565" y="1831"/>
                  </a:lnTo>
                  <a:cubicBezTo>
                    <a:pt x="626" y="1807"/>
                    <a:pt x="663" y="1745"/>
                    <a:pt x="638" y="1684"/>
                  </a:cubicBezTo>
                  <a:lnTo>
                    <a:pt x="233" y="89"/>
                  </a:lnTo>
                  <a:cubicBezTo>
                    <a:pt x="223" y="36"/>
                    <a:pt x="175"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1612217" y="1678643"/>
              <a:ext cx="7211" cy="12881"/>
            </a:xfrm>
            <a:custGeom>
              <a:avLst/>
              <a:gdLst/>
              <a:ahLst/>
              <a:cxnLst/>
              <a:rect l="l" t="t" r="r" b="b"/>
              <a:pathLst>
                <a:path w="234" h="418" extrusionOk="0">
                  <a:moveTo>
                    <a:pt x="111" y="1"/>
                  </a:moveTo>
                  <a:cubicBezTo>
                    <a:pt x="50" y="1"/>
                    <a:pt x="1" y="62"/>
                    <a:pt x="1" y="123"/>
                  </a:cubicBezTo>
                  <a:lnTo>
                    <a:pt x="1" y="307"/>
                  </a:lnTo>
                  <a:cubicBezTo>
                    <a:pt x="1" y="369"/>
                    <a:pt x="50" y="418"/>
                    <a:pt x="111" y="418"/>
                  </a:cubicBezTo>
                  <a:cubicBezTo>
                    <a:pt x="172" y="418"/>
                    <a:pt x="234" y="369"/>
                    <a:pt x="234" y="307"/>
                  </a:cubicBezTo>
                  <a:lnTo>
                    <a:pt x="234" y="123"/>
                  </a:lnTo>
                  <a:cubicBezTo>
                    <a:pt x="234" y="62"/>
                    <a:pt x="172"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1802900" y="1223074"/>
              <a:ext cx="374587" cy="262421"/>
            </a:xfrm>
            <a:custGeom>
              <a:avLst/>
              <a:gdLst/>
              <a:ahLst/>
              <a:cxnLst/>
              <a:rect l="l" t="t" r="r" b="b"/>
              <a:pathLst>
                <a:path w="12156" h="8516" extrusionOk="0">
                  <a:moveTo>
                    <a:pt x="6078" y="1"/>
                  </a:moveTo>
                  <a:cubicBezTo>
                    <a:pt x="4091" y="1"/>
                    <a:pt x="2483" y="246"/>
                    <a:pt x="2483" y="565"/>
                  </a:cubicBezTo>
                  <a:cubicBezTo>
                    <a:pt x="2483" y="565"/>
                    <a:pt x="0" y="8515"/>
                    <a:pt x="6050" y="8515"/>
                  </a:cubicBezTo>
                  <a:cubicBezTo>
                    <a:pt x="6059" y="8515"/>
                    <a:pt x="6069" y="8515"/>
                    <a:pt x="6078" y="8515"/>
                  </a:cubicBezTo>
                  <a:cubicBezTo>
                    <a:pt x="6087" y="8515"/>
                    <a:pt x="6097" y="8515"/>
                    <a:pt x="6106" y="8515"/>
                  </a:cubicBezTo>
                  <a:cubicBezTo>
                    <a:pt x="12156" y="8515"/>
                    <a:pt x="9673" y="565"/>
                    <a:pt x="9673" y="565"/>
                  </a:cubicBezTo>
                  <a:cubicBezTo>
                    <a:pt x="9673" y="246"/>
                    <a:pt x="8066" y="1"/>
                    <a:pt x="6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1729807" y="1237064"/>
              <a:ext cx="228771" cy="24621"/>
            </a:xfrm>
            <a:custGeom>
              <a:avLst/>
              <a:gdLst/>
              <a:ahLst/>
              <a:cxnLst/>
              <a:rect l="l" t="t" r="r" b="b"/>
              <a:pathLst>
                <a:path w="7424" h="799" extrusionOk="0">
                  <a:moveTo>
                    <a:pt x="111" y="1"/>
                  </a:moveTo>
                  <a:cubicBezTo>
                    <a:pt x="50" y="1"/>
                    <a:pt x="1" y="50"/>
                    <a:pt x="1" y="111"/>
                  </a:cubicBezTo>
                  <a:cubicBezTo>
                    <a:pt x="1" y="798"/>
                    <a:pt x="3559" y="798"/>
                    <a:pt x="3706" y="798"/>
                  </a:cubicBezTo>
                  <a:cubicBezTo>
                    <a:pt x="3853" y="798"/>
                    <a:pt x="7424" y="798"/>
                    <a:pt x="7424" y="111"/>
                  </a:cubicBezTo>
                  <a:cubicBezTo>
                    <a:pt x="7424" y="50"/>
                    <a:pt x="7374" y="1"/>
                    <a:pt x="7301" y="1"/>
                  </a:cubicBezTo>
                  <a:cubicBezTo>
                    <a:pt x="7239" y="1"/>
                    <a:pt x="7190" y="38"/>
                    <a:pt x="7190" y="111"/>
                  </a:cubicBezTo>
                  <a:cubicBezTo>
                    <a:pt x="7117" y="271"/>
                    <a:pt x="5890" y="565"/>
                    <a:pt x="3706" y="565"/>
                  </a:cubicBezTo>
                  <a:cubicBezTo>
                    <a:pt x="1522" y="565"/>
                    <a:pt x="308" y="283"/>
                    <a:pt x="222" y="111"/>
                  </a:cubicBezTo>
                  <a:cubicBezTo>
                    <a:pt x="222" y="50"/>
                    <a:pt x="173"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1690087" y="1336504"/>
              <a:ext cx="34051" cy="34051"/>
            </a:xfrm>
            <a:custGeom>
              <a:avLst/>
              <a:gdLst/>
              <a:ahLst/>
              <a:cxnLst/>
              <a:rect l="l" t="t" r="r" b="b"/>
              <a:pathLst>
                <a:path w="1105" h="1105" extrusionOk="0">
                  <a:moveTo>
                    <a:pt x="552" y="233"/>
                  </a:moveTo>
                  <a:cubicBezTo>
                    <a:pt x="736" y="233"/>
                    <a:pt x="871" y="381"/>
                    <a:pt x="871" y="552"/>
                  </a:cubicBezTo>
                  <a:cubicBezTo>
                    <a:pt x="871" y="724"/>
                    <a:pt x="736" y="871"/>
                    <a:pt x="552" y="871"/>
                  </a:cubicBezTo>
                  <a:cubicBezTo>
                    <a:pt x="381" y="871"/>
                    <a:pt x="233" y="724"/>
                    <a:pt x="233" y="552"/>
                  </a:cubicBezTo>
                  <a:cubicBezTo>
                    <a:pt x="233" y="381"/>
                    <a:pt x="381" y="233"/>
                    <a:pt x="552" y="233"/>
                  </a:cubicBezTo>
                  <a:close/>
                  <a:moveTo>
                    <a:pt x="552" y="0"/>
                  </a:moveTo>
                  <a:cubicBezTo>
                    <a:pt x="246" y="0"/>
                    <a:pt x="0" y="246"/>
                    <a:pt x="0" y="552"/>
                  </a:cubicBezTo>
                  <a:cubicBezTo>
                    <a:pt x="0" y="859"/>
                    <a:pt x="258" y="1105"/>
                    <a:pt x="552" y="1105"/>
                  </a:cubicBezTo>
                  <a:cubicBezTo>
                    <a:pt x="859" y="1105"/>
                    <a:pt x="1104" y="859"/>
                    <a:pt x="1104" y="552"/>
                  </a:cubicBezTo>
                  <a:cubicBezTo>
                    <a:pt x="1104" y="246"/>
                    <a:pt x="859"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1563067" y="1392464"/>
              <a:ext cx="34051" cy="34051"/>
            </a:xfrm>
            <a:custGeom>
              <a:avLst/>
              <a:gdLst/>
              <a:ahLst/>
              <a:cxnLst/>
              <a:rect l="l" t="t" r="r" b="b"/>
              <a:pathLst>
                <a:path w="1105" h="1105" extrusionOk="0">
                  <a:moveTo>
                    <a:pt x="553" y="233"/>
                  </a:moveTo>
                  <a:cubicBezTo>
                    <a:pt x="724" y="233"/>
                    <a:pt x="872" y="380"/>
                    <a:pt x="872" y="552"/>
                  </a:cubicBezTo>
                  <a:cubicBezTo>
                    <a:pt x="872" y="724"/>
                    <a:pt x="724" y="871"/>
                    <a:pt x="553" y="871"/>
                  </a:cubicBezTo>
                  <a:cubicBezTo>
                    <a:pt x="381" y="871"/>
                    <a:pt x="234" y="724"/>
                    <a:pt x="234" y="552"/>
                  </a:cubicBezTo>
                  <a:cubicBezTo>
                    <a:pt x="234" y="380"/>
                    <a:pt x="381" y="233"/>
                    <a:pt x="553" y="233"/>
                  </a:cubicBezTo>
                  <a:close/>
                  <a:moveTo>
                    <a:pt x="553" y="0"/>
                  </a:moveTo>
                  <a:cubicBezTo>
                    <a:pt x="246" y="0"/>
                    <a:pt x="0" y="246"/>
                    <a:pt x="0" y="552"/>
                  </a:cubicBezTo>
                  <a:cubicBezTo>
                    <a:pt x="0" y="859"/>
                    <a:pt x="246" y="1104"/>
                    <a:pt x="553" y="1104"/>
                  </a:cubicBezTo>
                  <a:cubicBezTo>
                    <a:pt x="859" y="1104"/>
                    <a:pt x="1105" y="859"/>
                    <a:pt x="1105" y="552"/>
                  </a:cubicBezTo>
                  <a:cubicBezTo>
                    <a:pt x="1105" y="246"/>
                    <a:pt x="859" y="0"/>
                    <a:pt x="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1685927" y="1307014"/>
              <a:ext cx="34051" cy="34051"/>
            </a:xfrm>
            <a:custGeom>
              <a:avLst/>
              <a:gdLst/>
              <a:ahLst/>
              <a:cxnLst/>
              <a:rect l="l" t="t" r="r" b="b"/>
              <a:pathLst>
                <a:path w="1105" h="1105" extrusionOk="0">
                  <a:moveTo>
                    <a:pt x="552" y="246"/>
                  </a:moveTo>
                  <a:cubicBezTo>
                    <a:pt x="724" y="246"/>
                    <a:pt x="871" y="381"/>
                    <a:pt x="871" y="553"/>
                  </a:cubicBezTo>
                  <a:cubicBezTo>
                    <a:pt x="871" y="737"/>
                    <a:pt x="724" y="872"/>
                    <a:pt x="552" y="872"/>
                  </a:cubicBezTo>
                  <a:cubicBezTo>
                    <a:pt x="380" y="872"/>
                    <a:pt x="233" y="737"/>
                    <a:pt x="233" y="553"/>
                  </a:cubicBezTo>
                  <a:cubicBezTo>
                    <a:pt x="233" y="381"/>
                    <a:pt x="380" y="246"/>
                    <a:pt x="552" y="246"/>
                  </a:cubicBezTo>
                  <a:close/>
                  <a:moveTo>
                    <a:pt x="552" y="0"/>
                  </a:moveTo>
                  <a:cubicBezTo>
                    <a:pt x="246" y="0"/>
                    <a:pt x="0" y="246"/>
                    <a:pt x="0" y="553"/>
                  </a:cubicBezTo>
                  <a:cubicBezTo>
                    <a:pt x="0" y="859"/>
                    <a:pt x="246" y="1105"/>
                    <a:pt x="552" y="1105"/>
                  </a:cubicBezTo>
                  <a:cubicBezTo>
                    <a:pt x="859" y="1105"/>
                    <a:pt x="1104" y="859"/>
                    <a:pt x="1104" y="553"/>
                  </a:cubicBezTo>
                  <a:cubicBezTo>
                    <a:pt x="1104" y="246"/>
                    <a:pt x="859"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1665157" y="1399243"/>
              <a:ext cx="55621" cy="55621"/>
            </a:xfrm>
            <a:custGeom>
              <a:avLst/>
              <a:gdLst/>
              <a:ahLst/>
              <a:cxnLst/>
              <a:rect l="l" t="t" r="r" b="b"/>
              <a:pathLst>
                <a:path w="1805" h="1805" extrusionOk="0">
                  <a:moveTo>
                    <a:pt x="909" y="234"/>
                  </a:moveTo>
                  <a:cubicBezTo>
                    <a:pt x="1277" y="234"/>
                    <a:pt x="1571" y="529"/>
                    <a:pt x="1571" y="909"/>
                  </a:cubicBezTo>
                  <a:cubicBezTo>
                    <a:pt x="1571" y="1277"/>
                    <a:pt x="1277" y="1571"/>
                    <a:pt x="909" y="1571"/>
                  </a:cubicBezTo>
                  <a:cubicBezTo>
                    <a:pt x="528" y="1571"/>
                    <a:pt x="234" y="1277"/>
                    <a:pt x="234" y="909"/>
                  </a:cubicBezTo>
                  <a:cubicBezTo>
                    <a:pt x="234" y="529"/>
                    <a:pt x="541" y="234"/>
                    <a:pt x="909" y="234"/>
                  </a:cubicBezTo>
                  <a:close/>
                  <a:moveTo>
                    <a:pt x="909" y="1"/>
                  </a:moveTo>
                  <a:cubicBezTo>
                    <a:pt x="406" y="1"/>
                    <a:pt x="1" y="406"/>
                    <a:pt x="1" y="909"/>
                  </a:cubicBezTo>
                  <a:cubicBezTo>
                    <a:pt x="1" y="1400"/>
                    <a:pt x="406" y="1804"/>
                    <a:pt x="909" y="1804"/>
                  </a:cubicBezTo>
                  <a:cubicBezTo>
                    <a:pt x="1400" y="1804"/>
                    <a:pt x="1804" y="1400"/>
                    <a:pt x="1804" y="909"/>
                  </a:cubicBezTo>
                  <a:cubicBezTo>
                    <a:pt x="1804" y="406"/>
                    <a:pt x="1400" y="1"/>
                    <a:pt x="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1603527" y="1279804"/>
              <a:ext cx="55621" cy="55590"/>
            </a:xfrm>
            <a:custGeom>
              <a:avLst/>
              <a:gdLst/>
              <a:ahLst/>
              <a:cxnLst/>
              <a:rect l="l" t="t" r="r" b="b"/>
              <a:pathLst>
                <a:path w="1805" h="1804" extrusionOk="0">
                  <a:moveTo>
                    <a:pt x="896" y="233"/>
                  </a:moveTo>
                  <a:cubicBezTo>
                    <a:pt x="1264" y="233"/>
                    <a:pt x="1571" y="528"/>
                    <a:pt x="1571" y="908"/>
                  </a:cubicBezTo>
                  <a:cubicBezTo>
                    <a:pt x="1571" y="1276"/>
                    <a:pt x="1264" y="1570"/>
                    <a:pt x="896" y="1570"/>
                  </a:cubicBezTo>
                  <a:cubicBezTo>
                    <a:pt x="528" y="1570"/>
                    <a:pt x="222" y="1276"/>
                    <a:pt x="222" y="908"/>
                  </a:cubicBezTo>
                  <a:cubicBezTo>
                    <a:pt x="222" y="528"/>
                    <a:pt x="528" y="233"/>
                    <a:pt x="896" y="233"/>
                  </a:cubicBezTo>
                  <a:close/>
                  <a:moveTo>
                    <a:pt x="896" y="0"/>
                  </a:moveTo>
                  <a:cubicBezTo>
                    <a:pt x="406" y="0"/>
                    <a:pt x="1" y="405"/>
                    <a:pt x="1" y="908"/>
                  </a:cubicBezTo>
                  <a:cubicBezTo>
                    <a:pt x="1" y="1399"/>
                    <a:pt x="393" y="1804"/>
                    <a:pt x="896" y="1804"/>
                  </a:cubicBezTo>
                  <a:cubicBezTo>
                    <a:pt x="1399" y="1804"/>
                    <a:pt x="1804" y="1399"/>
                    <a:pt x="1804" y="908"/>
                  </a:cubicBezTo>
                  <a:cubicBezTo>
                    <a:pt x="1804" y="405"/>
                    <a:pt x="1399" y="0"/>
                    <a:pt x="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1609197" y="1363344"/>
              <a:ext cx="21971" cy="20430"/>
            </a:xfrm>
            <a:custGeom>
              <a:avLst/>
              <a:gdLst/>
              <a:ahLst/>
              <a:cxnLst/>
              <a:rect l="l" t="t" r="r" b="b"/>
              <a:pathLst>
                <a:path w="713" h="663" extrusionOk="0">
                  <a:moveTo>
                    <a:pt x="344" y="234"/>
                  </a:moveTo>
                  <a:cubicBezTo>
                    <a:pt x="393" y="234"/>
                    <a:pt x="430" y="258"/>
                    <a:pt x="442" y="307"/>
                  </a:cubicBezTo>
                  <a:cubicBezTo>
                    <a:pt x="455" y="356"/>
                    <a:pt x="418" y="418"/>
                    <a:pt x="369" y="430"/>
                  </a:cubicBezTo>
                  <a:cubicBezTo>
                    <a:pt x="344" y="430"/>
                    <a:pt x="320" y="430"/>
                    <a:pt x="295" y="418"/>
                  </a:cubicBezTo>
                  <a:cubicBezTo>
                    <a:pt x="271" y="405"/>
                    <a:pt x="258" y="381"/>
                    <a:pt x="246" y="356"/>
                  </a:cubicBezTo>
                  <a:cubicBezTo>
                    <a:pt x="246" y="332"/>
                    <a:pt x="246" y="295"/>
                    <a:pt x="258" y="283"/>
                  </a:cubicBezTo>
                  <a:cubicBezTo>
                    <a:pt x="271" y="258"/>
                    <a:pt x="295" y="234"/>
                    <a:pt x="320" y="234"/>
                  </a:cubicBezTo>
                  <a:close/>
                  <a:moveTo>
                    <a:pt x="356" y="0"/>
                  </a:moveTo>
                  <a:cubicBezTo>
                    <a:pt x="328" y="0"/>
                    <a:pt x="299" y="5"/>
                    <a:pt x="271" y="13"/>
                  </a:cubicBezTo>
                  <a:cubicBezTo>
                    <a:pt x="185" y="25"/>
                    <a:pt x="111" y="74"/>
                    <a:pt x="62" y="160"/>
                  </a:cubicBezTo>
                  <a:cubicBezTo>
                    <a:pt x="25" y="234"/>
                    <a:pt x="1" y="319"/>
                    <a:pt x="25" y="405"/>
                  </a:cubicBezTo>
                  <a:cubicBezTo>
                    <a:pt x="50" y="491"/>
                    <a:pt x="99" y="565"/>
                    <a:pt x="172" y="614"/>
                  </a:cubicBezTo>
                  <a:cubicBezTo>
                    <a:pt x="222" y="651"/>
                    <a:pt x="283" y="663"/>
                    <a:pt x="344" y="663"/>
                  </a:cubicBezTo>
                  <a:cubicBezTo>
                    <a:pt x="369" y="663"/>
                    <a:pt x="393" y="663"/>
                    <a:pt x="418" y="651"/>
                  </a:cubicBezTo>
                  <a:cubicBezTo>
                    <a:pt x="602" y="614"/>
                    <a:pt x="712" y="430"/>
                    <a:pt x="675" y="258"/>
                  </a:cubicBezTo>
                  <a:cubicBezTo>
                    <a:pt x="651" y="172"/>
                    <a:pt x="602" y="99"/>
                    <a:pt x="528" y="50"/>
                  </a:cubicBezTo>
                  <a:cubicBezTo>
                    <a:pt x="471" y="17"/>
                    <a:pt x="414"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1707497" y="1281684"/>
              <a:ext cx="20461" cy="20831"/>
            </a:xfrm>
            <a:custGeom>
              <a:avLst/>
              <a:gdLst/>
              <a:ahLst/>
              <a:cxnLst/>
              <a:rect l="l" t="t" r="r" b="b"/>
              <a:pathLst>
                <a:path w="664" h="676" extrusionOk="0">
                  <a:moveTo>
                    <a:pt x="332" y="234"/>
                  </a:moveTo>
                  <a:cubicBezTo>
                    <a:pt x="393" y="234"/>
                    <a:pt x="430" y="283"/>
                    <a:pt x="430" y="344"/>
                  </a:cubicBezTo>
                  <a:cubicBezTo>
                    <a:pt x="430" y="393"/>
                    <a:pt x="393" y="442"/>
                    <a:pt x="332" y="442"/>
                  </a:cubicBezTo>
                  <a:cubicBezTo>
                    <a:pt x="271" y="442"/>
                    <a:pt x="234" y="393"/>
                    <a:pt x="234" y="344"/>
                  </a:cubicBezTo>
                  <a:cubicBezTo>
                    <a:pt x="234" y="283"/>
                    <a:pt x="283" y="234"/>
                    <a:pt x="332" y="234"/>
                  </a:cubicBezTo>
                  <a:close/>
                  <a:moveTo>
                    <a:pt x="332" y="0"/>
                  </a:moveTo>
                  <a:cubicBezTo>
                    <a:pt x="148" y="0"/>
                    <a:pt x="1" y="148"/>
                    <a:pt x="1" y="332"/>
                  </a:cubicBezTo>
                  <a:cubicBezTo>
                    <a:pt x="1" y="516"/>
                    <a:pt x="148" y="675"/>
                    <a:pt x="332" y="675"/>
                  </a:cubicBezTo>
                  <a:cubicBezTo>
                    <a:pt x="516" y="675"/>
                    <a:pt x="663" y="516"/>
                    <a:pt x="663" y="332"/>
                  </a:cubicBezTo>
                  <a:cubicBezTo>
                    <a:pt x="663" y="148"/>
                    <a:pt x="516"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1623557" y="1351018"/>
              <a:ext cx="22341" cy="20307"/>
            </a:xfrm>
            <a:custGeom>
              <a:avLst/>
              <a:gdLst/>
              <a:ahLst/>
              <a:cxnLst/>
              <a:rect l="l" t="t" r="r" b="b"/>
              <a:pathLst>
                <a:path w="725" h="659" extrusionOk="0">
                  <a:moveTo>
                    <a:pt x="356" y="229"/>
                  </a:moveTo>
                  <a:cubicBezTo>
                    <a:pt x="405" y="229"/>
                    <a:pt x="442" y="266"/>
                    <a:pt x="454" y="315"/>
                  </a:cubicBezTo>
                  <a:cubicBezTo>
                    <a:pt x="467" y="364"/>
                    <a:pt x="442" y="413"/>
                    <a:pt x="381" y="425"/>
                  </a:cubicBezTo>
                  <a:cubicBezTo>
                    <a:pt x="373" y="427"/>
                    <a:pt x="364" y="428"/>
                    <a:pt x="356" y="428"/>
                  </a:cubicBezTo>
                  <a:cubicBezTo>
                    <a:pt x="313" y="428"/>
                    <a:pt x="268" y="403"/>
                    <a:pt x="258" y="351"/>
                  </a:cubicBezTo>
                  <a:cubicBezTo>
                    <a:pt x="246" y="302"/>
                    <a:pt x="283" y="241"/>
                    <a:pt x="332" y="229"/>
                  </a:cubicBezTo>
                  <a:close/>
                  <a:moveTo>
                    <a:pt x="354" y="1"/>
                  </a:moveTo>
                  <a:cubicBezTo>
                    <a:pt x="330" y="1"/>
                    <a:pt x="307" y="3"/>
                    <a:pt x="283" y="8"/>
                  </a:cubicBezTo>
                  <a:cubicBezTo>
                    <a:pt x="111" y="45"/>
                    <a:pt x="0" y="229"/>
                    <a:pt x="37" y="400"/>
                  </a:cubicBezTo>
                  <a:cubicBezTo>
                    <a:pt x="74" y="560"/>
                    <a:pt x="209" y="658"/>
                    <a:pt x="356" y="658"/>
                  </a:cubicBezTo>
                  <a:lnTo>
                    <a:pt x="430" y="658"/>
                  </a:lnTo>
                  <a:cubicBezTo>
                    <a:pt x="614" y="609"/>
                    <a:pt x="724" y="437"/>
                    <a:pt x="688" y="253"/>
                  </a:cubicBezTo>
                  <a:cubicBezTo>
                    <a:pt x="645" y="104"/>
                    <a:pt x="509"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1711657" y="1379213"/>
              <a:ext cx="20831" cy="20461"/>
            </a:xfrm>
            <a:custGeom>
              <a:avLst/>
              <a:gdLst/>
              <a:ahLst/>
              <a:cxnLst/>
              <a:rect l="l" t="t" r="r" b="b"/>
              <a:pathLst>
                <a:path w="676" h="664" extrusionOk="0">
                  <a:moveTo>
                    <a:pt x="344" y="234"/>
                  </a:moveTo>
                  <a:cubicBezTo>
                    <a:pt x="393" y="234"/>
                    <a:pt x="443" y="271"/>
                    <a:pt x="443" y="332"/>
                  </a:cubicBezTo>
                  <a:cubicBezTo>
                    <a:pt x="443" y="393"/>
                    <a:pt x="393" y="430"/>
                    <a:pt x="344" y="430"/>
                  </a:cubicBezTo>
                  <a:cubicBezTo>
                    <a:pt x="283" y="430"/>
                    <a:pt x="234" y="393"/>
                    <a:pt x="234" y="332"/>
                  </a:cubicBezTo>
                  <a:cubicBezTo>
                    <a:pt x="234" y="271"/>
                    <a:pt x="283" y="234"/>
                    <a:pt x="344" y="234"/>
                  </a:cubicBezTo>
                  <a:close/>
                  <a:moveTo>
                    <a:pt x="344" y="1"/>
                  </a:moveTo>
                  <a:cubicBezTo>
                    <a:pt x="160" y="1"/>
                    <a:pt x="1" y="148"/>
                    <a:pt x="1" y="332"/>
                  </a:cubicBezTo>
                  <a:cubicBezTo>
                    <a:pt x="1" y="516"/>
                    <a:pt x="160" y="663"/>
                    <a:pt x="344" y="663"/>
                  </a:cubicBezTo>
                  <a:cubicBezTo>
                    <a:pt x="528" y="663"/>
                    <a:pt x="676" y="516"/>
                    <a:pt x="676" y="332"/>
                  </a:cubicBezTo>
                  <a:cubicBezTo>
                    <a:pt x="676" y="148"/>
                    <a:pt x="528"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1527907" y="1333484"/>
              <a:ext cx="20430" cy="20430"/>
            </a:xfrm>
            <a:custGeom>
              <a:avLst/>
              <a:gdLst/>
              <a:ahLst/>
              <a:cxnLst/>
              <a:rect l="l" t="t" r="r" b="b"/>
              <a:pathLst>
                <a:path w="663" h="663" extrusionOk="0">
                  <a:moveTo>
                    <a:pt x="332" y="233"/>
                  </a:moveTo>
                  <a:cubicBezTo>
                    <a:pt x="393" y="233"/>
                    <a:pt x="430" y="270"/>
                    <a:pt x="430" y="331"/>
                  </a:cubicBezTo>
                  <a:cubicBezTo>
                    <a:pt x="430" y="381"/>
                    <a:pt x="393" y="430"/>
                    <a:pt x="332" y="430"/>
                  </a:cubicBezTo>
                  <a:cubicBezTo>
                    <a:pt x="283" y="430"/>
                    <a:pt x="234" y="381"/>
                    <a:pt x="234" y="331"/>
                  </a:cubicBezTo>
                  <a:cubicBezTo>
                    <a:pt x="234" y="270"/>
                    <a:pt x="283" y="233"/>
                    <a:pt x="332" y="233"/>
                  </a:cubicBezTo>
                  <a:close/>
                  <a:moveTo>
                    <a:pt x="332" y="0"/>
                  </a:moveTo>
                  <a:cubicBezTo>
                    <a:pt x="148" y="0"/>
                    <a:pt x="0" y="147"/>
                    <a:pt x="0" y="331"/>
                  </a:cubicBezTo>
                  <a:cubicBezTo>
                    <a:pt x="0" y="516"/>
                    <a:pt x="148" y="663"/>
                    <a:pt x="332" y="663"/>
                  </a:cubicBezTo>
                  <a:cubicBezTo>
                    <a:pt x="516" y="663"/>
                    <a:pt x="663" y="516"/>
                    <a:pt x="663" y="331"/>
                  </a:cubicBezTo>
                  <a:cubicBezTo>
                    <a:pt x="663" y="147"/>
                    <a:pt x="516"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2" name="Google Shape;1082;p32"/>
          <p:cNvSpPr/>
          <p:nvPr/>
        </p:nvSpPr>
        <p:spPr>
          <a:xfrm rot="5400000">
            <a:off x="1472400" y="3671088"/>
            <a:ext cx="1028700" cy="1916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3" name="Google Shape;1083;p32"/>
          <p:cNvGrpSpPr/>
          <p:nvPr/>
        </p:nvGrpSpPr>
        <p:grpSpPr>
          <a:xfrm>
            <a:off x="1202948" y="4302297"/>
            <a:ext cx="1567605" cy="653681"/>
            <a:chOff x="966463" y="681858"/>
            <a:chExt cx="872588" cy="363864"/>
          </a:xfrm>
        </p:grpSpPr>
        <p:sp>
          <p:nvSpPr>
            <p:cNvPr id="1084" name="Google Shape;1084;p32"/>
            <p:cNvSpPr/>
            <p:nvPr/>
          </p:nvSpPr>
          <p:spPr>
            <a:xfrm>
              <a:off x="1499532" y="681858"/>
              <a:ext cx="329690" cy="104401"/>
            </a:xfrm>
            <a:custGeom>
              <a:avLst/>
              <a:gdLst/>
              <a:ahLst/>
              <a:cxnLst/>
              <a:rect l="l" t="t" r="r" b="b"/>
              <a:pathLst>
                <a:path w="10699" h="3388" extrusionOk="0">
                  <a:moveTo>
                    <a:pt x="6839" y="1"/>
                  </a:moveTo>
                  <a:cubicBezTo>
                    <a:pt x="5582" y="1"/>
                    <a:pt x="5522" y="2148"/>
                    <a:pt x="5522" y="2148"/>
                  </a:cubicBezTo>
                  <a:cubicBezTo>
                    <a:pt x="5522" y="2148"/>
                    <a:pt x="5476" y="65"/>
                    <a:pt x="4256" y="65"/>
                  </a:cubicBezTo>
                  <a:cubicBezTo>
                    <a:pt x="4209" y="65"/>
                    <a:pt x="4161" y="69"/>
                    <a:pt x="4111" y="75"/>
                  </a:cubicBezTo>
                  <a:cubicBezTo>
                    <a:pt x="2865" y="232"/>
                    <a:pt x="3004" y="1863"/>
                    <a:pt x="3071" y="2338"/>
                  </a:cubicBezTo>
                  <a:lnTo>
                    <a:pt x="3071" y="2338"/>
                  </a:lnTo>
                  <a:cubicBezTo>
                    <a:pt x="2992" y="1913"/>
                    <a:pt x="2666" y="587"/>
                    <a:pt x="1669" y="587"/>
                  </a:cubicBezTo>
                  <a:cubicBezTo>
                    <a:pt x="1588" y="587"/>
                    <a:pt x="1502" y="596"/>
                    <a:pt x="1412" y="615"/>
                  </a:cubicBezTo>
                  <a:cubicBezTo>
                    <a:pt x="1" y="897"/>
                    <a:pt x="774" y="3203"/>
                    <a:pt x="774" y="3203"/>
                  </a:cubicBezTo>
                  <a:cubicBezTo>
                    <a:pt x="774" y="3203"/>
                    <a:pt x="7448" y="3387"/>
                    <a:pt x="8650" y="3387"/>
                  </a:cubicBezTo>
                  <a:cubicBezTo>
                    <a:pt x="9840" y="3387"/>
                    <a:pt x="10564" y="2467"/>
                    <a:pt x="10564" y="2467"/>
                  </a:cubicBezTo>
                  <a:cubicBezTo>
                    <a:pt x="10564" y="2467"/>
                    <a:pt x="10699" y="357"/>
                    <a:pt x="9570" y="185"/>
                  </a:cubicBezTo>
                  <a:cubicBezTo>
                    <a:pt x="9531" y="180"/>
                    <a:pt x="9492" y="177"/>
                    <a:pt x="9454" y="177"/>
                  </a:cubicBezTo>
                  <a:cubicBezTo>
                    <a:pt x="8426" y="177"/>
                    <a:pt x="8049" y="2197"/>
                    <a:pt x="8049" y="2197"/>
                  </a:cubicBezTo>
                  <a:cubicBezTo>
                    <a:pt x="8049" y="2197"/>
                    <a:pt x="8159" y="38"/>
                    <a:pt x="6871" y="1"/>
                  </a:cubicBezTo>
                  <a:cubicBezTo>
                    <a:pt x="6860" y="1"/>
                    <a:pt x="6850" y="1"/>
                    <a:pt x="6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1761521" y="705678"/>
              <a:ext cx="52201" cy="59042"/>
            </a:xfrm>
            <a:custGeom>
              <a:avLst/>
              <a:gdLst/>
              <a:ahLst/>
              <a:cxnLst/>
              <a:rect l="l" t="t" r="r" b="b"/>
              <a:pathLst>
                <a:path w="1694" h="1916" extrusionOk="0">
                  <a:moveTo>
                    <a:pt x="989" y="1"/>
                  </a:moveTo>
                  <a:cubicBezTo>
                    <a:pt x="351" y="1"/>
                    <a:pt x="37" y="1328"/>
                    <a:pt x="13" y="1473"/>
                  </a:cubicBezTo>
                  <a:cubicBezTo>
                    <a:pt x="1" y="1535"/>
                    <a:pt x="38" y="1584"/>
                    <a:pt x="87" y="1596"/>
                  </a:cubicBezTo>
                  <a:cubicBezTo>
                    <a:pt x="95" y="1598"/>
                    <a:pt x="103" y="1598"/>
                    <a:pt x="110" y="1598"/>
                  </a:cubicBezTo>
                  <a:cubicBezTo>
                    <a:pt x="160" y="1598"/>
                    <a:pt x="199" y="1565"/>
                    <a:pt x="209" y="1522"/>
                  </a:cubicBezTo>
                  <a:cubicBezTo>
                    <a:pt x="295" y="1181"/>
                    <a:pt x="586" y="210"/>
                    <a:pt x="987" y="210"/>
                  </a:cubicBezTo>
                  <a:cubicBezTo>
                    <a:pt x="990" y="210"/>
                    <a:pt x="992" y="210"/>
                    <a:pt x="995" y="210"/>
                  </a:cubicBezTo>
                  <a:cubicBezTo>
                    <a:pt x="1350" y="222"/>
                    <a:pt x="1485" y="1289"/>
                    <a:pt x="1485" y="1817"/>
                  </a:cubicBezTo>
                  <a:cubicBezTo>
                    <a:pt x="1485" y="1866"/>
                    <a:pt x="1534" y="1915"/>
                    <a:pt x="1596" y="1915"/>
                  </a:cubicBezTo>
                  <a:cubicBezTo>
                    <a:pt x="1645" y="1915"/>
                    <a:pt x="1694" y="1866"/>
                    <a:pt x="1694" y="1805"/>
                  </a:cubicBezTo>
                  <a:cubicBezTo>
                    <a:pt x="1694" y="1633"/>
                    <a:pt x="1657" y="26"/>
                    <a:pt x="1007" y="1"/>
                  </a:cubicBezTo>
                  <a:cubicBezTo>
                    <a:pt x="1001" y="1"/>
                    <a:pt x="995" y="1"/>
                    <a:pt x="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1682142" y="698128"/>
              <a:ext cx="52940" cy="57871"/>
            </a:xfrm>
            <a:custGeom>
              <a:avLst/>
              <a:gdLst/>
              <a:ahLst/>
              <a:cxnLst/>
              <a:rect l="l" t="t" r="r" b="b"/>
              <a:pathLst>
                <a:path w="1718" h="1878" extrusionOk="0">
                  <a:moveTo>
                    <a:pt x="921" y="1"/>
                  </a:moveTo>
                  <a:cubicBezTo>
                    <a:pt x="270" y="25"/>
                    <a:pt x="37" y="1375"/>
                    <a:pt x="13" y="1534"/>
                  </a:cubicBezTo>
                  <a:cubicBezTo>
                    <a:pt x="0" y="1583"/>
                    <a:pt x="37" y="1645"/>
                    <a:pt x="99" y="1657"/>
                  </a:cubicBezTo>
                  <a:cubicBezTo>
                    <a:pt x="160" y="1657"/>
                    <a:pt x="209" y="1620"/>
                    <a:pt x="221" y="1559"/>
                  </a:cubicBezTo>
                  <a:cubicBezTo>
                    <a:pt x="270" y="1215"/>
                    <a:pt x="528" y="222"/>
                    <a:pt x="921" y="209"/>
                  </a:cubicBezTo>
                  <a:cubicBezTo>
                    <a:pt x="1276" y="209"/>
                    <a:pt x="1473" y="1264"/>
                    <a:pt x="1509" y="1780"/>
                  </a:cubicBezTo>
                  <a:cubicBezTo>
                    <a:pt x="1509" y="1841"/>
                    <a:pt x="1559" y="1878"/>
                    <a:pt x="1608" y="1878"/>
                  </a:cubicBezTo>
                  <a:lnTo>
                    <a:pt x="1620" y="1878"/>
                  </a:lnTo>
                  <a:cubicBezTo>
                    <a:pt x="1681" y="1878"/>
                    <a:pt x="1718" y="1829"/>
                    <a:pt x="1718" y="1767"/>
                  </a:cubicBezTo>
                  <a:cubicBezTo>
                    <a:pt x="1706" y="1583"/>
                    <a:pt x="1571" y="1"/>
                    <a:pt x="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1607292" y="699823"/>
              <a:ext cx="53711" cy="54666"/>
            </a:xfrm>
            <a:custGeom>
              <a:avLst/>
              <a:gdLst/>
              <a:ahLst/>
              <a:cxnLst/>
              <a:rect l="l" t="t" r="r" b="b"/>
              <a:pathLst>
                <a:path w="1743" h="1774" extrusionOk="0">
                  <a:moveTo>
                    <a:pt x="722" y="0"/>
                  </a:moveTo>
                  <a:cubicBezTo>
                    <a:pt x="698" y="0"/>
                    <a:pt x="675" y="2"/>
                    <a:pt x="650" y="7"/>
                  </a:cubicBezTo>
                  <a:cubicBezTo>
                    <a:pt x="12" y="130"/>
                    <a:pt x="0" y="1504"/>
                    <a:pt x="0" y="1663"/>
                  </a:cubicBezTo>
                  <a:cubicBezTo>
                    <a:pt x="0" y="1725"/>
                    <a:pt x="49" y="1774"/>
                    <a:pt x="111" y="1774"/>
                  </a:cubicBezTo>
                  <a:cubicBezTo>
                    <a:pt x="172" y="1774"/>
                    <a:pt x="209" y="1725"/>
                    <a:pt x="209" y="1663"/>
                  </a:cubicBezTo>
                  <a:cubicBezTo>
                    <a:pt x="209" y="1308"/>
                    <a:pt x="295" y="289"/>
                    <a:pt x="687" y="216"/>
                  </a:cubicBezTo>
                  <a:cubicBezTo>
                    <a:pt x="698" y="214"/>
                    <a:pt x="708" y="213"/>
                    <a:pt x="718" y="213"/>
                  </a:cubicBezTo>
                  <a:cubicBezTo>
                    <a:pt x="1063" y="213"/>
                    <a:pt x="1402" y="1187"/>
                    <a:pt x="1522" y="1676"/>
                  </a:cubicBezTo>
                  <a:cubicBezTo>
                    <a:pt x="1532" y="1718"/>
                    <a:pt x="1571" y="1752"/>
                    <a:pt x="1621" y="1752"/>
                  </a:cubicBezTo>
                  <a:cubicBezTo>
                    <a:pt x="1628" y="1752"/>
                    <a:pt x="1636" y="1751"/>
                    <a:pt x="1644" y="1749"/>
                  </a:cubicBezTo>
                  <a:cubicBezTo>
                    <a:pt x="1706" y="1737"/>
                    <a:pt x="1742" y="1676"/>
                    <a:pt x="1718" y="1627"/>
                  </a:cubicBezTo>
                  <a:cubicBezTo>
                    <a:pt x="1682" y="1450"/>
                    <a:pt x="1318"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1524862" y="714768"/>
              <a:ext cx="60521" cy="57131"/>
            </a:xfrm>
            <a:custGeom>
              <a:avLst/>
              <a:gdLst/>
              <a:ahLst/>
              <a:cxnLst/>
              <a:rect l="l" t="t" r="r" b="b"/>
              <a:pathLst>
                <a:path w="1964" h="1854" extrusionOk="0">
                  <a:moveTo>
                    <a:pt x="738" y="0"/>
                  </a:moveTo>
                  <a:cubicBezTo>
                    <a:pt x="692" y="0"/>
                    <a:pt x="647" y="8"/>
                    <a:pt x="602" y="25"/>
                  </a:cubicBezTo>
                  <a:cubicBezTo>
                    <a:pt x="1" y="258"/>
                    <a:pt x="234" y="1608"/>
                    <a:pt x="258" y="1767"/>
                  </a:cubicBezTo>
                  <a:cubicBezTo>
                    <a:pt x="271" y="1816"/>
                    <a:pt x="307" y="1853"/>
                    <a:pt x="356" y="1853"/>
                  </a:cubicBezTo>
                  <a:lnTo>
                    <a:pt x="381" y="1853"/>
                  </a:lnTo>
                  <a:cubicBezTo>
                    <a:pt x="442" y="1841"/>
                    <a:pt x="479" y="1792"/>
                    <a:pt x="467" y="1730"/>
                  </a:cubicBezTo>
                  <a:cubicBezTo>
                    <a:pt x="405" y="1387"/>
                    <a:pt x="307" y="369"/>
                    <a:pt x="675" y="221"/>
                  </a:cubicBezTo>
                  <a:cubicBezTo>
                    <a:pt x="696" y="214"/>
                    <a:pt x="716" y="210"/>
                    <a:pt x="738" y="210"/>
                  </a:cubicBezTo>
                  <a:cubicBezTo>
                    <a:pt x="1071" y="210"/>
                    <a:pt x="1559" y="1060"/>
                    <a:pt x="1755" y="1510"/>
                  </a:cubicBezTo>
                  <a:cubicBezTo>
                    <a:pt x="1773" y="1546"/>
                    <a:pt x="1811" y="1568"/>
                    <a:pt x="1849" y="1568"/>
                  </a:cubicBezTo>
                  <a:cubicBezTo>
                    <a:pt x="1863" y="1568"/>
                    <a:pt x="1877" y="1565"/>
                    <a:pt x="1890" y="1559"/>
                  </a:cubicBezTo>
                  <a:cubicBezTo>
                    <a:pt x="1939" y="1534"/>
                    <a:pt x="1964" y="1473"/>
                    <a:pt x="1939" y="1424"/>
                  </a:cubicBezTo>
                  <a:cubicBezTo>
                    <a:pt x="1871" y="1265"/>
                    <a:pt x="1308"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1428072" y="792823"/>
              <a:ext cx="336900" cy="195367"/>
            </a:xfrm>
            <a:custGeom>
              <a:avLst/>
              <a:gdLst/>
              <a:ahLst/>
              <a:cxnLst/>
              <a:rect l="l" t="t" r="r" b="b"/>
              <a:pathLst>
                <a:path w="10933" h="6340" extrusionOk="0">
                  <a:moveTo>
                    <a:pt x="7013" y="949"/>
                  </a:moveTo>
                  <a:cubicBezTo>
                    <a:pt x="8255" y="949"/>
                    <a:pt x="9190" y="1160"/>
                    <a:pt x="9190" y="1160"/>
                  </a:cubicBezTo>
                  <a:cubicBezTo>
                    <a:pt x="9190" y="1160"/>
                    <a:pt x="8859" y="4461"/>
                    <a:pt x="5411" y="5246"/>
                  </a:cubicBezTo>
                  <a:cubicBezTo>
                    <a:pt x="4953" y="5351"/>
                    <a:pt x="4547" y="5397"/>
                    <a:pt x="4186" y="5397"/>
                  </a:cubicBezTo>
                  <a:cubicBezTo>
                    <a:pt x="1987" y="5397"/>
                    <a:pt x="1498" y="3712"/>
                    <a:pt x="1498" y="3712"/>
                  </a:cubicBezTo>
                  <a:cubicBezTo>
                    <a:pt x="2655" y="1413"/>
                    <a:pt x="5172" y="949"/>
                    <a:pt x="7013" y="949"/>
                  </a:cubicBezTo>
                  <a:close/>
                  <a:moveTo>
                    <a:pt x="7837" y="0"/>
                  </a:moveTo>
                  <a:cubicBezTo>
                    <a:pt x="5223" y="0"/>
                    <a:pt x="1648" y="660"/>
                    <a:pt x="1" y="3933"/>
                  </a:cubicBezTo>
                  <a:cubicBezTo>
                    <a:pt x="1" y="3933"/>
                    <a:pt x="691" y="6340"/>
                    <a:pt x="3830" y="6340"/>
                  </a:cubicBezTo>
                  <a:cubicBezTo>
                    <a:pt x="4339" y="6340"/>
                    <a:pt x="4913" y="6277"/>
                    <a:pt x="5559" y="6129"/>
                  </a:cubicBezTo>
                  <a:cubicBezTo>
                    <a:pt x="10466" y="5001"/>
                    <a:pt x="10932" y="302"/>
                    <a:pt x="10932" y="302"/>
                  </a:cubicBezTo>
                  <a:cubicBezTo>
                    <a:pt x="10932" y="302"/>
                    <a:pt x="9604" y="0"/>
                    <a:pt x="7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1382343" y="737325"/>
              <a:ext cx="456709" cy="308397"/>
            </a:xfrm>
            <a:custGeom>
              <a:avLst/>
              <a:gdLst/>
              <a:ahLst/>
              <a:cxnLst/>
              <a:rect l="l" t="t" r="r" b="b"/>
              <a:pathLst>
                <a:path w="14821" h="10008" extrusionOk="0">
                  <a:moveTo>
                    <a:pt x="8587" y="2213"/>
                  </a:moveTo>
                  <a:cubicBezTo>
                    <a:pt x="10134" y="2213"/>
                    <a:pt x="11337" y="2520"/>
                    <a:pt x="11337" y="2520"/>
                  </a:cubicBezTo>
                  <a:cubicBezTo>
                    <a:pt x="11337" y="2520"/>
                    <a:pt x="11091" y="6654"/>
                    <a:pt x="7092" y="7464"/>
                  </a:cubicBezTo>
                  <a:cubicBezTo>
                    <a:pt x="6571" y="7568"/>
                    <a:pt x="6107" y="7613"/>
                    <a:pt x="5694" y="7613"/>
                  </a:cubicBezTo>
                  <a:cubicBezTo>
                    <a:pt x="2937" y="7613"/>
                    <a:pt x="2454" y="5599"/>
                    <a:pt x="2454" y="5599"/>
                  </a:cubicBezTo>
                  <a:cubicBezTo>
                    <a:pt x="3643" y="2800"/>
                    <a:pt x="6445" y="2213"/>
                    <a:pt x="8587" y="2213"/>
                  </a:cubicBezTo>
                  <a:close/>
                  <a:moveTo>
                    <a:pt x="9573" y="0"/>
                  </a:moveTo>
                  <a:cubicBezTo>
                    <a:pt x="6195" y="0"/>
                    <a:pt x="1940" y="1068"/>
                    <a:pt x="0" y="5906"/>
                  </a:cubicBezTo>
                  <a:cubicBezTo>
                    <a:pt x="0" y="5906"/>
                    <a:pt x="794" y="10008"/>
                    <a:pt x="5472" y="10008"/>
                  </a:cubicBezTo>
                  <a:cubicBezTo>
                    <a:pt x="6063" y="10008"/>
                    <a:pt x="6715" y="9942"/>
                    <a:pt x="7435" y="9795"/>
                  </a:cubicBezTo>
                  <a:cubicBezTo>
                    <a:pt x="14821" y="8274"/>
                    <a:pt x="14367" y="667"/>
                    <a:pt x="14367" y="667"/>
                  </a:cubicBezTo>
                  <a:cubicBezTo>
                    <a:pt x="14367" y="667"/>
                    <a:pt x="12244" y="0"/>
                    <a:pt x="9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1752831" y="767709"/>
              <a:ext cx="52971" cy="52940"/>
            </a:xfrm>
            <a:custGeom>
              <a:avLst/>
              <a:gdLst/>
              <a:ahLst/>
              <a:cxnLst/>
              <a:rect l="l" t="t" r="r" b="b"/>
              <a:pathLst>
                <a:path w="1719" h="1718" extrusionOk="0">
                  <a:moveTo>
                    <a:pt x="859" y="0"/>
                  </a:moveTo>
                  <a:cubicBezTo>
                    <a:pt x="393" y="0"/>
                    <a:pt x="1" y="381"/>
                    <a:pt x="1" y="859"/>
                  </a:cubicBezTo>
                  <a:cubicBezTo>
                    <a:pt x="1" y="1325"/>
                    <a:pt x="393" y="1718"/>
                    <a:pt x="859" y="1718"/>
                  </a:cubicBezTo>
                  <a:cubicBezTo>
                    <a:pt x="1338" y="1718"/>
                    <a:pt x="1718" y="1325"/>
                    <a:pt x="1718" y="859"/>
                  </a:cubicBezTo>
                  <a:cubicBezTo>
                    <a:pt x="1718" y="381"/>
                    <a:pt x="1338" y="0"/>
                    <a:pt x="8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1696871" y="757478"/>
              <a:ext cx="28781" cy="28781"/>
            </a:xfrm>
            <a:custGeom>
              <a:avLst/>
              <a:gdLst/>
              <a:ahLst/>
              <a:cxnLst/>
              <a:rect l="l" t="t" r="r" b="b"/>
              <a:pathLst>
                <a:path w="934" h="934" extrusionOk="0">
                  <a:moveTo>
                    <a:pt x="467" y="1"/>
                  </a:moveTo>
                  <a:cubicBezTo>
                    <a:pt x="209" y="1"/>
                    <a:pt x="1" y="210"/>
                    <a:pt x="1" y="467"/>
                  </a:cubicBezTo>
                  <a:cubicBezTo>
                    <a:pt x="1" y="725"/>
                    <a:pt x="209" y="933"/>
                    <a:pt x="467" y="933"/>
                  </a:cubicBezTo>
                  <a:cubicBezTo>
                    <a:pt x="725" y="933"/>
                    <a:pt x="933" y="725"/>
                    <a:pt x="933" y="467"/>
                  </a:cubicBezTo>
                  <a:cubicBezTo>
                    <a:pt x="933" y="210"/>
                    <a:pt x="725"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1750582" y="847458"/>
              <a:ext cx="28750" cy="28781"/>
            </a:xfrm>
            <a:custGeom>
              <a:avLst/>
              <a:gdLst/>
              <a:ahLst/>
              <a:cxnLst/>
              <a:rect l="l" t="t" r="r" b="b"/>
              <a:pathLst>
                <a:path w="933" h="934" extrusionOk="0">
                  <a:moveTo>
                    <a:pt x="466" y="1"/>
                  </a:moveTo>
                  <a:cubicBezTo>
                    <a:pt x="209" y="1"/>
                    <a:pt x="0" y="209"/>
                    <a:pt x="0" y="467"/>
                  </a:cubicBezTo>
                  <a:cubicBezTo>
                    <a:pt x="0" y="725"/>
                    <a:pt x="209" y="933"/>
                    <a:pt x="466" y="933"/>
                  </a:cubicBezTo>
                  <a:cubicBezTo>
                    <a:pt x="724" y="933"/>
                    <a:pt x="932" y="725"/>
                    <a:pt x="932" y="467"/>
                  </a:cubicBezTo>
                  <a:cubicBezTo>
                    <a:pt x="932" y="209"/>
                    <a:pt x="724"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1721831" y="90834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4" y="933"/>
                    <a:pt x="933" y="724"/>
                    <a:pt x="933" y="466"/>
                  </a:cubicBezTo>
                  <a:cubicBezTo>
                    <a:pt x="933" y="209"/>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1668152" y="954448"/>
              <a:ext cx="28381" cy="28781"/>
            </a:xfrm>
            <a:custGeom>
              <a:avLst/>
              <a:gdLst/>
              <a:ahLst/>
              <a:cxnLst/>
              <a:rect l="l" t="t" r="r" b="b"/>
              <a:pathLst>
                <a:path w="921" h="934" extrusionOk="0">
                  <a:moveTo>
                    <a:pt x="467" y="1"/>
                  </a:moveTo>
                  <a:cubicBezTo>
                    <a:pt x="209" y="1"/>
                    <a:pt x="0" y="210"/>
                    <a:pt x="0" y="467"/>
                  </a:cubicBezTo>
                  <a:cubicBezTo>
                    <a:pt x="0" y="725"/>
                    <a:pt x="209" y="933"/>
                    <a:pt x="467" y="933"/>
                  </a:cubicBezTo>
                  <a:cubicBezTo>
                    <a:pt x="712" y="933"/>
                    <a:pt x="921" y="725"/>
                    <a:pt x="921" y="467"/>
                  </a:cubicBezTo>
                  <a:cubicBezTo>
                    <a:pt x="921" y="210"/>
                    <a:pt x="712"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1625442" y="757478"/>
              <a:ext cx="28750" cy="28781"/>
            </a:xfrm>
            <a:custGeom>
              <a:avLst/>
              <a:gdLst/>
              <a:ahLst/>
              <a:cxnLst/>
              <a:rect l="l" t="t" r="r" b="b"/>
              <a:pathLst>
                <a:path w="933" h="934" extrusionOk="0">
                  <a:moveTo>
                    <a:pt x="466" y="1"/>
                  </a:moveTo>
                  <a:cubicBezTo>
                    <a:pt x="209" y="1"/>
                    <a:pt x="0" y="210"/>
                    <a:pt x="0" y="467"/>
                  </a:cubicBezTo>
                  <a:cubicBezTo>
                    <a:pt x="0" y="725"/>
                    <a:pt x="209" y="933"/>
                    <a:pt x="466" y="933"/>
                  </a:cubicBezTo>
                  <a:cubicBezTo>
                    <a:pt x="724" y="933"/>
                    <a:pt x="933" y="725"/>
                    <a:pt x="933" y="467"/>
                  </a:cubicBezTo>
                  <a:cubicBezTo>
                    <a:pt x="933" y="210"/>
                    <a:pt x="724"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1557372" y="767709"/>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5" y="933"/>
                    <a:pt x="933" y="724"/>
                    <a:pt x="933" y="466"/>
                  </a:cubicBezTo>
                  <a:cubicBezTo>
                    <a:pt x="933" y="209"/>
                    <a:pt x="725"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1596692" y="986218"/>
              <a:ext cx="28781" cy="28750"/>
            </a:xfrm>
            <a:custGeom>
              <a:avLst/>
              <a:gdLst/>
              <a:ahLst/>
              <a:cxnLst/>
              <a:rect l="l" t="t" r="r" b="b"/>
              <a:pathLst>
                <a:path w="934" h="933" extrusionOk="0">
                  <a:moveTo>
                    <a:pt x="467" y="1"/>
                  </a:moveTo>
                  <a:cubicBezTo>
                    <a:pt x="209" y="1"/>
                    <a:pt x="1" y="209"/>
                    <a:pt x="1" y="467"/>
                  </a:cubicBezTo>
                  <a:cubicBezTo>
                    <a:pt x="1" y="724"/>
                    <a:pt x="209" y="933"/>
                    <a:pt x="467" y="933"/>
                  </a:cubicBezTo>
                  <a:cubicBezTo>
                    <a:pt x="725" y="933"/>
                    <a:pt x="933" y="724"/>
                    <a:pt x="933" y="467"/>
                  </a:cubicBezTo>
                  <a:cubicBezTo>
                    <a:pt x="933" y="209"/>
                    <a:pt x="725"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1519562" y="99265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5" y="933"/>
                    <a:pt x="933" y="724"/>
                    <a:pt x="933" y="466"/>
                  </a:cubicBezTo>
                  <a:cubicBezTo>
                    <a:pt x="933" y="209"/>
                    <a:pt x="725"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1449242" y="96883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5" y="933"/>
                    <a:pt x="933" y="724"/>
                    <a:pt x="933" y="466"/>
                  </a:cubicBezTo>
                  <a:cubicBezTo>
                    <a:pt x="933" y="209"/>
                    <a:pt x="725"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1490842" y="796428"/>
              <a:ext cx="28750" cy="28781"/>
            </a:xfrm>
            <a:custGeom>
              <a:avLst/>
              <a:gdLst/>
              <a:ahLst/>
              <a:cxnLst/>
              <a:rect l="l" t="t" r="r" b="b"/>
              <a:pathLst>
                <a:path w="933" h="934" extrusionOk="0">
                  <a:moveTo>
                    <a:pt x="467" y="1"/>
                  </a:moveTo>
                  <a:cubicBezTo>
                    <a:pt x="209" y="1"/>
                    <a:pt x="0" y="209"/>
                    <a:pt x="0" y="467"/>
                  </a:cubicBezTo>
                  <a:cubicBezTo>
                    <a:pt x="0" y="724"/>
                    <a:pt x="209" y="933"/>
                    <a:pt x="467" y="933"/>
                  </a:cubicBezTo>
                  <a:cubicBezTo>
                    <a:pt x="724" y="933"/>
                    <a:pt x="933" y="724"/>
                    <a:pt x="933" y="467"/>
                  </a:cubicBezTo>
                  <a:cubicBezTo>
                    <a:pt x="933" y="209"/>
                    <a:pt x="724"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1437532" y="839169"/>
              <a:ext cx="28750" cy="28750"/>
            </a:xfrm>
            <a:custGeom>
              <a:avLst/>
              <a:gdLst/>
              <a:ahLst/>
              <a:cxnLst/>
              <a:rect l="l" t="t" r="r" b="b"/>
              <a:pathLst>
                <a:path w="933" h="933" extrusionOk="0">
                  <a:moveTo>
                    <a:pt x="467" y="0"/>
                  </a:moveTo>
                  <a:cubicBezTo>
                    <a:pt x="209" y="0"/>
                    <a:pt x="1" y="221"/>
                    <a:pt x="1" y="466"/>
                  </a:cubicBezTo>
                  <a:cubicBezTo>
                    <a:pt x="1" y="724"/>
                    <a:pt x="209" y="932"/>
                    <a:pt x="467" y="932"/>
                  </a:cubicBezTo>
                  <a:cubicBezTo>
                    <a:pt x="724" y="932"/>
                    <a:pt x="933" y="724"/>
                    <a:pt x="933" y="466"/>
                  </a:cubicBezTo>
                  <a:cubicBezTo>
                    <a:pt x="933" y="221"/>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1730151" y="917038"/>
              <a:ext cx="11741" cy="11741"/>
            </a:xfrm>
            <a:custGeom>
              <a:avLst/>
              <a:gdLst/>
              <a:ahLst/>
              <a:cxnLst/>
              <a:rect l="l" t="t" r="r" b="b"/>
              <a:pathLst>
                <a:path w="381" h="381" extrusionOk="0">
                  <a:moveTo>
                    <a:pt x="197" y="0"/>
                  </a:moveTo>
                  <a:cubicBezTo>
                    <a:pt x="86" y="0"/>
                    <a:pt x="1" y="86"/>
                    <a:pt x="1" y="184"/>
                  </a:cubicBezTo>
                  <a:cubicBezTo>
                    <a:pt x="1" y="295"/>
                    <a:pt x="86" y="381"/>
                    <a:pt x="197" y="381"/>
                  </a:cubicBezTo>
                  <a:cubicBezTo>
                    <a:pt x="295" y="381"/>
                    <a:pt x="381" y="295"/>
                    <a:pt x="381" y="184"/>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1633731" y="765798"/>
              <a:ext cx="11771" cy="11771"/>
            </a:xfrm>
            <a:custGeom>
              <a:avLst/>
              <a:gdLst/>
              <a:ahLst/>
              <a:cxnLst/>
              <a:rect l="l" t="t" r="r" b="b"/>
              <a:pathLst>
                <a:path w="382" h="382" extrusionOk="0">
                  <a:moveTo>
                    <a:pt x="197" y="1"/>
                  </a:moveTo>
                  <a:cubicBezTo>
                    <a:pt x="87" y="1"/>
                    <a:pt x="1" y="87"/>
                    <a:pt x="1" y="197"/>
                  </a:cubicBezTo>
                  <a:cubicBezTo>
                    <a:pt x="1" y="308"/>
                    <a:pt x="87" y="381"/>
                    <a:pt x="197" y="381"/>
                  </a:cubicBezTo>
                  <a:cubicBezTo>
                    <a:pt x="295" y="381"/>
                    <a:pt x="381" y="308"/>
                    <a:pt x="381" y="197"/>
                  </a:cubicBezTo>
                  <a:cubicBezTo>
                    <a:pt x="381" y="87"/>
                    <a:pt x="295"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1499532" y="805118"/>
              <a:ext cx="11741" cy="11771"/>
            </a:xfrm>
            <a:custGeom>
              <a:avLst/>
              <a:gdLst/>
              <a:ahLst/>
              <a:cxnLst/>
              <a:rect l="l" t="t" r="r" b="b"/>
              <a:pathLst>
                <a:path w="381" h="382" extrusionOk="0">
                  <a:moveTo>
                    <a:pt x="185" y="1"/>
                  </a:moveTo>
                  <a:cubicBezTo>
                    <a:pt x="86" y="1"/>
                    <a:pt x="1" y="87"/>
                    <a:pt x="1" y="185"/>
                  </a:cubicBezTo>
                  <a:cubicBezTo>
                    <a:pt x="1" y="295"/>
                    <a:pt x="86" y="381"/>
                    <a:pt x="185" y="381"/>
                  </a:cubicBezTo>
                  <a:cubicBezTo>
                    <a:pt x="295" y="381"/>
                    <a:pt x="381" y="295"/>
                    <a:pt x="381" y="185"/>
                  </a:cubicBezTo>
                  <a:cubicBezTo>
                    <a:pt x="381" y="87"/>
                    <a:pt x="295"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1605012" y="994538"/>
              <a:ext cx="11741" cy="11741"/>
            </a:xfrm>
            <a:custGeom>
              <a:avLst/>
              <a:gdLst/>
              <a:ahLst/>
              <a:cxnLst/>
              <a:rect l="l" t="t" r="r" b="b"/>
              <a:pathLst>
                <a:path w="381" h="381" extrusionOk="0">
                  <a:moveTo>
                    <a:pt x="197" y="0"/>
                  </a:moveTo>
                  <a:cubicBezTo>
                    <a:pt x="86" y="0"/>
                    <a:pt x="1" y="86"/>
                    <a:pt x="1" y="197"/>
                  </a:cubicBezTo>
                  <a:cubicBezTo>
                    <a:pt x="1" y="307"/>
                    <a:pt x="86" y="381"/>
                    <a:pt x="197" y="381"/>
                  </a:cubicBezTo>
                  <a:cubicBezTo>
                    <a:pt x="295" y="381"/>
                    <a:pt x="381" y="307"/>
                    <a:pt x="381" y="197"/>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1457963" y="977528"/>
              <a:ext cx="11741" cy="11741"/>
            </a:xfrm>
            <a:custGeom>
              <a:avLst/>
              <a:gdLst/>
              <a:ahLst/>
              <a:cxnLst/>
              <a:rect l="l" t="t" r="r" b="b"/>
              <a:pathLst>
                <a:path w="381" h="381" extrusionOk="0">
                  <a:moveTo>
                    <a:pt x="184" y="0"/>
                  </a:moveTo>
                  <a:cubicBezTo>
                    <a:pt x="74" y="0"/>
                    <a:pt x="0" y="86"/>
                    <a:pt x="0" y="184"/>
                  </a:cubicBezTo>
                  <a:cubicBezTo>
                    <a:pt x="0" y="295"/>
                    <a:pt x="74" y="381"/>
                    <a:pt x="184" y="381"/>
                  </a:cubicBezTo>
                  <a:cubicBezTo>
                    <a:pt x="295" y="381"/>
                    <a:pt x="380" y="295"/>
                    <a:pt x="380" y="184"/>
                  </a:cubicBezTo>
                  <a:cubicBezTo>
                    <a:pt x="380" y="86"/>
                    <a:pt x="295" y="0"/>
                    <a:pt x="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1471182" y="818831"/>
              <a:ext cx="243500" cy="143598"/>
            </a:xfrm>
            <a:custGeom>
              <a:avLst/>
              <a:gdLst/>
              <a:ahLst/>
              <a:cxnLst/>
              <a:rect l="l" t="t" r="r" b="b"/>
              <a:pathLst>
                <a:path w="7902" h="4660" extrusionOk="0">
                  <a:moveTo>
                    <a:pt x="5633" y="211"/>
                  </a:moveTo>
                  <a:cubicBezTo>
                    <a:pt x="6618" y="211"/>
                    <a:pt x="7404" y="342"/>
                    <a:pt x="7668" y="390"/>
                  </a:cubicBezTo>
                  <a:cubicBezTo>
                    <a:pt x="7583" y="930"/>
                    <a:pt x="6994" y="3617"/>
                    <a:pt x="3988" y="4304"/>
                  </a:cubicBezTo>
                  <a:cubicBezTo>
                    <a:pt x="3538" y="4406"/>
                    <a:pt x="3140" y="4450"/>
                    <a:pt x="2787" y="4450"/>
                  </a:cubicBezTo>
                  <a:cubicBezTo>
                    <a:pt x="853" y="4450"/>
                    <a:pt x="304" y="3128"/>
                    <a:pt x="221" y="2868"/>
                  </a:cubicBezTo>
                  <a:cubicBezTo>
                    <a:pt x="1357" y="653"/>
                    <a:pt x="3827" y="211"/>
                    <a:pt x="5633" y="211"/>
                  </a:cubicBezTo>
                  <a:close/>
                  <a:moveTo>
                    <a:pt x="5645" y="0"/>
                  </a:moveTo>
                  <a:cubicBezTo>
                    <a:pt x="3773" y="0"/>
                    <a:pt x="1192" y="469"/>
                    <a:pt x="13" y="2819"/>
                  </a:cubicBezTo>
                  <a:cubicBezTo>
                    <a:pt x="0" y="2844"/>
                    <a:pt x="0" y="2868"/>
                    <a:pt x="0" y="2893"/>
                  </a:cubicBezTo>
                  <a:cubicBezTo>
                    <a:pt x="13" y="2917"/>
                    <a:pt x="540" y="4660"/>
                    <a:pt x="2798" y="4660"/>
                  </a:cubicBezTo>
                  <a:lnTo>
                    <a:pt x="2810" y="4660"/>
                  </a:lnTo>
                  <a:cubicBezTo>
                    <a:pt x="3166" y="4660"/>
                    <a:pt x="3571" y="4611"/>
                    <a:pt x="4037" y="4500"/>
                  </a:cubicBezTo>
                  <a:cubicBezTo>
                    <a:pt x="7509" y="3715"/>
                    <a:pt x="7889" y="353"/>
                    <a:pt x="7889" y="316"/>
                  </a:cubicBezTo>
                  <a:cubicBezTo>
                    <a:pt x="7901" y="267"/>
                    <a:pt x="7865" y="218"/>
                    <a:pt x="7816" y="206"/>
                  </a:cubicBezTo>
                  <a:cubicBezTo>
                    <a:pt x="7791" y="201"/>
                    <a:pt x="6870" y="0"/>
                    <a:pt x="5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976293" y="681858"/>
              <a:ext cx="329320" cy="104401"/>
            </a:xfrm>
            <a:custGeom>
              <a:avLst/>
              <a:gdLst/>
              <a:ahLst/>
              <a:cxnLst/>
              <a:rect l="l" t="t" r="r" b="b"/>
              <a:pathLst>
                <a:path w="10687" h="3388" extrusionOk="0">
                  <a:moveTo>
                    <a:pt x="3861" y="1"/>
                  </a:moveTo>
                  <a:cubicBezTo>
                    <a:pt x="3850" y="1"/>
                    <a:pt x="3839" y="1"/>
                    <a:pt x="3829" y="1"/>
                  </a:cubicBezTo>
                  <a:cubicBezTo>
                    <a:pt x="2540" y="38"/>
                    <a:pt x="2651" y="2197"/>
                    <a:pt x="2651" y="2197"/>
                  </a:cubicBezTo>
                  <a:cubicBezTo>
                    <a:pt x="2651" y="2197"/>
                    <a:pt x="2274" y="177"/>
                    <a:pt x="1234" y="177"/>
                  </a:cubicBezTo>
                  <a:cubicBezTo>
                    <a:pt x="1196" y="177"/>
                    <a:pt x="1157" y="180"/>
                    <a:pt x="1117" y="185"/>
                  </a:cubicBezTo>
                  <a:cubicBezTo>
                    <a:pt x="1" y="357"/>
                    <a:pt x="136" y="2467"/>
                    <a:pt x="136" y="2467"/>
                  </a:cubicBezTo>
                  <a:cubicBezTo>
                    <a:pt x="136" y="2467"/>
                    <a:pt x="860" y="3387"/>
                    <a:pt x="2050" y="3387"/>
                  </a:cubicBezTo>
                  <a:cubicBezTo>
                    <a:pt x="3240" y="3387"/>
                    <a:pt x="9926" y="3203"/>
                    <a:pt x="9926" y="3203"/>
                  </a:cubicBezTo>
                  <a:cubicBezTo>
                    <a:pt x="9926" y="3203"/>
                    <a:pt x="10687" y="897"/>
                    <a:pt x="9288" y="615"/>
                  </a:cubicBezTo>
                  <a:cubicBezTo>
                    <a:pt x="9198" y="596"/>
                    <a:pt x="9112" y="587"/>
                    <a:pt x="9030" y="587"/>
                  </a:cubicBezTo>
                  <a:cubicBezTo>
                    <a:pt x="8034" y="587"/>
                    <a:pt x="7707" y="1913"/>
                    <a:pt x="7628" y="2338"/>
                  </a:cubicBezTo>
                  <a:lnTo>
                    <a:pt x="7628" y="2338"/>
                  </a:lnTo>
                  <a:cubicBezTo>
                    <a:pt x="7696" y="1863"/>
                    <a:pt x="7835" y="232"/>
                    <a:pt x="6589" y="75"/>
                  </a:cubicBezTo>
                  <a:cubicBezTo>
                    <a:pt x="6539" y="69"/>
                    <a:pt x="6490" y="65"/>
                    <a:pt x="6444" y="65"/>
                  </a:cubicBezTo>
                  <a:cubicBezTo>
                    <a:pt x="5224" y="65"/>
                    <a:pt x="5178" y="2148"/>
                    <a:pt x="5178" y="2148"/>
                  </a:cubicBezTo>
                  <a:cubicBezTo>
                    <a:pt x="5178" y="2148"/>
                    <a:pt x="51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991793" y="705709"/>
              <a:ext cx="52201" cy="59011"/>
            </a:xfrm>
            <a:custGeom>
              <a:avLst/>
              <a:gdLst/>
              <a:ahLst/>
              <a:cxnLst/>
              <a:rect l="l" t="t" r="r" b="b"/>
              <a:pathLst>
                <a:path w="1694" h="1915" extrusionOk="0">
                  <a:moveTo>
                    <a:pt x="700" y="0"/>
                  </a:moveTo>
                  <a:cubicBezTo>
                    <a:pt x="38" y="25"/>
                    <a:pt x="1" y="1632"/>
                    <a:pt x="1" y="1804"/>
                  </a:cubicBezTo>
                  <a:cubicBezTo>
                    <a:pt x="1" y="1865"/>
                    <a:pt x="50" y="1914"/>
                    <a:pt x="99" y="1914"/>
                  </a:cubicBezTo>
                  <a:lnTo>
                    <a:pt x="111" y="1914"/>
                  </a:lnTo>
                  <a:cubicBezTo>
                    <a:pt x="160" y="1914"/>
                    <a:pt x="209" y="1865"/>
                    <a:pt x="209" y="1816"/>
                  </a:cubicBezTo>
                  <a:cubicBezTo>
                    <a:pt x="222" y="1288"/>
                    <a:pt x="344" y="221"/>
                    <a:pt x="700" y="209"/>
                  </a:cubicBezTo>
                  <a:lnTo>
                    <a:pt x="712" y="209"/>
                  </a:lnTo>
                  <a:cubicBezTo>
                    <a:pt x="1105" y="209"/>
                    <a:pt x="1412" y="1178"/>
                    <a:pt x="1485" y="1521"/>
                  </a:cubicBezTo>
                  <a:cubicBezTo>
                    <a:pt x="1496" y="1564"/>
                    <a:pt x="1534" y="1597"/>
                    <a:pt x="1584" y="1597"/>
                  </a:cubicBezTo>
                  <a:cubicBezTo>
                    <a:pt x="1592" y="1597"/>
                    <a:pt x="1600" y="1597"/>
                    <a:pt x="1608" y="1595"/>
                  </a:cubicBezTo>
                  <a:cubicBezTo>
                    <a:pt x="1669" y="1583"/>
                    <a:pt x="1694" y="1534"/>
                    <a:pt x="1682" y="1472"/>
                  </a:cubicBezTo>
                  <a:cubicBezTo>
                    <a:pt x="1657" y="1325"/>
                    <a:pt x="1338" y="0"/>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1070433" y="698128"/>
              <a:ext cx="52971" cy="57871"/>
            </a:xfrm>
            <a:custGeom>
              <a:avLst/>
              <a:gdLst/>
              <a:ahLst/>
              <a:cxnLst/>
              <a:rect l="l" t="t" r="r" b="b"/>
              <a:pathLst>
                <a:path w="1719" h="1878" extrusionOk="0">
                  <a:moveTo>
                    <a:pt x="786" y="1"/>
                  </a:moveTo>
                  <a:cubicBezTo>
                    <a:pt x="148" y="1"/>
                    <a:pt x="13" y="1583"/>
                    <a:pt x="1" y="1767"/>
                  </a:cubicBezTo>
                  <a:cubicBezTo>
                    <a:pt x="1" y="1829"/>
                    <a:pt x="37" y="1878"/>
                    <a:pt x="99" y="1878"/>
                  </a:cubicBezTo>
                  <a:lnTo>
                    <a:pt x="111" y="1878"/>
                  </a:lnTo>
                  <a:cubicBezTo>
                    <a:pt x="160" y="1878"/>
                    <a:pt x="209" y="1841"/>
                    <a:pt x="209" y="1780"/>
                  </a:cubicBezTo>
                  <a:cubicBezTo>
                    <a:pt x="246" y="1264"/>
                    <a:pt x="430" y="209"/>
                    <a:pt x="786" y="209"/>
                  </a:cubicBezTo>
                  <a:lnTo>
                    <a:pt x="798" y="209"/>
                  </a:lnTo>
                  <a:cubicBezTo>
                    <a:pt x="1191" y="222"/>
                    <a:pt x="1436" y="1215"/>
                    <a:pt x="1497" y="1559"/>
                  </a:cubicBezTo>
                  <a:cubicBezTo>
                    <a:pt x="1508" y="1612"/>
                    <a:pt x="1547" y="1647"/>
                    <a:pt x="1597" y="1647"/>
                  </a:cubicBezTo>
                  <a:cubicBezTo>
                    <a:pt x="1604" y="1647"/>
                    <a:pt x="1612" y="1646"/>
                    <a:pt x="1620" y="1645"/>
                  </a:cubicBezTo>
                  <a:cubicBezTo>
                    <a:pt x="1669" y="1645"/>
                    <a:pt x="1718" y="1583"/>
                    <a:pt x="1706" y="1534"/>
                  </a:cubicBezTo>
                  <a:cubicBezTo>
                    <a:pt x="1681" y="1375"/>
                    <a:pt x="1448" y="25"/>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1144543" y="699823"/>
              <a:ext cx="53711" cy="54666"/>
            </a:xfrm>
            <a:custGeom>
              <a:avLst/>
              <a:gdLst/>
              <a:ahLst/>
              <a:cxnLst/>
              <a:rect l="l" t="t" r="r" b="b"/>
              <a:pathLst>
                <a:path w="1743" h="1774" extrusionOk="0">
                  <a:moveTo>
                    <a:pt x="1021" y="0"/>
                  </a:moveTo>
                  <a:cubicBezTo>
                    <a:pt x="425" y="0"/>
                    <a:pt x="60" y="1450"/>
                    <a:pt x="25" y="1627"/>
                  </a:cubicBezTo>
                  <a:cubicBezTo>
                    <a:pt x="0" y="1676"/>
                    <a:pt x="37" y="1737"/>
                    <a:pt x="98" y="1749"/>
                  </a:cubicBezTo>
                  <a:cubicBezTo>
                    <a:pt x="107" y="1751"/>
                    <a:pt x="114" y="1752"/>
                    <a:pt x="122" y="1752"/>
                  </a:cubicBezTo>
                  <a:cubicBezTo>
                    <a:pt x="172" y="1752"/>
                    <a:pt x="210" y="1718"/>
                    <a:pt x="221" y="1676"/>
                  </a:cubicBezTo>
                  <a:cubicBezTo>
                    <a:pt x="340" y="1187"/>
                    <a:pt x="679" y="213"/>
                    <a:pt x="1024" y="213"/>
                  </a:cubicBezTo>
                  <a:cubicBezTo>
                    <a:pt x="1035" y="213"/>
                    <a:pt x="1045" y="214"/>
                    <a:pt x="1055" y="216"/>
                  </a:cubicBezTo>
                  <a:cubicBezTo>
                    <a:pt x="1448" y="289"/>
                    <a:pt x="1534" y="1308"/>
                    <a:pt x="1534" y="1663"/>
                  </a:cubicBezTo>
                  <a:cubicBezTo>
                    <a:pt x="1534" y="1725"/>
                    <a:pt x="1571" y="1774"/>
                    <a:pt x="1632" y="1774"/>
                  </a:cubicBezTo>
                  <a:cubicBezTo>
                    <a:pt x="1693" y="1774"/>
                    <a:pt x="1742" y="1725"/>
                    <a:pt x="1742" y="1663"/>
                  </a:cubicBezTo>
                  <a:cubicBezTo>
                    <a:pt x="1742" y="1504"/>
                    <a:pt x="1730" y="130"/>
                    <a:pt x="1092" y="7"/>
                  </a:cubicBezTo>
                  <a:cubicBezTo>
                    <a:pt x="1068" y="2"/>
                    <a:pt x="1044"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1219763" y="714768"/>
              <a:ext cx="60921" cy="57131"/>
            </a:xfrm>
            <a:custGeom>
              <a:avLst/>
              <a:gdLst/>
              <a:ahLst/>
              <a:cxnLst/>
              <a:rect l="l" t="t" r="r" b="b"/>
              <a:pathLst>
                <a:path w="1977" h="1854" extrusionOk="0">
                  <a:moveTo>
                    <a:pt x="1240" y="0"/>
                  </a:moveTo>
                  <a:cubicBezTo>
                    <a:pt x="668" y="0"/>
                    <a:pt x="94" y="1276"/>
                    <a:pt x="25" y="1424"/>
                  </a:cubicBezTo>
                  <a:cubicBezTo>
                    <a:pt x="1" y="1485"/>
                    <a:pt x="25" y="1546"/>
                    <a:pt x="87" y="1559"/>
                  </a:cubicBezTo>
                  <a:cubicBezTo>
                    <a:pt x="100" y="1565"/>
                    <a:pt x="114" y="1568"/>
                    <a:pt x="128" y="1568"/>
                  </a:cubicBezTo>
                  <a:cubicBezTo>
                    <a:pt x="166" y="1568"/>
                    <a:pt x="204" y="1546"/>
                    <a:pt x="222" y="1510"/>
                  </a:cubicBezTo>
                  <a:cubicBezTo>
                    <a:pt x="418" y="1060"/>
                    <a:pt x="895" y="210"/>
                    <a:pt x="1237" y="210"/>
                  </a:cubicBezTo>
                  <a:cubicBezTo>
                    <a:pt x="1259" y="210"/>
                    <a:pt x="1280" y="214"/>
                    <a:pt x="1301" y="221"/>
                  </a:cubicBezTo>
                  <a:cubicBezTo>
                    <a:pt x="1669" y="369"/>
                    <a:pt x="1571" y="1387"/>
                    <a:pt x="1510" y="1730"/>
                  </a:cubicBezTo>
                  <a:cubicBezTo>
                    <a:pt x="1498" y="1792"/>
                    <a:pt x="1534" y="1841"/>
                    <a:pt x="1596" y="1853"/>
                  </a:cubicBezTo>
                  <a:lnTo>
                    <a:pt x="1608" y="1853"/>
                  </a:lnTo>
                  <a:cubicBezTo>
                    <a:pt x="1657" y="1853"/>
                    <a:pt x="1706" y="1816"/>
                    <a:pt x="1718" y="1767"/>
                  </a:cubicBezTo>
                  <a:cubicBezTo>
                    <a:pt x="1743" y="1620"/>
                    <a:pt x="1976" y="258"/>
                    <a:pt x="1375" y="25"/>
                  </a:cubicBezTo>
                  <a:cubicBezTo>
                    <a:pt x="1330" y="8"/>
                    <a:pt x="1285"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1040204" y="792823"/>
              <a:ext cx="337239" cy="195367"/>
            </a:xfrm>
            <a:custGeom>
              <a:avLst/>
              <a:gdLst/>
              <a:ahLst/>
              <a:cxnLst/>
              <a:rect l="l" t="t" r="r" b="b"/>
              <a:pathLst>
                <a:path w="10944" h="6340" extrusionOk="0">
                  <a:moveTo>
                    <a:pt x="3928" y="949"/>
                  </a:moveTo>
                  <a:cubicBezTo>
                    <a:pt x="5765" y="949"/>
                    <a:pt x="8278" y="1413"/>
                    <a:pt x="9435" y="3712"/>
                  </a:cubicBezTo>
                  <a:cubicBezTo>
                    <a:pt x="9435" y="3712"/>
                    <a:pt x="8955" y="5397"/>
                    <a:pt x="6758" y="5397"/>
                  </a:cubicBezTo>
                  <a:cubicBezTo>
                    <a:pt x="6398" y="5397"/>
                    <a:pt x="5991" y="5351"/>
                    <a:pt x="5533" y="5246"/>
                  </a:cubicBezTo>
                  <a:cubicBezTo>
                    <a:pt x="2086" y="4461"/>
                    <a:pt x="1755" y="1160"/>
                    <a:pt x="1755" y="1160"/>
                  </a:cubicBezTo>
                  <a:cubicBezTo>
                    <a:pt x="1755" y="1160"/>
                    <a:pt x="2687" y="949"/>
                    <a:pt x="3928" y="949"/>
                  </a:cubicBezTo>
                  <a:close/>
                  <a:moveTo>
                    <a:pt x="3099" y="0"/>
                  </a:moveTo>
                  <a:cubicBezTo>
                    <a:pt x="1331" y="0"/>
                    <a:pt x="0" y="302"/>
                    <a:pt x="0" y="302"/>
                  </a:cubicBezTo>
                  <a:cubicBezTo>
                    <a:pt x="0" y="302"/>
                    <a:pt x="479" y="5001"/>
                    <a:pt x="5386" y="6129"/>
                  </a:cubicBezTo>
                  <a:cubicBezTo>
                    <a:pt x="6030" y="6277"/>
                    <a:pt x="6603" y="6340"/>
                    <a:pt x="7111" y="6340"/>
                  </a:cubicBezTo>
                  <a:cubicBezTo>
                    <a:pt x="10245" y="6340"/>
                    <a:pt x="10944" y="3933"/>
                    <a:pt x="10944" y="3933"/>
                  </a:cubicBezTo>
                  <a:lnTo>
                    <a:pt x="10932" y="3933"/>
                  </a:lnTo>
                  <a:cubicBezTo>
                    <a:pt x="9291" y="660"/>
                    <a:pt x="5716" y="0"/>
                    <a:pt x="3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966463" y="737325"/>
              <a:ext cx="456370" cy="308397"/>
            </a:xfrm>
            <a:custGeom>
              <a:avLst/>
              <a:gdLst/>
              <a:ahLst/>
              <a:cxnLst/>
              <a:rect l="l" t="t" r="r" b="b"/>
              <a:pathLst>
                <a:path w="14810" h="10008" extrusionOk="0">
                  <a:moveTo>
                    <a:pt x="6231" y="2213"/>
                  </a:moveTo>
                  <a:cubicBezTo>
                    <a:pt x="8370" y="2213"/>
                    <a:pt x="11171" y="2800"/>
                    <a:pt x="12368" y="5599"/>
                  </a:cubicBezTo>
                  <a:cubicBezTo>
                    <a:pt x="12368" y="5599"/>
                    <a:pt x="11876" y="7613"/>
                    <a:pt x="9124" y="7613"/>
                  </a:cubicBezTo>
                  <a:cubicBezTo>
                    <a:pt x="8712" y="7613"/>
                    <a:pt x="8249" y="7568"/>
                    <a:pt x="7730" y="7464"/>
                  </a:cubicBezTo>
                  <a:cubicBezTo>
                    <a:pt x="3730" y="6654"/>
                    <a:pt x="3485" y="2520"/>
                    <a:pt x="3485" y="2520"/>
                  </a:cubicBezTo>
                  <a:cubicBezTo>
                    <a:pt x="3485" y="2520"/>
                    <a:pt x="4685" y="2213"/>
                    <a:pt x="6231" y="2213"/>
                  </a:cubicBezTo>
                  <a:close/>
                  <a:moveTo>
                    <a:pt x="5247" y="0"/>
                  </a:moveTo>
                  <a:cubicBezTo>
                    <a:pt x="2578" y="0"/>
                    <a:pt x="455" y="667"/>
                    <a:pt x="455" y="667"/>
                  </a:cubicBezTo>
                  <a:cubicBezTo>
                    <a:pt x="455" y="667"/>
                    <a:pt x="1" y="8274"/>
                    <a:pt x="7387" y="9795"/>
                  </a:cubicBezTo>
                  <a:cubicBezTo>
                    <a:pt x="8107" y="9942"/>
                    <a:pt x="8759" y="10008"/>
                    <a:pt x="9349" y="10008"/>
                  </a:cubicBezTo>
                  <a:cubicBezTo>
                    <a:pt x="14026" y="10008"/>
                    <a:pt x="14809" y="5906"/>
                    <a:pt x="14809" y="5906"/>
                  </a:cubicBezTo>
                  <a:cubicBezTo>
                    <a:pt x="12877" y="1068"/>
                    <a:pt x="8625" y="0"/>
                    <a:pt x="5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999744" y="767709"/>
              <a:ext cx="52971" cy="52940"/>
            </a:xfrm>
            <a:custGeom>
              <a:avLst/>
              <a:gdLst/>
              <a:ahLst/>
              <a:cxnLst/>
              <a:rect l="l" t="t" r="r" b="b"/>
              <a:pathLst>
                <a:path w="1719" h="1718" extrusionOk="0">
                  <a:moveTo>
                    <a:pt x="859" y="0"/>
                  </a:moveTo>
                  <a:cubicBezTo>
                    <a:pt x="381" y="0"/>
                    <a:pt x="0" y="381"/>
                    <a:pt x="0" y="859"/>
                  </a:cubicBezTo>
                  <a:cubicBezTo>
                    <a:pt x="0" y="1325"/>
                    <a:pt x="381" y="1718"/>
                    <a:pt x="859" y="1718"/>
                  </a:cubicBezTo>
                  <a:cubicBezTo>
                    <a:pt x="1325" y="1718"/>
                    <a:pt x="1718" y="1325"/>
                    <a:pt x="1718" y="859"/>
                  </a:cubicBezTo>
                  <a:cubicBezTo>
                    <a:pt x="1718" y="381"/>
                    <a:pt x="1325" y="0"/>
                    <a:pt x="8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1079893" y="757478"/>
              <a:ext cx="28750" cy="28781"/>
            </a:xfrm>
            <a:custGeom>
              <a:avLst/>
              <a:gdLst/>
              <a:ahLst/>
              <a:cxnLst/>
              <a:rect l="l" t="t" r="r" b="b"/>
              <a:pathLst>
                <a:path w="933" h="934" extrusionOk="0">
                  <a:moveTo>
                    <a:pt x="467" y="1"/>
                  </a:moveTo>
                  <a:cubicBezTo>
                    <a:pt x="209" y="1"/>
                    <a:pt x="0" y="210"/>
                    <a:pt x="0" y="467"/>
                  </a:cubicBezTo>
                  <a:cubicBezTo>
                    <a:pt x="0" y="725"/>
                    <a:pt x="209" y="933"/>
                    <a:pt x="467" y="933"/>
                  </a:cubicBezTo>
                  <a:cubicBezTo>
                    <a:pt x="724" y="933"/>
                    <a:pt x="933" y="725"/>
                    <a:pt x="933" y="467"/>
                  </a:cubicBezTo>
                  <a:cubicBezTo>
                    <a:pt x="933" y="210"/>
                    <a:pt x="724"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1026214" y="847458"/>
              <a:ext cx="28750" cy="28781"/>
            </a:xfrm>
            <a:custGeom>
              <a:avLst/>
              <a:gdLst/>
              <a:ahLst/>
              <a:cxnLst/>
              <a:rect l="l" t="t" r="r" b="b"/>
              <a:pathLst>
                <a:path w="933" h="934" extrusionOk="0">
                  <a:moveTo>
                    <a:pt x="466" y="1"/>
                  </a:moveTo>
                  <a:cubicBezTo>
                    <a:pt x="209" y="1"/>
                    <a:pt x="0" y="209"/>
                    <a:pt x="0" y="467"/>
                  </a:cubicBezTo>
                  <a:cubicBezTo>
                    <a:pt x="0" y="725"/>
                    <a:pt x="209" y="933"/>
                    <a:pt x="466" y="933"/>
                  </a:cubicBezTo>
                  <a:cubicBezTo>
                    <a:pt x="724" y="933"/>
                    <a:pt x="933" y="725"/>
                    <a:pt x="933" y="467"/>
                  </a:cubicBezTo>
                  <a:cubicBezTo>
                    <a:pt x="933" y="209"/>
                    <a:pt x="724"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1054933" y="90834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4" y="933"/>
                    <a:pt x="933" y="724"/>
                    <a:pt x="933" y="466"/>
                  </a:cubicBezTo>
                  <a:cubicBezTo>
                    <a:pt x="933" y="209"/>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1108613" y="954448"/>
              <a:ext cx="28781" cy="28781"/>
            </a:xfrm>
            <a:custGeom>
              <a:avLst/>
              <a:gdLst/>
              <a:ahLst/>
              <a:cxnLst/>
              <a:rect l="l" t="t" r="r" b="b"/>
              <a:pathLst>
                <a:path w="934" h="934" extrusionOk="0">
                  <a:moveTo>
                    <a:pt x="467" y="1"/>
                  </a:moveTo>
                  <a:cubicBezTo>
                    <a:pt x="209" y="1"/>
                    <a:pt x="1" y="210"/>
                    <a:pt x="1" y="467"/>
                  </a:cubicBezTo>
                  <a:cubicBezTo>
                    <a:pt x="1" y="725"/>
                    <a:pt x="209" y="933"/>
                    <a:pt x="467" y="933"/>
                  </a:cubicBezTo>
                  <a:cubicBezTo>
                    <a:pt x="725" y="933"/>
                    <a:pt x="933" y="725"/>
                    <a:pt x="933" y="467"/>
                  </a:cubicBezTo>
                  <a:cubicBezTo>
                    <a:pt x="933" y="210"/>
                    <a:pt x="725"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1151353" y="757478"/>
              <a:ext cx="28750" cy="28781"/>
            </a:xfrm>
            <a:custGeom>
              <a:avLst/>
              <a:gdLst/>
              <a:ahLst/>
              <a:cxnLst/>
              <a:rect l="l" t="t" r="r" b="b"/>
              <a:pathLst>
                <a:path w="933" h="934" extrusionOk="0">
                  <a:moveTo>
                    <a:pt x="466" y="1"/>
                  </a:moveTo>
                  <a:cubicBezTo>
                    <a:pt x="209" y="1"/>
                    <a:pt x="0" y="210"/>
                    <a:pt x="0" y="467"/>
                  </a:cubicBezTo>
                  <a:cubicBezTo>
                    <a:pt x="0" y="725"/>
                    <a:pt x="209" y="933"/>
                    <a:pt x="466" y="933"/>
                  </a:cubicBezTo>
                  <a:cubicBezTo>
                    <a:pt x="724" y="933"/>
                    <a:pt x="933" y="725"/>
                    <a:pt x="933" y="467"/>
                  </a:cubicBezTo>
                  <a:cubicBezTo>
                    <a:pt x="933" y="210"/>
                    <a:pt x="724"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1219393" y="767709"/>
              <a:ext cx="28750" cy="28750"/>
            </a:xfrm>
            <a:custGeom>
              <a:avLst/>
              <a:gdLst/>
              <a:ahLst/>
              <a:cxnLst/>
              <a:rect l="l" t="t" r="r" b="b"/>
              <a:pathLst>
                <a:path w="933" h="933" extrusionOk="0">
                  <a:moveTo>
                    <a:pt x="467" y="0"/>
                  </a:moveTo>
                  <a:cubicBezTo>
                    <a:pt x="209" y="0"/>
                    <a:pt x="1" y="209"/>
                    <a:pt x="1" y="466"/>
                  </a:cubicBezTo>
                  <a:cubicBezTo>
                    <a:pt x="1" y="724"/>
                    <a:pt x="209" y="933"/>
                    <a:pt x="467" y="933"/>
                  </a:cubicBezTo>
                  <a:cubicBezTo>
                    <a:pt x="724" y="933"/>
                    <a:pt x="933" y="724"/>
                    <a:pt x="933" y="466"/>
                  </a:cubicBezTo>
                  <a:cubicBezTo>
                    <a:pt x="933" y="209"/>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1180073" y="986218"/>
              <a:ext cx="28750" cy="28750"/>
            </a:xfrm>
            <a:custGeom>
              <a:avLst/>
              <a:gdLst/>
              <a:ahLst/>
              <a:cxnLst/>
              <a:rect l="l" t="t" r="r" b="b"/>
              <a:pathLst>
                <a:path w="933" h="933" extrusionOk="0">
                  <a:moveTo>
                    <a:pt x="467" y="1"/>
                  </a:moveTo>
                  <a:cubicBezTo>
                    <a:pt x="209" y="1"/>
                    <a:pt x="1" y="209"/>
                    <a:pt x="1" y="467"/>
                  </a:cubicBezTo>
                  <a:cubicBezTo>
                    <a:pt x="1" y="724"/>
                    <a:pt x="209" y="933"/>
                    <a:pt x="467" y="933"/>
                  </a:cubicBezTo>
                  <a:cubicBezTo>
                    <a:pt x="724" y="933"/>
                    <a:pt x="933" y="724"/>
                    <a:pt x="933" y="467"/>
                  </a:cubicBezTo>
                  <a:cubicBezTo>
                    <a:pt x="933" y="209"/>
                    <a:pt x="724"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1256833" y="992658"/>
              <a:ext cx="28750" cy="28750"/>
            </a:xfrm>
            <a:custGeom>
              <a:avLst/>
              <a:gdLst/>
              <a:ahLst/>
              <a:cxnLst/>
              <a:rect l="l" t="t" r="r" b="b"/>
              <a:pathLst>
                <a:path w="933" h="933" extrusionOk="0">
                  <a:moveTo>
                    <a:pt x="466" y="0"/>
                  </a:moveTo>
                  <a:cubicBezTo>
                    <a:pt x="209" y="0"/>
                    <a:pt x="0" y="209"/>
                    <a:pt x="0" y="466"/>
                  </a:cubicBezTo>
                  <a:cubicBezTo>
                    <a:pt x="0" y="724"/>
                    <a:pt x="209" y="933"/>
                    <a:pt x="466" y="933"/>
                  </a:cubicBezTo>
                  <a:cubicBezTo>
                    <a:pt x="724" y="933"/>
                    <a:pt x="933" y="724"/>
                    <a:pt x="933" y="466"/>
                  </a:cubicBezTo>
                  <a:cubicBezTo>
                    <a:pt x="933" y="209"/>
                    <a:pt x="724" y="0"/>
                    <a:pt x="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1327523" y="968838"/>
              <a:ext cx="28750" cy="28750"/>
            </a:xfrm>
            <a:custGeom>
              <a:avLst/>
              <a:gdLst/>
              <a:ahLst/>
              <a:cxnLst/>
              <a:rect l="l" t="t" r="r" b="b"/>
              <a:pathLst>
                <a:path w="933" h="933" extrusionOk="0">
                  <a:moveTo>
                    <a:pt x="467" y="0"/>
                  </a:moveTo>
                  <a:cubicBezTo>
                    <a:pt x="209" y="0"/>
                    <a:pt x="0" y="209"/>
                    <a:pt x="0" y="466"/>
                  </a:cubicBezTo>
                  <a:cubicBezTo>
                    <a:pt x="0" y="724"/>
                    <a:pt x="209" y="933"/>
                    <a:pt x="467" y="933"/>
                  </a:cubicBezTo>
                  <a:cubicBezTo>
                    <a:pt x="724" y="933"/>
                    <a:pt x="933" y="724"/>
                    <a:pt x="933" y="466"/>
                  </a:cubicBezTo>
                  <a:cubicBezTo>
                    <a:pt x="933" y="209"/>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1285553" y="796428"/>
              <a:ext cx="28750" cy="28781"/>
            </a:xfrm>
            <a:custGeom>
              <a:avLst/>
              <a:gdLst/>
              <a:ahLst/>
              <a:cxnLst/>
              <a:rect l="l" t="t" r="r" b="b"/>
              <a:pathLst>
                <a:path w="933" h="934" extrusionOk="0">
                  <a:moveTo>
                    <a:pt x="467" y="1"/>
                  </a:moveTo>
                  <a:cubicBezTo>
                    <a:pt x="209" y="1"/>
                    <a:pt x="1" y="209"/>
                    <a:pt x="1" y="467"/>
                  </a:cubicBezTo>
                  <a:cubicBezTo>
                    <a:pt x="1" y="724"/>
                    <a:pt x="209" y="933"/>
                    <a:pt x="467" y="933"/>
                  </a:cubicBezTo>
                  <a:cubicBezTo>
                    <a:pt x="724" y="933"/>
                    <a:pt x="933" y="724"/>
                    <a:pt x="933" y="467"/>
                  </a:cubicBezTo>
                  <a:cubicBezTo>
                    <a:pt x="933" y="209"/>
                    <a:pt x="724"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2"/>
            <p:cNvSpPr/>
            <p:nvPr/>
          </p:nvSpPr>
          <p:spPr>
            <a:xfrm>
              <a:off x="1339232" y="83953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5" y="933"/>
                    <a:pt x="933" y="724"/>
                    <a:pt x="933" y="466"/>
                  </a:cubicBezTo>
                  <a:cubicBezTo>
                    <a:pt x="933" y="209"/>
                    <a:pt x="725"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2"/>
            <p:cNvSpPr/>
            <p:nvPr/>
          </p:nvSpPr>
          <p:spPr>
            <a:xfrm>
              <a:off x="1063253" y="917038"/>
              <a:ext cx="11741" cy="11741"/>
            </a:xfrm>
            <a:custGeom>
              <a:avLst/>
              <a:gdLst/>
              <a:ahLst/>
              <a:cxnLst/>
              <a:rect l="l" t="t" r="r" b="b"/>
              <a:pathLst>
                <a:path w="381" h="381" extrusionOk="0">
                  <a:moveTo>
                    <a:pt x="197" y="0"/>
                  </a:moveTo>
                  <a:cubicBezTo>
                    <a:pt x="86" y="0"/>
                    <a:pt x="1" y="86"/>
                    <a:pt x="1" y="184"/>
                  </a:cubicBezTo>
                  <a:cubicBezTo>
                    <a:pt x="1" y="295"/>
                    <a:pt x="86" y="381"/>
                    <a:pt x="197" y="381"/>
                  </a:cubicBezTo>
                  <a:cubicBezTo>
                    <a:pt x="295" y="381"/>
                    <a:pt x="381" y="295"/>
                    <a:pt x="381" y="184"/>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1159673" y="765798"/>
              <a:ext cx="11741" cy="11771"/>
            </a:xfrm>
            <a:custGeom>
              <a:avLst/>
              <a:gdLst/>
              <a:ahLst/>
              <a:cxnLst/>
              <a:rect l="l" t="t" r="r" b="b"/>
              <a:pathLst>
                <a:path w="381" h="382" extrusionOk="0">
                  <a:moveTo>
                    <a:pt x="196" y="1"/>
                  </a:moveTo>
                  <a:cubicBezTo>
                    <a:pt x="86" y="1"/>
                    <a:pt x="0" y="87"/>
                    <a:pt x="0" y="197"/>
                  </a:cubicBezTo>
                  <a:cubicBezTo>
                    <a:pt x="0" y="308"/>
                    <a:pt x="86" y="381"/>
                    <a:pt x="196" y="381"/>
                  </a:cubicBezTo>
                  <a:cubicBezTo>
                    <a:pt x="295" y="381"/>
                    <a:pt x="380" y="308"/>
                    <a:pt x="380" y="197"/>
                  </a:cubicBezTo>
                  <a:cubicBezTo>
                    <a:pt x="380" y="87"/>
                    <a:pt x="295"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1294242" y="805118"/>
              <a:ext cx="11771" cy="11771"/>
            </a:xfrm>
            <a:custGeom>
              <a:avLst/>
              <a:gdLst/>
              <a:ahLst/>
              <a:cxnLst/>
              <a:rect l="l" t="t" r="r" b="b"/>
              <a:pathLst>
                <a:path w="382" h="382" extrusionOk="0">
                  <a:moveTo>
                    <a:pt x="185" y="1"/>
                  </a:moveTo>
                  <a:cubicBezTo>
                    <a:pt x="87" y="1"/>
                    <a:pt x="1" y="87"/>
                    <a:pt x="1" y="185"/>
                  </a:cubicBezTo>
                  <a:cubicBezTo>
                    <a:pt x="1" y="295"/>
                    <a:pt x="87" y="381"/>
                    <a:pt x="185" y="381"/>
                  </a:cubicBezTo>
                  <a:cubicBezTo>
                    <a:pt x="295" y="381"/>
                    <a:pt x="381" y="295"/>
                    <a:pt x="381" y="185"/>
                  </a:cubicBezTo>
                  <a:cubicBezTo>
                    <a:pt x="381" y="87"/>
                    <a:pt x="295"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1188393" y="994538"/>
              <a:ext cx="11741" cy="11741"/>
            </a:xfrm>
            <a:custGeom>
              <a:avLst/>
              <a:gdLst/>
              <a:ahLst/>
              <a:cxnLst/>
              <a:rect l="l" t="t" r="r" b="b"/>
              <a:pathLst>
                <a:path w="381" h="381" extrusionOk="0">
                  <a:moveTo>
                    <a:pt x="197" y="0"/>
                  </a:moveTo>
                  <a:cubicBezTo>
                    <a:pt x="86" y="0"/>
                    <a:pt x="0" y="86"/>
                    <a:pt x="0" y="197"/>
                  </a:cubicBezTo>
                  <a:cubicBezTo>
                    <a:pt x="0" y="307"/>
                    <a:pt x="86" y="381"/>
                    <a:pt x="197" y="381"/>
                  </a:cubicBezTo>
                  <a:cubicBezTo>
                    <a:pt x="295" y="381"/>
                    <a:pt x="381" y="307"/>
                    <a:pt x="381" y="197"/>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1335843" y="977528"/>
              <a:ext cx="11741" cy="11741"/>
            </a:xfrm>
            <a:custGeom>
              <a:avLst/>
              <a:gdLst/>
              <a:ahLst/>
              <a:cxnLst/>
              <a:rect l="l" t="t" r="r" b="b"/>
              <a:pathLst>
                <a:path w="381" h="381" extrusionOk="0">
                  <a:moveTo>
                    <a:pt x="197" y="0"/>
                  </a:moveTo>
                  <a:cubicBezTo>
                    <a:pt x="86" y="0"/>
                    <a:pt x="0" y="86"/>
                    <a:pt x="0" y="184"/>
                  </a:cubicBezTo>
                  <a:cubicBezTo>
                    <a:pt x="0" y="295"/>
                    <a:pt x="86" y="381"/>
                    <a:pt x="197" y="381"/>
                  </a:cubicBezTo>
                  <a:cubicBezTo>
                    <a:pt x="295" y="381"/>
                    <a:pt x="381" y="295"/>
                    <a:pt x="381" y="184"/>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1090863" y="818831"/>
              <a:ext cx="243500" cy="143598"/>
            </a:xfrm>
            <a:custGeom>
              <a:avLst/>
              <a:gdLst/>
              <a:ahLst/>
              <a:cxnLst/>
              <a:rect l="l" t="t" r="r" b="b"/>
              <a:pathLst>
                <a:path w="7902" h="4660" extrusionOk="0">
                  <a:moveTo>
                    <a:pt x="2269" y="211"/>
                  </a:moveTo>
                  <a:cubicBezTo>
                    <a:pt x="4074" y="211"/>
                    <a:pt x="6545" y="653"/>
                    <a:pt x="7680" y="2868"/>
                  </a:cubicBezTo>
                  <a:cubicBezTo>
                    <a:pt x="7587" y="3128"/>
                    <a:pt x="7037" y="4450"/>
                    <a:pt x="5109" y="4450"/>
                  </a:cubicBezTo>
                  <a:cubicBezTo>
                    <a:pt x="4758" y="4450"/>
                    <a:pt x="4362" y="4406"/>
                    <a:pt x="3914" y="4304"/>
                  </a:cubicBezTo>
                  <a:cubicBezTo>
                    <a:pt x="908" y="3617"/>
                    <a:pt x="319" y="930"/>
                    <a:pt x="233" y="390"/>
                  </a:cubicBezTo>
                  <a:cubicBezTo>
                    <a:pt x="497" y="342"/>
                    <a:pt x="1284" y="211"/>
                    <a:pt x="2269" y="211"/>
                  </a:cubicBezTo>
                  <a:close/>
                  <a:moveTo>
                    <a:pt x="2257" y="0"/>
                  </a:moveTo>
                  <a:cubicBezTo>
                    <a:pt x="1031" y="0"/>
                    <a:pt x="110" y="201"/>
                    <a:pt x="86" y="206"/>
                  </a:cubicBezTo>
                  <a:cubicBezTo>
                    <a:pt x="37" y="218"/>
                    <a:pt x="0" y="267"/>
                    <a:pt x="12" y="329"/>
                  </a:cubicBezTo>
                  <a:cubicBezTo>
                    <a:pt x="12" y="353"/>
                    <a:pt x="393" y="3715"/>
                    <a:pt x="3865" y="4512"/>
                  </a:cubicBezTo>
                  <a:cubicBezTo>
                    <a:pt x="4319" y="4611"/>
                    <a:pt x="4736" y="4660"/>
                    <a:pt x="5092" y="4660"/>
                  </a:cubicBezTo>
                  <a:lnTo>
                    <a:pt x="5104" y="4660"/>
                  </a:lnTo>
                  <a:cubicBezTo>
                    <a:pt x="7361" y="4660"/>
                    <a:pt x="7889" y="2917"/>
                    <a:pt x="7901" y="2893"/>
                  </a:cubicBezTo>
                  <a:cubicBezTo>
                    <a:pt x="7901" y="2868"/>
                    <a:pt x="7901" y="2844"/>
                    <a:pt x="7889" y="2819"/>
                  </a:cubicBezTo>
                  <a:cubicBezTo>
                    <a:pt x="6710" y="469"/>
                    <a:pt x="4129" y="0"/>
                    <a:pt x="2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1374023" y="896238"/>
              <a:ext cx="52570" cy="52570"/>
            </a:xfrm>
            <a:custGeom>
              <a:avLst/>
              <a:gdLst/>
              <a:ahLst/>
              <a:cxnLst/>
              <a:rect l="l" t="t" r="r" b="b"/>
              <a:pathLst>
                <a:path w="1706" h="1706" extrusionOk="0">
                  <a:moveTo>
                    <a:pt x="859" y="1"/>
                  </a:moveTo>
                  <a:cubicBezTo>
                    <a:pt x="393" y="1"/>
                    <a:pt x="0" y="381"/>
                    <a:pt x="0" y="859"/>
                  </a:cubicBezTo>
                  <a:cubicBezTo>
                    <a:pt x="0" y="1326"/>
                    <a:pt x="393" y="1706"/>
                    <a:pt x="859" y="1706"/>
                  </a:cubicBezTo>
                  <a:cubicBezTo>
                    <a:pt x="1325" y="1706"/>
                    <a:pt x="1706" y="1326"/>
                    <a:pt x="1706" y="859"/>
                  </a:cubicBezTo>
                  <a:cubicBezTo>
                    <a:pt x="1706" y="381"/>
                    <a:pt x="1325" y="1"/>
                    <a:pt x="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32"/>
          <p:cNvSpPr/>
          <p:nvPr/>
        </p:nvSpPr>
        <p:spPr>
          <a:xfrm>
            <a:off x="2944750" y="4109988"/>
            <a:ext cx="1028700" cy="103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32"/>
          <p:cNvGrpSpPr/>
          <p:nvPr/>
        </p:nvGrpSpPr>
        <p:grpSpPr>
          <a:xfrm>
            <a:off x="3061659" y="4214822"/>
            <a:ext cx="794882" cy="828632"/>
            <a:chOff x="2747509" y="475829"/>
            <a:chExt cx="677129" cy="705879"/>
          </a:xfrm>
        </p:grpSpPr>
        <p:sp>
          <p:nvSpPr>
            <p:cNvPr id="1137" name="Google Shape;1137;p32"/>
            <p:cNvSpPr/>
            <p:nvPr/>
          </p:nvSpPr>
          <p:spPr>
            <a:xfrm>
              <a:off x="3039758" y="594559"/>
              <a:ext cx="98331" cy="173550"/>
            </a:xfrm>
            <a:custGeom>
              <a:avLst/>
              <a:gdLst/>
              <a:ahLst/>
              <a:cxnLst/>
              <a:rect l="l" t="t" r="r" b="b"/>
              <a:pathLst>
                <a:path w="3191" h="5632" extrusionOk="0">
                  <a:moveTo>
                    <a:pt x="1472" y="0"/>
                  </a:moveTo>
                  <a:cubicBezTo>
                    <a:pt x="0" y="0"/>
                    <a:pt x="1472" y="5631"/>
                    <a:pt x="1472" y="5631"/>
                  </a:cubicBezTo>
                  <a:cubicBezTo>
                    <a:pt x="1472" y="5631"/>
                    <a:pt x="3190" y="0"/>
                    <a:pt x="14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3068478" y="534069"/>
              <a:ext cx="34451" cy="34420"/>
            </a:xfrm>
            <a:custGeom>
              <a:avLst/>
              <a:gdLst/>
              <a:ahLst/>
              <a:cxnLst/>
              <a:rect l="l" t="t" r="r" b="b"/>
              <a:pathLst>
                <a:path w="1118" h="1117" extrusionOk="0">
                  <a:moveTo>
                    <a:pt x="565" y="0"/>
                  </a:moveTo>
                  <a:cubicBezTo>
                    <a:pt x="258" y="0"/>
                    <a:pt x="1" y="258"/>
                    <a:pt x="1" y="565"/>
                  </a:cubicBezTo>
                  <a:cubicBezTo>
                    <a:pt x="1" y="871"/>
                    <a:pt x="258" y="1117"/>
                    <a:pt x="565" y="1117"/>
                  </a:cubicBezTo>
                  <a:cubicBezTo>
                    <a:pt x="872" y="1117"/>
                    <a:pt x="1117" y="871"/>
                    <a:pt x="1117" y="565"/>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3068478" y="475829"/>
              <a:ext cx="34451" cy="34451"/>
            </a:xfrm>
            <a:custGeom>
              <a:avLst/>
              <a:gdLst/>
              <a:ahLst/>
              <a:cxnLst/>
              <a:rect l="l" t="t" r="r" b="b"/>
              <a:pathLst>
                <a:path w="1118" h="1118" extrusionOk="0">
                  <a:moveTo>
                    <a:pt x="565" y="1"/>
                  </a:moveTo>
                  <a:cubicBezTo>
                    <a:pt x="258" y="1"/>
                    <a:pt x="1" y="258"/>
                    <a:pt x="1" y="565"/>
                  </a:cubicBezTo>
                  <a:cubicBezTo>
                    <a:pt x="1" y="872"/>
                    <a:pt x="258" y="1117"/>
                    <a:pt x="565" y="1117"/>
                  </a:cubicBezTo>
                  <a:cubicBezTo>
                    <a:pt x="872" y="1117"/>
                    <a:pt x="1117" y="872"/>
                    <a:pt x="1117" y="565"/>
                  </a:cubicBezTo>
                  <a:cubicBezTo>
                    <a:pt x="1117" y="258"/>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3039758" y="889428"/>
              <a:ext cx="98331" cy="173581"/>
            </a:xfrm>
            <a:custGeom>
              <a:avLst/>
              <a:gdLst/>
              <a:ahLst/>
              <a:cxnLst/>
              <a:rect l="l" t="t" r="r" b="b"/>
              <a:pathLst>
                <a:path w="3191" h="5633" extrusionOk="0">
                  <a:moveTo>
                    <a:pt x="1472" y="1"/>
                  </a:moveTo>
                  <a:cubicBezTo>
                    <a:pt x="1472" y="1"/>
                    <a:pt x="0" y="5632"/>
                    <a:pt x="1472" y="5632"/>
                  </a:cubicBezTo>
                  <a:cubicBezTo>
                    <a:pt x="3190" y="5632"/>
                    <a:pt x="1472" y="1"/>
                    <a:pt x="14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3068478" y="1089047"/>
              <a:ext cx="34451" cy="34451"/>
            </a:xfrm>
            <a:custGeom>
              <a:avLst/>
              <a:gdLst/>
              <a:ahLst/>
              <a:cxnLst/>
              <a:rect l="l" t="t" r="r" b="b"/>
              <a:pathLst>
                <a:path w="1118" h="1118" extrusionOk="0">
                  <a:moveTo>
                    <a:pt x="565" y="1"/>
                  </a:moveTo>
                  <a:cubicBezTo>
                    <a:pt x="258" y="1"/>
                    <a:pt x="1" y="246"/>
                    <a:pt x="1" y="553"/>
                  </a:cubicBezTo>
                  <a:cubicBezTo>
                    <a:pt x="1" y="859"/>
                    <a:pt x="258" y="1117"/>
                    <a:pt x="565" y="1117"/>
                  </a:cubicBezTo>
                  <a:cubicBezTo>
                    <a:pt x="872" y="1117"/>
                    <a:pt x="1117" y="859"/>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3068478" y="1147257"/>
              <a:ext cx="34451" cy="34451"/>
            </a:xfrm>
            <a:custGeom>
              <a:avLst/>
              <a:gdLst/>
              <a:ahLst/>
              <a:cxnLst/>
              <a:rect l="l" t="t" r="r" b="b"/>
              <a:pathLst>
                <a:path w="1118" h="1118" extrusionOk="0">
                  <a:moveTo>
                    <a:pt x="565" y="1"/>
                  </a:moveTo>
                  <a:cubicBezTo>
                    <a:pt x="258" y="1"/>
                    <a:pt x="1" y="246"/>
                    <a:pt x="1" y="553"/>
                  </a:cubicBezTo>
                  <a:cubicBezTo>
                    <a:pt x="1" y="860"/>
                    <a:pt x="258" y="1117"/>
                    <a:pt x="565" y="1117"/>
                  </a:cubicBezTo>
                  <a:cubicBezTo>
                    <a:pt x="872" y="1117"/>
                    <a:pt x="1117" y="860"/>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3132758" y="815410"/>
              <a:ext cx="173550" cy="43572"/>
            </a:xfrm>
            <a:custGeom>
              <a:avLst/>
              <a:gdLst/>
              <a:ahLst/>
              <a:cxnLst/>
              <a:rect l="l" t="t" r="r" b="b"/>
              <a:pathLst>
                <a:path w="5632" h="1414" extrusionOk="0">
                  <a:moveTo>
                    <a:pt x="4172" y="1"/>
                  </a:moveTo>
                  <a:cubicBezTo>
                    <a:pt x="2503" y="1"/>
                    <a:pt x="0" y="759"/>
                    <a:pt x="0" y="759"/>
                  </a:cubicBezTo>
                  <a:cubicBezTo>
                    <a:pt x="0" y="759"/>
                    <a:pt x="2503" y="1413"/>
                    <a:pt x="4172" y="1413"/>
                  </a:cubicBezTo>
                  <a:cubicBezTo>
                    <a:pt x="5006" y="1413"/>
                    <a:pt x="5632" y="1249"/>
                    <a:pt x="5632" y="759"/>
                  </a:cubicBezTo>
                  <a:cubicBezTo>
                    <a:pt x="5632" y="190"/>
                    <a:pt x="5006" y="1"/>
                    <a:pt x="41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3331977" y="821019"/>
              <a:ext cx="34451" cy="34420"/>
            </a:xfrm>
            <a:custGeom>
              <a:avLst/>
              <a:gdLst/>
              <a:ahLst/>
              <a:cxnLst/>
              <a:rect l="l" t="t" r="r" b="b"/>
              <a:pathLst>
                <a:path w="1118" h="1117" extrusionOk="0">
                  <a:moveTo>
                    <a:pt x="565" y="0"/>
                  </a:moveTo>
                  <a:cubicBezTo>
                    <a:pt x="259" y="0"/>
                    <a:pt x="1" y="258"/>
                    <a:pt x="1" y="564"/>
                  </a:cubicBezTo>
                  <a:cubicBezTo>
                    <a:pt x="1" y="871"/>
                    <a:pt x="259" y="1117"/>
                    <a:pt x="565" y="1117"/>
                  </a:cubicBezTo>
                  <a:cubicBezTo>
                    <a:pt x="872" y="1117"/>
                    <a:pt x="1117" y="871"/>
                    <a:pt x="1117" y="564"/>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3390587"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2865838" y="815410"/>
              <a:ext cx="173550" cy="43572"/>
            </a:xfrm>
            <a:custGeom>
              <a:avLst/>
              <a:gdLst/>
              <a:ahLst/>
              <a:cxnLst/>
              <a:rect l="l" t="t" r="r" b="b"/>
              <a:pathLst>
                <a:path w="5632" h="1414" extrusionOk="0">
                  <a:moveTo>
                    <a:pt x="1461" y="1"/>
                  </a:moveTo>
                  <a:cubicBezTo>
                    <a:pt x="626" y="1"/>
                    <a:pt x="1" y="190"/>
                    <a:pt x="1" y="759"/>
                  </a:cubicBezTo>
                  <a:cubicBezTo>
                    <a:pt x="1" y="1249"/>
                    <a:pt x="626" y="1413"/>
                    <a:pt x="1461" y="1413"/>
                  </a:cubicBezTo>
                  <a:cubicBezTo>
                    <a:pt x="3129" y="1413"/>
                    <a:pt x="5632" y="759"/>
                    <a:pt x="5632" y="759"/>
                  </a:cubicBezTo>
                  <a:cubicBezTo>
                    <a:pt x="5632" y="759"/>
                    <a:pt x="3129" y="1"/>
                    <a:pt x="14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2805718" y="821019"/>
              <a:ext cx="34081" cy="34420"/>
            </a:xfrm>
            <a:custGeom>
              <a:avLst/>
              <a:gdLst/>
              <a:ahLst/>
              <a:cxnLst/>
              <a:rect l="l" t="t" r="r" b="b"/>
              <a:pathLst>
                <a:path w="1106" h="1117" extrusionOk="0">
                  <a:moveTo>
                    <a:pt x="553" y="0"/>
                  </a:moveTo>
                  <a:cubicBezTo>
                    <a:pt x="246" y="0"/>
                    <a:pt x="1" y="258"/>
                    <a:pt x="1" y="564"/>
                  </a:cubicBezTo>
                  <a:cubicBezTo>
                    <a:pt x="1" y="871"/>
                    <a:pt x="246" y="1117"/>
                    <a:pt x="553" y="1117"/>
                  </a:cubicBezTo>
                  <a:cubicBezTo>
                    <a:pt x="860" y="1117"/>
                    <a:pt x="1105" y="871"/>
                    <a:pt x="1105" y="564"/>
                  </a:cubicBezTo>
                  <a:cubicBezTo>
                    <a:pt x="1105" y="258"/>
                    <a:pt x="860"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2747509"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3039358" y="784349"/>
              <a:ext cx="91921" cy="87361"/>
            </a:xfrm>
            <a:custGeom>
              <a:avLst/>
              <a:gdLst/>
              <a:ahLst/>
              <a:cxnLst/>
              <a:rect l="l" t="t" r="r" b="b"/>
              <a:pathLst>
                <a:path w="2983" h="2835" extrusionOk="0">
                  <a:moveTo>
                    <a:pt x="1485" y="0"/>
                  </a:moveTo>
                  <a:lnTo>
                    <a:pt x="1032" y="932"/>
                  </a:lnTo>
                  <a:lnTo>
                    <a:pt x="1" y="1080"/>
                  </a:lnTo>
                  <a:lnTo>
                    <a:pt x="749" y="1804"/>
                  </a:lnTo>
                  <a:lnTo>
                    <a:pt x="565" y="2834"/>
                  </a:lnTo>
                  <a:lnTo>
                    <a:pt x="1485" y="2356"/>
                  </a:lnTo>
                  <a:lnTo>
                    <a:pt x="2418" y="2834"/>
                  </a:lnTo>
                  <a:lnTo>
                    <a:pt x="2234" y="1804"/>
                  </a:lnTo>
                  <a:lnTo>
                    <a:pt x="2982" y="1080"/>
                  </a:lnTo>
                  <a:lnTo>
                    <a:pt x="1952" y="932"/>
                  </a:lnTo>
                  <a:lnTo>
                    <a:pt x="148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2978868" y="708359"/>
              <a:ext cx="73401" cy="73371"/>
            </a:xfrm>
            <a:custGeom>
              <a:avLst/>
              <a:gdLst/>
              <a:ahLst/>
              <a:cxnLst/>
              <a:rect l="l" t="t" r="r" b="b"/>
              <a:pathLst>
                <a:path w="2382" h="2381" extrusionOk="0">
                  <a:moveTo>
                    <a:pt x="1" y="0"/>
                  </a:moveTo>
                  <a:lnTo>
                    <a:pt x="238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2"/>
            <p:cNvSpPr/>
            <p:nvPr/>
          </p:nvSpPr>
          <p:spPr>
            <a:xfrm>
              <a:off x="2935419" y="664879"/>
              <a:ext cx="22310" cy="22310"/>
            </a:xfrm>
            <a:custGeom>
              <a:avLst/>
              <a:gdLst/>
              <a:ahLst/>
              <a:cxnLst/>
              <a:rect l="l" t="t" r="r" b="b"/>
              <a:pathLst>
                <a:path w="724" h="724" extrusionOk="0">
                  <a:moveTo>
                    <a:pt x="724" y="724"/>
                  </a:moveTo>
                  <a:lnTo>
                    <a:pt x="0"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2"/>
            <p:cNvSpPr/>
            <p:nvPr/>
          </p:nvSpPr>
          <p:spPr>
            <a:xfrm>
              <a:off x="2904018" y="633478"/>
              <a:ext cx="11371" cy="11371"/>
            </a:xfrm>
            <a:custGeom>
              <a:avLst/>
              <a:gdLst/>
              <a:ahLst/>
              <a:cxnLst/>
              <a:rect l="l" t="t" r="r" b="b"/>
              <a:pathLst>
                <a:path w="369" h="369" extrusionOk="0">
                  <a:moveTo>
                    <a:pt x="369" y="369"/>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2"/>
            <p:cNvSpPr/>
            <p:nvPr/>
          </p:nvSpPr>
          <p:spPr>
            <a:xfrm>
              <a:off x="2878318" y="607779"/>
              <a:ext cx="6471" cy="6841"/>
            </a:xfrm>
            <a:custGeom>
              <a:avLst/>
              <a:gdLst/>
              <a:ahLst/>
              <a:cxnLst/>
              <a:rect l="l" t="t" r="r" b="b"/>
              <a:pathLst>
                <a:path w="210" h="222" extrusionOk="0">
                  <a:moveTo>
                    <a:pt x="209" y="221"/>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2"/>
            <p:cNvSpPr/>
            <p:nvPr/>
          </p:nvSpPr>
          <p:spPr>
            <a:xfrm>
              <a:off x="2978868" y="892448"/>
              <a:ext cx="73401" cy="73771"/>
            </a:xfrm>
            <a:custGeom>
              <a:avLst/>
              <a:gdLst/>
              <a:ahLst/>
              <a:cxnLst/>
              <a:rect l="l" t="t" r="r" b="b"/>
              <a:pathLst>
                <a:path w="2382" h="2394" extrusionOk="0">
                  <a:moveTo>
                    <a:pt x="1" y="2393"/>
                  </a:moveTo>
                  <a:lnTo>
                    <a:pt x="238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2"/>
            <p:cNvSpPr/>
            <p:nvPr/>
          </p:nvSpPr>
          <p:spPr>
            <a:xfrm>
              <a:off x="2935419" y="987358"/>
              <a:ext cx="22310" cy="21940"/>
            </a:xfrm>
            <a:custGeom>
              <a:avLst/>
              <a:gdLst/>
              <a:ahLst/>
              <a:cxnLst/>
              <a:rect l="l" t="t" r="r" b="b"/>
              <a:pathLst>
                <a:path w="724" h="712" extrusionOk="0">
                  <a:moveTo>
                    <a:pt x="724" y="0"/>
                  </a:moveTo>
                  <a:lnTo>
                    <a:pt x="0"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2"/>
            <p:cNvSpPr/>
            <p:nvPr/>
          </p:nvSpPr>
          <p:spPr>
            <a:xfrm>
              <a:off x="2904018" y="1029698"/>
              <a:ext cx="11371" cy="11371"/>
            </a:xfrm>
            <a:custGeom>
              <a:avLst/>
              <a:gdLst/>
              <a:ahLst/>
              <a:cxnLst/>
              <a:rect l="l" t="t" r="r" b="b"/>
              <a:pathLst>
                <a:path w="369" h="369" extrusionOk="0">
                  <a:moveTo>
                    <a:pt x="369" y="0"/>
                  </a:moveTo>
                  <a:lnTo>
                    <a:pt x="1"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a:off x="2878318" y="1059927"/>
              <a:ext cx="6471" cy="6471"/>
            </a:xfrm>
            <a:custGeom>
              <a:avLst/>
              <a:gdLst/>
              <a:ahLst/>
              <a:cxnLst/>
              <a:rect l="l" t="t" r="r" b="b"/>
              <a:pathLst>
                <a:path w="210" h="210" extrusionOk="0">
                  <a:moveTo>
                    <a:pt x="209" y="1"/>
                  </a:moveTo>
                  <a:lnTo>
                    <a:pt x="1"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2"/>
            <p:cNvSpPr/>
            <p:nvPr/>
          </p:nvSpPr>
          <p:spPr>
            <a:xfrm>
              <a:off x="3124808" y="708359"/>
              <a:ext cx="73371" cy="73371"/>
            </a:xfrm>
            <a:custGeom>
              <a:avLst/>
              <a:gdLst/>
              <a:ahLst/>
              <a:cxnLst/>
              <a:rect l="l" t="t" r="r" b="b"/>
              <a:pathLst>
                <a:path w="2381" h="2381" extrusionOk="0">
                  <a:moveTo>
                    <a:pt x="2381" y="0"/>
                  </a:moveTo>
                  <a:lnTo>
                    <a:pt x="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2"/>
            <p:cNvSpPr/>
            <p:nvPr/>
          </p:nvSpPr>
          <p:spPr>
            <a:xfrm>
              <a:off x="3219317" y="664879"/>
              <a:ext cx="22341" cy="22310"/>
            </a:xfrm>
            <a:custGeom>
              <a:avLst/>
              <a:gdLst/>
              <a:ahLst/>
              <a:cxnLst/>
              <a:rect l="l" t="t" r="r" b="b"/>
              <a:pathLst>
                <a:path w="725" h="724" extrusionOk="0">
                  <a:moveTo>
                    <a:pt x="1" y="724"/>
                  </a:moveTo>
                  <a:lnTo>
                    <a:pt x="725"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2"/>
            <p:cNvSpPr/>
            <p:nvPr/>
          </p:nvSpPr>
          <p:spPr>
            <a:xfrm>
              <a:off x="3261657" y="633478"/>
              <a:ext cx="11402" cy="11371"/>
            </a:xfrm>
            <a:custGeom>
              <a:avLst/>
              <a:gdLst/>
              <a:ahLst/>
              <a:cxnLst/>
              <a:rect l="l" t="t" r="r" b="b"/>
              <a:pathLst>
                <a:path w="370" h="369" extrusionOk="0">
                  <a:moveTo>
                    <a:pt x="1" y="369"/>
                  </a:moveTo>
                  <a:lnTo>
                    <a:pt x="36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2"/>
            <p:cNvSpPr/>
            <p:nvPr/>
          </p:nvSpPr>
          <p:spPr>
            <a:xfrm>
              <a:off x="3292287" y="607779"/>
              <a:ext cx="6471" cy="6841"/>
            </a:xfrm>
            <a:custGeom>
              <a:avLst/>
              <a:gdLst/>
              <a:ahLst/>
              <a:cxnLst/>
              <a:rect l="l" t="t" r="r" b="b"/>
              <a:pathLst>
                <a:path w="210" h="222" extrusionOk="0">
                  <a:moveTo>
                    <a:pt x="1" y="221"/>
                  </a:moveTo>
                  <a:lnTo>
                    <a:pt x="20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2"/>
            <p:cNvSpPr/>
            <p:nvPr/>
          </p:nvSpPr>
          <p:spPr>
            <a:xfrm>
              <a:off x="3124808" y="892448"/>
              <a:ext cx="73371" cy="73771"/>
            </a:xfrm>
            <a:custGeom>
              <a:avLst/>
              <a:gdLst/>
              <a:ahLst/>
              <a:cxnLst/>
              <a:rect l="l" t="t" r="r" b="b"/>
              <a:pathLst>
                <a:path w="2381" h="2394" extrusionOk="0">
                  <a:moveTo>
                    <a:pt x="2381" y="2393"/>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2"/>
            <p:cNvSpPr/>
            <p:nvPr/>
          </p:nvSpPr>
          <p:spPr>
            <a:xfrm>
              <a:off x="3219317" y="987358"/>
              <a:ext cx="22341" cy="21940"/>
            </a:xfrm>
            <a:custGeom>
              <a:avLst/>
              <a:gdLst/>
              <a:ahLst/>
              <a:cxnLst/>
              <a:rect l="l" t="t" r="r" b="b"/>
              <a:pathLst>
                <a:path w="725" h="712" extrusionOk="0">
                  <a:moveTo>
                    <a:pt x="1" y="0"/>
                  </a:moveTo>
                  <a:lnTo>
                    <a:pt x="725"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a:off x="3261657" y="1029698"/>
              <a:ext cx="11402" cy="11371"/>
            </a:xfrm>
            <a:custGeom>
              <a:avLst/>
              <a:gdLst/>
              <a:ahLst/>
              <a:cxnLst/>
              <a:rect l="l" t="t" r="r" b="b"/>
              <a:pathLst>
                <a:path w="370" h="369" extrusionOk="0">
                  <a:moveTo>
                    <a:pt x="1" y="0"/>
                  </a:moveTo>
                  <a:lnTo>
                    <a:pt x="369"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2"/>
            <p:cNvSpPr/>
            <p:nvPr/>
          </p:nvSpPr>
          <p:spPr>
            <a:xfrm>
              <a:off x="3292287" y="1059927"/>
              <a:ext cx="6471" cy="6471"/>
            </a:xfrm>
            <a:custGeom>
              <a:avLst/>
              <a:gdLst/>
              <a:ahLst/>
              <a:cxnLst/>
              <a:rect l="l" t="t" r="r" b="b"/>
              <a:pathLst>
                <a:path w="210" h="210" extrusionOk="0">
                  <a:moveTo>
                    <a:pt x="1" y="1"/>
                  </a:moveTo>
                  <a:lnTo>
                    <a:pt x="209"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32"/>
          <p:cNvGrpSpPr/>
          <p:nvPr/>
        </p:nvGrpSpPr>
        <p:grpSpPr>
          <a:xfrm rot="10800000" flipH="1">
            <a:off x="3868615" y="4110012"/>
            <a:ext cx="1334959" cy="1485874"/>
            <a:chOff x="912677" y="-457201"/>
            <a:chExt cx="1334959" cy="1485874"/>
          </a:xfrm>
        </p:grpSpPr>
        <p:sp>
          <p:nvSpPr>
            <p:cNvPr id="1167" name="Google Shape;1167;p32"/>
            <p:cNvSpPr/>
            <p:nvPr/>
          </p:nvSpPr>
          <p:spPr>
            <a:xfrm>
              <a:off x="1016713"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2"/>
            <p:cNvSpPr/>
            <p:nvPr/>
          </p:nvSpPr>
          <p:spPr>
            <a:xfrm>
              <a:off x="1016713"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2"/>
            <p:cNvSpPr/>
            <p:nvPr/>
          </p:nvSpPr>
          <p:spPr>
            <a:xfrm>
              <a:off x="1016713"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2"/>
            <p:cNvSpPr/>
            <p:nvPr/>
          </p:nvSpPr>
          <p:spPr>
            <a:xfrm>
              <a:off x="912677"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1" name="Google Shape;1171;p32"/>
          <p:cNvSpPr/>
          <p:nvPr/>
        </p:nvSpPr>
        <p:spPr>
          <a:xfrm>
            <a:off x="6589913" y="430228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2"/>
          <p:cNvSpPr/>
          <p:nvPr/>
        </p:nvSpPr>
        <p:spPr>
          <a:xfrm>
            <a:off x="7678289" y="72126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2"/>
          <p:cNvSpPr/>
          <p:nvPr/>
        </p:nvSpPr>
        <p:spPr>
          <a:xfrm>
            <a:off x="4933839" y="358806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Title 151">
            <a:extLst>
              <a:ext uri="{FF2B5EF4-FFF2-40B4-BE49-F238E27FC236}">
                <a16:creationId xmlns:a16="http://schemas.microsoft.com/office/drawing/2014/main" id="{9DE6AB6B-C038-49D3-934F-40437261DBA4}"/>
              </a:ext>
            </a:extLst>
          </p:cNvPr>
          <p:cNvSpPr>
            <a:spLocks noGrp="1"/>
          </p:cNvSpPr>
          <p:nvPr>
            <p:ph type="title"/>
          </p:nvPr>
        </p:nvSpPr>
        <p:spPr>
          <a:xfrm>
            <a:off x="1266743" y="241318"/>
            <a:ext cx="7002463" cy="573088"/>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ĐỊNH DẠNG DỮ LIỆU SỐ</a:t>
            </a:r>
          </a:p>
        </p:txBody>
      </p:sp>
      <p:pic>
        <p:nvPicPr>
          <p:cNvPr id="8" name="Picture 7">
            <a:extLst>
              <a:ext uri="{FF2B5EF4-FFF2-40B4-BE49-F238E27FC236}">
                <a16:creationId xmlns:a16="http://schemas.microsoft.com/office/drawing/2014/main" id="{CFEA8A8C-30C6-4E94-AF3A-F838F86F1631}"/>
              </a:ext>
            </a:extLst>
          </p:cNvPr>
          <p:cNvPicPr>
            <a:picLocks noChangeAspect="1"/>
          </p:cNvPicPr>
          <p:nvPr/>
        </p:nvPicPr>
        <p:blipFill>
          <a:blip r:embed="rId3"/>
          <a:stretch>
            <a:fillRect/>
          </a:stretch>
        </p:blipFill>
        <p:spPr>
          <a:xfrm>
            <a:off x="1233747" y="1092878"/>
            <a:ext cx="500852" cy="496813"/>
          </a:xfrm>
          <a:prstGeom prst="rect">
            <a:avLst/>
          </a:prstGeom>
        </p:spPr>
      </p:pic>
      <p:pic>
        <p:nvPicPr>
          <p:cNvPr id="9" name="Picture 8">
            <a:extLst>
              <a:ext uri="{FF2B5EF4-FFF2-40B4-BE49-F238E27FC236}">
                <a16:creationId xmlns:a16="http://schemas.microsoft.com/office/drawing/2014/main" id="{159CEB8D-D17D-4EAA-B4C0-2AD4C5C4AB46}"/>
              </a:ext>
            </a:extLst>
          </p:cNvPr>
          <p:cNvPicPr>
            <a:picLocks noChangeAspect="1"/>
          </p:cNvPicPr>
          <p:nvPr/>
        </p:nvPicPr>
        <p:blipFill>
          <a:blip r:embed="rId4"/>
          <a:stretch>
            <a:fillRect/>
          </a:stretch>
        </p:blipFill>
        <p:spPr>
          <a:xfrm>
            <a:off x="1708986" y="1082737"/>
            <a:ext cx="9144000" cy="522976"/>
          </a:xfrm>
          <a:prstGeom prst="rect">
            <a:avLst/>
          </a:prstGeom>
        </p:spPr>
      </p:pic>
      <p:sp>
        <p:nvSpPr>
          <p:cNvPr id="10" name="Rectangle 9">
            <a:extLst>
              <a:ext uri="{FF2B5EF4-FFF2-40B4-BE49-F238E27FC236}">
                <a16:creationId xmlns:a16="http://schemas.microsoft.com/office/drawing/2014/main" id="{C2ED66B3-02C7-44DF-9511-9E18D5E947DB}"/>
              </a:ext>
            </a:extLst>
          </p:cNvPr>
          <p:cNvSpPr/>
          <p:nvPr/>
        </p:nvSpPr>
        <p:spPr>
          <a:xfrm>
            <a:off x="1206160" y="1566527"/>
            <a:ext cx="7535503" cy="2523768"/>
          </a:xfrm>
          <a:prstGeom prst="rect">
            <a:avLst/>
          </a:prstGeom>
        </p:spPr>
        <p:txBody>
          <a:bodyPr wrap="square">
            <a:spAutoFit/>
          </a:bodyPr>
          <a:lstStyle/>
          <a:p>
            <a:r>
              <a:rPr lang="vi-VN" sz="1800" dirty="0">
                <a:latin typeface="+mj-lt"/>
              </a:rPr>
              <a:t>Dữ liệu số trong bảng tính được hiểu là các số nguyên hoặc số thực. Tất cả các</a:t>
            </a:r>
            <a:r>
              <a:rPr lang="en-US" sz="1800" dirty="0">
                <a:latin typeface="+mj-lt"/>
              </a:rPr>
              <a:t> </a:t>
            </a:r>
            <a:r>
              <a:rPr lang="vi-VN" sz="1800" dirty="0">
                <a:latin typeface="+mj-lt"/>
              </a:rPr>
              <a:t>phần mềm bảng tính đều cho phép thiết lập cách định dạng thể hiện các số này. </a:t>
            </a:r>
          </a:p>
          <a:p>
            <a:r>
              <a:rPr lang="vi-VN" sz="1800" dirty="0">
                <a:latin typeface="+mj-lt"/>
              </a:rPr>
              <a:t>Ví dụ chỉ cho phép hiện bao nhiêu chữ số thập phân, hoặc quy định dùng dấu "," phân tách hàng nghìn, hàng triệu,... Để thực hiện định dạng các số tại một ô hoặc vùng dữ liệu, em cần chọn vùng dữ liệu và chọn Home, nháy chuột vào mũi tên bên cạnh nhóm lệnh Number để mở cửa sổ Format Cells. Sau đó em nhập các tham số định dạng kiểu dữ liệu số thực trong cửa sổ Format Cells như Hình 9.2.</a:t>
            </a:r>
          </a:p>
          <a:p>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p:cTn id="7" dur="500" fill="hold"/>
                                        <p:tgtEl>
                                          <p:spTgt spid="15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5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2" name="Google Shape;1402;p35"/>
          <p:cNvSpPr/>
          <p:nvPr/>
        </p:nvSpPr>
        <p:spPr>
          <a:xfrm>
            <a:off x="-112" y="0"/>
            <a:ext cx="1028700" cy="1038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0" y="1038300"/>
            <a:ext cx="1028700" cy="2314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4" name="Google Shape;1404;p35"/>
          <p:cNvGrpSpPr/>
          <p:nvPr/>
        </p:nvGrpSpPr>
        <p:grpSpPr>
          <a:xfrm>
            <a:off x="57080" y="104875"/>
            <a:ext cx="914355" cy="828592"/>
            <a:chOff x="-205524" y="449297"/>
            <a:chExt cx="734599" cy="665696"/>
          </a:xfrm>
        </p:grpSpPr>
        <p:sp>
          <p:nvSpPr>
            <p:cNvPr id="1405" name="Google Shape;1405;p35"/>
            <p:cNvSpPr/>
            <p:nvPr/>
          </p:nvSpPr>
          <p:spPr>
            <a:xfrm>
              <a:off x="-205524" y="449297"/>
              <a:ext cx="734599" cy="665696"/>
            </a:xfrm>
            <a:custGeom>
              <a:avLst/>
              <a:gdLst/>
              <a:ahLst/>
              <a:cxnLst/>
              <a:rect l="l" t="t" r="r" b="b"/>
              <a:pathLst>
                <a:path w="23839" h="21603" extrusionOk="0">
                  <a:moveTo>
                    <a:pt x="11922" y="1"/>
                  </a:moveTo>
                  <a:cubicBezTo>
                    <a:pt x="7078" y="1"/>
                    <a:pt x="2677" y="3272"/>
                    <a:pt x="1449" y="8186"/>
                  </a:cubicBezTo>
                  <a:cubicBezTo>
                    <a:pt x="1" y="13965"/>
                    <a:pt x="3522" y="19829"/>
                    <a:pt x="9313" y="21277"/>
                  </a:cubicBezTo>
                  <a:cubicBezTo>
                    <a:pt x="10191" y="21497"/>
                    <a:pt x="11071" y="21602"/>
                    <a:pt x="11937" y="21602"/>
                  </a:cubicBezTo>
                  <a:cubicBezTo>
                    <a:pt x="16772" y="21602"/>
                    <a:pt x="21176" y="18324"/>
                    <a:pt x="22403" y="13413"/>
                  </a:cubicBezTo>
                  <a:cubicBezTo>
                    <a:pt x="23839" y="7634"/>
                    <a:pt x="20330" y="1770"/>
                    <a:pt x="14539" y="322"/>
                  </a:cubicBezTo>
                  <a:cubicBezTo>
                    <a:pt x="13663" y="105"/>
                    <a:pt x="12785" y="1"/>
                    <a:pt x="11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138224" y="509695"/>
              <a:ext cx="600030" cy="544039"/>
            </a:xfrm>
            <a:custGeom>
              <a:avLst/>
              <a:gdLst/>
              <a:ahLst/>
              <a:cxnLst/>
              <a:rect l="l" t="t" r="r" b="b"/>
              <a:pathLst>
                <a:path w="19472" h="17655" extrusionOk="0">
                  <a:moveTo>
                    <a:pt x="9729" y="0"/>
                  </a:moveTo>
                  <a:cubicBezTo>
                    <a:pt x="5773" y="0"/>
                    <a:pt x="2168" y="2685"/>
                    <a:pt x="1178" y="6705"/>
                  </a:cubicBezTo>
                  <a:cubicBezTo>
                    <a:pt x="1" y="11428"/>
                    <a:pt x="2884" y="16213"/>
                    <a:pt x="7607" y="17391"/>
                  </a:cubicBezTo>
                  <a:cubicBezTo>
                    <a:pt x="8324" y="17569"/>
                    <a:pt x="9041" y="17654"/>
                    <a:pt x="9747" y="17654"/>
                  </a:cubicBezTo>
                  <a:cubicBezTo>
                    <a:pt x="13708" y="17654"/>
                    <a:pt x="17306" y="14971"/>
                    <a:pt x="18306" y="10962"/>
                  </a:cubicBezTo>
                  <a:cubicBezTo>
                    <a:pt x="19471" y="6226"/>
                    <a:pt x="16600" y="1441"/>
                    <a:pt x="11864" y="264"/>
                  </a:cubicBezTo>
                  <a:cubicBezTo>
                    <a:pt x="11150" y="86"/>
                    <a:pt x="10434" y="0"/>
                    <a:pt x="9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156676" y="977528"/>
              <a:ext cx="10231" cy="55590"/>
            </a:xfrm>
            <a:custGeom>
              <a:avLst/>
              <a:gdLst/>
              <a:ahLst/>
              <a:cxnLst/>
              <a:rect l="l" t="t" r="r" b="b"/>
              <a:pathLst>
                <a:path w="332" h="1804" extrusionOk="0">
                  <a:moveTo>
                    <a:pt x="172" y="0"/>
                  </a:moveTo>
                  <a:cubicBezTo>
                    <a:pt x="74" y="0"/>
                    <a:pt x="0" y="74"/>
                    <a:pt x="0" y="172"/>
                  </a:cubicBezTo>
                  <a:lnTo>
                    <a:pt x="0" y="1632"/>
                  </a:lnTo>
                  <a:cubicBezTo>
                    <a:pt x="0" y="1730"/>
                    <a:pt x="74" y="1804"/>
                    <a:pt x="172" y="1804"/>
                  </a:cubicBezTo>
                  <a:cubicBezTo>
                    <a:pt x="258" y="1804"/>
                    <a:pt x="331" y="1730"/>
                    <a:pt x="331" y="1632"/>
                  </a:cubicBezTo>
                  <a:lnTo>
                    <a:pt x="331" y="172"/>
                  </a:lnTo>
                  <a:cubicBezTo>
                    <a:pt x="331" y="74"/>
                    <a:pt x="258"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5"/>
            <p:cNvSpPr/>
            <p:nvPr/>
          </p:nvSpPr>
          <p:spPr>
            <a:xfrm>
              <a:off x="156676" y="523099"/>
              <a:ext cx="10231" cy="47671"/>
            </a:xfrm>
            <a:custGeom>
              <a:avLst/>
              <a:gdLst/>
              <a:ahLst/>
              <a:cxnLst/>
              <a:rect l="l" t="t" r="r" b="b"/>
              <a:pathLst>
                <a:path w="332" h="1547" extrusionOk="0">
                  <a:moveTo>
                    <a:pt x="172" y="0"/>
                  </a:moveTo>
                  <a:cubicBezTo>
                    <a:pt x="74" y="0"/>
                    <a:pt x="0" y="74"/>
                    <a:pt x="0" y="172"/>
                  </a:cubicBezTo>
                  <a:lnTo>
                    <a:pt x="0" y="1374"/>
                  </a:lnTo>
                  <a:cubicBezTo>
                    <a:pt x="0" y="1473"/>
                    <a:pt x="74" y="1546"/>
                    <a:pt x="172" y="1546"/>
                  </a:cubicBezTo>
                  <a:cubicBezTo>
                    <a:pt x="258" y="1546"/>
                    <a:pt x="331" y="1473"/>
                    <a:pt x="331" y="1374"/>
                  </a:cubicBezTo>
                  <a:lnTo>
                    <a:pt x="331" y="172"/>
                  </a:lnTo>
                  <a:cubicBezTo>
                    <a:pt x="331" y="74"/>
                    <a:pt x="258"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5"/>
            <p:cNvSpPr/>
            <p:nvPr/>
          </p:nvSpPr>
          <p:spPr>
            <a:xfrm>
              <a:off x="199386" y="977466"/>
              <a:ext cx="19691" cy="50383"/>
            </a:xfrm>
            <a:custGeom>
              <a:avLst/>
              <a:gdLst/>
              <a:ahLst/>
              <a:cxnLst/>
              <a:rect l="l" t="t" r="r" b="b"/>
              <a:pathLst>
                <a:path w="639" h="1635" extrusionOk="0">
                  <a:moveTo>
                    <a:pt x="174" y="0"/>
                  </a:moveTo>
                  <a:cubicBezTo>
                    <a:pt x="165" y="0"/>
                    <a:pt x="156" y="1"/>
                    <a:pt x="148" y="2"/>
                  </a:cubicBezTo>
                  <a:cubicBezTo>
                    <a:pt x="50" y="27"/>
                    <a:pt x="1" y="113"/>
                    <a:pt x="13" y="199"/>
                  </a:cubicBezTo>
                  <a:lnTo>
                    <a:pt x="283" y="1499"/>
                  </a:lnTo>
                  <a:cubicBezTo>
                    <a:pt x="307" y="1573"/>
                    <a:pt x="369" y="1634"/>
                    <a:pt x="455" y="1634"/>
                  </a:cubicBezTo>
                  <a:cubicBezTo>
                    <a:pt x="467" y="1634"/>
                    <a:pt x="467" y="1634"/>
                    <a:pt x="479" y="1622"/>
                  </a:cubicBezTo>
                  <a:cubicBezTo>
                    <a:pt x="577" y="1610"/>
                    <a:pt x="639" y="1511"/>
                    <a:pt x="614" y="1426"/>
                  </a:cubicBezTo>
                  <a:lnTo>
                    <a:pt x="344" y="137"/>
                  </a:lnTo>
                  <a:cubicBezTo>
                    <a:pt x="322" y="49"/>
                    <a:pt x="25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104876" y="528338"/>
              <a:ext cx="19691" cy="49982"/>
            </a:xfrm>
            <a:custGeom>
              <a:avLst/>
              <a:gdLst/>
              <a:ahLst/>
              <a:cxnLst/>
              <a:rect l="l" t="t" r="r" b="b"/>
              <a:pathLst>
                <a:path w="639" h="1622" extrusionOk="0">
                  <a:moveTo>
                    <a:pt x="170" y="1"/>
                  </a:moveTo>
                  <a:cubicBezTo>
                    <a:pt x="162" y="1"/>
                    <a:pt x="155" y="1"/>
                    <a:pt x="148" y="2"/>
                  </a:cubicBezTo>
                  <a:cubicBezTo>
                    <a:pt x="62" y="27"/>
                    <a:pt x="0" y="113"/>
                    <a:pt x="13" y="211"/>
                  </a:cubicBezTo>
                  <a:lnTo>
                    <a:pt x="283" y="1487"/>
                  </a:lnTo>
                  <a:cubicBezTo>
                    <a:pt x="307" y="1573"/>
                    <a:pt x="368" y="1622"/>
                    <a:pt x="454" y="1622"/>
                  </a:cubicBezTo>
                  <a:lnTo>
                    <a:pt x="491" y="1622"/>
                  </a:lnTo>
                  <a:cubicBezTo>
                    <a:pt x="577" y="1597"/>
                    <a:pt x="638" y="1511"/>
                    <a:pt x="614" y="1413"/>
                  </a:cubicBezTo>
                  <a:lnTo>
                    <a:pt x="344" y="137"/>
                  </a:lnTo>
                  <a:cubicBezTo>
                    <a:pt x="333" y="59"/>
                    <a:pt x="250"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a:off x="242496" y="965726"/>
              <a:ext cx="29521" cy="48503"/>
            </a:xfrm>
            <a:custGeom>
              <a:avLst/>
              <a:gdLst/>
              <a:ahLst/>
              <a:cxnLst/>
              <a:rect l="l" t="t" r="r" b="b"/>
              <a:pathLst>
                <a:path w="958" h="1574" extrusionOk="0">
                  <a:moveTo>
                    <a:pt x="193" y="1"/>
                  </a:moveTo>
                  <a:cubicBezTo>
                    <a:pt x="170" y="1"/>
                    <a:pt x="146" y="5"/>
                    <a:pt x="123" y="15"/>
                  </a:cubicBezTo>
                  <a:cubicBezTo>
                    <a:pt x="37" y="52"/>
                    <a:pt x="0" y="150"/>
                    <a:pt x="37" y="236"/>
                  </a:cubicBezTo>
                  <a:lnTo>
                    <a:pt x="614" y="1475"/>
                  </a:lnTo>
                  <a:cubicBezTo>
                    <a:pt x="638" y="1537"/>
                    <a:pt x="700" y="1573"/>
                    <a:pt x="761" y="1573"/>
                  </a:cubicBezTo>
                  <a:cubicBezTo>
                    <a:pt x="785" y="1573"/>
                    <a:pt x="810" y="1573"/>
                    <a:pt x="834" y="1561"/>
                  </a:cubicBezTo>
                  <a:cubicBezTo>
                    <a:pt x="920" y="1524"/>
                    <a:pt x="957" y="1414"/>
                    <a:pt x="920" y="1340"/>
                  </a:cubicBezTo>
                  <a:lnTo>
                    <a:pt x="344" y="89"/>
                  </a:lnTo>
                  <a:cubicBezTo>
                    <a:pt x="317" y="35"/>
                    <a:pt x="25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5"/>
            <p:cNvSpPr/>
            <p:nvPr/>
          </p:nvSpPr>
          <p:spPr>
            <a:xfrm>
              <a:off x="51566" y="549877"/>
              <a:ext cx="28011" cy="45452"/>
            </a:xfrm>
            <a:custGeom>
              <a:avLst/>
              <a:gdLst/>
              <a:ahLst/>
              <a:cxnLst/>
              <a:rect l="l" t="t" r="r" b="b"/>
              <a:pathLst>
                <a:path w="909" h="1475" extrusionOk="0">
                  <a:moveTo>
                    <a:pt x="192" y="1"/>
                  </a:moveTo>
                  <a:cubicBezTo>
                    <a:pt x="169" y="1"/>
                    <a:pt x="146" y="5"/>
                    <a:pt x="123" y="15"/>
                  </a:cubicBezTo>
                  <a:cubicBezTo>
                    <a:pt x="37" y="64"/>
                    <a:pt x="1" y="162"/>
                    <a:pt x="37" y="248"/>
                  </a:cubicBezTo>
                  <a:lnTo>
                    <a:pt x="565" y="1377"/>
                  </a:lnTo>
                  <a:cubicBezTo>
                    <a:pt x="589" y="1438"/>
                    <a:pt x="651" y="1475"/>
                    <a:pt x="712" y="1475"/>
                  </a:cubicBezTo>
                  <a:cubicBezTo>
                    <a:pt x="737" y="1475"/>
                    <a:pt x="761" y="1462"/>
                    <a:pt x="786" y="1462"/>
                  </a:cubicBezTo>
                  <a:cubicBezTo>
                    <a:pt x="872" y="1413"/>
                    <a:pt x="908" y="1315"/>
                    <a:pt x="872" y="1229"/>
                  </a:cubicBezTo>
                  <a:lnTo>
                    <a:pt x="344" y="101"/>
                  </a:lnTo>
                  <a:cubicBezTo>
                    <a:pt x="317" y="37"/>
                    <a:pt x="256"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5"/>
            <p:cNvSpPr/>
            <p:nvPr/>
          </p:nvSpPr>
          <p:spPr>
            <a:xfrm>
              <a:off x="278025" y="944926"/>
              <a:ext cx="35961" cy="42833"/>
            </a:xfrm>
            <a:custGeom>
              <a:avLst/>
              <a:gdLst/>
              <a:ahLst/>
              <a:cxnLst/>
              <a:rect l="l" t="t" r="r" b="b"/>
              <a:pathLst>
                <a:path w="1167" h="1390" extrusionOk="0">
                  <a:moveTo>
                    <a:pt x="207" y="1"/>
                  </a:moveTo>
                  <a:cubicBezTo>
                    <a:pt x="169" y="1"/>
                    <a:pt x="130" y="14"/>
                    <a:pt x="99" y="40"/>
                  </a:cubicBezTo>
                  <a:cubicBezTo>
                    <a:pt x="25" y="89"/>
                    <a:pt x="0" y="200"/>
                    <a:pt x="62" y="273"/>
                  </a:cubicBezTo>
                  <a:lnTo>
                    <a:pt x="847" y="1328"/>
                  </a:lnTo>
                  <a:cubicBezTo>
                    <a:pt x="872" y="1365"/>
                    <a:pt x="933" y="1390"/>
                    <a:pt x="982" y="1390"/>
                  </a:cubicBezTo>
                  <a:cubicBezTo>
                    <a:pt x="1019" y="1390"/>
                    <a:pt x="1056" y="1390"/>
                    <a:pt x="1080" y="1365"/>
                  </a:cubicBezTo>
                  <a:cubicBezTo>
                    <a:pt x="1154" y="1304"/>
                    <a:pt x="1166" y="1206"/>
                    <a:pt x="1117" y="1120"/>
                  </a:cubicBezTo>
                  <a:lnTo>
                    <a:pt x="332" y="65"/>
                  </a:lnTo>
                  <a:cubicBezTo>
                    <a:pt x="304" y="23"/>
                    <a:pt x="256"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a:off x="4696" y="576255"/>
              <a:ext cx="37841" cy="45175"/>
            </a:xfrm>
            <a:custGeom>
              <a:avLst/>
              <a:gdLst/>
              <a:ahLst/>
              <a:cxnLst/>
              <a:rect l="l" t="t" r="r" b="b"/>
              <a:pathLst>
                <a:path w="1228" h="1466" extrusionOk="0">
                  <a:moveTo>
                    <a:pt x="195" y="0"/>
                  </a:moveTo>
                  <a:cubicBezTo>
                    <a:pt x="161" y="0"/>
                    <a:pt x="128" y="10"/>
                    <a:pt x="98" y="30"/>
                  </a:cubicBezTo>
                  <a:cubicBezTo>
                    <a:pt x="25" y="91"/>
                    <a:pt x="0" y="189"/>
                    <a:pt x="62" y="275"/>
                  </a:cubicBezTo>
                  <a:lnTo>
                    <a:pt x="896" y="1404"/>
                  </a:lnTo>
                  <a:cubicBezTo>
                    <a:pt x="933" y="1441"/>
                    <a:pt x="982" y="1465"/>
                    <a:pt x="1031" y="1465"/>
                  </a:cubicBezTo>
                  <a:cubicBezTo>
                    <a:pt x="1068" y="1465"/>
                    <a:pt x="1104" y="1465"/>
                    <a:pt x="1129" y="1441"/>
                  </a:cubicBezTo>
                  <a:cubicBezTo>
                    <a:pt x="1215" y="1379"/>
                    <a:pt x="1227" y="1281"/>
                    <a:pt x="1166" y="1195"/>
                  </a:cubicBezTo>
                  <a:lnTo>
                    <a:pt x="331" y="67"/>
                  </a:lnTo>
                  <a:cubicBezTo>
                    <a:pt x="295" y="22"/>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a:off x="308255" y="913895"/>
              <a:ext cx="43911" cy="39073"/>
            </a:xfrm>
            <a:custGeom>
              <a:avLst/>
              <a:gdLst/>
              <a:ahLst/>
              <a:cxnLst/>
              <a:rect l="l" t="t" r="r" b="b"/>
              <a:pathLst>
                <a:path w="1425" h="1268" extrusionOk="0">
                  <a:moveTo>
                    <a:pt x="192" y="1"/>
                  </a:moveTo>
                  <a:cubicBezTo>
                    <a:pt x="145" y="1"/>
                    <a:pt x="96" y="20"/>
                    <a:pt x="62" y="53"/>
                  </a:cubicBezTo>
                  <a:cubicBezTo>
                    <a:pt x="1" y="127"/>
                    <a:pt x="1" y="237"/>
                    <a:pt x="75" y="299"/>
                  </a:cubicBezTo>
                  <a:lnTo>
                    <a:pt x="1117" y="1231"/>
                  </a:lnTo>
                  <a:cubicBezTo>
                    <a:pt x="1154" y="1256"/>
                    <a:pt x="1191" y="1268"/>
                    <a:pt x="1228" y="1268"/>
                  </a:cubicBezTo>
                  <a:cubicBezTo>
                    <a:pt x="1277" y="1268"/>
                    <a:pt x="1326" y="1243"/>
                    <a:pt x="1363" y="1207"/>
                  </a:cubicBezTo>
                  <a:cubicBezTo>
                    <a:pt x="1424" y="1145"/>
                    <a:pt x="1412" y="1035"/>
                    <a:pt x="1351" y="973"/>
                  </a:cubicBezTo>
                  <a:lnTo>
                    <a:pt x="295" y="41"/>
                  </a:lnTo>
                  <a:cubicBezTo>
                    <a:pt x="268" y="13"/>
                    <a:pt x="230"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5"/>
            <p:cNvSpPr/>
            <p:nvPr/>
          </p:nvSpPr>
          <p:spPr>
            <a:xfrm>
              <a:off x="-33114" y="611076"/>
              <a:ext cx="43511" cy="39073"/>
            </a:xfrm>
            <a:custGeom>
              <a:avLst/>
              <a:gdLst/>
              <a:ahLst/>
              <a:cxnLst/>
              <a:rect l="l" t="t" r="r" b="b"/>
              <a:pathLst>
                <a:path w="1412" h="1268" extrusionOk="0">
                  <a:moveTo>
                    <a:pt x="191" y="0"/>
                  </a:moveTo>
                  <a:cubicBezTo>
                    <a:pt x="144" y="0"/>
                    <a:pt x="95" y="19"/>
                    <a:pt x="62" y="53"/>
                  </a:cubicBezTo>
                  <a:cubicBezTo>
                    <a:pt x="0" y="127"/>
                    <a:pt x="0" y="237"/>
                    <a:pt x="74" y="298"/>
                  </a:cubicBezTo>
                  <a:lnTo>
                    <a:pt x="1117" y="1219"/>
                  </a:lnTo>
                  <a:cubicBezTo>
                    <a:pt x="1141" y="1243"/>
                    <a:pt x="1190" y="1268"/>
                    <a:pt x="1227" y="1268"/>
                  </a:cubicBezTo>
                  <a:cubicBezTo>
                    <a:pt x="1276" y="1255"/>
                    <a:pt x="1313" y="1243"/>
                    <a:pt x="1350" y="1206"/>
                  </a:cubicBezTo>
                  <a:cubicBezTo>
                    <a:pt x="1411" y="1133"/>
                    <a:pt x="1411" y="1022"/>
                    <a:pt x="1338" y="961"/>
                  </a:cubicBezTo>
                  <a:lnTo>
                    <a:pt x="295" y="41"/>
                  </a:lnTo>
                  <a:cubicBezTo>
                    <a:pt x="267" y="13"/>
                    <a:pt x="23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5"/>
            <p:cNvSpPr/>
            <p:nvPr/>
          </p:nvSpPr>
          <p:spPr>
            <a:xfrm>
              <a:off x="340395" y="881354"/>
              <a:ext cx="46161" cy="29274"/>
            </a:xfrm>
            <a:custGeom>
              <a:avLst/>
              <a:gdLst/>
              <a:ahLst/>
              <a:cxnLst/>
              <a:rect l="l" t="t" r="r" b="b"/>
              <a:pathLst>
                <a:path w="1498" h="950" extrusionOk="0">
                  <a:moveTo>
                    <a:pt x="192" y="1"/>
                  </a:moveTo>
                  <a:cubicBezTo>
                    <a:pt x="130" y="1"/>
                    <a:pt x="72" y="31"/>
                    <a:pt x="38" y="91"/>
                  </a:cubicBezTo>
                  <a:cubicBezTo>
                    <a:pt x="1" y="165"/>
                    <a:pt x="25" y="275"/>
                    <a:pt x="111" y="312"/>
                  </a:cubicBezTo>
                  <a:lnTo>
                    <a:pt x="1228" y="925"/>
                  </a:lnTo>
                  <a:cubicBezTo>
                    <a:pt x="1252" y="950"/>
                    <a:pt x="1277" y="950"/>
                    <a:pt x="1314" y="950"/>
                  </a:cubicBezTo>
                  <a:cubicBezTo>
                    <a:pt x="1363" y="950"/>
                    <a:pt x="1424" y="925"/>
                    <a:pt x="1461" y="864"/>
                  </a:cubicBezTo>
                  <a:cubicBezTo>
                    <a:pt x="1498" y="778"/>
                    <a:pt x="1473" y="680"/>
                    <a:pt x="1387" y="631"/>
                  </a:cubicBezTo>
                  <a:lnTo>
                    <a:pt x="271" y="17"/>
                  </a:lnTo>
                  <a:cubicBezTo>
                    <a:pt x="245" y="6"/>
                    <a:pt x="218"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a:off x="-62973" y="659825"/>
              <a:ext cx="47640" cy="30014"/>
            </a:xfrm>
            <a:custGeom>
              <a:avLst/>
              <a:gdLst/>
              <a:ahLst/>
              <a:cxnLst/>
              <a:rect l="l" t="t" r="r" b="b"/>
              <a:pathLst>
                <a:path w="1546" h="974" extrusionOk="0">
                  <a:moveTo>
                    <a:pt x="191" y="0"/>
                  </a:moveTo>
                  <a:cubicBezTo>
                    <a:pt x="130" y="0"/>
                    <a:pt x="71" y="30"/>
                    <a:pt x="37" y="91"/>
                  </a:cubicBezTo>
                  <a:cubicBezTo>
                    <a:pt x="0" y="164"/>
                    <a:pt x="25" y="275"/>
                    <a:pt x="111" y="311"/>
                  </a:cubicBezTo>
                  <a:lnTo>
                    <a:pt x="1264" y="949"/>
                  </a:lnTo>
                  <a:cubicBezTo>
                    <a:pt x="1288" y="974"/>
                    <a:pt x="1313" y="974"/>
                    <a:pt x="1350" y="974"/>
                  </a:cubicBezTo>
                  <a:cubicBezTo>
                    <a:pt x="1411" y="974"/>
                    <a:pt x="1460" y="937"/>
                    <a:pt x="1497" y="888"/>
                  </a:cubicBezTo>
                  <a:cubicBezTo>
                    <a:pt x="1546" y="802"/>
                    <a:pt x="1509" y="704"/>
                    <a:pt x="1423" y="655"/>
                  </a:cubicBezTo>
                  <a:lnTo>
                    <a:pt x="270" y="17"/>
                  </a:lnTo>
                  <a:cubicBezTo>
                    <a:pt x="244" y="6"/>
                    <a:pt x="217"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a:off x="357035" y="834423"/>
              <a:ext cx="51461" cy="21386"/>
            </a:xfrm>
            <a:custGeom>
              <a:avLst/>
              <a:gdLst/>
              <a:ahLst/>
              <a:cxnLst/>
              <a:rect l="l" t="t" r="r" b="b"/>
              <a:pathLst>
                <a:path w="1670" h="694" extrusionOk="0">
                  <a:moveTo>
                    <a:pt x="184" y="0"/>
                  </a:moveTo>
                  <a:cubicBezTo>
                    <a:pt x="108" y="0"/>
                    <a:pt x="45" y="46"/>
                    <a:pt x="25" y="117"/>
                  </a:cubicBezTo>
                  <a:cubicBezTo>
                    <a:pt x="1" y="215"/>
                    <a:pt x="50" y="301"/>
                    <a:pt x="136" y="326"/>
                  </a:cubicBezTo>
                  <a:lnTo>
                    <a:pt x="1436" y="682"/>
                  </a:lnTo>
                  <a:cubicBezTo>
                    <a:pt x="1461" y="694"/>
                    <a:pt x="1473" y="694"/>
                    <a:pt x="1485" y="694"/>
                  </a:cubicBezTo>
                  <a:cubicBezTo>
                    <a:pt x="1559" y="694"/>
                    <a:pt x="1632" y="645"/>
                    <a:pt x="1645" y="571"/>
                  </a:cubicBezTo>
                  <a:cubicBezTo>
                    <a:pt x="1669" y="473"/>
                    <a:pt x="1620" y="387"/>
                    <a:pt x="1534" y="363"/>
                  </a:cubicBezTo>
                  <a:lnTo>
                    <a:pt x="234" y="7"/>
                  </a:lnTo>
                  <a:cubicBezTo>
                    <a:pt x="217" y="3"/>
                    <a:pt x="200"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a:off x="-84544" y="713104"/>
              <a:ext cx="52201" cy="21725"/>
            </a:xfrm>
            <a:custGeom>
              <a:avLst/>
              <a:gdLst/>
              <a:ahLst/>
              <a:cxnLst/>
              <a:rect l="l" t="t" r="r" b="b"/>
              <a:pathLst>
                <a:path w="1694" h="705" extrusionOk="0">
                  <a:moveTo>
                    <a:pt x="190" y="0"/>
                  </a:moveTo>
                  <a:cubicBezTo>
                    <a:pt x="111" y="0"/>
                    <a:pt x="46" y="55"/>
                    <a:pt x="25" y="128"/>
                  </a:cubicBezTo>
                  <a:cubicBezTo>
                    <a:pt x="1" y="214"/>
                    <a:pt x="50" y="312"/>
                    <a:pt x="136" y="337"/>
                  </a:cubicBezTo>
                  <a:lnTo>
                    <a:pt x="1461" y="693"/>
                  </a:lnTo>
                  <a:cubicBezTo>
                    <a:pt x="1473" y="705"/>
                    <a:pt x="1485" y="705"/>
                    <a:pt x="1498" y="705"/>
                  </a:cubicBezTo>
                  <a:cubicBezTo>
                    <a:pt x="1571" y="705"/>
                    <a:pt x="1645" y="656"/>
                    <a:pt x="1669" y="582"/>
                  </a:cubicBezTo>
                  <a:cubicBezTo>
                    <a:pt x="1694" y="484"/>
                    <a:pt x="1633" y="398"/>
                    <a:pt x="1547" y="374"/>
                  </a:cubicBezTo>
                  <a:lnTo>
                    <a:pt x="234" y="6"/>
                  </a:lnTo>
                  <a:cubicBezTo>
                    <a:pt x="219" y="2"/>
                    <a:pt x="205"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5"/>
            <p:cNvSpPr/>
            <p:nvPr/>
          </p:nvSpPr>
          <p:spPr>
            <a:xfrm>
              <a:off x="365725" y="786228"/>
              <a:ext cx="51091" cy="11741"/>
            </a:xfrm>
            <a:custGeom>
              <a:avLst/>
              <a:gdLst/>
              <a:ahLst/>
              <a:cxnLst/>
              <a:rect l="l" t="t" r="r" b="b"/>
              <a:pathLst>
                <a:path w="1658" h="381" extrusionOk="0">
                  <a:moveTo>
                    <a:pt x="173" y="0"/>
                  </a:moveTo>
                  <a:cubicBezTo>
                    <a:pt x="87" y="0"/>
                    <a:pt x="1" y="74"/>
                    <a:pt x="1" y="160"/>
                  </a:cubicBezTo>
                  <a:cubicBezTo>
                    <a:pt x="1" y="258"/>
                    <a:pt x="74" y="332"/>
                    <a:pt x="160" y="332"/>
                  </a:cubicBezTo>
                  <a:lnTo>
                    <a:pt x="1485" y="381"/>
                  </a:lnTo>
                  <a:cubicBezTo>
                    <a:pt x="1571" y="381"/>
                    <a:pt x="1657" y="307"/>
                    <a:pt x="1657" y="209"/>
                  </a:cubicBezTo>
                  <a:cubicBezTo>
                    <a:pt x="1657" y="123"/>
                    <a:pt x="1583" y="49"/>
                    <a:pt x="1498" y="37"/>
                  </a:cubicBezTo>
                  <a:lnTo>
                    <a:pt x="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5"/>
            <p:cNvSpPr/>
            <p:nvPr/>
          </p:nvSpPr>
          <p:spPr>
            <a:xfrm>
              <a:off x="-92864" y="771098"/>
              <a:ext cx="53741" cy="11741"/>
            </a:xfrm>
            <a:custGeom>
              <a:avLst/>
              <a:gdLst/>
              <a:ahLst/>
              <a:cxnLst/>
              <a:rect l="l" t="t" r="r" b="b"/>
              <a:pathLst>
                <a:path w="1744" h="381" extrusionOk="0">
                  <a:moveTo>
                    <a:pt x="173" y="1"/>
                  </a:moveTo>
                  <a:cubicBezTo>
                    <a:pt x="75" y="1"/>
                    <a:pt x="1" y="74"/>
                    <a:pt x="1" y="172"/>
                  </a:cubicBezTo>
                  <a:cubicBezTo>
                    <a:pt x="1" y="258"/>
                    <a:pt x="62" y="332"/>
                    <a:pt x="160" y="344"/>
                  </a:cubicBezTo>
                  <a:lnTo>
                    <a:pt x="1571" y="381"/>
                  </a:lnTo>
                  <a:cubicBezTo>
                    <a:pt x="1657" y="381"/>
                    <a:pt x="1743" y="320"/>
                    <a:pt x="1743" y="221"/>
                  </a:cubicBezTo>
                  <a:cubicBezTo>
                    <a:pt x="1743" y="136"/>
                    <a:pt x="1669" y="50"/>
                    <a:pt x="1584" y="50"/>
                  </a:cubicBez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a:off x="361195" y="726078"/>
              <a:ext cx="55220" cy="19352"/>
            </a:xfrm>
            <a:custGeom>
              <a:avLst/>
              <a:gdLst/>
              <a:ahLst/>
              <a:cxnLst/>
              <a:rect l="l" t="t" r="r" b="b"/>
              <a:pathLst>
                <a:path w="1792" h="628" extrusionOk="0">
                  <a:moveTo>
                    <a:pt x="1593" y="0"/>
                  </a:moveTo>
                  <a:cubicBezTo>
                    <a:pt x="1586" y="0"/>
                    <a:pt x="1578" y="1"/>
                    <a:pt x="1571" y="2"/>
                  </a:cubicBezTo>
                  <a:lnTo>
                    <a:pt x="160" y="296"/>
                  </a:lnTo>
                  <a:cubicBezTo>
                    <a:pt x="62" y="308"/>
                    <a:pt x="1" y="407"/>
                    <a:pt x="25" y="492"/>
                  </a:cubicBezTo>
                  <a:cubicBezTo>
                    <a:pt x="37" y="578"/>
                    <a:pt x="111" y="627"/>
                    <a:pt x="185" y="627"/>
                  </a:cubicBezTo>
                  <a:lnTo>
                    <a:pt x="221" y="627"/>
                  </a:lnTo>
                  <a:lnTo>
                    <a:pt x="1632" y="333"/>
                  </a:lnTo>
                  <a:cubicBezTo>
                    <a:pt x="1730" y="321"/>
                    <a:pt x="1792" y="235"/>
                    <a:pt x="1767" y="137"/>
                  </a:cubicBezTo>
                  <a:cubicBezTo>
                    <a:pt x="1756" y="58"/>
                    <a:pt x="1673"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a:off x="-84544" y="817814"/>
              <a:ext cx="51831" cy="18335"/>
            </a:xfrm>
            <a:custGeom>
              <a:avLst/>
              <a:gdLst/>
              <a:ahLst/>
              <a:cxnLst/>
              <a:rect l="l" t="t" r="r" b="b"/>
              <a:pathLst>
                <a:path w="1682" h="595" extrusionOk="0">
                  <a:moveTo>
                    <a:pt x="1500" y="1"/>
                  </a:moveTo>
                  <a:cubicBezTo>
                    <a:pt x="1487" y="1"/>
                    <a:pt x="1474" y="2"/>
                    <a:pt x="1461" y="6"/>
                  </a:cubicBezTo>
                  <a:lnTo>
                    <a:pt x="148" y="264"/>
                  </a:lnTo>
                  <a:cubicBezTo>
                    <a:pt x="62" y="288"/>
                    <a:pt x="1" y="374"/>
                    <a:pt x="25" y="460"/>
                  </a:cubicBezTo>
                  <a:cubicBezTo>
                    <a:pt x="38" y="546"/>
                    <a:pt x="111" y="595"/>
                    <a:pt x="185" y="595"/>
                  </a:cubicBezTo>
                  <a:lnTo>
                    <a:pt x="222" y="595"/>
                  </a:lnTo>
                  <a:lnTo>
                    <a:pt x="1522" y="325"/>
                  </a:lnTo>
                  <a:cubicBezTo>
                    <a:pt x="1620" y="313"/>
                    <a:pt x="1682" y="227"/>
                    <a:pt x="1657" y="129"/>
                  </a:cubicBezTo>
                  <a:cubicBezTo>
                    <a:pt x="1647" y="56"/>
                    <a:pt x="1574" y="1"/>
                    <a:pt x="1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a:off x="348715" y="671627"/>
              <a:ext cx="49551" cy="28042"/>
            </a:xfrm>
            <a:custGeom>
              <a:avLst/>
              <a:gdLst/>
              <a:ahLst/>
              <a:cxnLst/>
              <a:rect l="l" t="t" r="r" b="b"/>
              <a:pathLst>
                <a:path w="1608" h="910" extrusionOk="0">
                  <a:moveTo>
                    <a:pt x="1414" y="0"/>
                  </a:moveTo>
                  <a:cubicBezTo>
                    <a:pt x="1391" y="0"/>
                    <a:pt x="1370" y="5"/>
                    <a:pt x="1350" y="14"/>
                  </a:cubicBezTo>
                  <a:lnTo>
                    <a:pt x="123" y="591"/>
                  </a:lnTo>
                  <a:cubicBezTo>
                    <a:pt x="38" y="628"/>
                    <a:pt x="1" y="726"/>
                    <a:pt x="38" y="812"/>
                  </a:cubicBezTo>
                  <a:cubicBezTo>
                    <a:pt x="74" y="873"/>
                    <a:pt x="136" y="910"/>
                    <a:pt x="197" y="910"/>
                  </a:cubicBezTo>
                  <a:cubicBezTo>
                    <a:pt x="222" y="910"/>
                    <a:pt x="246" y="898"/>
                    <a:pt x="258" y="898"/>
                  </a:cubicBezTo>
                  <a:lnTo>
                    <a:pt x="1485" y="321"/>
                  </a:lnTo>
                  <a:cubicBezTo>
                    <a:pt x="1571" y="284"/>
                    <a:pt x="1608" y="186"/>
                    <a:pt x="1571" y="100"/>
                  </a:cubicBezTo>
                  <a:cubicBezTo>
                    <a:pt x="1544" y="37"/>
                    <a:pt x="1477" y="0"/>
                    <a:pt x="1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a:off x="-66764" y="863821"/>
              <a:ext cx="51060" cy="28658"/>
            </a:xfrm>
            <a:custGeom>
              <a:avLst/>
              <a:gdLst/>
              <a:ahLst/>
              <a:cxnLst/>
              <a:rect l="l" t="t" r="r" b="b"/>
              <a:pathLst>
                <a:path w="1657" h="930" extrusionOk="0">
                  <a:moveTo>
                    <a:pt x="1479" y="0"/>
                  </a:moveTo>
                  <a:cubicBezTo>
                    <a:pt x="1453" y="0"/>
                    <a:pt x="1425" y="7"/>
                    <a:pt x="1399" y="22"/>
                  </a:cubicBezTo>
                  <a:lnTo>
                    <a:pt x="123" y="611"/>
                  </a:lnTo>
                  <a:cubicBezTo>
                    <a:pt x="37" y="648"/>
                    <a:pt x="0" y="746"/>
                    <a:pt x="37" y="832"/>
                  </a:cubicBezTo>
                  <a:cubicBezTo>
                    <a:pt x="74" y="893"/>
                    <a:pt x="135" y="930"/>
                    <a:pt x="197" y="930"/>
                  </a:cubicBezTo>
                  <a:cubicBezTo>
                    <a:pt x="221" y="930"/>
                    <a:pt x="246" y="918"/>
                    <a:pt x="270" y="918"/>
                  </a:cubicBezTo>
                  <a:lnTo>
                    <a:pt x="1534" y="316"/>
                  </a:lnTo>
                  <a:cubicBezTo>
                    <a:pt x="1620" y="280"/>
                    <a:pt x="1657" y="181"/>
                    <a:pt x="1620" y="96"/>
                  </a:cubicBezTo>
                  <a:cubicBezTo>
                    <a:pt x="1594" y="36"/>
                    <a:pt x="1539" y="0"/>
                    <a:pt x="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5"/>
            <p:cNvSpPr/>
            <p:nvPr/>
          </p:nvSpPr>
          <p:spPr>
            <a:xfrm>
              <a:off x="323015" y="620105"/>
              <a:ext cx="45760" cy="36485"/>
            </a:xfrm>
            <a:custGeom>
              <a:avLst/>
              <a:gdLst/>
              <a:ahLst/>
              <a:cxnLst/>
              <a:rect l="l" t="t" r="r" b="b"/>
              <a:pathLst>
                <a:path w="1485" h="1184" extrusionOk="0">
                  <a:moveTo>
                    <a:pt x="1287" y="1"/>
                  </a:moveTo>
                  <a:cubicBezTo>
                    <a:pt x="1253" y="1"/>
                    <a:pt x="1220" y="10"/>
                    <a:pt x="1191" y="30"/>
                  </a:cubicBezTo>
                  <a:lnTo>
                    <a:pt x="86" y="877"/>
                  </a:lnTo>
                  <a:cubicBezTo>
                    <a:pt x="13" y="938"/>
                    <a:pt x="0" y="1048"/>
                    <a:pt x="62" y="1122"/>
                  </a:cubicBezTo>
                  <a:cubicBezTo>
                    <a:pt x="86" y="1159"/>
                    <a:pt x="135" y="1183"/>
                    <a:pt x="184" y="1183"/>
                  </a:cubicBezTo>
                  <a:cubicBezTo>
                    <a:pt x="221" y="1183"/>
                    <a:pt x="258" y="1171"/>
                    <a:pt x="295" y="1146"/>
                  </a:cubicBezTo>
                  <a:lnTo>
                    <a:pt x="1387" y="300"/>
                  </a:lnTo>
                  <a:cubicBezTo>
                    <a:pt x="1460" y="239"/>
                    <a:pt x="1485" y="140"/>
                    <a:pt x="1424" y="67"/>
                  </a:cubicBezTo>
                  <a:cubicBezTo>
                    <a:pt x="1387" y="23"/>
                    <a:pt x="1337"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a:off x="-38414" y="900706"/>
              <a:ext cx="43881" cy="35252"/>
            </a:xfrm>
            <a:custGeom>
              <a:avLst/>
              <a:gdLst/>
              <a:ahLst/>
              <a:cxnLst/>
              <a:rect l="l" t="t" r="r" b="b"/>
              <a:pathLst>
                <a:path w="1424" h="1144" extrusionOk="0">
                  <a:moveTo>
                    <a:pt x="1238" y="0"/>
                  </a:moveTo>
                  <a:cubicBezTo>
                    <a:pt x="1200" y="0"/>
                    <a:pt x="1161" y="13"/>
                    <a:pt x="1129" y="40"/>
                  </a:cubicBezTo>
                  <a:lnTo>
                    <a:pt x="86" y="837"/>
                  </a:lnTo>
                  <a:cubicBezTo>
                    <a:pt x="13" y="898"/>
                    <a:pt x="1" y="1009"/>
                    <a:pt x="62" y="1082"/>
                  </a:cubicBezTo>
                  <a:cubicBezTo>
                    <a:pt x="99" y="1119"/>
                    <a:pt x="148" y="1144"/>
                    <a:pt x="197" y="1144"/>
                  </a:cubicBezTo>
                  <a:cubicBezTo>
                    <a:pt x="234" y="1144"/>
                    <a:pt x="271" y="1132"/>
                    <a:pt x="295" y="1107"/>
                  </a:cubicBezTo>
                  <a:lnTo>
                    <a:pt x="1338" y="297"/>
                  </a:lnTo>
                  <a:cubicBezTo>
                    <a:pt x="1411" y="248"/>
                    <a:pt x="1424" y="138"/>
                    <a:pt x="1375" y="64"/>
                  </a:cubicBezTo>
                  <a:cubicBezTo>
                    <a:pt x="1340" y="22"/>
                    <a:pt x="1289" y="0"/>
                    <a:pt x="1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a:off x="283326" y="579337"/>
              <a:ext cx="36331" cy="42093"/>
            </a:xfrm>
            <a:custGeom>
              <a:avLst/>
              <a:gdLst/>
              <a:ahLst/>
              <a:cxnLst/>
              <a:rect l="l" t="t" r="r" b="b"/>
              <a:pathLst>
                <a:path w="1179" h="1366" extrusionOk="0">
                  <a:moveTo>
                    <a:pt x="988" y="1"/>
                  </a:moveTo>
                  <a:cubicBezTo>
                    <a:pt x="941" y="1"/>
                    <a:pt x="894" y="23"/>
                    <a:pt x="859" y="65"/>
                  </a:cubicBezTo>
                  <a:lnTo>
                    <a:pt x="49" y="1095"/>
                  </a:lnTo>
                  <a:cubicBezTo>
                    <a:pt x="0" y="1169"/>
                    <a:pt x="13" y="1279"/>
                    <a:pt x="86" y="1328"/>
                  </a:cubicBezTo>
                  <a:cubicBezTo>
                    <a:pt x="111" y="1353"/>
                    <a:pt x="147" y="1365"/>
                    <a:pt x="184" y="1365"/>
                  </a:cubicBezTo>
                  <a:cubicBezTo>
                    <a:pt x="233" y="1365"/>
                    <a:pt x="282" y="1353"/>
                    <a:pt x="319" y="1304"/>
                  </a:cubicBezTo>
                  <a:lnTo>
                    <a:pt x="1129" y="273"/>
                  </a:lnTo>
                  <a:cubicBezTo>
                    <a:pt x="1178" y="200"/>
                    <a:pt x="1166" y="89"/>
                    <a:pt x="1092" y="40"/>
                  </a:cubicBezTo>
                  <a:cubicBezTo>
                    <a:pt x="1060" y="14"/>
                    <a:pt x="1024" y="1"/>
                    <a:pt x="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536" y="938701"/>
              <a:ext cx="38211" cy="44528"/>
            </a:xfrm>
            <a:custGeom>
              <a:avLst/>
              <a:gdLst/>
              <a:ahLst/>
              <a:cxnLst/>
              <a:rect l="l" t="t" r="r" b="b"/>
              <a:pathLst>
                <a:path w="1240" h="1445" extrusionOk="0">
                  <a:moveTo>
                    <a:pt x="1046" y="0"/>
                  </a:moveTo>
                  <a:cubicBezTo>
                    <a:pt x="996" y="0"/>
                    <a:pt x="948" y="21"/>
                    <a:pt x="920" y="70"/>
                  </a:cubicBezTo>
                  <a:lnTo>
                    <a:pt x="49" y="1174"/>
                  </a:lnTo>
                  <a:cubicBezTo>
                    <a:pt x="0" y="1248"/>
                    <a:pt x="13" y="1346"/>
                    <a:pt x="86" y="1408"/>
                  </a:cubicBezTo>
                  <a:cubicBezTo>
                    <a:pt x="111" y="1432"/>
                    <a:pt x="147" y="1444"/>
                    <a:pt x="184" y="1444"/>
                  </a:cubicBezTo>
                  <a:cubicBezTo>
                    <a:pt x="233" y="1444"/>
                    <a:pt x="282" y="1420"/>
                    <a:pt x="319" y="1383"/>
                  </a:cubicBezTo>
                  <a:lnTo>
                    <a:pt x="1190" y="267"/>
                  </a:lnTo>
                  <a:cubicBezTo>
                    <a:pt x="1239" y="193"/>
                    <a:pt x="1227" y="95"/>
                    <a:pt x="1154" y="33"/>
                  </a:cubicBezTo>
                  <a:cubicBezTo>
                    <a:pt x="1122" y="12"/>
                    <a:pt x="1083"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240215" y="548367"/>
              <a:ext cx="28781" cy="48102"/>
            </a:xfrm>
            <a:custGeom>
              <a:avLst/>
              <a:gdLst/>
              <a:ahLst/>
              <a:cxnLst/>
              <a:rect l="l" t="t" r="r" b="b"/>
              <a:pathLst>
                <a:path w="934" h="1561" extrusionOk="0">
                  <a:moveTo>
                    <a:pt x="742" y="0"/>
                  </a:moveTo>
                  <a:cubicBezTo>
                    <a:pt x="677" y="0"/>
                    <a:pt x="617" y="37"/>
                    <a:pt x="590" y="101"/>
                  </a:cubicBezTo>
                  <a:lnTo>
                    <a:pt x="37" y="1327"/>
                  </a:lnTo>
                  <a:cubicBezTo>
                    <a:pt x="1" y="1401"/>
                    <a:pt x="37" y="1511"/>
                    <a:pt x="123" y="1548"/>
                  </a:cubicBezTo>
                  <a:cubicBezTo>
                    <a:pt x="148" y="1561"/>
                    <a:pt x="172" y="1561"/>
                    <a:pt x="197" y="1561"/>
                  </a:cubicBezTo>
                  <a:cubicBezTo>
                    <a:pt x="258" y="1561"/>
                    <a:pt x="320" y="1524"/>
                    <a:pt x="344" y="1462"/>
                  </a:cubicBezTo>
                  <a:lnTo>
                    <a:pt x="896" y="235"/>
                  </a:lnTo>
                  <a:cubicBezTo>
                    <a:pt x="933" y="150"/>
                    <a:pt x="896" y="51"/>
                    <a:pt x="810" y="15"/>
                  </a:cubicBezTo>
                  <a:cubicBezTo>
                    <a:pt x="788" y="5"/>
                    <a:pt x="765"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51196" y="967636"/>
              <a:ext cx="28011" cy="46223"/>
            </a:xfrm>
            <a:custGeom>
              <a:avLst/>
              <a:gdLst/>
              <a:ahLst/>
              <a:cxnLst/>
              <a:rect l="l" t="t" r="r" b="b"/>
              <a:pathLst>
                <a:path w="909" h="1500" extrusionOk="0">
                  <a:moveTo>
                    <a:pt x="717" y="0"/>
                  </a:moveTo>
                  <a:cubicBezTo>
                    <a:pt x="652" y="0"/>
                    <a:pt x="592" y="37"/>
                    <a:pt x="565" y="101"/>
                  </a:cubicBezTo>
                  <a:lnTo>
                    <a:pt x="37" y="1266"/>
                  </a:lnTo>
                  <a:cubicBezTo>
                    <a:pt x="0" y="1352"/>
                    <a:pt x="37" y="1450"/>
                    <a:pt x="123" y="1487"/>
                  </a:cubicBezTo>
                  <a:cubicBezTo>
                    <a:pt x="147" y="1499"/>
                    <a:pt x="172" y="1499"/>
                    <a:pt x="197" y="1499"/>
                  </a:cubicBezTo>
                  <a:cubicBezTo>
                    <a:pt x="258" y="1499"/>
                    <a:pt x="319" y="1462"/>
                    <a:pt x="344" y="1401"/>
                  </a:cubicBezTo>
                  <a:lnTo>
                    <a:pt x="871" y="235"/>
                  </a:lnTo>
                  <a:cubicBezTo>
                    <a:pt x="908" y="150"/>
                    <a:pt x="871" y="51"/>
                    <a:pt x="785" y="15"/>
                  </a:cubicBezTo>
                  <a:cubicBezTo>
                    <a:pt x="763" y="5"/>
                    <a:pt x="740"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a:off x="199016" y="528214"/>
              <a:ext cx="18920" cy="47856"/>
            </a:xfrm>
            <a:custGeom>
              <a:avLst/>
              <a:gdLst/>
              <a:ahLst/>
              <a:cxnLst/>
              <a:rect l="l" t="t" r="r" b="b"/>
              <a:pathLst>
                <a:path w="614" h="1553" extrusionOk="0">
                  <a:moveTo>
                    <a:pt x="427" y="1"/>
                  </a:moveTo>
                  <a:cubicBezTo>
                    <a:pt x="353" y="1"/>
                    <a:pt x="281" y="56"/>
                    <a:pt x="270" y="129"/>
                  </a:cubicBezTo>
                  <a:lnTo>
                    <a:pt x="25" y="1356"/>
                  </a:lnTo>
                  <a:cubicBezTo>
                    <a:pt x="0" y="1442"/>
                    <a:pt x="62" y="1527"/>
                    <a:pt x="148" y="1552"/>
                  </a:cubicBezTo>
                  <a:lnTo>
                    <a:pt x="184" y="1552"/>
                  </a:lnTo>
                  <a:cubicBezTo>
                    <a:pt x="270" y="1552"/>
                    <a:pt x="332" y="1503"/>
                    <a:pt x="356" y="1417"/>
                  </a:cubicBezTo>
                  <a:lnTo>
                    <a:pt x="601" y="202"/>
                  </a:lnTo>
                  <a:cubicBezTo>
                    <a:pt x="614" y="104"/>
                    <a:pt x="552" y="18"/>
                    <a:pt x="467" y="6"/>
                  </a:cubicBezTo>
                  <a:cubicBezTo>
                    <a:pt x="454" y="2"/>
                    <a:pt x="440"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106756" y="977466"/>
              <a:ext cx="19691" cy="50383"/>
            </a:xfrm>
            <a:custGeom>
              <a:avLst/>
              <a:gdLst/>
              <a:ahLst/>
              <a:cxnLst/>
              <a:rect l="l" t="t" r="r" b="b"/>
              <a:pathLst>
                <a:path w="639" h="1635" extrusionOk="0">
                  <a:moveTo>
                    <a:pt x="457" y="1"/>
                  </a:moveTo>
                  <a:cubicBezTo>
                    <a:pt x="379" y="1"/>
                    <a:pt x="305" y="59"/>
                    <a:pt x="283" y="137"/>
                  </a:cubicBezTo>
                  <a:lnTo>
                    <a:pt x="25" y="1438"/>
                  </a:lnTo>
                  <a:cubicBezTo>
                    <a:pt x="1" y="1524"/>
                    <a:pt x="62" y="1610"/>
                    <a:pt x="148" y="1634"/>
                  </a:cubicBezTo>
                  <a:lnTo>
                    <a:pt x="185" y="1634"/>
                  </a:lnTo>
                  <a:cubicBezTo>
                    <a:pt x="271" y="1634"/>
                    <a:pt x="332" y="1585"/>
                    <a:pt x="357" y="1499"/>
                  </a:cubicBezTo>
                  <a:lnTo>
                    <a:pt x="614" y="199"/>
                  </a:lnTo>
                  <a:cubicBezTo>
                    <a:pt x="639" y="113"/>
                    <a:pt x="577" y="27"/>
                    <a:pt x="479" y="2"/>
                  </a:cubicBezTo>
                  <a:cubicBezTo>
                    <a:pt x="472" y="1"/>
                    <a:pt x="465"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99206" y="609289"/>
              <a:ext cx="67701" cy="192101"/>
            </a:xfrm>
            <a:custGeom>
              <a:avLst/>
              <a:gdLst/>
              <a:ahLst/>
              <a:cxnLst/>
              <a:rect l="l" t="t" r="r" b="b"/>
              <a:pathLst>
                <a:path w="2197" h="6234" extrusionOk="0">
                  <a:moveTo>
                    <a:pt x="2037" y="1"/>
                  </a:moveTo>
                  <a:cubicBezTo>
                    <a:pt x="1939" y="1"/>
                    <a:pt x="1865" y="74"/>
                    <a:pt x="1865" y="172"/>
                  </a:cubicBezTo>
                  <a:lnTo>
                    <a:pt x="1865" y="5387"/>
                  </a:lnTo>
                  <a:lnTo>
                    <a:pt x="344" y="2503"/>
                  </a:lnTo>
                  <a:cubicBezTo>
                    <a:pt x="310" y="2453"/>
                    <a:pt x="253" y="2420"/>
                    <a:pt x="193" y="2420"/>
                  </a:cubicBezTo>
                  <a:cubicBezTo>
                    <a:pt x="166" y="2420"/>
                    <a:pt x="138" y="2427"/>
                    <a:pt x="111" y="2442"/>
                  </a:cubicBezTo>
                  <a:cubicBezTo>
                    <a:pt x="37" y="2479"/>
                    <a:pt x="0" y="2577"/>
                    <a:pt x="49" y="2663"/>
                  </a:cubicBezTo>
                  <a:lnTo>
                    <a:pt x="1890" y="6147"/>
                  </a:lnTo>
                  <a:cubicBezTo>
                    <a:pt x="1914" y="6196"/>
                    <a:pt x="1976" y="6233"/>
                    <a:pt x="2037" y="6233"/>
                  </a:cubicBezTo>
                  <a:lnTo>
                    <a:pt x="2074" y="6233"/>
                  </a:lnTo>
                  <a:cubicBezTo>
                    <a:pt x="2147" y="6209"/>
                    <a:pt x="2196" y="6147"/>
                    <a:pt x="2196" y="6061"/>
                  </a:cubicBezTo>
                  <a:lnTo>
                    <a:pt x="2196" y="172"/>
                  </a:lnTo>
                  <a:cubicBezTo>
                    <a:pt x="2196" y="74"/>
                    <a:pt x="2123" y="1"/>
                    <a:pt x="2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132086" y="762778"/>
              <a:ext cx="59381" cy="59781"/>
            </a:xfrm>
            <a:custGeom>
              <a:avLst/>
              <a:gdLst/>
              <a:ahLst/>
              <a:cxnLst/>
              <a:rect l="l" t="t" r="r" b="b"/>
              <a:pathLst>
                <a:path w="1927" h="1940" extrusionOk="0">
                  <a:moveTo>
                    <a:pt x="970" y="1"/>
                  </a:moveTo>
                  <a:cubicBezTo>
                    <a:pt x="430" y="1"/>
                    <a:pt x="1" y="442"/>
                    <a:pt x="1" y="970"/>
                  </a:cubicBezTo>
                  <a:cubicBezTo>
                    <a:pt x="1" y="1510"/>
                    <a:pt x="430" y="1939"/>
                    <a:pt x="970" y="1939"/>
                  </a:cubicBezTo>
                  <a:cubicBezTo>
                    <a:pt x="1498" y="1939"/>
                    <a:pt x="1927" y="1510"/>
                    <a:pt x="1927" y="970"/>
                  </a:cubicBezTo>
                  <a:cubicBezTo>
                    <a:pt x="1927" y="442"/>
                    <a:pt x="1498"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7" name="Google Shape;1437;p35"/>
          <p:cNvGrpSpPr/>
          <p:nvPr/>
        </p:nvGrpSpPr>
        <p:grpSpPr>
          <a:xfrm rot="5400000">
            <a:off x="-321304" y="3927214"/>
            <a:ext cx="1802449" cy="652894"/>
            <a:chOff x="2322940" y="3715040"/>
            <a:chExt cx="965218" cy="357300"/>
          </a:xfrm>
        </p:grpSpPr>
        <p:sp>
          <p:nvSpPr>
            <p:cNvPr id="1438" name="Google Shape;1438;p35"/>
            <p:cNvSpPr/>
            <p:nvPr/>
          </p:nvSpPr>
          <p:spPr>
            <a:xfrm>
              <a:off x="2322940" y="3715040"/>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a:off x="2322940" y="3795591"/>
              <a:ext cx="965218" cy="34051"/>
            </a:xfrm>
            <a:custGeom>
              <a:avLst/>
              <a:gdLst/>
              <a:ahLst/>
              <a:cxnLst/>
              <a:rect l="l" t="t" r="r" b="b"/>
              <a:pathLst>
                <a:path w="31323" h="1105" extrusionOk="0">
                  <a:moveTo>
                    <a:pt x="1" y="0"/>
                  </a:moveTo>
                  <a:lnTo>
                    <a:pt x="1" y="1104"/>
                  </a:lnTo>
                  <a:lnTo>
                    <a:pt x="31323" y="1104"/>
                  </a:lnTo>
                  <a:lnTo>
                    <a:pt x="313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a:off x="2322940" y="3876480"/>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a:off x="2322940" y="3957400"/>
              <a:ext cx="965218" cy="34051"/>
            </a:xfrm>
            <a:custGeom>
              <a:avLst/>
              <a:gdLst/>
              <a:ahLst/>
              <a:cxnLst/>
              <a:rect l="l" t="t" r="r" b="b"/>
              <a:pathLst>
                <a:path w="31323" h="1105" extrusionOk="0">
                  <a:moveTo>
                    <a:pt x="1" y="0"/>
                  </a:moveTo>
                  <a:lnTo>
                    <a:pt x="1" y="1104"/>
                  </a:lnTo>
                  <a:lnTo>
                    <a:pt x="31323" y="1104"/>
                  </a:lnTo>
                  <a:lnTo>
                    <a:pt x="313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2322940" y="4038289"/>
              <a:ext cx="965218" cy="34051"/>
            </a:xfrm>
            <a:custGeom>
              <a:avLst/>
              <a:gdLst/>
              <a:ahLst/>
              <a:cxnLst/>
              <a:rect l="l" t="t" r="r" b="b"/>
              <a:pathLst>
                <a:path w="31323" h="1105" extrusionOk="0">
                  <a:moveTo>
                    <a:pt x="1" y="1"/>
                  </a:moveTo>
                  <a:lnTo>
                    <a:pt x="1" y="1105"/>
                  </a:lnTo>
                  <a:lnTo>
                    <a:pt x="31323" y="1105"/>
                  </a:lnTo>
                  <a:lnTo>
                    <a:pt x="31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3" name="Google Shape;1443;p35"/>
          <p:cNvSpPr/>
          <p:nvPr/>
        </p:nvSpPr>
        <p:spPr>
          <a:xfrm rot="5400000">
            <a:off x="-758583" y="4222635"/>
            <a:ext cx="1802482" cy="62217"/>
          </a:xfrm>
          <a:custGeom>
            <a:avLst/>
            <a:gdLst/>
            <a:ahLst/>
            <a:cxnLst/>
            <a:rect l="l" t="t" r="r" b="b"/>
            <a:pathLst>
              <a:path w="31323" h="1105" extrusionOk="0">
                <a:moveTo>
                  <a:pt x="1" y="1"/>
                </a:moveTo>
                <a:lnTo>
                  <a:pt x="1" y="1105"/>
                </a:lnTo>
                <a:lnTo>
                  <a:pt x="31323" y="1105"/>
                </a:lnTo>
                <a:lnTo>
                  <a:pt x="31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7" name="Google Shape;1497;p35"/>
          <p:cNvGrpSpPr/>
          <p:nvPr/>
        </p:nvGrpSpPr>
        <p:grpSpPr>
          <a:xfrm>
            <a:off x="92534" y="1257998"/>
            <a:ext cx="828643" cy="1886543"/>
            <a:chOff x="-987331" y="1013828"/>
            <a:chExt cx="687329" cy="1564817"/>
          </a:xfrm>
        </p:grpSpPr>
        <p:sp>
          <p:nvSpPr>
            <p:cNvPr id="1498" name="Google Shape;1498;p35"/>
            <p:cNvSpPr/>
            <p:nvPr/>
          </p:nvSpPr>
          <p:spPr>
            <a:xfrm>
              <a:off x="-760872" y="1653116"/>
              <a:ext cx="249540" cy="925529"/>
            </a:xfrm>
            <a:custGeom>
              <a:avLst/>
              <a:gdLst/>
              <a:ahLst/>
              <a:cxnLst/>
              <a:rect l="l" t="t" r="r" b="b"/>
              <a:pathLst>
                <a:path w="8098" h="30035" extrusionOk="0">
                  <a:moveTo>
                    <a:pt x="4061" y="0"/>
                  </a:moveTo>
                  <a:cubicBezTo>
                    <a:pt x="3963" y="0"/>
                    <a:pt x="3889" y="74"/>
                    <a:pt x="3889" y="160"/>
                  </a:cubicBezTo>
                  <a:cubicBezTo>
                    <a:pt x="3889" y="602"/>
                    <a:pt x="3803" y="1105"/>
                    <a:pt x="3718" y="1632"/>
                  </a:cubicBezTo>
                  <a:cubicBezTo>
                    <a:pt x="3448" y="3203"/>
                    <a:pt x="3104" y="5166"/>
                    <a:pt x="5288" y="5791"/>
                  </a:cubicBezTo>
                  <a:cubicBezTo>
                    <a:pt x="5411" y="5828"/>
                    <a:pt x="5533" y="5853"/>
                    <a:pt x="5668" y="5889"/>
                  </a:cubicBezTo>
                  <a:cubicBezTo>
                    <a:pt x="6306" y="6037"/>
                    <a:pt x="7030" y="6221"/>
                    <a:pt x="7141" y="6846"/>
                  </a:cubicBezTo>
                  <a:cubicBezTo>
                    <a:pt x="7177" y="7141"/>
                    <a:pt x="7067" y="7448"/>
                    <a:pt x="6822" y="7681"/>
                  </a:cubicBezTo>
                  <a:cubicBezTo>
                    <a:pt x="6380" y="8086"/>
                    <a:pt x="5754" y="8270"/>
                    <a:pt x="5141" y="8441"/>
                  </a:cubicBezTo>
                  <a:cubicBezTo>
                    <a:pt x="4969" y="8490"/>
                    <a:pt x="4797" y="8539"/>
                    <a:pt x="4625" y="8589"/>
                  </a:cubicBezTo>
                  <a:cubicBezTo>
                    <a:pt x="4490" y="8625"/>
                    <a:pt x="3951" y="8809"/>
                    <a:pt x="1571" y="9570"/>
                  </a:cubicBezTo>
                  <a:cubicBezTo>
                    <a:pt x="577" y="9889"/>
                    <a:pt x="0" y="10515"/>
                    <a:pt x="49" y="11226"/>
                  </a:cubicBezTo>
                  <a:cubicBezTo>
                    <a:pt x="86" y="11999"/>
                    <a:pt x="859" y="12649"/>
                    <a:pt x="2000" y="12870"/>
                  </a:cubicBezTo>
                  <a:lnTo>
                    <a:pt x="6061" y="13680"/>
                  </a:lnTo>
                  <a:cubicBezTo>
                    <a:pt x="7067" y="13889"/>
                    <a:pt x="7729" y="14416"/>
                    <a:pt x="7742" y="15042"/>
                  </a:cubicBezTo>
                  <a:cubicBezTo>
                    <a:pt x="7766" y="15643"/>
                    <a:pt x="7177" y="16158"/>
                    <a:pt x="6233" y="16404"/>
                  </a:cubicBezTo>
                  <a:lnTo>
                    <a:pt x="2307" y="17397"/>
                  </a:lnTo>
                  <a:cubicBezTo>
                    <a:pt x="1215" y="17667"/>
                    <a:pt x="540" y="18318"/>
                    <a:pt x="540" y="19078"/>
                  </a:cubicBezTo>
                  <a:cubicBezTo>
                    <a:pt x="552" y="19851"/>
                    <a:pt x="1264" y="20489"/>
                    <a:pt x="2405" y="20747"/>
                  </a:cubicBezTo>
                  <a:lnTo>
                    <a:pt x="5987" y="21557"/>
                  </a:lnTo>
                  <a:cubicBezTo>
                    <a:pt x="6969" y="21777"/>
                    <a:pt x="7594" y="22305"/>
                    <a:pt x="7594" y="22918"/>
                  </a:cubicBezTo>
                  <a:cubicBezTo>
                    <a:pt x="7582" y="23532"/>
                    <a:pt x="6944" y="24059"/>
                    <a:pt x="5963" y="24280"/>
                  </a:cubicBezTo>
                  <a:lnTo>
                    <a:pt x="2380" y="25053"/>
                  </a:lnTo>
                  <a:cubicBezTo>
                    <a:pt x="1227" y="25298"/>
                    <a:pt x="503" y="25936"/>
                    <a:pt x="479" y="26722"/>
                  </a:cubicBezTo>
                  <a:cubicBezTo>
                    <a:pt x="466" y="27470"/>
                    <a:pt x="1117" y="28108"/>
                    <a:pt x="2184" y="28402"/>
                  </a:cubicBezTo>
                  <a:lnTo>
                    <a:pt x="7864" y="30034"/>
                  </a:lnTo>
                  <a:lnTo>
                    <a:pt x="7913" y="30034"/>
                  </a:lnTo>
                  <a:cubicBezTo>
                    <a:pt x="7987" y="30034"/>
                    <a:pt x="8048" y="29997"/>
                    <a:pt x="8073" y="29911"/>
                  </a:cubicBezTo>
                  <a:cubicBezTo>
                    <a:pt x="8097" y="29826"/>
                    <a:pt x="8048" y="29740"/>
                    <a:pt x="7963" y="29703"/>
                  </a:cubicBezTo>
                  <a:lnTo>
                    <a:pt x="2270" y="28071"/>
                  </a:lnTo>
                  <a:cubicBezTo>
                    <a:pt x="1362" y="27826"/>
                    <a:pt x="798" y="27311"/>
                    <a:pt x="810" y="26734"/>
                  </a:cubicBezTo>
                  <a:cubicBezTo>
                    <a:pt x="834" y="26120"/>
                    <a:pt x="1472" y="25593"/>
                    <a:pt x="2442" y="25384"/>
                  </a:cubicBezTo>
                  <a:lnTo>
                    <a:pt x="6036" y="24611"/>
                  </a:lnTo>
                  <a:cubicBezTo>
                    <a:pt x="7423" y="24305"/>
                    <a:pt x="7926" y="23532"/>
                    <a:pt x="7926" y="22918"/>
                  </a:cubicBezTo>
                  <a:cubicBezTo>
                    <a:pt x="7926" y="22305"/>
                    <a:pt x="7435" y="21532"/>
                    <a:pt x="6061" y="21225"/>
                  </a:cubicBezTo>
                  <a:lnTo>
                    <a:pt x="2478" y="20416"/>
                  </a:lnTo>
                  <a:cubicBezTo>
                    <a:pt x="1509" y="20207"/>
                    <a:pt x="883" y="19667"/>
                    <a:pt x="883" y="19066"/>
                  </a:cubicBezTo>
                  <a:cubicBezTo>
                    <a:pt x="871" y="18477"/>
                    <a:pt x="1448" y="17962"/>
                    <a:pt x="2393" y="17729"/>
                  </a:cubicBezTo>
                  <a:lnTo>
                    <a:pt x="6319" y="16735"/>
                  </a:lnTo>
                  <a:cubicBezTo>
                    <a:pt x="7423" y="16453"/>
                    <a:pt x="8097" y="15803"/>
                    <a:pt x="8085" y="15042"/>
                  </a:cubicBezTo>
                  <a:cubicBezTo>
                    <a:pt x="8061" y="14257"/>
                    <a:pt x="7288" y="13594"/>
                    <a:pt x="6122" y="13361"/>
                  </a:cubicBezTo>
                  <a:lnTo>
                    <a:pt x="2061" y="12551"/>
                  </a:lnTo>
                  <a:cubicBezTo>
                    <a:pt x="1080" y="12355"/>
                    <a:pt x="417" y="11827"/>
                    <a:pt x="380" y="11214"/>
                  </a:cubicBezTo>
                  <a:cubicBezTo>
                    <a:pt x="344" y="10662"/>
                    <a:pt x="834" y="10171"/>
                    <a:pt x="1669" y="9889"/>
                  </a:cubicBezTo>
                  <a:cubicBezTo>
                    <a:pt x="1669" y="9889"/>
                    <a:pt x="4711" y="8920"/>
                    <a:pt x="4724" y="8908"/>
                  </a:cubicBezTo>
                  <a:cubicBezTo>
                    <a:pt x="4895" y="8858"/>
                    <a:pt x="5067" y="8809"/>
                    <a:pt x="5239" y="8760"/>
                  </a:cubicBezTo>
                  <a:cubicBezTo>
                    <a:pt x="5877" y="8576"/>
                    <a:pt x="6552" y="8392"/>
                    <a:pt x="7055" y="7926"/>
                  </a:cubicBezTo>
                  <a:cubicBezTo>
                    <a:pt x="7374" y="7619"/>
                    <a:pt x="7533" y="7202"/>
                    <a:pt x="7472" y="6797"/>
                  </a:cubicBezTo>
                  <a:cubicBezTo>
                    <a:pt x="7325" y="5951"/>
                    <a:pt x="6453" y="5730"/>
                    <a:pt x="5742" y="5558"/>
                  </a:cubicBezTo>
                  <a:cubicBezTo>
                    <a:pt x="5619" y="5534"/>
                    <a:pt x="5497" y="5497"/>
                    <a:pt x="5386" y="5472"/>
                  </a:cubicBezTo>
                  <a:cubicBezTo>
                    <a:pt x="3484" y="4920"/>
                    <a:pt x="3767" y="3276"/>
                    <a:pt x="4049" y="1681"/>
                  </a:cubicBezTo>
                  <a:cubicBezTo>
                    <a:pt x="4135" y="1141"/>
                    <a:pt x="4233" y="626"/>
                    <a:pt x="4233" y="160"/>
                  </a:cubicBezTo>
                  <a:cubicBezTo>
                    <a:pt x="4233" y="74"/>
                    <a:pt x="4159" y="0"/>
                    <a:pt x="4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99" name="Google Shape;1499;p35"/>
            <p:cNvSpPr/>
            <p:nvPr/>
          </p:nvSpPr>
          <p:spPr>
            <a:xfrm>
              <a:off x="-683002" y="1675056"/>
              <a:ext cx="75250" cy="88870"/>
            </a:xfrm>
            <a:custGeom>
              <a:avLst/>
              <a:gdLst/>
              <a:ahLst/>
              <a:cxnLst/>
              <a:rect l="l" t="t" r="r" b="b"/>
              <a:pathLst>
                <a:path w="2442" h="2884" extrusionOk="0">
                  <a:moveTo>
                    <a:pt x="1227" y="0"/>
                  </a:moveTo>
                  <a:cubicBezTo>
                    <a:pt x="1227" y="0"/>
                    <a:pt x="0" y="1865"/>
                    <a:pt x="0" y="2822"/>
                  </a:cubicBezTo>
                  <a:lnTo>
                    <a:pt x="2442" y="2883"/>
                  </a:lnTo>
                  <a:cubicBezTo>
                    <a:pt x="2442" y="2883"/>
                    <a:pt x="2405" y="1607"/>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5"/>
            <p:cNvSpPr/>
            <p:nvPr/>
          </p:nvSpPr>
          <p:spPr>
            <a:xfrm>
              <a:off x="-987331" y="1013828"/>
              <a:ext cx="687329" cy="687329"/>
            </a:xfrm>
            <a:custGeom>
              <a:avLst/>
              <a:gdLst/>
              <a:ahLst/>
              <a:cxnLst/>
              <a:rect l="l" t="t" r="r" b="b"/>
              <a:pathLst>
                <a:path w="22305" h="22305" extrusionOk="0">
                  <a:moveTo>
                    <a:pt x="11152" y="0"/>
                  </a:moveTo>
                  <a:cubicBezTo>
                    <a:pt x="8858" y="0"/>
                    <a:pt x="6723" y="687"/>
                    <a:pt x="4957" y="1877"/>
                  </a:cubicBezTo>
                  <a:cubicBezTo>
                    <a:pt x="4810" y="1975"/>
                    <a:pt x="4675" y="2074"/>
                    <a:pt x="4540" y="2172"/>
                  </a:cubicBezTo>
                  <a:cubicBezTo>
                    <a:pt x="4441" y="2245"/>
                    <a:pt x="4343" y="2319"/>
                    <a:pt x="4257" y="2380"/>
                  </a:cubicBezTo>
                  <a:cubicBezTo>
                    <a:pt x="4233" y="2405"/>
                    <a:pt x="4208" y="2429"/>
                    <a:pt x="4184" y="2442"/>
                  </a:cubicBezTo>
                  <a:cubicBezTo>
                    <a:pt x="3141" y="3288"/>
                    <a:pt x="2258" y="4306"/>
                    <a:pt x="1571" y="5460"/>
                  </a:cubicBezTo>
                  <a:cubicBezTo>
                    <a:pt x="1460" y="5644"/>
                    <a:pt x="1350" y="5828"/>
                    <a:pt x="1252" y="6024"/>
                  </a:cubicBezTo>
                  <a:cubicBezTo>
                    <a:pt x="945" y="6625"/>
                    <a:pt x="687" y="7239"/>
                    <a:pt x="491" y="7901"/>
                  </a:cubicBezTo>
                  <a:cubicBezTo>
                    <a:pt x="417" y="8134"/>
                    <a:pt x="356" y="8367"/>
                    <a:pt x="295" y="8613"/>
                  </a:cubicBezTo>
                  <a:cubicBezTo>
                    <a:pt x="111" y="9398"/>
                    <a:pt x="12" y="10208"/>
                    <a:pt x="0" y="11042"/>
                  </a:cubicBezTo>
                  <a:cubicBezTo>
                    <a:pt x="0" y="11079"/>
                    <a:pt x="0" y="11116"/>
                    <a:pt x="0" y="11152"/>
                  </a:cubicBezTo>
                  <a:cubicBezTo>
                    <a:pt x="0" y="11226"/>
                    <a:pt x="0" y="11312"/>
                    <a:pt x="12" y="11398"/>
                  </a:cubicBezTo>
                  <a:cubicBezTo>
                    <a:pt x="25" y="12441"/>
                    <a:pt x="196" y="13459"/>
                    <a:pt x="491" y="14416"/>
                  </a:cubicBezTo>
                  <a:cubicBezTo>
                    <a:pt x="528" y="14526"/>
                    <a:pt x="565" y="14637"/>
                    <a:pt x="601" y="14747"/>
                  </a:cubicBezTo>
                  <a:cubicBezTo>
                    <a:pt x="614" y="14808"/>
                    <a:pt x="638" y="14870"/>
                    <a:pt x="663" y="14931"/>
                  </a:cubicBezTo>
                  <a:cubicBezTo>
                    <a:pt x="700" y="15029"/>
                    <a:pt x="736" y="15140"/>
                    <a:pt x="785" y="15250"/>
                  </a:cubicBezTo>
                  <a:cubicBezTo>
                    <a:pt x="1472" y="16980"/>
                    <a:pt x="2577" y="18501"/>
                    <a:pt x="3975" y="19679"/>
                  </a:cubicBezTo>
                  <a:cubicBezTo>
                    <a:pt x="4061" y="19753"/>
                    <a:pt x="4135" y="19814"/>
                    <a:pt x="4221" y="19888"/>
                  </a:cubicBezTo>
                  <a:cubicBezTo>
                    <a:pt x="4319" y="19961"/>
                    <a:pt x="4417" y="20035"/>
                    <a:pt x="4515" y="20108"/>
                  </a:cubicBezTo>
                  <a:cubicBezTo>
                    <a:pt x="4834" y="20354"/>
                    <a:pt x="5178" y="20575"/>
                    <a:pt x="5521" y="20771"/>
                  </a:cubicBezTo>
                  <a:cubicBezTo>
                    <a:pt x="7030" y="21654"/>
                    <a:pt x="8760" y="22194"/>
                    <a:pt x="10600" y="22292"/>
                  </a:cubicBezTo>
                  <a:lnTo>
                    <a:pt x="11079" y="22292"/>
                  </a:lnTo>
                  <a:cubicBezTo>
                    <a:pt x="11103" y="22305"/>
                    <a:pt x="11128" y="22305"/>
                    <a:pt x="11152" y="22305"/>
                  </a:cubicBezTo>
                  <a:cubicBezTo>
                    <a:pt x="11251" y="22305"/>
                    <a:pt x="11336" y="22292"/>
                    <a:pt x="11422" y="22292"/>
                  </a:cubicBezTo>
                  <a:lnTo>
                    <a:pt x="11643" y="22292"/>
                  </a:lnTo>
                  <a:cubicBezTo>
                    <a:pt x="13152" y="22231"/>
                    <a:pt x="14600" y="21851"/>
                    <a:pt x="15900" y="21237"/>
                  </a:cubicBezTo>
                  <a:cubicBezTo>
                    <a:pt x="16146" y="21127"/>
                    <a:pt x="16391" y="21004"/>
                    <a:pt x="16624" y="20869"/>
                  </a:cubicBezTo>
                  <a:cubicBezTo>
                    <a:pt x="17054" y="20624"/>
                    <a:pt x="17471" y="20354"/>
                    <a:pt x="17876" y="20047"/>
                  </a:cubicBezTo>
                  <a:cubicBezTo>
                    <a:pt x="18072" y="19900"/>
                    <a:pt x="18256" y="19753"/>
                    <a:pt x="18440" y="19593"/>
                  </a:cubicBezTo>
                  <a:lnTo>
                    <a:pt x="18465" y="19569"/>
                  </a:lnTo>
                  <a:cubicBezTo>
                    <a:pt x="18538" y="19507"/>
                    <a:pt x="18612" y="19434"/>
                    <a:pt x="18698" y="19372"/>
                  </a:cubicBezTo>
                  <a:cubicBezTo>
                    <a:pt x="19250" y="18857"/>
                    <a:pt x="19753" y="18293"/>
                    <a:pt x="20207" y="17667"/>
                  </a:cubicBezTo>
                  <a:cubicBezTo>
                    <a:pt x="20280" y="17569"/>
                    <a:pt x="20342" y="17471"/>
                    <a:pt x="20415" y="17360"/>
                  </a:cubicBezTo>
                  <a:cubicBezTo>
                    <a:pt x="21409" y="15888"/>
                    <a:pt x="22059" y="14158"/>
                    <a:pt x="22243" y="12293"/>
                  </a:cubicBezTo>
                  <a:cubicBezTo>
                    <a:pt x="22256" y="12183"/>
                    <a:pt x="22268" y="12073"/>
                    <a:pt x="22280" y="11950"/>
                  </a:cubicBezTo>
                  <a:cubicBezTo>
                    <a:pt x="22292" y="11692"/>
                    <a:pt x="22305" y="11422"/>
                    <a:pt x="22305" y="11152"/>
                  </a:cubicBezTo>
                  <a:cubicBezTo>
                    <a:pt x="22305" y="9876"/>
                    <a:pt x="22096" y="8650"/>
                    <a:pt x="21691" y="7496"/>
                  </a:cubicBezTo>
                  <a:cubicBezTo>
                    <a:pt x="21630" y="7325"/>
                    <a:pt x="21569" y="7165"/>
                    <a:pt x="21507" y="6993"/>
                  </a:cubicBezTo>
                  <a:cubicBezTo>
                    <a:pt x="21360" y="6650"/>
                    <a:pt x="21213" y="6306"/>
                    <a:pt x="21041" y="5987"/>
                  </a:cubicBezTo>
                  <a:cubicBezTo>
                    <a:pt x="20943" y="5815"/>
                    <a:pt x="20857" y="5644"/>
                    <a:pt x="20759" y="5472"/>
                  </a:cubicBezTo>
                  <a:cubicBezTo>
                    <a:pt x="20219" y="4576"/>
                    <a:pt x="19569" y="3767"/>
                    <a:pt x="18820" y="3043"/>
                  </a:cubicBezTo>
                  <a:cubicBezTo>
                    <a:pt x="18685" y="2932"/>
                    <a:pt x="18563" y="2810"/>
                    <a:pt x="18428" y="2699"/>
                  </a:cubicBezTo>
                  <a:cubicBezTo>
                    <a:pt x="18342" y="2626"/>
                    <a:pt x="18256" y="2552"/>
                    <a:pt x="18170" y="2478"/>
                  </a:cubicBezTo>
                  <a:cubicBezTo>
                    <a:pt x="18072" y="2405"/>
                    <a:pt x="17974" y="2331"/>
                    <a:pt x="17876" y="2258"/>
                  </a:cubicBezTo>
                  <a:cubicBezTo>
                    <a:pt x="16011" y="834"/>
                    <a:pt x="13680" y="0"/>
                    <a:pt x="11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5"/>
            <p:cNvSpPr/>
            <p:nvPr/>
          </p:nvSpPr>
          <p:spPr>
            <a:xfrm>
              <a:off x="-978271" y="1182047"/>
              <a:ext cx="44281" cy="102491"/>
            </a:xfrm>
            <a:custGeom>
              <a:avLst/>
              <a:gdLst/>
              <a:ahLst/>
              <a:cxnLst/>
              <a:rect l="l" t="t" r="r" b="b"/>
              <a:pathLst>
                <a:path w="1437" h="3326" extrusionOk="0">
                  <a:moveTo>
                    <a:pt x="1277" y="1"/>
                  </a:moveTo>
                  <a:cubicBezTo>
                    <a:pt x="1166" y="185"/>
                    <a:pt x="1056" y="369"/>
                    <a:pt x="958" y="565"/>
                  </a:cubicBezTo>
                  <a:lnTo>
                    <a:pt x="1350" y="307"/>
                  </a:lnTo>
                  <a:cubicBezTo>
                    <a:pt x="1412" y="258"/>
                    <a:pt x="1436" y="185"/>
                    <a:pt x="1424" y="111"/>
                  </a:cubicBezTo>
                  <a:cubicBezTo>
                    <a:pt x="1399" y="50"/>
                    <a:pt x="1338" y="1"/>
                    <a:pt x="1277" y="1"/>
                  </a:cubicBezTo>
                  <a:close/>
                  <a:moveTo>
                    <a:pt x="197" y="2442"/>
                  </a:moveTo>
                  <a:cubicBezTo>
                    <a:pt x="123" y="2675"/>
                    <a:pt x="62" y="2908"/>
                    <a:pt x="1" y="3154"/>
                  </a:cubicBezTo>
                  <a:lnTo>
                    <a:pt x="172" y="3289"/>
                  </a:lnTo>
                  <a:cubicBezTo>
                    <a:pt x="209" y="3313"/>
                    <a:pt x="246" y="3326"/>
                    <a:pt x="283" y="3326"/>
                  </a:cubicBezTo>
                  <a:cubicBezTo>
                    <a:pt x="320" y="3326"/>
                    <a:pt x="356" y="3313"/>
                    <a:pt x="381" y="3301"/>
                  </a:cubicBezTo>
                  <a:cubicBezTo>
                    <a:pt x="442" y="3252"/>
                    <a:pt x="467" y="3178"/>
                    <a:pt x="442" y="3105"/>
                  </a:cubicBezTo>
                  <a:lnTo>
                    <a:pt x="197" y="244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5"/>
            <p:cNvSpPr/>
            <p:nvPr/>
          </p:nvSpPr>
          <p:spPr>
            <a:xfrm>
              <a:off x="-944991" y="1143251"/>
              <a:ext cx="168250" cy="160947"/>
            </a:xfrm>
            <a:custGeom>
              <a:avLst/>
              <a:gdLst/>
              <a:ahLst/>
              <a:cxnLst/>
              <a:rect l="l" t="t" r="r" b="b"/>
              <a:pathLst>
                <a:path w="5460" h="5223" extrusionOk="0">
                  <a:moveTo>
                    <a:pt x="1583" y="683"/>
                  </a:moveTo>
                  <a:lnTo>
                    <a:pt x="2663" y="1591"/>
                  </a:lnTo>
                  <a:cubicBezTo>
                    <a:pt x="2693" y="1615"/>
                    <a:pt x="2730" y="1628"/>
                    <a:pt x="2767" y="1628"/>
                  </a:cubicBezTo>
                  <a:cubicBezTo>
                    <a:pt x="2804" y="1628"/>
                    <a:pt x="2840" y="1615"/>
                    <a:pt x="2871" y="1591"/>
                  </a:cubicBezTo>
                  <a:lnTo>
                    <a:pt x="4000" y="744"/>
                  </a:lnTo>
                  <a:lnTo>
                    <a:pt x="3472" y="2057"/>
                  </a:lnTo>
                  <a:cubicBezTo>
                    <a:pt x="3448" y="2131"/>
                    <a:pt x="3472" y="2217"/>
                    <a:pt x="3534" y="2253"/>
                  </a:cubicBezTo>
                  <a:lnTo>
                    <a:pt x="4687" y="3063"/>
                  </a:lnTo>
                  <a:lnTo>
                    <a:pt x="3276" y="2965"/>
                  </a:lnTo>
                  <a:cubicBezTo>
                    <a:pt x="3202" y="2965"/>
                    <a:pt x="3129" y="3014"/>
                    <a:pt x="3104" y="3088"/>
                  </a:cubicBezTo>
                  <a:lnTo>
                    <a:pt x="2699" y="4437"/>
                  </a:lnTo>
                  <a:lnTo>
                    <a:pt x="2356" y="3063"/>
                  </a:lnTo>
                  <a:cubicBezTo>
                    <a:pt x="2331" y="2990"/>
                    <a:pt x="2270" y="2941"/>
                    <a:pt x="2184" y="2941"/>
                  </a:cubicBezTo>
                  <a:lnTo>
                    <a:pt x="773" y="2965"/>
                  </a:lnTo>
                  <a:lnTo>
                    <a:pt x="1976" y="2217"/>
                  </a:lnTo>
                  <a:cubicBezTo>
                    <a:pt x="2037" y="2168"/>
                    <a:pt x="2074" y="2094"/>
                    <a:pt x="2037" y="2020"/>
                  </a:cubicBezTo>
                  <a:lnTo>
                    <a:pt x="1583" y="683"/>
                  </a:lnTo>
                  <a:close/>
                  <a:moveTo>
                    <a:pt x="1237" y="0"/>
                  </a:moveTo>
                  <a:cubicBezTo>
                    <a:pt x="1204" y="0"/>
                    <a:pt x="1170" y="10"/>
                    <a:pt x="1141" y="33"/>
                  </a:cubicBezTo>
                  <a:cubicBezTo>
                    <a:pt x="1080" y="70"/>
                    <a:pt x="1055" y="143"/>
                    <a:pt x="1080" y="217"/>
                  </a:cubicBezTo>
                  <a:lnTo>
                    <a:pt x="1681" y="1996"/>
                  </a:lnTo>
                  <a:lnTo>
                    <a:pt x="86" y="3002"/>
                  </a:lnTo>
                  <a:cubicBezTo>
                    <a:pt x="25" y="3039"/>
                    <a:pt x="0" y="3112"/>
                    <a:pt x="13" y="3186"/>
                  </a:cubicBezTo>
                  <a:cubicBezTo>
                    <a:pt x="37" y="3259"/>
                    <a:pt x="111" y="3309"/>
                    <a:pt x="184" y="3309"/>
                  </a:cubicBezTo>
                  <a:lnTo>
                    <a:pt x="2061" y="3284"/>
                  </a:lnTo>
                  <a:lnTo>
                    <a:pt x="2515" y="5100"/>
                  </a:lnTo>
                  <a:cubicBezTo>
                    <a:pt x="2540" y="5173"/>
                    <a:pt x="2601" y="5222"/>
                    <a:pt x="2675" y="5222"/>
                  </a:cubicBezTo>
                  <a:cubicBezTo>
                    <a:pt x="2748" y="5222"/>
                    <a:pt x="2822" y="5186"/>
                    <a:pt x="2834" y="5112"/>
                  </a:cubicBezTo>
                  <a:lnTo>
                    <a:pt x="3399" y="3321"/>
                  </a:lnTo>
                  <a:lnTo>
                    <a:pt x="5264" y="3444"/>
                  </a:lnTo>
                  <a:cubicBezTo>
                    <a:pt x="5337" y="3444"/>
                    <a:pt x="5411" y="3407"/>
                    <a:pt x="5435" y="3333"/>
                  </a:cubicBezTo>
                  <a:cubicBezTo>
                    <a:pt x="5460" y="3259"/>
                    <a:pt x="5435" y="3186"/>
                    <a:pt x="5374" y="3137"/>
                  </a:cubicBezTo>
                  <a:lnTo>
                    <a:pt x="3840" y="2057"/>
                  </a:lnTo>
                  <a:lnTo>
                    <a:pt x="4540" y="315"/>
                  </a:lnTo>
                  <a:cubicBezTo>
                    <a:pt x="4564" y="241"/>
                    <a:pt x="4540" y="168"/>
                    <a:pt x="4491" y="119"/>
                  </a:cubicBezTo>
                  <a:cubicBezTo>
                    <a:pt x="4460" y="94"/>
                    <a:pt x="4423" y="82"/>
                    <a:pt x="4386" y="82"/>
                  </a:cubicBezTo>
                  <a:cubicBezTo>
                    <a:pt x="4350" y="82"/>
                    <a:pt x="4313" y="94"/>
                    <a:pt x="4282" y="119"/>
                  </a:cubicBezTo>
                  <a:lnTo>
                    <a:pt x="2785" y="1247"/>
                  </a:lnTo>
                  <a:lnTo>
                    <a:pt x="1338" y="33"/>
                  </a:lnTo>
                  <a:cubicBezTo>
                    <a:pt x="1311" y="13"/>
                    <a:pt x="127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5"/>
            <p:cNvSpPr/>
            <p:nvPr/>
          </p:nvSpPr>
          <p:spPr>
            <a:xfrm>
              <a:off x="-798312" y="1124577"/>
              <a:ext cx="168281" cy="160022"/>
            </a:xfrm>
            <a:custGeom>
              <a:avLst/>
              <a:gdLst/>
              <a:ahLst/>
              <a:cxnLst/>
              <a:rect l="l" t="t" r="r" b="b"/>
              <a:pathLst>
                <a:path w="5461" h="5193" extrusionOk="0">
                  <a:moveTo>
                    <a:pt x="2724" y="798"/>
                  </a:moveTo>
                  <a:lnTo>
                    <a:pt x="3105" y="2160"/>
                  </a:lnTo>
                  <a:cubicBezTo>
                    <a:pt x="3129" y="2234"/>
                    <a:pt x="3203" y="2283"/>
                    <a:pt x="3276" y="2283"/>
                  </a:cubicBezTo>
                  <a:lnTo>
                    <a:pt x="4687" y="2221"/>
                  </a:lnTo>
                  <a:lnTo>
                    <a:pt x="3509" y="3007"/>
                  </a:lnTo>
                  <a:cubicBezTo>
                    <a:pt x="3448" y="3043"/>
                    <a:pt x="3423" y="3129"/>
                    <a:pt x="3448" y="3203"/>
                  </a:cubicBezTo>
                  <a:lnTo>
                    <a:pt x="3939" y="4516"/>
                  </a:lnTo>
                  <a:lnTo>
                    <a:pt x="2835" y="3645"/>
                  </a:lnTo>
                  <a:cubicBezTo>
                    <a:pt x="2804" y="3620"/>
                    <a:pt x="2767" y="3608"/>
                    <a:pt x="2730" y="3608"/>
                  </a:cubicBezTo>
                  <a:cubicBezTo>
                    <a:pt x="2694" y="3608"/>
                    <a:pt x="2657" y="3620"/>
                    <a:pt x="2626" y="3645"/>
                  </a:cubicBezTo>
                  <a:lnTo>
                    <a:pt x="1522" y="4516"/>
                  </a:lnTo>
                  <a:lnTo>
                    <a:pt x="2013" y="3203"/>
                  </a:lnTo>
                  <a:cubicBezTo>
                    <a:pt x="2037" y="3129"/>
                    <a:pt x="2013" y="3043"/>
                    <a:pt x="1951" y="3007"/>
                  </a:cubicBezTo>
                  <a:lnTo>
                    <a:pt x="773" y="2221"/>
                  </a:lnTo>
                  <a:lnTo>
                    <a:pt x="2184" y="2283"/>
                  </a:lnTo>
                  <a:cubicBezTo>
                    <a:pt x="2258" y="2283"/>
                    <a:pt x="2332" y="2234"/>
                    <a:pt x="2344" y="2160"/>
                  </a:cubicBezTo>
                  <a:lnTo>
                    <a:pt x="2724" y="798"/>
                  </a:lnTo>
                  <a:close/>
                  <a:moveTo>
                    <a:pt x="2724" y="1"/>
                  </a:moveTo>
                  <a:cubicBezTo>
                    <a:pt x="2651" y="1"/>
                    <a:pt x="2589" y="50"/>
                    <a:pt x="2565" y="136"/>
                  </a:cubicBezTo>
                  <a:lnTo>
                    <a:pt x="2062" y="1939"/>
                  </a:lnTo>
                  <a:lnTo>
                    <a:pt x="185" y="1866"/>
                  </a:lnTo>
                  <a:cubicBezTo>
                    <a:pt x="177" y="1864"/>
                    <a:pt x="169" y="1864"/>
                    <a:pt x="162" y="1864"/>
                  </a:cubicBezTo>
                  <a:cubicBezTo>
                    <a:pt x="96" y="1864"/>
                    <a:pt x="35" y="1910"/>
                    <a:pt x="13" y="1976"/>
                  </a:cubicBezTo>
                  <a:cubicBezTo>
                    <a:pt x="1" y="2050"/>
                    <a:pt x="25" y="2123"/>
                    <a:pt x="86" y="2172"/>
                  </a:cubicBezTo>
                  <a:lnTo>
                    <a:pt x="1645" y="3203"/>
                  </a:lnTo>
                  <a:lnTo>
                    <a:pt x="994" y="4970"/>
                  </a:lnTo>
                  <a:cubicBezTo>
                    <a:pt x="970" y="5043"/>
                    <a:pt x="994" y="5117"/>
                    <a:pt x="1056" y="5166"/>
                  </a:cubicBezTo>
                  <a:cubicBezTo>
                    <a:pt x="1080" y="5178"/>
                    <a:pt x="1117" y="5191"/>
                    <a:pt x="1154" y="5191"/>
                  </a:cubicBezTo>
                  <a:cubicBezTo>
                    <a:pt x="1191" y="5191"/>
                    <a:pt x="1227" y="5178"/>
                    <a:pt x="1252" y="5154"/>
                  </a:cubicBezTo>
                  <a:lnTo>
                    <a:pt x="2724" y="3988"/>
                  </a:lnTo>
                  <a:lnTo>
                    <a:pt x="4196" y="5154"/>
                  </a:lnTo>
                  <a:cubicBezTo>
                    <a:pt x="4229" y="5180"/>
                    <a:pt x="4269" y="5192"/>
                    <a:pt x="4309" y="5192"/>
                  </a:cubicBezTo>
                  <a:cubicBezTo>
                    <a:pt x="4343" y="5192"/>
                    <a:pt x="4377" y="5183"/>
                    <a:pt x="4405" y="5166"/>
                  </a:cubicBezTo>
                  <a:cubicBezTo>
                    <a:pt x="4466" y="5117"/>
                    <a:pt x="4491" y="5043"/>
                    <a:pt x="4466" y="4970"/>
                  </a:cubicBezTo>
                  <a:lnTo>
                    <a:pt x="3804" y="3203"/>
                  </a:lnTo>
                  <a:lnTo>
                    <a:pt x="5374" y="2172"/>
                  </a:lnTo>
                  <a:cubicBezTo>
                    <a:pt x="5436" y="2123"/>
                    <a:pt x="5460" y="2050"/>
                    <a:pt x="5436" y="1976"/>
                  </a:cubicBezTo>
                  <a:cubicBezTo>
                    <a:pt x="5414" y="1910"/>
                    <a:pt x="5362" y="1864"/>
                    <a:pt x="5298" y="1864"/>
                  </a:cubicBezTo>
                  <a:cubicBezTo>
                    <a:pt x="5291" y="1864"/>
                    <a:pt x="5284" y="1864"/>
                    <a:pt x="5276" y="1866"/>
                  </a:cubicBezTo>
                  <a:lnTo>
                    <a:pt x="3399" y="1939"/>
                  </a:lnTo>
                  <a:lnTo>
                    <a:pt x="2896" y="136"/>
                  </a:lnTo>
                  <a:cubicBezTo>
                    <a:pt x="2871" y="62"/>
                    <a:pt x="2810" y="1"/>
                    <a:pt x="2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5"/>
            <p:cNvSpPr/>
            <p:nvPr/>
          </p:nvSpPr>
          <p:spPr>
            <a:xfrm>
              <a:off x="-641402" y="1143251"/>
              <a:ext cx="168620" cy="160947"/>
            </a:xfrm>
            <a:custGeom>
              <a:avLst/>
              <a:gdLst/>
              <a:ahLst/>
              <a:cxnLst/>
              <a:rect l="l" t="t" r="r" b="b"/>
              <a:pathLst>
                <a:path w="5472" h="5223" extrusionOk="0">
                  <a:moveTo>
                    <a:pt x="1595" y="683"/>
                  </a:moveTo>
                  <a:lnTo>
                    <a:pt x="2675" y="1591"/>
                  </a:lnTo>
                  <a:cubicBezTo>
                    <a:pt x="2705" y="1615"/>
                    <a:pt x="2742" y="1628"/>
                    <a:pt x="2779" y="1628"/>
                  </a:cubicBezTo>
                  <a:cubicBezTo>
                    <a:pt x="2816" y="1628"/>
                    <a:pt x="2853" y="1615"/>
                    <a:pt x="2883" y="1591"/>
                  </a:cubicBezTo>
                  <a:lnTo>
                    <a:pt x="4012" y="744"/>
                  </a:lnTo>
                  <a:lnTo>
                    <a:pt x="3484" y="2057"/>
                  </a:lnTo>
                  <a:cubicBezTo>
                    <a:pt x="3460" y="2131"/>
                    <a:pt x="3484" y="2217"/>
                    <a:pt x="3546" y="2253"/>
                  </a:cubicBezTo>
                  <a:lnTo>
                    <a:pt x="4699" y="3063"/>
                  </a:lnTo>
                  <a:lnTo>
                    <a:pt x="3288" y="2965"/>
                  </a:lnTo>
                  <a:cubicBezTo>
                    <a:pt x="3214" y="2965"/>
                    <a:pt x="3141" y="3014"/>
                    <a:pt x="3116" y="3088"/>
                  </a:cubicBezTo>
                  <a:lnTo>
                    <a:pt x="2711" y="4437"/>
                  </a:lnTo>
                  <a:lnTo>
                    <a:pt x="2368" y="3063"/>
                  </a:lnTo>
                  <a:cubicBezTo>
                    <a:pt x="2343" y="2990"/>
                    <a:pt x="2282" y="2941"/>
                    <a:pt x="2196" y="2941"/>
                  </a:cubicBezTo>
                  <a:lnTo>
                    <a:pt x="785" y="2965"/>
                  </a:lnTo>
                  <a:lnTo>
                    <a:pt x="1988" y="2217"/>
                  </a:lnTo>
                  <a:cubicBezTo>
                    <a:pt x="2049" y="2168"/>
                    <a:pt x="2073" y="2094"/>
                    <a:pt x="2049" y="2020"/>
                  </a:cubicBezTo>
                  <a:lnTo>
                    <a:pt x="1595" y="683"/>
                  </a:lnTo>
                  <a:close/>
                  <a:moveTo>
                    <a:pt x="1242" y="0"/>
                  </a:moveTo>
                  <a:cubicBezTo>
                    <a:pt x="1209" y="0"/>
                    <a:pt x="1175" y="10"/>
                    <a:pt x="1141" y="33"/>
                  </a:cubicBezTo>
                  <a:cubicBezTo>
                    <a:pt x="1080" y="70"/>
                    <a:pt x="1055" y="143"/>
                    <a:pt x="1080" y="217"/>
                  </a:cubicBezTo>
                  <a:lnTo>
                    <a:pt x="1693" y="1996"/>
                  </a:lnTo>
                  <a:lnTo>
                    <a:pt x="98" y="3002"/>
                  </a:lnTo>
                  <a:cubicBezTo>
                    <a:pt x="37" y="3039"/>
                    <a:pt x="0" y="3112"/>
                    <a:pt x="25" y="3186"/>
                  </a:cubicBezTo>
                  <a:cubicBezTo>
                    <a:pt x="49" y="3259"/>
                    <a:pt x="110" y="3309"/>
                    <a:pt x="196" y="3309"/>
                  </a:cubicBezTo>
                  <a:lnTo>
                    <a:pt x="2073" y="3284"/>
                  </a:lnTo>
                  <a:lnTo>
                    <a:pt x="2527" y="5100"/>
                  </a:lnTo>
                  <a:cubicBezTo>
                    <a:pt x="2540" y="5173"/>
                    <a:pt x="2601" y="5222"/>
                    <a:pt x="2687" y="5222"/>
                  </a:cubicBezTo>
                  <a:cubicBezTo>
                    <a:pt x="2760" y="5222"/>
                    <a:pt x="2822" y="5186"/>
                    <a:pt x="2846" y="5112"/>
                  </a:cubicBezTo>
                  <a:lnTo>
                    <a:pt x="3398" y="3321"/>
                  </a:lnTo>
                  <a:lnTo>
                    <a:pt x="5276" y="3444"/>
                  </a:lnTo>
                  <a:cubicBezTo>
                    <a:pt x="5349" y="3444"/>
                    <a:pt x="5423" y="3407"/>
                    <a:pt x="5447" y="3333"/>
                  </a:cubicBezTo>
                  <a:cubicBezTo>
                    <a:pt x="5472" y="3259"/>
                    <a:pt x="5447" y="3186"/>
                    <a:pt x="5386" y="3137"/>
                  </a:cubicBezTo>
                  <a:lnTo>
                    <a:pt x="3852" y="2057"/>
                  </a:lnTo>
                  <a:lnTo>
                    <a:pt x="4552" y="315"/>
                  </a:lnTo>
                  <a:cubicBezTo>
                    <a:pt x="4576" y="241"/>
                    <a:pt x="4552" y="168"/>
                    <a:pt x="4503" y="119"/>
                  </a:cubicBezTo>
                  <a:cubicBezTo>
                    <a:pt x="4472" y="94"/>
                    <a:pt x="4435" y="82"/>
                    <a:pt x="4398" y="82"/>
                  </a:cubicBezTo>
                  <a:cubicBezTo>
                    <a:pt x="4362" y="82"/>
                    <a:pt x="4325" y="94"/>
                    <a:pt x="4294" y="119"/>
                  </a:cubicBezTo>
                  <a:lnTo>
                    <a:pt x="2797" y="1247"/>
                  </a:lnTo>
                  <a:lnTo>
                    <a:pt x="1350" y="33"/>
                  </a:lnTo>
                  <a:cubicBezTo>
                    <a:pt x="1317" y="13"/>
                    <a:pt x="1280" y="0"/>
                    <a:pt x="1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5"/>
            <p:cNvSpPr/>
            <p:nvPr/>
          </p:nvSpPr>
          <p:spPr>
            <a:xfrm>
              <a:off x="-494722" y="1124577"/>
              <a:ext cx="155770" cy="160022"/>
            </a:xfrm>
            <a:custGeom>
              <a:avLst/>
              <a:gdLst/>
              <a:ahLst/>
              <a:cxnLst/>
              <a:rect l="l" t="t" r="r" b="b"/>
              <a:pathLst>
                <a:path w="5055" h="5193" extrusionOk="0">
                  <a:moveTo>
                    <a:pt x="2736" y="798"/>
                  </a:moveTo>
                  <a:lnTo>
                    <a:pt x="3117" y="2160"/>
                  </a:lnTo>
                  <a:cubicBezTo>
                    <a:pt x="3141" y="2234"/>
                    <a:pt x="3215" y="2283"/>
                    <a:pt x="3288" y="2283"/>
                  </a:cubicBezTo>
                  <a:lnTo>
                    <a:pt x="4699" y="2221"/>
                  </a:lnTo>
                  <a:lnTo>
                    <a:pt x="4699" y="2221"/>
                  </a:lnTo>
                  <a:lnTo>
                    <a:pt x="3521" y="3007"/>
                  </a:lnTo>
                  <a:cubicBezTo>
                    <a:pt x="3460" y="3043"/>
                    <a:pt x="3436" y="3129"/>
                    <a:pt x="3460" y="3203"/>
                  </a:cubicBezTo>
                  <a:lnTo>
                    <a:pt x="3951" y="4516"/>
                  </a:lnTo>
                  <a:lnTo>
                    <a:pt x="2847" y="3645"/>
                  </a:lnTo>
                  <a:cubicBezTo>
                    <a:pt x="2810" y="3620"/>
                    <a:pt x="2773" y="3608"/>
                    <a:pt x="2736" y="3608"/>
                  </a:cubicBezTo>
                  <a:cubicBezTo>
                    <a:pt x="2699" y="3608"/>
                    <a:pt x="2663" y="3620"/>
                    <a:pt x="2638" y="3645"/>
                  </a:cubicBezTo>
                  <a:lnTo>
                    <a:pt x="1534" y="4516"/>
                  </a:lnTo>
                  <a:lnTo>
                    <a:pt x="2025" y="3203"/>
                  </a:lnTo>
                  <a:cubicBezTo>
                    <a:pt x="2049" y="3129"/>
                    <a:pt x="2025" y="3043"/>
                    <a:pt x="1963" y="3007"/>
                  </a:cubicBezTo>
                  <a:lnTo>
                    <a:pt x="785" y="2221"/>
                  </a:lnTo>
                  <a:lnTo>
                    <a:pt x="2184" y="2283"/>
                  </a:lnTo>
                  <a:cubicBezTo>
                    <a:pt x="2270" y="2283"/>
                    <a:pt x="2344" y="2234"/>
                    <a:pt x="2356" y="2160"/>
                  </a:cubicBezTo>
                  <a:lnTo>
                    <a:pt x="2736" y="798"/>
                  </a:lnTo>
                  <a:close/>
                  <a:moveTo>
                    <a:pt x="2736" y="1"/>
                  </a:moveTo>
                  <a:cubicBezTo>
                    <a:pt x="2663" y="1"/>
                    <a:pt x="2601" y="50"/>
                    <a:pt x="2577" y="136"/>
                  </a:cubicBezTo>
                  <a:lnTo>
                    <a:pt x="2074" y="1939"/>
                  </a:lnTo>
                  <a:lnTo>
                    <a:pt x="197" y="1866"/>
                  </a:lnTo>
                  <a:cubicBezTo>
                    <a:pt x="189" y="1864"/>
                    <a:pt x="181" y="1864"/>
                    <a:pt x="174" y="1864"/>
                  </a:cubicBezTo>
                  <a:cubicBezTo>
                    <a:pt x="108" y="1864"/>
                    <a:pt x="47" y="1910"/>
                    <a:pt x="25" y="1976"/>
                  </a:cubicBezTo>
                  <a:cubicBezTo>
                    <a:pt x="0" y="2050"/>
                    <a:pt x="37" y="2123"/>
                    <a:pt x="98" y="2172"/>
                  </a:cubicBezTo>
                  <a:lnTo>
                    <a:pt x="1657" y="3203"/>
                  </a:lnTo>
                  <a:lnTo>
                    <a:pt x="1006" y="4970"/>
                  </a:lnTo>
                  <a:cubicBezTo>
                    <a:pt x="982" y="5043"/>
                    <a:pt x="1006" y="5117"/>
                    <a:pt x="1068" y="5166"/>
                  </a:cubicBezTo>
                  <a:cubicBezTo>
                    <a:pt x="1096" y="5183"/>
                    <a:pt x="1127" y="5192"/>
                    <a:pt x="1159" y="5192"/>
                  </a:cubicBezTo>
                  <a:cubicBezTo>
                    <a:pt x="1195" y="5192"/>
                    <a:pt x="1231" y="5180"/>
                    <a:pt x="1264" y="5154"/>
                  </a:cubicBezTo>
                  <a:lnTo>
                    <a:pt x="2736" y="3988"/>
                  </a:lnTo>
                  <a:lnTo>
                    <a:pt x="4208" y="5154"/>
                  </a:lnTo>
                  <a:cubicBezTo>
                    <a:pt x="4245" y="5178"/>
                    <a:pt x="4282" y="5191"/>
                    <a:pt x="4319" y="5191"/>
                  </a:cubicBezTo>
                  <a:cubicBezTo>
                    <a:pt x="4343" y="5191"/>
                    <a:pt x="4380" y="5178"/>
                    <a:pt x="4417" y="5166"/>
                  </a:cubicBezTo>
                  <a:cubicBezTo>
                    <a:pt x="4478" y="5117"/>
                    <a:pt x="4503" y="5043"/>
                    <a:pt x="4466" y="4970"/>
                  </a:cubicBezTo>
                  <a:lnTo>
                    <a:pt x="3816" y="3203"/>
                  </a:lnTo>
                  <a:lnTo>
                    <a:pt x="5055" y="2393"/>
                  </a:lnTo>
                  <a:cubicBezTo>
                    <a:pt x="4957" y="2221"/>
                    <a:pt x="4871" y="2050"/>
                    <a:pt x="4773" y="1878"/>
                  </a:cubicBezTo>
                  <a:lnTo>
                    <a:pt x="3411" y="1939"/>
                  </a:lnTo>
                  <a:lnTo>
                    <a:pt x="2908" y="136"/>
                  </a:lnTo>
                  <a:cubicBezTo>
                    <a:pt x="2883" y="62"/>
                    <a:pt x="2810"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5"/>
            <p:cNvSpPr/>
            <p:nvPr/>
          </p:nvSpPr>
          <p:spPr>
            <a:xfrm>
              <a:off x="-858432" y="1049481"/>
              <a:ext cx="451070" cy="69580"/>
            </a:xfrm>
            <a:custGeom>
              <a:avLst/>
              <a:gdLst/>
              <a:ahLst/>
              <a:cxnLst/>
              <a:rect l="l" t="t" r="r" b="b"/>
              <a:pathLst>
                <a:path w="14638" h="2258" extrusionOk="0">
                  <a:moveTo>
                    <a:pt x="4173" y="332"/>
                  </a:moveTo>
                  <a:cubicBezTo>
                    <a:pt x="4207" y="332"/>
                    <a:pt x="4229" y="354"/>
                    <a:pt x="4221" y="401"/>
                  </a:cubicBezTo>
                  <a:cubicBezTo>
                    <a:pt x="4197" y="561"/>
                    <a:pt x="4049" y="683"/>
                    <a:pt x="3927" y="769"/>
                  </a:cubicBezTo>
                  <a:cubicBezTo>
                    <a:pt x="3915" y="671"/>
                    <a:pt x="3927" y="561"/>
                    <a:pt x="3976" y="475"/>
                  </a:cubicBezTo>
                  <a:cubicBezTo>
                    <a:pt x="4000" y="426"/>
                    <a:pt x="4049" y="364"/>
                    <a:pt x="4111" y="352"/>
                  </a:cubicBezTo>
                  <a:cubicBezTo>
                    <a:pt x="4133" y="339"/>
                    <a:pt x="4155" y="332"/>
                    <a:pt x="4173" y="332"/>
                  </a:cubicBezTo>
                  <a:close/>
                  <a:moveTo>
                    <a:pt x="10703" y="500"/>
                  </a:moveTo>
                  <a:cubicBezTo>
                    <a:pt x="10764" y="500"/>
                    <a:pt x="10828" y="518"/>
                    <a:pt x="10871" y="561"/>
                  </a:cubicBezTo>
                  <a:cubicBezTo>
                    <a:pt x="10748" y="745"/>
                    <a:pt x="10601" y="892"/>
                    <a:pt x="10429" y="1027"/>
                  </a:cubicBezTo>
                  <a:cubicBezTo>
                    <a:pt x="10429" y="1015"/>
                    <a:pt x="10417" y="1002"/>
                    <a:pt x="10417" y="990"/>
                  </a:cubicBezTo>
                  <a:cubicBezTo>
                    <a:pt x="10392" y="831"/>
                    <a:pt x="10417" y="598"/>
                    <a:pt x="10589" y="524"/>
                  </a:cubicBezTo>
                  <a:cubicBezTo>
                    <a:pt x="10619" y="509"/>
                    <a:pt x="10660" y="500"/>
                    <a:pt x="10703" y="500"/>
                  </a:cubicBezTo>
                  <a:close/>
                  <a:moveTo>
                    <a:pt x="7752" y="581"/>
                  </a:moveTo>
                  <a:cubicBezTo>
                    <a:pt x="7779" y="581"/>
                    <a:pt x="7801" y="593"/>
                    <a:pt x="7816" y="622"/>
                  </a:cubicBezTo>
                  <a:cubicBezTo>
                    <a:pt x="7841" y="671"/>
                    <a:pt x="7767" y="757"/>
                    <a:pt x="7742" y="794"/>
                  </a:cubicBezTo>
                  <a:cubicBezTo>
                    <a:pt x="7681" y="880"/>
                    <a:pt x="7595" y="941"/>
                    <a:pt x="7509" y="990"/>
                  </a:cubicBezTo>
                  <a:cubicBezTo>
                    <a:pt x="7497" y="1015"/>
                    <a:pt x="7472" y="1027"/>
                    <a:pt x="7460" y="1039"/>
                  </a:cubicBezTo>
                  <a:cubicBezTo>
                    <a:pt x="7448" y="929"/>
                    <a:pt x="7472" y="831"/>
                    <a:pt x="7522" y="745"/>
                  </a:cubicBezTo>
                  <a:cubicBezTo>
                    <a:pt x="7549" y="698"/>
                    <a:pt x="7669" y="581"/>
                    <a:pt x="7752" y="581"/>
                  </a:cubicBezTo>
                  <a:close/>
                  <a:moveTo>
                    <a:pt x="4179" y="1"/>
                  </a:moveTo>
                  <a:cubicBezTo>
                    <a:pt x="4081" y="1"/>
                    <a:pt x="3982" y="31"/>
                    <a:pt x="3902" y="82"/>
                  </a:cubicBezTo>
                  <a:cubicBezTo>
                    <a:pt x="3608" y="266"/>
                    <a:pt x="3522" y="647"/>
                    <a:pt x="3632" y="966"/>
                  </a:cubicBezTo>
                  <a:cubicBezTo>
                    <a:pt x="3522" y="1027"/>
                    <a:pt x="3412" y="1088"/>
                    <a:pt x="3289" y="1150"/>
                  </a:cubicBezTo>
                  <a:cubicBezTo>
                    <a:pt x="2872" y="1334"/>
                    <a:pt x="2430" y="1444"/>
                    <a:pt x="1976" y="1469"/>
                  </a:cubicBezTo>
                  <a:cubicBezTo>
                    <a:pt x="1901" y="1473"/>
                    <a:pt x="1825" y="1475"/>
                    <a:pt x="1748" y="1475"/>
                  </a:cubicBezTo>
                  <a:cubicBezTo>
                    <a:pt x="1402" y="1475"/>
                    <a:pt x="1049" y="1425"/>
                    <a:pt x="737" y="1285"/>
                  </a:cubicBezTo>
                  <a:cubicBezTo>
                    <a:pt x="614" y="1223"/>
                    <a:pt x="504" y="1162"/>
                    <a:pt x="406" y="1076"/>
                  </a:cubicBezTo>
                  <a:cubicBezTo>
                    <a:pt x="553" y="978"/>
                    <a:pt x="676" y="867"/>
                    <a:pt x="774" y="720"/>
                  </a:cubicBezTo>
                  <a:lnTo>
                    <a:pt x="774" y="720"/>
                  </a:lnTo>
                  <a:cubicBezTo>
                    <a:pt x="627" y="818"/>
                    <a:pt x="492" y="917"/>
                    <a:pt x="357" y="1015"/>
                  </a:cubicBezTo>
                  <a:cubicBezTo>
                    <a:pt x="258" y="1088"/>
                    <a:pt x="173" y="1162"/>
                    <a:pt x="74" y="1236"/>
                  </a:cubicBezTo>
                  <a:cubicBezTo>
                    <a:pt x="50" y="1248"/>
                    <a:pt x="25" y="1272"/>
                    <a:pt x="1" y="1297"/>
                  </a:cubicBezTo>
                  <a:cubicBezTo>
                    <a:pt x="38" y="1285"/>
                    <a:pt x="62" y="1260"/>
                    <a:pt x="87" y="1248"/>
                  </a:cubicBezTo>
                  <a:cubicBezTo>
                    <a:pt x="498" y="1670"/>
                    <a:pt x="1191" y="1811"/>
                    <a:pt x="1774" y="1811"/>
                  </a:cubicBezTo>
                  <a:cubicBezTo>
                    <a:pt x="1870" y="1811"/>
                    <a:pt x="1962" y="1807"/>
                    <a:pt x="2050" y="1800"/>
                  </a:cubicBezTo>
                  <a:cubicBezTo>
                    <a:pt x="2516" y="1763"/>
                    <a:pt x="2970" y="1653"/>
                    <a:pt x="3399" y="1456"/>
                  </a:cubicBezTo>
                  <a:cubicBezTo>
                    <a:pt x="3534" y="1395"/>
                    <a:pt x="3669" y="1334"/>
                    <a:pt x="3792" y="1260"/>
                  </a:cubicBezTo>
                  <a:cubicBezTo>
                    <a:pt x="4025" y="1542"/>
                    <a:pt x="4418" y="1689"/>
                    <a:pt x="4773" y="1788"/>
                  </a:cubicBezTo>
                  <a:cubicBezTo>
                    <a:pt x="5049" y="1859"/>
                    <a:pt x="5336" y="1894"/>
                    <a:pt x="5622" y="1894"/>
                  </a:cubicBezTo>
                  <a:cubicBezTo>
                    <a:pt x="5781" y="1894"/>
                    <a:pt x="5941" y="1883"/>
                    <a:pt x="6098" y="1861"/>
                  </a:cubicBezTo>
                  <a:cubicBezTo>
                    <a:pt x="6503" y="1812"/>
                    <a:pt x="6908" y="1702"/>
                    <a:pt x="7276" y="1518"/>
                  </a:cubicBezTo>
                  <a:cubicBezTo>
                    <a:pt x="7497" y="1873"/>
                    <a:pt x="7926" y="2008"/>
                    <a:pt x="8319" y="2021"/>
                  </a:cubicBezTo>
                  <a:cubicBezTo>
                    <a:pt x="8346" y="2022"/>
                    <a:pt x="8374" y="2022"/>
                    <a:pt x="8401" y="2022"/>
                  </a:cubicBezTo>
                  <a:cubicBezTo>
                    <a:pt x="8804" y="2022"/>
                    <a:pt x="9216" y="1939"/>
                    <a:pt x="9595" y="1812"/>
                  </a:cubicBezTo>
                  <a:cubicBezTo>
                    <a:pt x="9840" y="1739"/>
                    <a:pt x="10073" y="1640"/>
                    <a:pt x="10294" y="1518"/>
                  </a:cubicBezTo>
                  <a:cubicBezTo>
                    <a:pt x="10343" y="1591"/>
                    <a:pt x="10392" y="1665"/>
                    <a:pt x="10454" y="1726"/>
                  </a:cubicBezTo>
                  <a:cubicBezTo>
                    <a:pt x="10847" y="2126"/>
                    <a:pt x="11355" y="2258"/>
                    <a:pt x="11881" y="2258"/>
                  </a:cubicBezTo>
                  <a:cubicBezTo>
                    <a:pt x="12324" y="2258"/>
                    <a:pt x="12780" y="2164"/>
                    <a:pt x="13190" y="2058"/>
                  </a:cubicBezTo>
                  <a:cubicBezTo>
                    <a:pt x="13509" y="1984"/>
                    <a:pt x="13828" y="1873"/>
                    <a:pt x="14085" y="1689"/>
                  </a:cubicBezTo>
                  <a:cubicBezTo>
                    <a:pt x="14245" y="1800"/>
                    <a:pt x="14441" y="1861"/>
                    <a:pt x="14637" y="1898"/>
                  </a:cubicBezTo>
                  <a:cubicBezTo>
                    <a:pt x="14515" y="1775"/>
                    <a:pt x="14380" y="1653"/>
                    <a:pt x="14245" y="1542"/>
                  </a:cubicBezTo>
                  <a:cubicBezTo>
                    <a:pt x="14159" y="1469"/>
                    <a:pt x="14073" y="1395"/>
                    <a:pt x="13987" y="1334"/>
                  </a:cubicBezTo>
                  <a:cubicBezTo>
                    <a:pt x="13889" y="1248"/>
                    <a:pt x="13791" y="1174"/>
                    <a:pt x="13693" y="1101"/>
                  </a:cubicBezTo>
                  <a:lnTo>
                    <a:pt x="13693" y="1101"/>
                  </a:lnTo>
                  <a:cubicBezTo>
                    <a:pt x="13705" y="1150"/>
                    <a:pt x="13717" y="1199"/>
                    <a:pt x="13729" y="1248"/>
                  </a:cubicBezTo>
                  <a:cubicBezTo>
                    <a:pt x="13766" y="1321"/>
                    <a:pt x="13791" y="1395"/>
                    <a:pt x="13840" y="1444"/>
                  </a:cubicBezTo>
                  <a:cubicBezTo>
                    <a:pt x="13815" y="1469"/>
                    <a:pt x="13791" y="1481"/>
                    <a:pt x="13766" y="1493"/>
                  </a:cubicBezTo>
                  <a:cubicBezTo>
                    <a:pt x="13374" y="1714"/>
                    <a:pt x="12883" y="1800"/>
                    <a:pt x="12454" y="1873"/>
                  </a:cubicBezTo>
                  <a:cubicBezTo>
                    <a:pt x="12272" y="1905"/>
                    <a:pt x="12085" y="1925"/>
                    <a:pt x="11897" y="1925"/>
                  </a:cubicBezTo>
                  <a:cubicBezTo>
                    <a:pt x="11639" y="1925"/>
                    <a:pt x="11382" y="1887"/>
                    <a:pt x="11141" y="1788"/>
                  </a:cubicBezTo>
                  <a:cubicBezTo>
                    <a:pt x="10920" y="1689"/>
                    <a:pt x="10711" y="1542"/>
                    <a:pt x="10576" y="1346"/>
                  </a:cubicBezTo>
                  <a:cubicBezTo>
                    <a:pt x="10625" y="1309"/>
                    <a:pt x="10675" y="1260"/>
                    <a:pt x="10724" y="1223"/>
                  </a:cubicBezTo>
                  <a:cubicBezTo>
                    <a:pt x="10883" y="1088"/>
                    <a:pt x="11030" y="929"/>
                    <a:pt x="11141" y="757"/>
                  </a:cubicBezTo>
                  <a:cubicBezTo>
                    <a:pt x="11202" y="659"/>
                    <a:pt x="11251" y="585"/>
                    <a:pt x="11214" y="475"/>
                  </a:cubicBezTo>
                  <a:cubicBezTo>
                    <a:pt x="11178" y="389"/>
                    <a:pt x="11116" y="315"/>
                    <a:pt x="11030" y="254"/>
                  </a:cubicBezTo>
                  <a:cubicBezTo>
                    <a:pt x="10932" y="188"/>
                    <a:pt x="10824" y="158"/>
                    <a:pt x="10718" y="158"/>
                  </a:cubicBezTo>
                  <a:cubicBezTo>
                    <a:pt x="10469" y="158"/>
                    <a:pt x="10229" y="323"/>
                    <a:pt x="10135" y="573"/>
                  </a:cubicBezTo>
                  <a:cubicBezTo>
                    <a:pt x="10049" y="782"/>
                    <a:pt x="10061" y="1015"/>
                    <a:pt x="10135" y="1223"/>
                  </a:cubicBezTo>
                  <a:cubicBezTo>
                    <a:pt x="9754" y="1432"/>
                    <a:pt x="9313" y="1567"/>
                    <a:pt x="8883" y="1640"/>
                  </a:cubicBezTo>
                  <a:cubicBezTo>
                    <a:pt x="8730" y="1665"/>
                    <a:pt x="8562" y="1686"/>
                    <a:pt x="8393" y="1686"/>
                  </a:cubicBezTo>
                  <a:cubicBezTo>
                    <a:pt x="8142" y="1686"/>
                    <a:pt x="7891" y="1640"/>
                    <a:pt x="7693" y="1493"/>
                  </a:cubicBezTo>
                  <a:cubicBezTo>
                    <a:pt x="7644" y="1456"/>
                    <a:pt x="7607" y="1407"/>
                    <a:pt x="7571" y="1358"/>
                  </a:cubicBezTo>
                  <a:cubicBezTo>
                    <a:pt x="7877" y="1186"/>
                    <a:pt x="8209" y="917"/>
                    <a:pt x="8147" y="548"/>
                  </a:cubicBezTo>
                  <a:cubicBezTo>
                    <a:pt x="8105" y="358"/>
                    <a:pt x="7926" y="259"/>
                    <a:pt x="7743" y="259"/>
                  </a:cubicBezTo>
                  <a:cubicBezTo>
                    <a:pt x="7714" y="259"/>
                    <a:pt x="7685" y="261"/>
                    <a:pt x="7656" y="266"/>
                  </a:cubicBezTo>
                  <a:cubicBezTo>
                    <a:pt x="7485" y="291"/>
                    <a:pt x="7337" y="401"/>
                    <a:pt x="7239" y="548"/>
                  </a:cubicBezTo>
                  <a:cubicBezTo>
                    <a:pt x="7117" y="745"/>
                    <a:pt x="7092" y="990"/>
                    <a:pt x="7141" y="1211"/>
                  </a:cubicBezTo>
                  <a:cubicBezTo>
                    <a:pt x="6884" y="1346"/>
                    <a:pt x="6614" y="1432"/>
                    <a:pt x="6331" y="1493"/>
                  </a:cubicBezTo>
                  <a:cubicBezTo>
                    <a:pt x="6115" y="1538"/>
                    <a:pt x="5892" y="1559"/>
                    <a:pt x="5667" y="1559"/>
                  </a:cubicBezTo>
                  <a:cubicBezTo>
                    <a:pt x="5459" y="1559"/>
                    <a:pt x="5250" y="1541"/>
                    <a:pt x="5043" y="1505"/>
                  </a:cubicBezTo>
                  <a:cubicBezTo>
                    <a:pt x="4724" y="1444"/>
                    <a:pt x="4307" y="1334"/>
                    <a:pt x="4074" y="1076"/>
                  </a:cubicBezTo>
                  <a:cubicBezTo>
                    <a:pt x="4234" y="966"/>
                    <a:pt x="4381" y="843"/>
                    <a:pt x="4479" y="671"/>
                  </a:cubicBezTo>
                  <a:cubicBezTo>
                    <a:pt x="4565" y="499"/>
                    <a:pt x="4614" y="279"/>
                    <a:pt x="4479" y="131"/>
                  </a:cubicBezTo>
                  <a:cubicBezTo>
                    <a:pt x="4400" y="40"/>
                    <a:pt x="4291" y="1"/>
                    <a:pt x="4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972232" y="1456516"/>
              <a:ext cx="38241" cy="27271"/>
            </a:xfrm>
            <a:custGeom>
              <a:avLst/>
              <a:gdLst/>
              <a:ahLst/>
              <a:cxnLst/>
              <a:rect l="l" t="t" r="r" b="b"/>
              <a:pathLst>
                <a:path w="1241" h="885" extrusionOk="0">
                  <a:moveTo>
                    <a:pt x="1056" y="1"/>
                  </a:moveTo>
                  <a:lnTo>
                    <a:pt x="1" y="50"/>
                  </a:lnTo>
                  <a:cubicBezTo>
                    <a:pt x="38" y="160"/>
                    <a:pt x="75" y="271"/>
                    <a:pt x="111" y="381"/>
                  </a:cubicBezTo>
                  <a:lnTo>
                    <a:pt x="467" y="369"/>
                  </a:lnTo>
                  <a:lnTo>
                    <a:pt x="173" y="565"/>
                  </a:lnTo>
                  <a:cubicBezTo>
                    <a:pt x="210" y="676"/>
                    <a:pt x="246" y="774"/>
                    <a:pt x="295" y="884"/>
                  </a:cubicBezTo>
                  <a:lnTo>
                    <a:pt x="1154" y="307"/>
                  </a:lnTo>
                  <a:cubicBezTo>
                    <a:pt x="1216" y="271"/>
                    <a:pt x="1240" y="197"/>
                    <a:pt x="1228" y="123"/>
                  </a:cubicBezTo>
                  <a:cubicBezTo>
                    <a:pt x="1203" y="50"/>
                    <a:pt x="1130"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5"/>
            <p:cNvSpPr/>
            <p:nvPr/>
          </p:nvSpPr>
          <p:spPr>
            <a:xfrm>
              <a:off x="-944991" y="1417905"/>
              <a:ext cx="168250" cy="161132"/>
            </a:xfrm>
            <a:custGeom>
              <a:avLst/>
              <a:gdLst/>
              <a:ahLst/>
              <a:cxnLst/>
              <a:rect l="l" t="t" r="r" b="b"/>
              <a:pathLst>
                <a:path w="5460" h="5229" extrusionOk="0">
                  <a:moveTo>
                    <a:pt x="1583" y="689"/>
                  </a:moveTo>
                  <a:lnTo>
                    <a:pt x="2663" y="1585"/>
                  </a:lnTo>
                  <a:cubicBezTo>
                    <a:pt x="2695" y="1617"/>
                    <a:pt x="2734" y="1633"/>
                    <a:pt x="2773" y="1633"/>
                  </a:cubicBezTo>
                  <a:cubicBezTo>
                    <a:pt x="2808" y="1633"/>
                    <a:pt x="2842" y="1620"/>
                    <a:pt x="2871" y="1597"/>
                  </a:cubicBezTo>
                  <a:lnTo>
                    <a:pt x="4000" y="751"/>
                  </a:lnTo>
                  <a:lnTo>
                    <a:pt x="3472" y="2063"/>
                  </a:lnTo>
                  <a:cubicBezTo>
                    <a:pt x="3448" y="2125"/>
                    <a:pt x="3472" y="2211"/>
                    <a:pt x="3534" y="2260"/>
                  </a:cubicBezTo>
                  <a:lnTo>
                    <a:pt x="4687" y="3070"/>
                  </a:lnTo>
                  <a:lnTo>
                    <a:pt x="3276" y="2971"/>
                  </a:lnTo>
                  <a:cubicBezTo>
                    <a:pt x="3202" y="2971"/>
                    <a:pt x="3129" y="3020"/>
                    <a:pt x="3104" y="3094"/>
                  </a:cubicBezTo>
                  <a:lnTo>
                    <a:pt x="2699" y="4431"/>
                  </a:lnTo>
                  <a:lnTo>
                    <a:pt x="2356" y="3070"/>
                  </a:lnTo>
                  <a:cubicBezTo>
                    <a:pt x="2331" y="2996"/>
                    <a:pt x="2270" y="2947"/>
                    <a:pt x="2184" y="2947"/>
                  </a:cubicBezTo>
                  <a:lnTo>
                    <a:pt x="773" y="2959"/>
                  </a:lnTo>
                  <a:lnTo>
                    <a:pt x="1976" y="2211"/>
                  </a:lnTo>
                  <a:cubicBezTo>
                    <a:pt x="2037" y="2174"/>
                    <a:pt x="2074" y="2088"/>
                    <a:pt x="2037" y="2014"/>
                  </a:cubicBezTo>
                  <a:lnTo>
                    <a:pt x="1583" y="689"/>
                  </a:lnTo>
                  <a:close/>
                  <a:moveTo>
                    <a:pt x="1236" y="1"/>
                  </a:moveTo>
                  <a:cubicBezTo>
                    <a:pt x="1203" y="1"/>
                    <a:pt x="1170" y="10"/>
                    <a:pt x="1141" y="27"/>
                  </a:cubicBezTo>
                  <a:cubicBezTo>
                    <a:pt x="1080" y="76"/>
                    <a:pt x="1055" y="150"/>
                    <a:pt x="1080" y="223"/>
                  </a:cubicBezTo>
                  <a:lnTo>
                    <a:pt x="1681" y="2002"/>
                  </a:lnTo>
                  <a:lnTo>
                    <a:pt x="86" y="2996"/>
                  </a:lnTo>
                  <a:cubicBezTo>
                    <a:pt x="25" y="3033"/>
                    <a:pt x="0" y="3119"/>
                    <a:pt x="13" y="3192"/>
                  </a:cubicBezTo>
                  <a:cubicBezTo>
                    <a:pt x="37" y="3266"/>
                    <a:pt x="98" y="3315"/>
                    <a:pt x="184" y="3315"/>
                  </a:cubicBezTo>
                  <a:lnTo>
                    <a:pt x="2061" y="3278"/>
                  </a:lnTo>
                  <a:lnTo>
                    <a:pt x="2515" y="5106"/>
                  </a:lnTo>
                  <a:cubicBezTo>
                    <a:pt x="2540" y="5180"/>
                    <a:pt x="2601" y="5229"/>
                    <a:pt x="2675" y="5229"/>
                  </a:cubicBezTo>
                  <a:cubicBezTo>
                    <a:pt x="2748" y="5229"/>
                    <a:pt x="2822" y="5180"/>
                    <a:pt x="2834" y="5106"/>
                  </a:cubicBezTo>
                  <a:lnTo>
                    <a:pt x="3399" y="3315"/>
                  </a:lnTo>
                  <a:lnTo>
                    <a:pt x="5264" y="3450"/>
                  </a:lnTo>
                  <a:cubicBezTo>
                    <a:pt x="5337" y="3450"/>
                    <a:pt x="5411" y="3401"/>
                    <a:pt x="5435" y="3339"/>
                  </a:cubicBezTo>
                  <a:cubicBezTo>
                    <a:pt x="5460" y="3266"/>
                    <a:pt x="5435" y="3180"/>
                    <a:pt x="5374" y="3143"/>
                  </a:cubicBezTo>
                  <a:lnTo>
                    <a:pt x="3840" y="2063"/>
                  </a:lnTo>
                  <a:lnTo>
                    <a:pt x="4540" y="321"/>
                  </a:lnTo>
                  <a:cubicBezTo>
                    <a:pt x="4564" y="248"/>
                    <a:pt x="4540" y="162"/>
                    <a:pt x="4491" y="125"/>
                  </a:cubicBezTo>
                  <a:cubicBezTo>
                    <a:pt x="4460" y="100"/>
                    <a:pt x="4423" y="88"/>
                    <a:pt x="4386" y="88"/>
                  </a:cubicBezTo>
                  <a:cubicBezTo>
                    <a:pt x="4350" y="88"/>
                    <a:pt x="4313" y="100"/>
                    <a:pt x="4282" y="125"/>
                  </a:cubicBezTo>
                  <a:lnTo>
                    <a:pt x="2785" y="1241"/>
                  </a:lnTo>
                  <a:lnTo>
                    <a:pt x="1338" y="39"/>
                  </a:lnTo>
                  <a:cubicBezTo>
                    <a:pt x="1311" y="13"/>
                    <a:pt x="1274" y="1"/>
                    <a:pt x="1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798312" y="1399447"/>
              <a:ext cx="168281" cy="159930"/>
            </a:xfrm>
            <a:custGeom>
              <a:avLst/>
              <a:gdLst/>
              <a:ahLst/>
              <a:cxnLst/>
              <a:rect l="l" t="t" r="r" b="b"/>
              <a:pathLst>
                <a:path w="5461" h="5190" extrusionOk="0">
                  <a:moveTo>
                    <a:pt x="2724" y="798"/>
                  </a:moveTo>
                  <a:lnTo>
                    <a:pt x="3105" y="2147"/>
                  </a:lnTo>
                  <a:cubicBezTo>
                    <a:pt x="3127" y="2214"/>
                    <a:pt x="3190" y="2271"/>
                    <a:pt x="3257" y="2271"/>
                  </a:cubicBezTo>
                  <a:cubicBezTo>
                    <a:pt x="3264" y="2271"/>
                    <a:pt x="3270" y="2271"/>
                    <a:pt x="3276" y="2270"/>
                  </a:cubicBezTo>
                  <a:lnTo>
                    <a:pt x="4687" y="2221"/>
                  </a:lnTo>
                  <a:lnTo>
                    <a:pt x="4687" y="2221"/>
                  </a:lnTo>
                  <a:lnTo>
                    <a:pt x="3509" y="2994"/>
                  </a:lnTo>
                  <a:cubicBezTo>
                    <a:pt x="3448" y="3043"/>
                    <a:pt x="3423" y="3116"/>
                    <a:pt x="3448" y="3190"/>
                  </a:cubicBezTo>
                  <a:lnTo>
                    <a:pt x="3939" y="4515"/>
                  </a:lnTo>
                  <a:lnTo>
                    <a:pt x="2835" y="3644"/>
                  </a:lnTo>
                  <a:cubicBezTo>
                    <a:pt x="2804" y="3619"/>
                    <a:pt x="2767" y="3607"/>
                    <a:pt x="2730" y="3607"/>
                  </a:cubicBezTo>
                  <a:cubicBezTo>
                    <a:pt x="2694" y="3607"/>
                    <a:pt x="2657" y="3619"/>
                    <a:pt x="2626" y="3644"/>
                  </a:cubicBezTo>
                  <a:lnTo>
                    <a:pt x="1522" y="4515"/>
                  </a:lnTo>
                  <a:lnTo>
                    <a:pt x="2013" y="3190"/>
                  </a:lnTo>
                  <a:cubicBezTo>
                    <a:pt x="2037" y="3116"/>
                    <a:pt x="2013" y="3043"/>
                    <a:pt x="1951" y="2994"/>
                  </a:cubicBezTo>
                  <a:lnTo>
                    <a:pt x="773" y="2221"/>
                  </a:lnTo>
                  <a:lnTo>
                    <a:pt x="773" y="2221"/>
                  </a:lnTo>
                  <a:lnTo>
                    <a:pt x="2184" y="2270"/>
                  </a:lnTo>
                  <a:cubicBezTo>
                    <a:pt x="2258" y="2270"/>
                    <a:pt x="2332" y="2221"/>
                    <a:pt x="2344" y="2147"/>
                  </a:cubicBezTo>
                  <a:lnTo>
                    <a:pt x="2724" y="798"/>
                  </a:lnTo>
                  <a:close/>
                  <a:moveTo>
                    <a:pt x="2724" y="0"/>
                  </a:moveTo>
                  <a:cubicBezTo>
                    <a:pt x="2651" y="0"/>
                    <a:pt x="2589" y="49"/>
                    <a:pt x="2565" y="123"/>
                  </a:cubicBezTo>
                  <a:lnTo>
                    <a:pt x="2062" y="1939"/>
                  </a:lnTo>
                  <a:lnTo>
                    <a:pt x="185" y="1853"/>
                  </a:lnTo>
                  <a:cubicBezTo>
                    <a:pt x="111" y="1853"/>
                    <a:pt x="37" y="1902"/>
                    <a:pt x="13" y="1975"/>
                  </a:cubicBezTo>
                  <a:cubicBezTo>
                    <a:pt x="1" y="2049"/>
                    <a:pt x="25" y="2123"/>
                    <a:pt x="86" y="2159"/>
                  </a:cubicBezTo>
                  <a:lnTo>
                    <a:pt x="1645" y="3202"/>
                  </a:lnTo>
                  <a:lnTo>
                    <a:pt x="994" y="4957"/>
                  </a:lnTo>
                  <a:cubicBezTo>
                    <a:pt x="970" y="5030"/>
                    <a:pt x="994" y="5116"/>
                    <a:pt x="1056" y="5153"/>
                  </a:cubicBezTo>
                  <a:cubicBezTo>
                    <a:pt x="1080" y="5178"/>
                    <a:pt x="1117" y="5190"/>
                    <a:pt x="1154" y="5190"/>
                  </a:cubicBezTo>
                  <a:cubicBezTo>
                    <a:pt x="1191" y="5190"/>
                    <a:pt x="1227" y="5178"/>
                    <a:pt x="1252" y="5153"/>
                  </a:cubicBezTo>
                  <a:lnTo>
                    <a:pt x="2724" y="3988"/>
                  </a:lnTo>
                  <a:lnTo>
                    <a:pt x="4196" y="5153"/>
                  </a:lnTo>
                  <a:cubicBezTo>
                    <a:pt x="4227" y="5178"/>
                    <a:pt x="4264" y="5190"/>
                    <a:pt x="4301" y="5190"/>
                  </a:cubicBezTo>
                  <a:cubicBezTo>
                    <a:pt x="4338" y="5190"/>
                    <a:pt x="4374" y="5178"/>
                    <a:pt x="4405" y="5153"/>
                  </a:cubicBezTo>
                  <a:cubicBezTo>
                    <a:pt x="4466" y="5116"/>
                    <a:pt x="4491" y="5030"/>
                    <a:pt x="4466" y="4957"/>
                  </a:cubicBezTo>
                  <a:lnTo>
                    <a:pt x="3804" y="3202"/>
                  </a:lnTo>
                  <a:lnTo>
                    <a:pt x="5374" y="2159"/>
                  </a:lnTo>
                  <a:cubicBezTo>
                    <a:pt x="5436" y="2123"/>
                    <a:pt x="5460" y="2049"/>
                    <a:pt x="5436" y="1975"/>
                  </a:cubicBezTo>
                  <a:cubicBezTo>
                    <a:pt x="5411" y="1902"/>
                    <a:pt x="5350" y="1853"/>
                    <a:pt x="5276" y="1853"/>
                  </a:cubicBezTo>
                  <a:lnTo>
                    <a:pt x="3399" y="1939"/>
                  </a:lnTo>
                  <a:lnTo>
                    <a:pt x="2896" y="123"/>
                  </a:lnTo>
                  <a:cubicBezTo>
                    <a:pt x="2871" y="49"/>
                    <a:pt x="2810" y="0"/>
                    <a:pt x="2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641402" y="1417905"/>
              <a:ext cx="168620" cy="161132"/>
            </a:xfrm>
            <a:custGeom>
              <a:avLst/>
              <a:gdLst/>
              <a:ahLst/>
              <a:cxnLst/>
              <a:rect l="l" t="t" r="r" b="b"/>
              <a:pathLst>
                <a:path w="5472" h="5229" extrusionOk="0">
                  <a:moveTo>
                    <a:pt x="1595" y="689"/>
                  </a:moveTo>
                  <a:lnTo>
                    <a:pt x="2675" y="1585"/>
                  </a:lnTo>
                  <a:cubicBezTo>
                    <a:pt x="2707" y="1617"/>
                    <a:pt x="2746" y="1633"/>
                    <a:pt x="2785" y="1633"/>
                  </a:cubicBezTo>
                  <a:cubicBezTo>
                    <a:pt x="2820" y="1633"/>
                    <a:pt x="2854" y="1620"/>
                    <a:pt x="2883" y="1597"/>
                  </a:cubicBezTo>
                  <a:lnTo>
                    <a:pt x="4012" y="751"/>
                  </a:lnTo>
                  <a:lnTo>
                    <a:pt x="3484" y="2063"/>
                  </a:lnTo>
                  <a:cubicBezTo>
                    <a:pt x="3460" y="2125"/>
                    <a:pt x="3484" y="2211"/>
                    <a:pt x="3546" y="2260"/>
                  </a:cubicBezTo>
                  <a:lnTo>
                    <a:pt x="4699" y="3070"/>
                  </a:lnTo>
                  <a:lnTo>
                    <a:pt x="3288" y="2971"/>
                  </a:lnTo>
                  <a:cubicBezTo>
                    <a:pt x="3214" y="2971"/>
                    <a:pt x="3141" y="3020"/>
                    <a:pt x="3116" y="3094"/>
                  </a:cubicBezTo>
                  <a:lnTo>
                    <a:pt x="2711" y="4431"/>
                  </a:lnTo>
                  <a:lnTo>
                    <a:pt x="2368" y="3070"/>
                  </a:lnTo>
                  <a:cubicBezTo>
                    <a:pt x="2343" y="2996"/>
                    <a:pt x="2282" y="2947"/>
                    <a:pt x="2196" y="2947"/>
                  </a:cubicBezTo>
                  <a:lnTo>
                    <a:pt x="785" y="2959"/>
                  </a:lnTo>
                  <a:lnTo>
                    <a:pt x="1988" y="2211"/>
                  </a:lnTo>
                  <a:cubicBezTo>
                    <a:pt x="2049" y="2174"/>
                    <a:pt x="2073" y="2088"/>
                    <a:pt x="2049" y="2014"/>
                  </a:cubicBezTo>
                  <a:lnTo>
                    <a:pt x="1595" y="689"/>
                  </a:lnTo>
                  <a:close/>
                  <a:moveTo>
                    <a:pt x="1242" y="1"/>
                  </a:moveTo>
                  <a:cubicBezTo>
                    <a:pt x="1209" y="1"/>
                    <a:pt x="1175" y="10"/>
                    <a:pt x="1141" y="27"/>
                  </a:cubicBezTo>
                  <a:cubicBezTo>
                    <a:pt x="1080" y="76"/>
                    <a:pt x="1055" y="150"/>
                    <a:pt x="1080" y="223"/>
                  </a:cubicBezTo>
                  <a:lnTo>
                    <a:pt x="1693" y="2002"/>
                  </a:lnTo>
                  <a:lnTo>
                    <a:pt x="98" y="2996"/>
                  </a:lnTo>
                  <a:cubicBezTo>
                    <a:pt x="37" y="3033"/>
                    <a:pt x="0" y="3119"/>
                    <a:pt x="25" y="3192"/>
                  </a:cubicBezTo>
                  <a:cubicBezTo>
                    <a:pt x="49" y="3266"/>
                    <a:pt x="110" y="3315"/>
                    <a:pt x="196" y="3315"/>
                  </a:cubicBezTo>
                  <a:lnTo>
                    <a:pt x="2073" y="3278"/>
                  </a:lnTo>
                  <a:lnTo>
                    <a:pt x="2527" y="5106"/>
                  </a:lnTo>
                  <a:cubicBezTo>
                    <a:pt x="2540" y="5180"/>
                    <a:pt x="2601" y="5229"/>
                    <a:pt x="2687" y="5229"/>
                  </a:cubicBezTo>
                  <a:cubicBezTo>
                    <a:pt x="2760" y="5229"/>
                    <a:pt x="2822" y="5180"/>
                    <a:pt x="2846" y="5106"/>
                  </a:cubicBezTo>
                  <a:lnTo>
                    <a:pt x="3398" y="3315"/>
                  </a:lnTo>
                  <a:lnTo>
                    <a:pt x="5276" y="3450"/>
                  </a:lnTo>
                  <a:cubicBezTo>
                    <a:pt x="5349" y="3450"/>
                    <a:pt x="5423" y="3401"/>
                    <a:pt x="5447" y="3339"/>
                  </a:cubicBezTo>
                  <a:cubicBezTo>
                    <a:pt x="5472" y="3266"/>
                    <a:pt x="5447" y="3180"/>
                    <a:pt x="5386" y="3143"/>
                  </a:cubicBezTo>
                  <a:lnTo>
                    <a:pt x="3852" y="2063"/>
                  </a:lnTo>
                  <a:lnTo>
                    <a:pt x="4552" y="321"/>
                  </a:lnTo>
                  <a:cubicBezTo>
                    <a:pt x="4576" y="248"/>
                    <a:pt x="4552" y="162"/>
                    <a:pt x="4503" y="125"/>
                  </a:cubicBezTo>
                  <a:cubicBezTo>
                    <a:pt x="4472" y="100"/>
                    <a:pt x="4435" y="88"/>
                    <a:pt x="4398" y="88"/>
                  </a:cubicBezTo>
                  <a:cubicBezTo>
                    <a:pt x="4362" y="88"/>
                    <a:pt x="4325" y="100"/>
                    <a:pt x="4294" y="125"/>
                  </a:cubicBezTo>
                  <a:lnTo>
                    <a:pt x="2797" y="1241"/>
                  </a:lnTo>
                  <a:lnTo>
                    <a:pt x="1350" y="39"/>
                  </a:lnTo>
                  <a:cubicBezTo>
                    <a:pt x="1317" y="13"/>
                    <a:pt x="1280"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494722" y="1399447"/>
              <a:ext cx="168650" cy="159930"/>
            </a:xfrm>
            <a:custGeom>
              <a:avLst/>
              <a:gdLst/>
              <a:ahLst/>
              <a:cxnLst/>
              <a:rect l="l" t="t" r="r" b="b"/>
              <a:pathLst>
                <a:path w="5473" h="5190" extrusionOk="0">
                  <a:moveTo>
                    <a:pt x="2736" y="798"/>
                  </a:moveTo>
                  <a:lnTo>
                    <a:pt x="3117" y="2147"/>
                  </a:lnTo>
                  <a:cubicBezTo>
                    <a:pt x="3139" y="2214"/>
                    <a:pt x="3202" y="2271"/>
                    <a:pt x="3269" y="2271"/>
                  </a:cubicBezTo>
                  <a:cubicBezTo>
                    <a:pt x="3276" y="2271"/>
                    <a:pt x="3282" y="2271"/>
                    <a:pt x="3288" y="2270"/>
                  </a:cubicBezTo>
                  <a:lnTo>
                    <a:pt x="4699" y="2221"/>
                  </a:lnTo>
                  <a:lnTo>
                    <a:pt x="3521" y="2994"/>
                  </a:lnTo>
                  <a:cubicBezTo>
                    <a:pt x="3460" y="3043"/>
                    <a:pt x="3436" y="3116"/>
                    <a:pt x="3460" y="3190"/>
                  </a:cubicBezTo>
                  <a:lnTo>
                    <a:pt x="3951" y="4515"/>
                  </a:lnTo>
                  <a:lnTo>
                    <a:pt x="2847" y="3644"/>
                  </a:lnTo>
                  <a:cubicBezTo>
                    <a:pt x="2810" y="3619"/>
                    <a:pt x="2773" y="3607"/>
                    <a:pt x="2736" y="3607"/>
                  </a:cubicBezTo>
                  <a:cubicBezTo>
                    <a:pt x="2699" y="3607"/>
                    <a:pt x="2663" y="3619"/>
                    <a:pt x="2638" y="3644"/>
                  </a:cubicBezTo>
                  <a:lnTo>
                    <a:pt x="1534" y="4515"/>
                  </a:lnTo>
                  <a:lnTo>
                    <a:pt x="1534" y="4515"/>
                  </a:lnTo>
                  <a:lnTo>
                    <a:pt x="2025" y="3190"/>
                  </a:lnTo>
                  <a:cubicBezTo>
                    <a:pt x="2049" y="3116"/>
                    <a:pt x="2025" y="3043"/>
                    <a:pt x="1963" y="2994"/>
                  </a:cubicBezTo>
                  <a:lnTo>
                    <a:pt x="785" y="2221"/>
                  </a:lnTo>
                  <a:lnTo>
                    <a:pt x="785" y="2221"/>
                  </a:lnTo>
                  <a:lnTo>
                    <a:pt x="2196" y="2270"/>
                  </a:lnTo>
                  <a:cubicBezTo>
                    <a:pt x="2270" y="2270"/>
                    <a:pt x="2344" y="2221"/>
                    <a:pt x="2356" y="2147"/>
                  </a:cubicBezTo>
                  <a:lnTo>
                    <a:pt x="2736" y="798"/>
                  </a:lnTo>
                  <a:close/>
                  <a:moveTo>
                    <a:pt x="2736" y="0"/>
                  </a:moveTo>
                  <a:cubicBezTo>
                    <a:pt x="2663" y="0"/>
                    <a:pt x="2601" y="49"/>
                    <a:pt x="2577" y="123"/>
                  </a:cubicBezTo>
                  <a:lnTo>
                    <a:pt x="2074" y="1939"/>
                  </a:lnTo>
                  <a:lnTo>
                    <a:pt x="197" y="1853"/>
                  </a:lnTo>
                  <a:cubicBezTo>
                    <a:pt x="123" y="1853"/>
                    <a:pt x="49" y="1902"/>
                    <a:pt x="25" y="1975"/>
                  </a:cubicBezTo>
                  <a:cubicBezTo>
                    <a:pt x="0" y="2049"/>
                    <a:pt x="37" y="2123"/>
                    <a:pt x="98" y="2159"/>
                  </a:cubicBezTo>
                  <a:lnTo>
                    <a:pt x="1657" y="3202"/>
                  </a:lnTo>
                  <a:lnTo>
                    <a:pt x="1006" y="4957"/>
                  </a:lnTo>
                  <a:cubicBezTo>
                    <a:pt x="982" y="5030"/>
                    <a:pt x="1006" y="5116"/>
                    <a:pt x="1068" y="5153"/>
                  </a:cubicBezTo>
                  <a:cubicBezTo>
                    <a:pt x="1092" y="5178"/>
                    <a:pt x="1129" y="5190"/>
                    <a:pt x="1166" y="5190"/>
                  </a:cubicBezTo>
                  <a:cubicBezTo>
                    <a:pt x="1203" y="5190"/>
                    <a:pt x="1239" y="5178"/>
                    <a:pt x="1264" y="5153"/>
                  </a:cubicBezTo>
                  <a:lnTo>
                    <a:pt x="2736" y="3988"/>
                  </a:lnTo>
                  <a:lnTo>
                    <a:pt x="4208" y="5153"/>
                  </a:lnTo>
                  <a:cubicBezTo>
                    <a:pt x="4282" y="5055"/>
                    <a:pt x="4356" y="4957"/>
                    <a:pt x="4429" y="4846"/>
                  </a:cubicBezTo>
                  <a:lnTo>
                    <a:pt x="3816" y="3202"/>
                  </a:lnTo>
                  <a:lnTo>
                    <a:pt x="5386" y="2159"/>
                  </a:lnTo>
                  <a:cubicBezTo>
                    <a:pt x="5448" y="2123"/>
                    <a:pt x="5472" y="2049"/>
                    <a:pt x="5448" y="1975"/>
                  </a:cubicBezTo>
                  <a:cubicBezTo>
                    <a:pt x="5423" y="1902"/>
                    <a:pt x="5362" y="1853"/>
                    <a:pt x="5288" y="1853"/>
                  </a:cubicBezTo>
                  <a:lnTo>
                    <a:pt x="3411" y="1939"/>
                  </a:lnTo>
                  <a:lnTo>
                    <a:pt x="2908" y="123"/>
                  </a:lnTo>
                  <a:cubicBezTo>
                    <a:pt x="2883" y="49"/>
                    <a:pt x="2810" y="0"/>
                    <a:pt x="2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987331" y="1313750"/>
              <a:ext cx="686589" cy="79996"/>
            </a:xfrm>
            <a:custGeom>
              <a:avLst/>
              <a:gdLst/>
              <a:ahLst/>
              <a:cxnLst/>
              <a:rect l="l" t="t" r="r" b="b"/>
              <a:pathLst>
                <a:path w="22281" h="2596" extrusionOk="0">
                  <a:moveTo>
                    <a:pt x="870" y="336"/>
                  </a:moveTo>
                  <a:cubicBezTo>
                    <a:pt x="875" y="336"/>
                    <a:pt x="880" y="337"/>
                    <a:pt x="884" y="340"/>
                  </a:cubicBezTo>
                  <a:cubicBezTo>
                    <a:pt x="957" y="389"/>
                    <a:pt x="908" y="597"/>
                    <a:pt x="871" y="659"/>
                  </a:cubicBezTo>
                  <a:cubicBezTo>
                    <a:pt x="834" y="745"/>
                    <a:pt x="773" y="830"/>
                    <a:pt x="700" y="892"/>
                  </a:cubicBezTo>
                  <a:cubicBezTo>
                    <a:pt x="687" y="830"/>
                    <a:pt x="675" y="757"/>
                    <a:pt x="675" y="683"/>
                  </a:cubicBezTo>
                  <a:cubicBezTo>
                    <a:pt x="687" y="597"/>
                    <a:pt x="712" y="524"/>
                    <a:pt x="749" y="450"/>
                  </a:cubicBezTo>
                  <a:cubicBezTo>
                    <a:pt x="770" y="417"/>
                    <a:pt x="831" y="336"/>
                    <a:pt x="870" y="336"/>
                  </a:cubicBezTo>
                  <a:close/>
                  <a:moveTo>
                    <a:pt x="8355" y="669"/>
                  </a:moveTo>
                  <a:cubicBezTo>
                    <a:pt x="8389" y="669"/>
                    <a:pt x="8412" y="689"/>
                    <a:pt x="8404" y="745"/>
                  </a:cubicBezTo>
                  <a:cubicBezTo>
                    <a:pt x="8380" y="904"/>
                    <a:pt x="8232" y="1014"/>
                    <a:pt x="8110" y="1113"/>
                  </a:cubicBezTo>
                  <a:cubicBezTo>
                    <a:pt x="8098" y="1014"/>
                    <a:pt x="8110" y="904"/>
                    <a:pt x="8159" y="818"/>
                  </a:cubicBezTo>
                  <a:cubicBezTo>
                    <a:pt x="8183" y="757"/>
                    <a:pt x="8232" y="708"/>
                    <a:pt x="8294" y="683"/>
                  </a:cubicBezTo>
                  <a:cubicBezTo>
                    <a:pt x="8315" y="675"/>
                    <a:pt x="8337" y="669"/>
                    <a:pt x="8355" y="669"/>
                  </a:cubicBezTo>
                  <a:close/>
                  <a:moveTo>
                    <a:pt x="4591" y="534"/>
                  </a:moveTo>
                  <a:cubicBezTo>
                    <a:pt x="4616" y="534"/>
                    <a:pt x="4640" y="539"/>
                    <a:pt x="4662" y="548"/>
                  </a:cubicBezTo>
                  <a:cubicBezTo>
                    <a:pt x="4822" y="634"/>
                    <a:pt x="4711" y="830"/>
                    <a:pt x="4638" y="929"/>
                  </a:cubicBezTo>
                  <a:cubicBezTo>
                    <a:pt x="4564" y="1014"/>
                    <a:pt x="4478" y="1088"/>
                    <a:pt x="4380" y="1149"/>
                  </a:cubicBezTo>
                  <a:cubicBezTo>
                    <a:pt x="4306" y="1002"/>
                    <a:pt x="4257" y="830"/>
                    <a:pt x="4331" y="696"/>
                  </a:cubicBezTo>
                  <a:cubicBezTo>
                    <a:pt x="4370" y="607"/>
                    <a:pt x="4489" y="534"/>
                    <a:pt x="4591" y="534"/>
                  </a:cubicBezTo>
                  <a:close/>
                  <a:moveTo>
                    <a:pt x="11941" y="918"/>
                  </a:moveTo>
                  <a:cubicBezTo>
                    <a:pt x="11965" y="918"/>
                    <a:pt x="11985" y="928"/>
                    <a:pt x="11999" y="953"/>
                  </a:cubicBezTo>
                  <a:cubicBezTo>
                    <a:pt x="12024" y="1002"/>
                    <a:pt x="11950" y="1100"/>
                    <a:pt x="11925" y="1137"/>
                  </a:cubicBezTo>
                  <a:cubicBezTo>
                    <a:pt x="11864" y="1223"/>
                    <a:pt x="11778" y="1272"/>
                    <a:pt x="11692" y="1333"/>
                  </a:cubicBezTo>
                  <a:cubicBezTo>
                    <a:pt x="11680" y="1346"/>
                    <a:pt x="11655" y="1358"/>
                    <a:pt x="11643" y="1370"/>
                  </a:cubicBezTo>
                  <a:cubicBezTo>
                    <a:pt x="11631" y="1272"/>
                    <a:pt x="11655" y="1162"/>
                    <a:pt x="11705" y="1076"/>
                  </a:cubicBezTo>
                  <a:cubicBezTo>
                    <a:pt x="11733" y="1038"/>
                    <a:pt x="11858" y="918"/>
                    <a:pt x="11941" y="918"/>
                  </a:cubicBezTo>
                  <a:close/>
                  <a:moveTo>
                    <a:pt x="14887" y="837"/>
                  </a:moveTo>
                  <a:cubicBezTo>
                    <a:pt x="14947" y="837"/>
                    <a:pt x="15011" y="856"/>
                    <a:pt x="15054" y="892"/>
                  </a:cubicBezTo>
                  <a:cubicBezTo>
                    <a:pt x="14931" y="1076"/>
                    <a:pt x="14784" y="1235"/>
                    <a:pt x="14612" y="1370"/>
                  </a:cubicBezTo>
                  <a:cubicBezTo>
                    <a:pt x="14612" y="1358"/>
                    <a:pt x="14600" y="1346"/>
                    <a:pt x="14600" y="1333"/>
                  </a:cubicBezTo>
                  <a:cubicBezTo>
                    <a:pt x="14575" y="1174"/>
                    <a:pt x="14600" y="941"/>
                    <a:pt x="14772" y="867"/>
                  </a:cubicBezTo>
                  <a:cubicBezTo>
                    <a:pt x="14802" y="847"/>
                    <a:pt x="14844" y="837"/>
                    <a:pt x="14887" y="837"/>
                  </a:cubicBezTo>
                  <a:close/>
                  <a:moveTo>
                    <a:pt x="21107" y="776"/>
                  </a:moveTo>
                  <a:cubicBezTo>
                    <a:pt x="21181" y="776"/>
                    <a:pt x="21256" y="805"/>
                    <a:pt x="21323" y="867"/>
                  </a:cubicBezTo>
                  <a:cubicBezTo>
                    <a:pt x="21556" y="1064"/>
                    <a:pt x="21299" y="1272"/>
                    <a:pt x="21115" y="1383"/>
                  </a:cubicBezTo>
                  <a:cubicBezTo>
                    <a:pt x="21016" y="1432"/>
                    <a:pt x="20918" y="1493"/>
                    <a:pt x="20808" y="1530"/>
                  </a:cubicBezTo>
                  <a:cubicBezTo>
                    <a:pt x="20722" y="1383"/>
                    <a:pt x="20697" y="1199"/>
                    <a:pt x="20796" y="1002"/>
                  </a:cubicBezTo>
                  <a:cubicBezTo>
                    <a:pt x="20858" y="862"/>
                    <a:pt x="20980" y="776"/>
                    <a:pt x="21107" y="776"/>
                  </a:cubicBezTo>
                  <a:close/>
                  <a:moveTo>
                    <a:pt x="18452" y="1014"/>
                  </a:moveTo>
                  <a:lnTo>
                    <a:pt x="18452" y="1014"/>
                  </a:lnTo>
                  <a:cubicBezTo>
                    <a:pt x="18477" y="1211"/>
                    <a:pt x="18403" y="1407"/>
                    <a:pt x="18268" y="1567"/>
                  </a:cubicBezTo>
                  <a:cubicBezTo>
                    <a:pt x="18207" y="1456"/>
                    <a:pt x="18170" y="1321"/>
                    <a:pt x="18231" y="1199"/>
                  </a:cubicBezTo>
                  <a:cubicBezTo>
                    <a:pt x="18268" y="1100"/>
                    <a:pt x="18354" y="1027"/>
                    <a:pt x="18452" y="1014"/>
                  </a:cubicBezTo>
                  <a:close/>
                  <a:moveTo>
                    <a:pt x="883" y="0"/>
                  </a:moveTo>
                  <a:cubicBezTo>
                    <a:pt x="747" y="0"/>
                    <a:pt x="612" y="87"/>
                    <a:pt x="515" y="192"/>
                  </a:cubicBezTo>
                  <a:cubicBezTo>
                    <a:pt x="393" y="352"/>
                    <a:pt x="331" y="561"/>
                    <a:pt x="344" y="757"/>
                  </a:cubicBezTo>
                  <a:cubicBezTo>
                    <a:pt x="356" y="892"/>
                    <a:pt x="381" y="1014"/>
                    <a:pt x="417" y="1125"/>
                  </a:cubicBezTo>
                  <a:cubicBezTo>
                    <a:pt x="295" y="1199"/>
                    <a:pt x="147" y="1260"/>
                    <a:pt x="0" y="1309"/>
                  </a:cubicBezTo>
                  <a:cubicBezTo>
                    <a:pt x="0" y="1346"/>
                    <a:pt x="0" y="1383"/>
                    <a:pt x="0" y="1419"/>
                  </a:cubicBezTo>
                  <a:cubicBezTo>
                    <a:pt x="0" y="1493"/>
                    <a:pt x="0" y="1579"/>
                    <a:pt x="12" y="1665"/>
                  </a:cubicBezTo>
                  <a:cubicBezTo>
                    <a:pt x="221" y="1603"/>
                    <a:pt x="417" y="1518"/>
                    <a:pt x="601" y="1407"/>
                  </a:cubicBezTo>
                  <a:cubicBezTo>
                    <a:pt x="1018" y="1873"/>
                    <a:pt x="1853" y="1996"/>
                    <a:pt x="2442" y="1996"/>
                  </a:cubicBezTo>
                  <a:cubicBezTo>
                    <a:pt x="2932" y="1996"/>
                    <a:pt x="3423" y="1910"/>
                    <a:pt x="3889" y="1751"/>
                  </a:cubicBezTo>
                  <a:cubicBezTo>
                    <a:pt x="4012" y="1702"/>
                    <a:pt x="4147" y="1652"/>
                    <a:pt x="4270" y="1591"/>
                  </a:cubicBezTo>
                  <a:cubicBezTo>
                    <a:pt x="4671" y="2013"/>
                    <a:pt x="5371" y="2154"/>
                    <a:pt x="5957" y="2154"/>
                  </a:cubicBezTo>
                  <a:cubicBezTo>
                    <a:pt x="6052" y="2154"/>
                    <a:pt x="6145" y="2150"/>
                    <a:pt x="6233" y="2143"/>
                  </a:cubicBezTo>
                  <a:cubicBezTo>
                    <a:pt x="6699" y="2106"/>
                    <a:pt x="7153" y="1984"/>
                    <a:pt x="7582" y="1800"/>
                  </a:cubicBezTo>
                  <a:cubicBezTo>
                    <a:pt x="7717" y="1738"/>
                    <a:pt x="7852" y="1677"/>
                    <a:pt x="7975" y="1591"/>
                  </a:cubicBezTo>
                  <a:cubicBezTo>
                    <a:pt x="8208" y="1886"/>
                    <a:pt x="8601" y="2033"/>
                    <a:pt x="8956" y="2119"/>
                  </a:cubicBezTo>
                  <a:cubicBezTo>
                    <a:pt x="9246" y="2193"/>
                    <a:pt x="9547" y="2234"/>
                    <a:pt x="9847" y="2234"/>
                  </a:cubicBezTo>
                  <a:cubicBezTo>
                    <a:pt x="9992" y="2234"/>
                    <a:pt x="10137" y="2225"/>
                    <a:pt x="10281" y="2205"/>
                  </a:cubicBezTo>
                  <a:cubicBezTo>
                    <a:pt x="10686" y="2155"/>
                    <a:pt x="11091" y="2045"/>
                    <a:pt x="11447" y="1861"/>
                  </a:cubicBezTo>
                  <a:cubicBezTo>
                    <a:pt x="11668" y="2217"/>
                    <a:pt x="12109" y="2340"/>
                    <a:pt x="12502" y="2364"/>
                  </a:cubicBezTo>
                  <a:cubicBezTo>
                    <a:pt x="12526" y="2365"/>
                    <a:pt x="12551" y="2365"/>
                    <a:pt x="12575" y="2365"/>
                  </a:cubicBezTo>
                  <a:cubicBezTo>
                    <a:pt x="12981" y="2365"/>
                    <a:pt x="13396" y="2271"/>
                    <a:pt x="13778" y="2155"/>
                  </a:cubicBezTo>
                  <a:cubicBezTo>
                    <a:pt x="14023" y="2082"/>
                    <a:pt x="14256" y="1984"/>
                    <a:pt x="14477" y="1861"/>
                  </a:cubicBezTo>
                  <a:cubicBezTo>
                    <a:pt x="14526" y="1935"/>
                    <a:pt x="14575" y="1996"/>
                    <a:pt x="14637" y="2057"/>
                  </a:cubicBezTo>
                  <a:cubicBezTo>
                    <a:pt x="15035" y="2462"/>
                    <a:pt x="15547" y="2596"/>
                    <a:pt x="16079" y="2596"/>
                  </a:cubicBezTo>
                  <a:cubicBezTo>
                    <a:pt x="16515" y="2596"/>
                    <a:pt x="16964" y="2506"/>
                    <a:pt x="17373" y="2401"/>
                  </a:cubicBezTo>
                  <a:cubicBezTo>
                    <a:pt x="17692" y="2327"/>
                    <a:pt x="17998" y="2217"/>
                    <a:pt x="18268" y="2021"/>
                  </a:cubicBezTo>
                  <a:cubicBezTo>
                    <a:pt x="18477" y="2168"/>
                    <a:pt x="18759" y="2241"/>
                    <a:pt x="19029" y="2254"/>
                  </a:cubicBezTo>
                  <a:cubicBezTo>
                    <a:pt x="19084" y="2256"/>
                    <a:pt x="19140" y="2258"/>
                    <a:pt x="19195" y="2258"/>
                  </a:cubicBezTo>
                  <a:cubicBezTo>
                    <a:pt x="19635" y="2258"/>
                    <a:pt x="20087" y="2173"/>
                    <a:pt x="20501" y="2021"/>
                  </a:cubicBezTo>
                  <a:cubicBezTo>
                    <a:pt x="20575" y="1996"/>
                    <a:pt x="20636" y="1971"/>
                    <a:pt x="20710" y="1947"/>
                  </a:cubicBezTo>
                  <a:cubicBezTo>
                    <a:pt x="20783" y="2033"/>
                    <a:pt x="20869" y="2106"/>
                    <a:pt x="20967" y="2180"/>
                  </a:cubicBezTo>
                  <a:cubicBezTo>
                    <a:pt x="21335" y="2425"/>
                    <a:pt x="21802" y="2548"/>
                    <a:pt x="22243" y="2560"/>
                  </a:cubicBezTo>
                  <a:cubicBezTo>
                    <a:pt x="22256" y="2450"/>
                    <a:pt x="22268" y="2340"/>
                    <a:pt x="22280" y="2217"/>
                  </a:cubicBezTo>
                  <a:cubicBezTo>
                    <a:pt x="22047" y="2217"/>
                    <a:pt x="21826" y="2192"/>
                    <a:pt x="21605" y="2119"/>
                  </a:cubicBezTo>
                  <a:cubicBezTo>
                    <a:pt x="21421" y="2057"/>
                    <a:pt x="21213" y="1947"/>
                    <a:pt x="21041" y="1800"/>
                  </a:cubicBezTo>
                  <a:cubicBezTo>
                    <a:pt x="21090" y="1775"/>
                    <a:pt x="21139" y="1751"/>
                    <a:pt x="21188" y="1714"/>
                  </a:cubicBezTo>
                  <a:cubicBezTo>
                    <a:pt x="21372" y="1616"/>
                    <a:pt x="21581" y="1493"/>
                    <a:pt x="21691" y="1297"/>
                  </a:cubicBezTo>
                  <a:cubicBezTo>
                    <a:pt x="21900" y="916"/>
                    <a:pt x="21569" y="487"/>
                    <a:pt x="21164" y="438"/>
                  </a:cubicBezTo>
                  <a:cubicBezTo>
                    <a:pt x="21140" y="435"/>
                    <a:pt x="21116" y="434"/>
                    <a:pt x="21093" y="434"/>
                  </a:cubicBezTo>
                  <a:cubicBezTo>
                    <a:pt x="20724" y="434"/>
                    <a:pt x="20450" y="792"/>
                    <a:pt x="20415" y="1149"/>
                  </a:cubicBezTo>
                  <a:cubicBezTo>
                    <a:pt x="20391" y="1333"/>
                    <a:pt x="20428" y="1505"/>
                    <a:pt x="20513" y="1665"/>
                  </a:cubicBezTo>
                  <a:cubicBezTo>
                    <a:pt x="20109" y="1824"/>
                    <a:pt x="19679" y="1910"/>
                    <a:pt x="19237" y="1922"/>
                  </a:cubicBezTo>
                  <a:cubicBezTo>
                    <a:pt x="19004" y="1922"/>
                    <a:pt x="18734" y="1910"/>
                    <a:pt x="18514" y="1787"/>
                  </a:cubicBezTo>
                  <a:cubicBezTo>
                    <a:pt x="18538" y="1763"/>
                    <a:pt x="18563" y="1738"/>
                    <a:pt x="18575" y="1714"/>
                  </a:cubicBezTo>
                  <a:cubicBezTo>
                    <a:pt x="18698" y="1542"/>
                    <a:pt x="18784" y="1346"/>
                    <a:pt x="18796" y="1125"/>
                  </a:cubicBezTo>
                  <a:cubicBezTo>
                    <a:pt x="18808" y="1027"/>
                    <a:pt x="18796" y="904"/>
                    <a:pt x="18759" y="806"/>
                  </a:cubicBezTo>
                  <a:cubicBezTo>
                    <a:pt x="18717" y="701"/>
                    <a:pt x="18622" y="668"/>
                    <a:pt x="18519" y="668"/>
                  </a:cubicBezTo>
                  <a:cubicBezTo>
                    <a:pt x="18501" y="668"/>
                    <a:pt x="18483" y="669"/>
                    <a:pt x="18465" y="671"/>
                  </a:cubicBezTo>
                  <a:cubicBezTo>
                    <a:pt x="18011" y="696"/>
                    <a:pt x="17765" y="1199"/>
                    <a:pt x="17912" y="1591"/>
                  </a:cubicBezTo>
                  <a:cubicBezTo>
                    <a:pt x="17937" y="1665"/>
                    <a:pt x="17974" y="1726"/>
                    <a:pt x="18023" y="1787"/>
                  </a:cubicBezTo>
                  <a:cubicBezTo>
                    <a:pt x="17998" y="1800"/>
                    <a:pt x="17974" y="1824"/>
                    <a:pt x="17949" y="1836"/>
                  </a:cubicBezTo>
                  <a:cubicBezTo>
                    <a:pt x="17557" y="2057"/>
                    <a:pt x="17066" y="2143"/>
                    <a:pt x="16637" y="2217"/>
                  </a:cubicBezTo>
                  <a:cubicBezTo>
                    <a:pt x="16455" y="2248"/>
                    <a:pt x="16265" y="2268"/>
                    <a:pt x="16076" y="2268"/>
                  </a:cubicBezTo>
                  <a:cubicBezTo>
                    <a:pt x="15816" y="2268"/>
                    <a:pt x="15558" y="2230"/>
                    <a:pt x="15324" y="2131"/>
                  </a:cubicBezTo>
                  <a:cubicBezTo>
                    <a:pt x="15103" y="2033"/>
                    <a:pt x="14894" y="1886"/>
                    <a:pt x="14759" y="1677"/>
                  </a:cubicBezTo>
                  <a:cubicBezTo>
                    <a:pt x="14808" y="1640"/>
                    <a:pt x="14858" y="1603"/>
                    <a:pt x="14907" y="1567"/>
                  </a:cubicBezTo>
                  <a:cubicBezTo>
                    <a:pt x="15066" y="1432"/>
                    <a:pt x="15213" y="1272"/>
                    <a:pt x="15324" y="1100"/>
                  </a:cubicBezTo>
                  <a:cubicBezTo>
                    <a:pt x="15385" y="1002"/>
                    <a:pt x="15434" y="929"/>
                    <a:pt x="15397" y="818"/>
                  </a:cubicBezTo>
                  <a:cubicBezTo>
                    <a:pt x="15361" y="720"/>
                    <a:pt x="15299" y="646"/>
                    <a:pt x="15213" y="597"/>
                  </a:cubicBezTo>
                  <a:cubicBezTo>
                    <a:pt x="15115" y="531"/>
                    <a:pt x="15006" y="502"/>
                    <a:pt x="14898" y="502"/>
                  </a:cubicBezTo>
                  <a:cubicBezTo>
                    <a:pt x="14646" y="502"/>
                    <a:pt x="14400" y="667"/>
                    <a:pt x="14305" y="916"/>
                  </a:cubicBezTo>
                  <a:cubicBezTo>
                    <a:pt x="14232" y="1125"/>
                    <a:pt x="14244" y="1358"/>
                    <a:pt x="14318" y="1567"/>
                  </a:cubicBezTo>
                  <a:cubicBezTo>
                    <a:pt x="13937" y="1775"/>
                    <a:pt x="13496" y="1910"/>
                    <a:pt x="13066" y="1971"/>
                  </a:cubicBezTo>
                  <a:cubicBezTo>
                    <a:pt x="12907" y="2002"/>
                    <a:pt x="12731" y="2027"/>
                    <a:pt x="12556" y="2027"/>
                  </a:cubicBezTo>
                  <a:cubicBezTo>
                    <a:pt x="12312" y="2027"/>
                    <a:pt x="12069" y="1979"/>
                    <a:pt x="11876" y="1836"/>
                  </a:cubicBezTo>
                  <a:cubicBezTo>
                    <a:pt x="11827" y="1800"/>
                    <a:pt x="11790" y="1751"/>
                    <a:pt x="11754" y="1702"/>
                  </a:cubicBezTo>
                  <a:cubicBezTo>
                    <a:pt x="12060" y="1518"/>
                    <a:pt x="12392" y="1248"/>
                    <a:pt x="12330" y="892"/>
                  </a:cubicBezTo>
                  <a:cubicBezTo>
                    <a:pt x="12287" y="699"/>
                    <a:pt x="12104" y="590"/>
                    <a:pt x="11920" y="590"/>
                  </a:cubicBezTo>
                  <a:cubicBezTo>
                    <a:pt x="11893" y="590"/>
                    <a:pt x="11866" y="593"/>
                    <a:pt x="11839" y="597"/>
                  </a:cubicBezTo>
                  <a:cubicBezTo>
                    <a:pt x="11668" y="634"/>
                    <a:pt x="11520" y="745"/>
                    <a:pt x="11422" y="892"/>
                  </a:cubicBezTo>
                  <a:cubicBezTo>
                    <a:pt x="11300" y="1076"/>
                    <a:pt x="11275" y="1321"/>
                    <a:pt x="11324" y="1554"/>
                  </a:cubicBezTo>
                  <a:cubicBezTo>
                    <a:pt x="11067" y="1677"/>
                    <a:pt x="10797" y="1775"/>
                    <a:pt x="10502" y="1836"/>
                  </a:cubicBezTo>
                  <a:cubicBezTo>
                    <a:pt x="10294" y="1879"/>
                    <a:pt x="10079" y="1901"/>
                    <a:pt x="9864" y="1901"/>
                  </a:cubicBezTo>
                  <a:cubicBezTo>
                    <a:pt x="9650" y="1901"/>
                    <a:pt x="9435" y="1879"/>
                    <a:pt x="9226" y="1836"/>
                  </a:cubicBezTo>
                  <a:cubicBezTo>
                    <a:pt x="8907" y="1775"/>
                    <a:pt x="8490" y="1677"/>
                    <a:pt x="8257" y="1407"/>
                  </a:cubicBezTo>
                  <a:cubicBezTo>
                    <a:pt x="8417" y="1297"/>
                    <a:pt x="8564" y="1174"/>
                    <a:pt x="8662" y="1002"/>
                  </a:cubicBezTo>
                  <a:cubicBezTo>
                    <a:pt x="8748" y="843"/>
                    <a:pt x="8797" y="622"/>
                    <a:pt x="8662" y="462"/>
                  </a:cubicBezTo>
                  <a:cubicBezTo>
                    <a:pt x="8582" y="375"/>
                    <a:pt x="8468" y="336"/>
                    <a:pt x="8354" y="336"/>
                  </a:cubicBezTo>
                  <a:cubicBezTo>
                    <a:pt x="8259" y="336"/>
                    <a:pt x="8163" y="363"/>
                    <a:pt x="8085" y="413"/>
                  </a:cubicBezTo>
                  <a:cubicBezTo>
                    <a:pt x="7791" y="597"/>
                    <a:pt x="7705" y="990"/>
                    <a:pt x="7815" y="1297"/>
                  </a:cubicBezTo>
                  <a:cubicBezTo>
                    <a:pt x="7705" y="1370"/>
                    <a:pt x="7582" y="1432"/>
                    <a:pt x="7472" y="1481"/>
                  </a:cubicBezTo>
                  <a:cubicBezTo>
                    <a:pt x="7055" y="1677"/>
                    <a:pt x="6613" y="1787"/>
                    <a:pt x="6159" y="1812"/>
                  </a:cubicBezTo>
                  <a:cubicBezTo>
                    <a:pt x="6085" y="1816"/>
                    <a:pt x="6010" y="1819"/>
                    <a:pt x="5934" y="1819"/>
                  </a:cubicBezTo>
                  <a:cubicBezTo>
                    <a:pt x="5583" y="1819"/>
                    <a:pt x="5220" y="1767"/>
                    <a:pt x="4908" y="1616"/>
                  </a:cubicBezTo>
                  <a:cubicBezTo>
                    <a:pt x="4797" y="1567"/>
                    <a:pt x="4687" y="1493"/>
                    <a:pt x="4589" y="1419"/>
                  </a:cubicBezTo>
                  <a:cubicBezTo>
                    <a:pt x="4760" y="1309"/>
                    <a:pt x="4895" y="1174"/>
                    <a:pt x="4994" y="1002"/>
                  </a:cubicBezTo>
                  <a:cubicBezTo>
                    <a:pt x="5092" y="830"/>
                    <a:pt x="5116" y="610"/>
                    <a:pt x="5006" y="426"/>
                  </a:cubicBezTo>
                  <a:cubicBezTo>
                    <a:pt x="4915" y="277"/>
                    <a:pt x="4749" y="203"/>
                    <a:pt x="4569" y="203"/>
                  </a:cubicBezTo>
                  <a:cubicBezTo>
                    <a:pt x="4555" y="203"/>
                    <a:pt x="4541" y="204"/>
                    <a:pt x="4527" y="205"/>
                  </a:cubicBezTo>
                  <a:cubicBezTo>
                    <a:pt x="4086" y="242"/>
                    <a:pt x="3877" y="696"/>
                    <a:pt x="4000" y="1100"/>
                  </a:cubicBezTo>
                  <a:cubicBezTo>
                    <a:pt x="4012" y="1174"/>
                    <a:pt x="4037" y="1248"/>
                    <a:pt x="4073" y="1309"/>
                  </a:cubicBezTo>
                  <a:cubicBezTo>
                    <a:pt x="3865" y="1407"/>
                    <a:pt x="3656" y="1481"/>
                    <a:pt x="3435" y="1530"/>
                  </a:cubicBezTo>
                  <a:cubicBezTo>
                    <a:pt x="3111" y="1617"/>
                    <a:pt x="2781" y="1661"/>
                    <a:pt x="2444" y="1661"/>
                  </a:cubicBezTo>
                  <a:cubicBezTo>
                    <a:pt x="2309" y="1661"/>
                    <a:pt x="2173" y="1654"/>
                    <a:pt x="2037" y="1640"/>
                  </a:cubicBezTo>
                  <a:cubicBezTo>
                    <a:pt x="1632" y="1603"/>
                    <a:pt x="1166" y="1505"/>
                    <a:pt x="871" y="1199"/>
                  </a:cubicBezTo>
                  <a:cubicBezTo>
                    <a:pt x="945" y="1137"/>
                    <a:pt x="1006" y="1051"/>
                    <a:pt x="1068" y="978"/>
                  </a:cubicBezTo>
                  <a:cubicBezTo>
                    <a:pt x="1252" y="732"/>
                    <a:pt x="1374" y="242"/>
                    <a:pt x="1043" y="45"/>
                  </a:cubicBezTo>
                  <a:cubicBezTo>
                    <a:pt x="991" y="14"/>
                    <a:pt x="937" y="0"/>
                    <a:pt x="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867122" y="1594752"/>
              <a:ext cx="455970" cy="73525"/>
            </a:xfrm>
            <a:custGeom>
              <a:avLst/>
              <a:gdLst/>
              <a:ahLst/>
              <a:cxnLst/>
              <a:rect l="l" t="t" r="r" b="b"/>
              <a:pathLst>
                <a:path w="14797" h="2386" extrusionOk="0">
                  <a:moveTo>
                    <a:pt x="4457" y="469"/>
                  </a:moveTo>
                  <a:cubicBezTo>
                    <a:pt x="4489" y="469"/>
                    <a:pt x="4511" y="486"/>
                    <a:pt x="4503" y="533"/>
                  </a:cubicBezTo>
                  <a:cubicBezTo>
                    <a:pt x="4479" y="692"/>
                    <a:pt x="4331" y="815"/>
                    <a:pt x="4209" y="901"/>
                  </a:cubicBezTo>
                  <a:cubicBezTo>
                    <a:pt x="4197" y="803"/>
                    <a:pt x="4209" y="704"/>
                    <a:pt x="4258" y="606"/>
                  </a:cubicBezTo>
                  <a:cubicBezTo>
                    <a:pt x="4282" y="557"/>
                    <a:pt x="4331" y="508"/>
                    <a:pt x="4393" y="484"/>
                  </a:cubicBezTo>
                  <a:cubicBezTo>
                    <a:pt x="4415" y="475"/>
                    <a:pt x="4438" y="469"/>
                    <a:pt x="4457" y="469"/>
                  </a:cubicBezTo>
                  <a:close/>
                  <a:moveTo>
                    <a:pt x="677" y="328"/>
                  </a:moveTo>
                  <a:cubicBezTo>
                    <a:pt x="707" y="328"/>
                    <a:pt x="736" y="334"/>
                    <a:pt x="761" y="349"/>
                  </a:cubicBezTo>
                  <a:cubicBezTo>
                    <a:pt x="921" y="434"/>
                    <a:pt x="810" y="631"/>
                    <a:pt x="737" y="729"/>
                  </a:cubicBezTo>
                  <a:cubicBezTo>
                    <a:pt x="663" y="815"/>
                    <a:pt x="577" y="888"/>
                    <a:pt x="479" y="950"/>
                  </a:cubicBezTo>
                  <a:cubicBezTo>
                    <a:pt x="405" y="803"/>
                    <a:pt x="356" y="631"/>
                    <a:pt x="430" y="484"/>
                  </a:cubicBezTo>
                  <a:cubicBezTo>
                    <a:pt x="468" y="399"/>
                    <a:pt x="578" y="328"/>
                    <a:pt x="677" y="328"/>
                  </a:cubicBezTo>
                  <a:close/>
                  <a:moveTo>
                    <a:pt x="10989" y="631"/>
                  </a:moveTo>
                  <a:cubicBezTo>
                    <a:pt x="11052" y="631"/>
                    <a:pt x="11117" y="649"/>
                    <a:pt x="11153" y="692"/>
                  </a:cubicBezTo>
                  <a:cubicBezTo>
                    <a:pt x="11030" y="876"/>
                    <a:pt x="10883" y="1036"/>
                    <a:pt x="10711" y="1158"/>
                  </a:cubicBezTo>
                  <a:cubicBezTo>
                    <a:pt x="10711" y="1146"/>
                    <a:pt x="10711" y="1134"/>
                    <a:pt x="10699" y="1122"/>
                  </a:cubicBezTo>
                  <a:cubicBezTo>
                    <a:pt x="10674" y="974"/>
                    <a:pt x="10699" y="729"/>
                    <a:pt x="10871" y="655"/>
                  </a:cubicBezTo>
                  <a:cubicBezTo>
                    <a:pt x="10901" y="640"/>
                    <a:pt x="10944" y="631"/>
                    <a:pt x="10989" y="631"/>
                  </a:cubicBezTo>
                  <a:close/>
                  <a:moveTo>
                    <a:pt x="8034" y="712"/>
                  </a:moveTo>
                  <a:cubicBezTo>
                    <a:pt x="8061" y="712"/>
                    <a:pt x="8083" y="724"/>
                    <a:pt x="8098" y="753"/>
                  </a:cubicBezTo>
                  <a:cubicBezTo>
                    <a:pt x="8123" y="803"/>
                    <a:pt x="8049" y="901"/>
                    <a:pt x="8024" y="938"/>
                  </a:cubicBezTo>
                  <a:cubicBezTo>
                    <a:pt x="7963" y="1011"/>
                    <a:pt x="7877" y="1072"/>
                    <a:pt x="7791" y="1134"/>
                  </a:cubicBezTo>
                  <a:cubicBezTo>
                    <a:pt x="7779" y="1146"/>
                    <a:pt x="7754" y="1158"/>
                    <a:pt x="7742" y="1171"/>
                  </a:cubicBezTo>
                  <a:cubicBezTo>
                    <a:pt x="7730" y="1060"/>
                    <a:pt x="7754" y="962"/>
                    <a:pt x="7804" y="876"/>
                  </a:cubicBezTo>
                  <a:cubicBezTo>
                    <a:pt x="7831" y="830"/>
                    <a:pt x="7951" y="712"/>
                    <a:pt x="8034" y="712"/>
                  </a:cubicBezTo>
                  <a:close/>
                  <a:moveTo>
                    <a:pt x="14564" y="459"/>
                  </a:moveTo>
                  <a:cubicBezTo>
                    <a:pt x="14183" y="484"/>
                    <a:pt x="13950" y="839"/>
                    <a:pt x="13975" y="1195"/>
                  </a:cubicBezTo>
                  <a:cubicBezTo>
                    <a:pt x="14171" y="1048"/>
                    <a:pt x="14355" y="888"/>
                    <a:pt x="14539" y="741"/>
                  </a:cubicBezTo>
                  <a:lnTo>
                    <a:pt x="14564" y="717"/>
                  </a:lnTo>
                  <a:cubicBezTo>
                    <a:pt x="14637" y="655"/>
                    <a:pt x="14711" y="582"/>
                    <a:pt x="14797" y="508"/>
                  </a:cubicBezTo>
                  <a:cubicBezTo>
                    <a:pt x="14735" y="471"/>
                    <a:pt x="14649" y="459"/>
                    <a:pt x="14564" y="459"/>
                  </a:cubicBezTo>
                  <a:close/>
                  <a:moveTo>
                    <a:pt x="701" y="1"/>
                  </a:moveTo>
                  <a:cubicBezTo>
                    <a:pt x="680" y="1"/>
                    <a:pt x="659" y="2"/>
                    <a:pt x="639" y="5"/>
                  </a:cubicBezTo>
                  <a:cubicBezTo>
                    <a:pt x="209" y="42"/>
                    <a:pt x="1" y="447"/>
                    <a:pt x="74" y="827"/>
                  </a:cubicBezTo>
                  <a:cubicBezTo>
                    <a:pt x="87" y="852"/>
                    <a:pt x="87" y="876"/>
                    <a:pt x="99" y="901"/>
                  </a:cubicBezTo>
                  <a:cubicBezTo>
                    <a:pt x="111" y="974"/>
                    <a:pt x="136" y="1036"/>
                    <a:pt x="172" y="1097"/>
                  </a:cubicBezTo>
                  <a:cubicBezTo>
                    <a:pt x="234" y="1207"/>
                    <a:pt x="295" y="1306"/>
                    <a:pt x="369" y="1379"/>
                  </a:cubicBezTo>
                  <a:cubicBezTo>
                    <a:pt x="675" y="1710"/>
                    <a:pt x="1154" y="1870"/>
                    <a:pt x="1620" y="1919"/>
                  </a:cubicBezTo>
                  <a:cubicBezTo>
                    <a:pt x="1755" y="1939"/>
                    <a:pt x="1890" y="1948"/>
                    <a:pt x="2021" y="1948"/>
                  </a:cubicBezTo>
                  <a:cubicBezTo>
                    <a:pt x="2128" y="1948"/>
                    <a:pt x="2232" y="1942"/>
                    <a:pt x="2332" y="1931"/>
                  </a:cubicBezTo>
                  <a:cubicBezTo>
                    <a:pt x="2798" y="1907"/>
                    <a:pt x="3252" y="1784"/>
                    <a:pt x="3681" y="1588"/>
                  </a:cubicBezTo>
                  <a:cubicBezTo>
                    <a:pt x="3816" y="1539"/>
                    <a:pt x="3951" y="1465"/>
                    <a:pt x="4074" y="1391"/>
                  </a:cubicBezTo>
                  <a:cubicBezTo>
                    <a:pt x="4307" y="1674"/>
                    <a:pt x="4700" y="1833"/>
                    <a:pt x="5055" y="1919"/>
                  </a:cubicBezTo>
                  <a:cubicBezTo>
                    <a:pt x="5345" y="1994"/>
                    <a:pt x="5647" y="2029"/>
                    <a:pt x="5948" y="2029"/>
                  </a:cubicBezTo>
                  <a:cubicBezTo>
                    <a:pt x="6092" y="2029"/>
                    <a:pt x="6237" y="2021"/>
                    <a:pt x="6380" y="2005"/>
                  </a:cubicBezTo>
                  <a:cubicBezTo>
                    <a:pt x="6785" y="1956"/>
                    <a:pt x="7190" y="1833"/>
                    <a:pt x="7558" y="1661"/>
                  </a:cubicBezTo>
                  <a:cubicBezTo>
                    <a:pt x="7779" y="2005"/>
                    <a:pt x="8208" y="2140"/>
                    <a:pt x="8601" y="2152"/>
                  </a:cubicBezTo>
                  <a:cubicBezTo>
                    <a:pt x="8628" y="2153"/>
                    <a:pt x="8656" y="2153"/>
                    <a:pt x="8683" y="2153"/>
                  </a:cubicBezTo>
                  <a:cubicBezTo>
                    <a:pt x="9086" y="2153"/>
                    <a:pt x="9498" y="2070"/>
                    <a:pt x="9877" y="1944"/>
                  </a:cubicBezTo>
                  <a:cubicBezTo>
                    <a:pt x="10122" y="1870"/>
                    <a:pt x="10355" y="1772"/>
                    <a:pt x="10576" y="1649"/>
                  </a:cubicBezTo>
                  <a:cubicBezTo>
                    <a:pt x="10625" y="1723"/>
                    <a:pt x="10674" y="1796"/>
                    <a:pt x="10736" y="1858"/>
                  </a:cubicBezTo>
                  <a:cubicBezTo>
                    <a:pt x="11092" y="2213"/>
                    <a:pt x="11533" y="2361"/>
                    <a:pt x="11999" y="2385"/>
                  </a:cubicBezTo>
                  <a:cubicBezTo>
                    <a:pt x="12245" y="2275"/>
                    <a:pt x="12490" y="2152"/>
                    <a:pt x="12723" y="2017"/>
                  </a:cubicBezTo>
                  <a:lnTo>
                    <a:pt x="12723" y="2017"/>
                  </a:lnTo>
                  <a:cubicBezTo>
                    <a:pt x="12553" y="2046"/>
                    <a:pt x="12378" y="2064"/>
                    <a:pt x="12202" y="2064"/>
                  </a:cubicBezTo>
                  <a:cubicBezTo>
                    <a:pt x="11935" y="2064"/>
                    <a:pt x="11667" y="2023"/>
                    <a:pt x="11423" y="1919"/>
                  </a:cubicBezTo>
                  <a:cubicBezTo>
                    <a:pt x="11202" y="1821"/>
                    <a:pt x="10993" y="1674"/>
                    <a:pt x="10858" y="1477"/>
                  </a:cubicBezTo>
                  <a:cubicBezTo>
                    <a:pt x="10907" y="1441"/>
                    <a:pt x="10957" y="1404"/>
                    <a:pt x="11006" y="1355"/>
                  </a:cubicBezTo>
                  <a:cubicBezTo>
                    <a:pt x="11165" y="1232"/>
                    <a:pt x="11312" y="1072"/>
                    <a:pt x="11423" y="901"/>
                  </a:cubicBezTo>
                  <a:cubicBezTo>
                    <a:pt x="11484" y="803"/>
                    <a:pt x="11533" y="717"/>
                    <a:pt x="11496" y="606"/>
                  </a:cubicBezTo>
                  <a:cubicBezTo>
                    <a:pt x="11460" y="520"/>
                    <a:pt x="11398" y="447"/>
                    <a:pt x="11312" y="398"/>
                  </a:cubicBezTo>
                  <a:cubicBezTo>
                    <a:pt x="11211" y="326"/>
                    <a:pt x="11100" y="294"/>
                    <a:pt x="10991" y="294"/>
                  </a:cubicBezTo>
                  <a:cubicBezTo>
                    <a:pt x="10745" y="294"/>
                    <a:pt x="10510" y="458"/>
                    <a:pt x="10417" y="704"/>
                  </a:cubicBezTo>
                  <a:cubicBezTo>
                    <a:pt x="10331" y="925"/>
                    <a:pt x="10343" y="1146"/>
                    <a:pt x="10417" y="1355"/>
                  </a:cubicBezTo>
                  <a:cubicBezTo>
                    <a:pt x="10036" y="1575"/>
                    <a:pt x="9595" y="1698"/>
                    <a:pt x="9165" y="1772"/>
                  </a:cubicBezTo>
                  <a:cubicBezTo>
                    <a:pt x="9015" y="1801"/>
                    <a:pt x="8848" y="1822"/>
                    <a:pt x="8682" y="1822"/>
                  </a:cubicBezTo>
                  <a:cubicBezTo>
                    <a:pt x="8429" y="1822"/>
                    <a:pt x="8175" y="1773"/>
                    <a:pt x="7975" y="1625"/>
                  </a:cubicBezTo>
                  <a:cubicBezTo>
                    <a:pt x="7926" y="1600"/>
                    <a:pt x="7889" y="1551"/>
                    <a:pt x="7853" y="1502"/>
                  </a:cubicBezTo>
                  <a:cubicBezTo>
                    <a:pt x="8159" y="1318"/>
                    <a:pt x="8491" y="1048"/>
                    <a:pt x="8429" y="692"/>
                  </a:cubicBezTo>
                  <a:cubicBezTo>
                    <a:pt x="8387" y="491"/>
                    <a:pt x="8207" y="390"/>
                    <a:pt x="8025" y="390"/>
                  </a:cubicBezTo>
                  <a:cubicBezTo>
                    <a:pt x="7996" y="390"/>
                    <a:pt x="7967" y="393"/>
                    <a:pt x="7938" y="398"/>
                  </a:cubicBezTo>
                  <a:cubicBezTo>
                    <a:pt x="7767" y="434"/>
                    <a:pt x="7619" y="545"/>
                    <a:pt x="7521" y="680"/>
                  </a:cubicBezTo>
                  <a:cubicBezTo>
                    <a:pt x="7399" y="876"/>
                    <a:pt x="7374" y="1122"/>
                    <a:pt x="7423" y="1342"/>
                  </a:cubicBezTo>
                  <a:cubicBezTo>
                    <a:pt x="7166" y="1477"/>
                    <a:pt x="6896" y="1575"/>
                    <a:pt x="6613" y="1625"/>
                  </a:cubicBezTo>
                  <a:cubicBezTo>
                    <a:pt x="6390" y="1671"/>
                    <a:pt x="6160" y="1695"/>
                    <a:pt x="5928" y="1695"/>
                  </a:cubicBezTo>
                  <a:cubicBezTo>
                    <a:pt x="5727" y="1695"/>
                    <a:pt x="5525" y="1677"/>
                    <a:pt x="5325" y="1637"/>
                  </a:cubicBezTo>
                  <a:cubicBezTo>
                    <a:pt x="5006" y="1575"/>
                    <a:pt x="4589" y="1465"/>
                    <a:pt x="4356" y="1207"/>
                  </a:cubicBezTo>
                  <a:cubicBezTo>
                    <a:pt x="4516" y="1097"/>
                    <a:pt x="4663" y="974"/>
                    <a:pt x="4761" y="803"/>
                  </a:cubicBezTo>
                  <a:cubicBezTo>
                    <a:pt x="4847" y="643"/>
                    <a:pt x="4896" y="422"/>
                    <a:pt x="4761" y="263"/>
                  </a:cubicBezTo>
                  <a:cubicBezTo>
                    <a:pt x="4682" y="171"/>
                    <a:pt x="4573" y="132"/>
                    <a:pt x="4461" y="132"/>
                  </a:cubicBezTo>
                  <a:cubicBezTo>
                    <a:pt x="4363" y="132"/>
                    <a:pt x="4264" y="162"/>
                    <a:pt x="4184" y="214"/>
                  </a:cubicBezTo>
                  <a:cubicBezTo>
                    <a:pt x="3890" y="398"/>
                    <a:pt x="3804" y="778"/>
                    <a:pt x="3914" y="1097"/>
                  </a:cubicBezTo>
                  <a:cubicBezTo>
                    <a:pt x="3804" y="1171"/>
                    <a:pt x="3694" y="1220"/>
                    <a:pt x="3571" y="1281"/>
                  </a:cubicBezTo>
                  <a:cubicBezTo>
                    <a:pt x="3154" y="1465"/>
                    <a:pt x="2712" y="1588"/>
                    <a:pt x="2258" y="1612"/>
                  </a:cubicBezTo>
                  <a:cubicBezTo>
                    <a:pt x="2201" y="1614"/>
                    <a:pt x="2144" y="1615"/>
                    <a:pt x="2087" y="1615"/>
                  </a:cubicBezTo>
                  <a:cubicBezTo>
                    <a:pt x="1722" y="1615"/>
                    <a:pt x="1348" y="1575"/>
                    <a:pt x="1019" y="1416"/>
                  </a:cubicBezTo>
                  <a:cubicBezTo>
                    <a:pt x="896" y="1367"/>
                    <a:pt x="786" y="1293"/>
                    <a:pt x="688" y="1207"/>
                  </a:cubicBezTo>
                  <a:cubicBezTo>
                    <a:pt x="859" y="1097"/>
                    <a:pt x="994" y="962"/>
                    <a:pt x="1093" y="803"/>
                  </a:cubicBezTo>
                  <a:cubicBezTo>
                    <a:pt x="1191" y="619"/>
                    <a:pt x="1215" y="410"/>
                    <a:pt x="1105" y="226"/>
                  </a:cubicBezTo>
                  <a:cubicBezTo>
                    <a:pt x="1018" y="84"/>
                    <a:pt x="863"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35"/>
          <p:cNvGrpSpPr/>
          <p:nvPr/>
        </p:nvGrpSpPr>
        <p:grpSpPr>
          <a:xfrm>
            <a:off x="8232209" y="104833"/>
            <a:ext cx="794882" cy="828632"/>
            <a:chOff x="2747509" y="475829"/>
            <a:chExt cx="677129" cy="705879"/>
          </a:xfrm>
        </p:grpSpPr>
        <p:sp>
          <p:nvSpPr>
            <p:cNvPr id="1527" name="Google Shape;1527;p35"/>
            <p:cNvSpPr/>
            <p:nvPr/>
          </p:nvSpPr>
          <p:spPr>
            <a:xfrm>
              <a:off x="3039758" y="594559"/>
              <a:ext cx="98331" cy="173550"/>
            </a:xfrm>
            <a:custGeom>
              <a:avLst/>
              <a:gdLst/>
              <a:ahLst/>
              <a:cxnLst/>
              <a:rect l="l" t="t" r="r" b="b"/>
              <a:pathLst>
                <a:path w="3191" h="5632" extrusionOk="0">
                  <a:moveTo>
                    <a:pt x="1472" y="0"/>
                  </a:moveTo>
                  <a:cubicBezTo>
                    <a:pt x="0" y="0"/>
                    <a:pt x="1472" y="5631"/>
                    <a:pt x="1472" y="5631"/>
                  </a:cubicBezTo>
                  <a:cubicBezTo>
                    <a:pt x="1472" y="5631"/>
                    <a:pt x="3190" y="0"/>
                    <a:pt x="14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3068478" y="534069"/>
              <a:ext cx="34451" cy="34420"/>
            </a:xfrm>
            <a:custGeom>
              <a:avLst/>
              <a:gdLst/>
              <a:ahLst/>
              <a:cxnLst/>
              <a:rect l="l" t="t" r="r" b="b"/>
              <a:pathLst>
                <a:path w="1118" h="1117" extrusionOk="0">
                  <a:moveTo>
                    <a:pt x="565" y="0"/>
                  </a:moveTo>
                  <a:cubicBezTo>
                    <a:pt x="258" y="0"/>
                    <a:pt x="1" y="258"/>
                    <a:pt x="1" y="565"/>
                  </a:cubicBezTo>
                  <a:cubicBezTo>
                    <a:pt x="1" y="871"/>
                    <a:pt x="258" y="1117"/>
                    <a:pt x="565" y="1117"/>
                  </a:cubicBezTo>
                  <a:cubicBezTo>
                    <a:pt x="872" y="1117"/>
                    <a:pt x="1117" y="871"/>
                    <a:pt x="1117" y="565"/>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a:off x="3068478" y="475829"/>
              <a:ext cx="34451" cy="34451"/>
            </a:xfrm>
            <a:custGeom>
              <a:avLst/>
              <a:gdLst/>
              <a:ahLst/>
              <a:cxnLst/>
              <a:rect l="l" t="t" r="r" b="b"/>
              <a:pathLst>
                <a:path w="1118" h="1118" extrusionOk="0">
                  <a:moveTo>
                    <a:pt x="565" y="1"/>
                  </a:moveTo>
                  <a:cubicBezTo>
                    <a:pt x="258" y="1"/>
                    <a:pt x="1" y="258"/>
                    <a:pt x="1" y="565"/>
                  </a:cubicBezTo>
                  <a:cubicBezTo>
                    <a:pt x="1" y="872"/>
                    <a:pt x="258" y="1117"/>
                    <a:pt x="565" y="1117"/>
                  </a:cubicBezTo>
                  <a:cubicBezTo>
                    <a:pt x="872" y="1117"/>
                    <a:pt x="1117" y="872"/>
                    <a:pt x="1117" y="565"/>
                  </a:cubicBezTo>
                  <a:cubicBezTo>
                    <a:pt x="1117" y="258"/>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3039758" y="889428"/>
              <a:ext cx="98331" cy="173581"/>
            </a:xfrm>
            <a:custGeom>
              <a:avLst/>
              <a:gdLst/>
              <a:ahLst/>
              <a:cxnLst/>
              <a:rect l="l" t="t" r="r" b="b"/>
              <a:pathLst>
                <a:path w="3191" h="5633" extrusionOk="0">
                  <a:moveTo>
                    <a:pt x="1472" y="1"/>
                  </a:moveTo>
                  <a:cubicBezTo>
                    <a:pt x="1472" y="1"/>
                    <a:pt x="0" y="5632"/>
                    <a:pt x="1472" y="5632"/>
                  </a:cubicBezTo>
                  <a:cubicBezTo>
                    <a:pt x="3190" y="5632"/>
                    <a:pt x="1472" y="1"/>
                    <a:pt x="14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a:off x="3068478" y="1089047"/>
              <a:ext cx="34451" cy="34451"/>
            </a:xfrm>
            <a:custGeom>
              <a:avLst/>
              <a:gdLst/>
              <a:ahLst/>
              <a:cxnLst/>
              <a:rect l="l" t="t" r="r" b="b"/>
              <a:pathLst>
                <a:path w="1118" h="1118" extrusionOk="0">
                  <a:moveTo>
                    <a:pt x="565" y="1"/>
                  </a:moveTo>
                  <a:cubicBezTo>
                    <a:pt x="258" y="1"/>
                    <a:pt x="1" y="246"/>
                    <a:pt x="1" y="553"/>
                  </a:cubicBezTo>
                  <a:cubicBezTo>
                    <a:pt x="1" y="859"/>
                    <a:pt x="258" y="1117"/>
                    <a:pt x="565" y="1117"/>
                  </a:cubicBezTo>
                  <a:cubicBezTo>
                    <a:pt x="872" y="1117"/>
                    <a:pt x="1117" y="859"/>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3068478" y="1147257"/>
              <a:ext cx="34451" cy="34451"/>
            </a:xfrm>
            <a:custGeom>
              <a:avLst/>
              <a:gdLst/>
              <a:ahLst/>
              <a:cxnLst/>
              <a:rect l="l" t="t" r="r" b="b"/>
              <a:pathLst>
                <a:path w="1118" h="1118" extrusionOk="0">
                  <a:moveTo>
                    <a:pt x="565" y="1"/>
                  </a:moveTo>
                  <a:cubicBezTo>
                    <a:pt x="258" y="1"/>
                    <a:pt x="1" y="246"/>
                    <a:pt x="1" y="553"/>
                  </a:cubicBezTo>
                  <a:cubicBezTo>
                    <a:pt x="1" y="860"/>
                    <a:pt x="258" y="1117"/>
                    <a:pt x="565" y="1117"/>
                  </a:cubicBezTo>
                  <a:cubicBezTo>
                    <a:pt x="872" y="1117"/>
                    <a:pt x="1117" y="860"/>
                    <a:pt x="1117" y="553"/>
                  </a:cubicBezTo>
                  <a:cubicBezTo>
                    <a:pt x="1117" y="246"/>
                    <a:pt x="872" y="1"/>
                    <a:pt x="5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5"/>
            <p:cNvSpPr/>
            <p:nvPr/>
          </p:nvSpPr>
          <p:spPr>
            <a:xfrm>
              <a:off x="3132758" y="815410"/>
              <a:ext cx="173550" cy="43572"/>
            </a:xfrm>
            <a:custGeom>
              <a:avLst/>
              <a:gdLst/>
              <a:ahLst/>
              <a:cxnLst/>
              <a:rect l="l" t="t" r="r" b="b"/>
              <a:pathLst>
                <a:path w="5632" h="1414" extrusionOk="0">
                  <a:moveTo>
                    <a:pt x="4172" y="1"/>
                  </a:moveTo>
                  <a:cubicBezTo>
                    <a:pt x="2503" y="1"/>
                    <a:pt x="0" y="759"/>
                    <a:pt x="0" y="759"/>
                  </a:cubicBezTo>
                  <a:cubicBezTo>
                    <a:pt x="0" y="759"/>
                    <a:pt x="2503" y="1413"/>
                    <a:pt x="4172" y="1413"/>
                  </a:cubicBezTo>
                  <a:cubicBezTo>
                    <a:pt x="5006" y="1413"/>
                    <a:pt x="5632" y="1249"/>
                    <a:pt x="5632" y="759"/>
                  </a:cubicBezTo>
                  <a:cubicBezTo>
                    <a:pt x="5632" y="190"/>
                    <a:pt x="5006" y="1"/>
                    <a:pt x="41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5"/>
            <p:cNvSpPr/>
            <p:nvPr/>
          </p:nvSpPr>
          <p:spPr>
            <a:xfrm>
              <a:off x="3331977" y="821019"/>
              <a:ext cx="34451" cy="34420"/>
            </a:xfrm>
            <a:custGeom>
              <a:avLst/>
              <a:gdLst/>
              <a:ahLst/>
              <a:cxnLst/>
              <a:rect l="l" t="t" r="r" b="b"/>
              <a:pathLst>
                <a:path w="1118" h="1117" extrusionOk="0">
                  <a:moveTo>
                    <a:pt x="565" y="0"/>
                  </a:moveTo>
                  <a:cubicBezTo>
                    <a:pt x="259" y="0"/>
                    <a:pt x="1" y="258"/>
                    <a:pt x="1" y="564"/>
                  </a:cubicBezTo>
                  <a:cubicBezTo>
                    <a:pt x="1" y="871"/>
                    <a:pt x="259" y="1117"/>
                    <a:pt x="565" y="1117"/>
                  </a:cubicBezTo>
                  <a:cubicBezTo>
                    <a:pt x="872" y="1117"/>
                    <a:pt x="1117" y="871"/>
                    <a:pt x="1117" y="564"/>
                  </a:cubicBezTo>
                  <a:cubicBezTo>
                    <a:pt x="1117" y="258"/>
                    <a:pt x="872" y="0"/>
                    <a:pt x="56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3390587"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2865838" y="815410"/>
              <a:ext cx="173550" cy="43572"/>
            </a:xfrm>
            <a:custGeom>
              <a:avLst/>
              <a:gdLst/>
              <a:ahLst/>
              <a:cxnLst/>
              <a:rect l="l" t="t" r="r" b="b"/>
              <a:pathLst>
                <a:path w="5632" h="1414" extrusionOk="0">
                  <a:moveTo>
                    <a:pt x="1461" y="1"/>
                  </a:moveTo>
                  <a:cubicBezTo>
                    <a:pt x="626" y="1"/>
                    <a:pt x="1" y="190"/>
                    <a:pt x="1" y="759"/>
                  </a:cubicBezTo>
                  <a:cubicBezTo>
                    <a:pt x="1" y="1249"/>
                    <a:pt x="626" y="1413"/>
                    <a:pt x="1461" y="1413"/>
                  </a:cubicBezTo>
                  <a:cubicBezTo>
                    <a:pt x="3129" y="1413"/>
                    <a:pt x="5632" y="759"/>
                    <a:pt x="5632" y="759"/>
                  </a:cubicBezTo>
                  <a:cubicBezTo>
                    <a:pt x="5632" y="759"/>
                    <a:pt x="3129" y="1"/>
                    <a:pt x="14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5"/>
            <p:cNvSpPr/>
            <p:nvPr/>
          </p:nvSpPr>
          <p:spPr>
            <a:xfrm>
              <a:off x="2805718" y="821019"/>
              <a:ext cx="34081" cy="34420"/>
            </a:xfrm>
            <a:custGeom>
              <a:avLst/>
              <a:gdLst/>
              <a:ahLst/>
              <a:cxnLst/>
              <a:rect l="l" t="t" r="r" b="b"/>
              <a:pathLst>
                <a:path w="1106" h="1117" extrusionOk="0">
                  <a:moveTo>
                    <a:pt x="553" y="0"/>
                  </a:moveTo>
                  <a:cubicBezTo>
                    <a:pt x="246" y="0"/>
                    <a:pt x="1" y="258"/>
                    <a:pt x="1" y="564"/>
                  </a:cubicBezTo>
                  <a:cubicBezTo>
                    <a:pt x="1" y="871"/>
                    <a:pt x="246" y="1117"/>
                    <a:pt x="553" y="1117"/>
                  </a:cubicBezTo>
                  <a:cubicBezTo>
                    <a:pt x="860" y="1117"/>
                    <a:pt x="1105" y="871"/>
                    <a:pt x="1105" y="564"/>
                  </a:cubicBezTo>
                  <a:cubicBezTo>
                    <a:pt x="1105" y="258"/>
                    <a:pt x="860"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5"/>
            <p:cNvSpPr/>
            <p:nvPr/>
          </p:nvSpPr>
          <p:spPr>
            <a:xfrm>
              <a:off x="2747509" y="821019"/>
              <a:ext cx="34051" cy="34420"/>
            </a:xfrm>
            <a:custGeom>
              <a:avLst/>
              <a:gdLst/>
              <a:ahLst/>
              <a:cxnLst/>
              <a:rect l="l" t="t" r="r" b="b"/>
              <a:pathLst>
                <a:path w="1105" h="1117" extrusionOk="0">
                  <a:moveTo>
                    <a:pt x="553" y="0"/>
                  </a:moveTo>
                  <a:cubicBezTo>
                    <a:pt x="246" y="0"/>
                    <a:pt x="1" y="258"/>
                    <a:pt x="1" y="564"/>
                  </a:cubicBezTo>
                  <a:cubicBezTo>
                    <a:pt x="1" y="871"/>
                    <a:pt x="246" y="1117"/>
                    <a:pt x="553" y="1117"/>
                  </a:cubicBezTo>
                  <a:cubicBezTo>
                    <a:pt x="859" y="1117"/>
                    <a:pt x="1105" y="871"/>
                    <a:pt x="1105" y="564"/>
                  </a:cubicBezTo>
                  <a:cubicBezTo>
                    <a:pt x="1105" y="258"/>
                    <a:pt x="859" y="0"/>
                    <a:pt x="55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5"/>
            <p:cNvSpPr/>
            <p:nvPr/>
          </p:nvSpPr>
          <p:spPr>
            <a:xfrm>
              <a:off x="3039358" y="784349"/>
              <a:ext cx="91921" cy="87361"/>
            </a:xfrm>
            <a:custGeom>
              <a:avLst/>
              <a:gdLst/>
              <a:ahLst/>
              <a:cxnLst/>
              <a:rect l="l" t="t" r="r" b="b"/>
              <a:pathLst>
                <a:path w="2983" h="2835" extrusionOk="0">
                  <a:moveTo>
                    <a:pt x="1485" y="0"/>
                  </a:moveTo>
                  <a:lnTo>
                    <a:pt x="1032" y="932"/>
                  </a:lnTo>
                  <a:lnTo>
                    <a:pt x="1" y="1080"/>
                  </a:lnTo>
                  <a:lnTo>
                    <a:pt x="749" y="1804"/>
                  </a:lnTo>
                  <a:lnTo>
                    <a:pt x="565" y="2834"/>
                  </a:lnTo>
                  <a:lnTo>
                    <a:pt x="1485" y="2356"/>
                  </a:lnTo>
                  <a:lnTo>
                    <a:pt x="2418" y="2834"/>
                  </a:lnTo>
                  <a:lnTo>
                    <a:pt x="2234" y="1804"/>
                  </a:lnTo>
                  <a:lnTo>
                    <a:pt x="2982" y="1080"/>
                  </a:lnTo>
                  <a:lnTo>
                    <a:pt x="1952" y="932"/>
                  </a:lnTo>
                  <a:lnTo>
                    <a:pt x="1485"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5"/>
            <p:cNvSpPr/>
            <p:nvPr/>
          </p:nvSpPr>
          <p:spPr>
            <a:xfrm>
              <a:off x="2978868" y="708359"/>
              <a:ext cx="73401" cy="73371"/>
            </a:xfrm>
            <a:custGeom>
              <a:avLst/>
              <a:gdLst/>
              <a:ahLst/>
              <a:cxnLst/>
              <a:rect l="l" t="t" r="r" b="b"/>
              <a:pathLst>
                <a:path w="2382" h="2381" extrusionOk="0">
                  <a:moveTo>
                    <a:pt x="1" y="0"/>
                  </a:moveTo>
                  <a:lnTo>
                    <a:pt x="238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5"/>
            <p:cNvSpPr/>
            <p:nvPr/>
          </p:nvSpPr>
          <p:spPr>
            <a:xfrm>
              <a:off x="2935419" y="664879"/>
              <a:ext cx="22310" cy="22310"/>
            </a:xfrm>
            <a:custGeom>
              <a:avLst/>
              <a:gdLst/>
              <a:ahLst/>
              <a:cxnLst/>
              <a:rect l="l" t="t" r="r" b="b"/>
              <a:pathLst>
                <a:path w="724" h="724" extrusionOk="0">
                  <a:moveTo>
                    <a:pt x="724" y="724"/>
                  </a:moveTo>
                  <a:lnTo>
                    <a:pt x="0"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5"/>
            <p:cNvSpPr/>
            <p:nvPr/>
          </p:nvSpPr>
          <p:spPr>
            <a:xfrm>
              <a:off x="2904018" y="633478"/>
              <a:ext cx="11371" cy="11371"/>
            </a:xfrm>
            <a:custGeom>
              <a:avLst/>
              <a:gdLst/>
              <a:ahLst/>
              <a:cxnLst/>
              <a:rect l="l" t="t" r="r" b="b"/>
              <a:pathLst>
                <a:path w="369" h="369" extrusionOk="0">
                  <a:moveTo>
                    <a:pt x="369" y="369"/>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5"/>
            <p:cNvSpPr/>
            <p:nvPr/>
          </p:nvSpPr>
          <p:spPr>
            <a:xfrm>
              <a:off x="2878318" y="607779"/>
              <a:ext cx="6471" cy="6841"/>
            </a:xfrm>
            <a:custGeom>
              <a:avLst/>
              <a:gdLst/>
              <a:ahLst/>
              <a:cxnLst/>
              <a:rect l="l" t="t" r="r" b="b"/>
              <a:pathLst>
                <a:path w="210" h="222" extrusionOk="0">
                  <a:moveTo>
                    <a:pt x="209" y="221"/>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5"/>
            <p:cNvSpPr/>
            <p:nvPr/>
          </p:nvSpPr>
          <p:spPr>
            <a:xfrm>
              <a:off x="2978868" y="892448"/>
              <a:ext cx="73401" cy="73771"/>
            </a:xfrm>
            <a:custGeom>
              <a:avLst/>
              <a:gdLst/>
              <a:ahLst/>
              <a:cxnLst/>
              <a:rect l="l" t="t" r="r" b="b"/>
              <a:pathLst>
                <a:path w="2382" h="2394" extrusionOk="0">
                  <a:moveTo>
                    <a:pt x="1" y="2393"/>
                  </a:moveTo>
                  <a:lnTo>
                    <a:pt x="238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5"/>
            <p:cNvSpPr/>
            <p:nvPr/>
          </p:nvSpPr>
          <p:spPr>
            <a:xfrm>
              <a:off x="2935419" y="987358"/>
              <a:ext cx="22310" cy="21940"/>
            </a:xfrm>
            <a:custGeom>
              <a:avLst/>
              <a:gdLst/>
              <a:ahLst/>
              <a:cxnLst/>
              <a:rect l="l" t="t" r="r" b="b"/>
              <a:pathLst>
                <a:path w="724" h="712" extrusionOk="0">
                  <a:moveTo>
                    <a:pt x="724" y="0"/>
                  </a:moveTo>
                  <a:lnTo>
                    <a:pt x="0"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5"/>
            <p:cNvSpPr/>
            <p:nvPr/>
          </p:nvSpPr>
          <p:spPr>
            <a:xfrm>
              <a:off x="2904018" y="1029698"/>
              <a:ext cx="11371" cy="11371"/>
            </a:xfrm>
            <a:custGeom>
              <a:avLst/>
              <a:gdLst/>
              <a:ahLst/>
              <a:cxnLst/>
              <a:rect l="l" t="t" r="r" b="b"/>
              <a:pathLst>
                <a:path w="369" h="369" extrusionOk="0">
                  <a:moveTo>
                    <a:pt x="369" y="0"/>
                  </a:moveTo>
                  <a:lnTo>
                    <a:pt x="1"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5"/>
            <p:cNvSpPr/>
            <p:nvPr/>
          </p:nvSpPr>
          <p:spPr>
            <a:xfrm>
              <a:off x="2878318" y="1059927"/>
              <a:ext cx="6471" cy="6471"/>
            </a:xfrm>
            <a:custGeom>
              <a:avLst/>
              <a:gdLst/>
              <a:ahLst/>
              <a:cxnLst/>
              <a:rect l="l" t="t" r="r" b="b"/>
              <a:pathLst>
                <a:path w="210" h="210" extrusionOk="0">
                  <a:moveTo>
                    <a:pt x="209" y="1"/>
                  </a:moveTo>
                  <a:lnTo>
                    <a:pt x="1"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5"/>
            <p:cNvSpPr/>
            <p:nvPr/>
          </p:nvSpPr>
          <p:spPr>
            <a:xfrm>
              <a:off x="3124808" y="708359"/>
              <a:ext cx="73371" cy="73371"/>
            </a:xfrm>
            <a:custGeom>
              <a:avLst/>
              <a:gdLst/>
              <a:ahLst/>
              <a:cxnLst/>
              <a:rect l="l" t="t" r="r" b="b"/>
              <a:pathLst>
                <a:path w="2381" h="2381" extrusionOk="0">
                  <a:moveTo>
                    <a:pt x="2381" y="0"/>
                  </a:moveTo>
                  <a:lnTo>
                    <a:pt x="1" y="238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5"/>
            <p:cNvSpPr/>
            <p:nvPr/>
          </p:nvSpPr>
          <p:spPr>
            <a:xfrm>
              <a:off x="3219317" y="664879"/>
              <a:ext cx="22341" cy="22310"/>
            </a:xfrm>
            <a:custGeom>
              <a:avLst/>
              <a:gdLst/>
              <a:ahLst/>
              <a:cxnLst/>
              <a:rect l="l" t="t" r="r" b="b"/>
              <a:pathLst>
                <a:path w="725" h="724" extrusionOk="0">
                  <a:moveTo>
                    <a:pt x="1" y="724"/>
                  </a:moveTo>
                  <a:lnTo>
                    <a:pt x="725" y="0"/>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5"/>
            <p:cNvSpPr/>
            <p:nvPr/>
          </p:nvSpPr>
          <p:spPr>
            <a:xfrm>
              <a:off x="3261657" y="633478"/>
              <a:ext cx="11402" cy="11371"/>
            </a:xfrm>
            <a:custGeom>
              <a:avLst/>
              <a:gdLst/>
              <a:ahLst/>
              <a:cxnLst/>
              <a:rect l="l" t="t" r="r" b="b"/>
              <a:pathLst>
                <a:path w="370" h="369" extrusionOk="0">
                  <a:moveTo>
                    <a:pt x="1" y="369"/>
                  </a:moveTo>
                  <a:lnTo>
                    <a:pt x="36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5"/>
            <p:cNvSpPr/>
            <p:nvPr/>
          </p:nvSpPr>
          <p:spPr>
            <a:xfrm>
              <a:off x="3292287" y="607779"/>
              <a:ext cx="6471" cy="6841"/>
            </a:xfrm>
            <a:custGeom>
              <a:avLst/>
              <a:gdLst/>
              <a:ahLst/>
              <a:cxnLst/>
              <a:rect l="l" t="t" r="r" b="b"/>
              <a:pathLst>
                <a:path w="210" h="222" extrusionOk="0">
                  <a:moveTo>
                    <a:pt x="1" y="221"/>
                  </a:moveTo>
                  <a:lnTo>
                    <a:pt x="209"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5"/>
            <p:cNvSpPr/>
            <p:nvPr/>
          </p:nvSpPr>
          <p:spPr>
            <a:xfrm>
              <a:off x="3124808" y="892448"/>
              <a:ext cx="73371" cy="73771"/>
            </a:xfrm>
            <a:custGeom>
              <a:avLst/>
              <a:gdLst/>
              <a:ahLst/>
              <a:cxnLst/>
              <a:rect l="l" t="t" r="r" b="b"/>
              <a:pathLst>
                <a:path w="2381" h="2394" extrusionOk="0">
                  <a:moveTo>
                    <a:pt x="2381" y="2393"/>
                  </a:moveTo>
                  <a:lnTo>
                    <a:pt x="1" y="1"/>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5"/>
            <p:cNvSpPr/>
            <p:nvPr/>
          </p:nvSpPr>
          <p:spPr>
            <a:xfrm>
              <a:off x="3219317" y="987358"/>
              <a:ext cx="22341" cy="21940"/>
            </a:xfrm>
            <a:custGeom>
              <a:avLst/>
              <a:gdLst/>
              <a:ahLst/>
              <a:cxnLst/>
              <a:rect l="l" t="t" r="r" b="b"/>
              <a:pathLst>
                <a:path w="725" h="712" extrusionOk="0">
                  <a:moveTo>
                    <a:pt x="1" y="0"/>
                  </a:moveTo>
                  <a:lnTo>
                    <a:pt x="725" y="712"/>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5"/>
            <p:cNvSpPr/>
            <p:nvPr/>
          </p:nvSpPr>
          <p:spPr>
            <a:xfrm>
              <a:off x="3261657" y="1029698"/>
              <a:ext cx="11402" cy="11371"/>
            </a:xfrm>
            <a:custGeom>
              <a:avLst/>
              <a:gdLst/>
              <a:ahLst/>
              <a:cxnLst/>
              <a:rect l="l" t="t" r="r" b="b"/>
              <a:pathLst>
                <a:path w="370" h="369" extrusionOk="0">
                  <a:moveTo>
                    <a:pt x="1" y="0"/>
                  </a:moveTo>
                  <a:lnTo>
                    <a:pt x="369" y="368"/>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5"/>
            <p:cNvSpPr/>
            <p:nvPr/>
          </p:nvSpPr>
          <p:spPr>
            <a:xfrm>
              <a:off x="3292287" y="1059927"/>
              <a:ext cx="6471" cy="6471"/>
            </a:xfrm>
            <a:custGeom>
              <a:avLst/>
              <a:gdLst/>
              <a:ahLst/>
              <a:cxnLst/>
              <a:rect l="l" t="t" r="r" b="b"/>
              <a:pathLst>
                <a:path w="210" h="210" extrusionOk="0">
                  <a:moveTo>
                    <a:pt x="1" y="1"/>
                  </a:moveTo>
                  <a:lnTo>
                    <a:pt x="209" y="209"/>
                  </a:ln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35"/>
          <p:cNvSpPr/>
          <p:nvPr/>
        </p:nvSpPr>
        <p:spPr>
          <a:xfrm flipH="1">
            <a:off x="6885896" y="933465"/>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5"/>
          <p:cNvSpPr/>
          <p:nvPr/>
        </p:nvSpPr>
        <p:spPr>
          <a:xfrm flipH="1">
            <a:off x="2435488" y="2930663"/>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5"/>
          <p:cNvSpPr/>
          <p:nvPr/>
        </p:nvSpPr>
        <p:spPr>
          <a:xfrm flipH="1">
            <a:off x="3364446" y="399832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5"/>
          <p:cNvSpPr/>
          <p:nvPr/>
        </p:nvSpPr>
        <p:spPr>
          <a:xfrm flipH="1">
            <a:off x="3187216" y="1257988"/>
            <a:ext cx="177225" cy="177225"/>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5"/>
          <p:cNvSpPr/>
          <p:nvPr/>
        </p:nvSpPr>
        <p:spPr>
          <a:xfrm flipH="1">
            <a:off x="4690346" y="758340"/>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5"/>
          <p:cNvSpPr/>
          <p:nvPr/>
        </p:nvSpPr>
        <p:spPr>
          <a:xfrm flipH="1">
            <a:off x="7497526" y="4337738"/>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5"/>
          <p:cNvSpPr/>
          <p:nvPr/>
        </p:nvSpPr>
        <p:spPr>
          <a:xfrm flipH="1">
            <a:off x="5246621" y="4428877"/>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4F0FCCCB-6F79-4072-8C5D-D32222068F81}"/>
              </a:ext>
            </a:extLst>
          </p:cNvPr>
          <p:cNvPicPr>
            <a:picLocks noChangeAspect="1"/>
          </p:cNvPicPr>
          <p:nvPr/>
        </p:nvPicPr>
        <p:blipFill>
          <a:blip r:embed="rId3"/>
          <a:stretch>
            <a:fillRect/>
          </a:stretch>
        </p:blipFill>
        <p:spPr>
          <a:xfrm>
            <a:off x="1380221" y="221383"/>
            <a:ext cx="6896994" cy="43573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3" name="Google Shape;1283;p34"/>
          <p:cNvSpPr txBox="1">
            <a:spLocks noGrp="1"/>
          </p:cNvSpPr>
          <p:nvPr>
            <p:ph type="title"/>
          </p:nvPr>
        </p:nvSpPr>
        <p:spPr>
          <a:xfrm>
            <a:off x="425015" y="543285"/>
            <a:ext cx="8424000" cy="572700"/>
          </a:xfrm>
          <a:prstGeom prst="rect">
            <a:avLst/>
          </a:prstGeom>
        </p:spPr>
        <p:txBody>
          <a:bodyPr spcFirstLastPara="1" wrap="square" lIns="91425" tIns="91425" rIns="91425" bIns="91425" anchor="t" anchorCtr="0">
            <a:noAutofit/>
          </a:bodyPr>
          <a:lstStyle/>
          <a:p>
            <a:pPr lvl="0"/>
            <a:r>
              <a:rPr lang="vi-VN" sz="2400" b="1" dirty="0">
                <a:solidFill>
                  <a:schemeClr val="tx2">
                    <a:lumMod val="75000"/>
                  </a:schemeClr>
                </a:solidFill>
                <a:latin typeface="+mj-lt"/>
              </a:rPr>
              <a:t>b) Định dạng dữ liệu kiểu phần trăm </a:t>
            </a:r>
            <a:br>
              <a:rPr lang="vi-VN" sz="2400" dirty="0">
                <a:latin typeface="+mj-lt"/>
              </a:rPr>
            </a:br>
            <a:r>
              <a:rPr lang="vi-VN" sz="2400" dirty="0">
                <a:latin typeface="+mj-lt"/>
              </a:rPr>
              <a:t>Khi nói đến tỉ lệ phần trăm chúng ta hiểu là tỉ lệ giữa hai giá trị, ví dụ a/b. Muốn mô tả tỉ lệ này thành các số phần trăm, chúng ta sẽ tính (a/b) x 100(%). Phần mềm bảng tính có lệnh để hiển thị các giá trị (là tỉ lệ giữa hai số a, b nào đó) để giá trị này thể hiện trên bảng tính là số phần trăm. Thao tác định dạng dữ liệu kiểu phần trăm như sau: đánh dấu vùng dữ liệu, trong cửa sổ Format Cells, chọn Number, chọn kiểu Percentage, nháy chuột chọn OK.</a:t>
            </a:r>
            <a:br>
              <a:rPr lang="vi-VN" dirty="0"/>
            </a:br>
            <a:endParaRPr dirty="0"/>
          </a:p>
        </p:txBody>
      </p:sp>
      <p:sp>
        <p:nvSpPr>
          <p:cNvPr id="1295" name="Google Shape;1295;p34"/>
          <p:cNvSpPr/>
          <p:nvPr/>
        </p:nvSpPr>
        <p:spPr>
          <a:xfrm rot="5400000">
            <a:off x="1472400" y="3671100"/>
            <a:ext cx="1028700" cy="1916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34"/>
          <p:cNvGrpSpPr/>
          <p:nvPr/>
        </p:nvGrpSpPr>
        <p:grpSpPr>
          <a:xfrm>
            <a:off x="1202950" y="4302309"/>
            <a:ext cx="1567605" cy="653681"/>
            <a:chOff x="966463" y="681858"/>
            <a:chExt cx="872588" cy="363864"/>
          </a:xfrm>
        </p:grpSpPr>
        <p:sp>
          <p:nvSpPr>
            <p:cNvPr id="1297" name="Google Shape;1297;p34"/>
            <p:cNvSpPr/>
            <p:nvPr/>
          </p:nvSpPr>
          <p:spPr>
            <a:xfrm>
              <a:off x="1499532" y="681858"/>
              <a:ext cx="329690" cy="104401"/>
            </a:xfrm>
            <a:custGeom>
              <a:avLst/>
              <a:gdLst/>
              <a:ahLst/>
              <a:cxnLst/>
              <a:rect l="l" t="t" r="r" b="b"/>
              <a:pathLst>
                <a:path w="10699" h="3388" extrusionOk="0">
                  <a:moveTo>
                    <a:pt x="6839" y="1"/>
                  </a:moveTo>
                  <a:cubicBezTo>
                    <a:pt x="5582" y="1"/>
                    <a:pt x="5522" y="2148"/>
                    <a:pt x="5522" y="2148"/>
                  </a:cubicBezTo>
                  <a:cubicBezTo>
                    <a:pt x="5522" y="2148"/>
                    <a:pt x="5476" y="65"/>
                    <a:pt x="4256" y="65"/>
                  </a:cubicBezTo>
                  <a:cubicBezTo>
                    <a:pt x="4209" y="65"/>
                    <a:pt x="4161" y="69"/>
                    <a:pt x="4111" y="75"/>
                  </a:cubicBezTo>
                  <a:cubicBezTo>
                    <a:pt x="2865" y="232"/>
                    <a:pt x="3004" y="1863"/>
                    <a:pt x="3071" y="2338"/>
                  </a:cubicBezTo>
                  <a:lnTo>
                    <a:pt x="3071" y="2338"/>
                  </a:lnTo>
                  <a:cubicBezTo>
                    <a:pt x="2992" y="1913"/>
                    <a:pt x="2666" y="587"/>
                    <a:pt x="1669" y="587"/>
                  </a:cubicBezTo>
                  <a:cubicBezTo>
                    <a:pt x="1588" y="587"/>
                    <a:pt x="1502" y="596"/>
                    <a:pt x="1412" y="615"/>
                  </a:cubicBezTo>
                  <a:cubicBezTo>
                    <a:pt x="1" y="897"/>
                    <a:pt x="774" y="3203"/>
                    <a:pt x="774" y="3203"/>
                  </a:cubicBezTo>
                  <a:cubicBezTo>
                    <a:pt x="774" y="3203"/>
                    <a:pt x="7448" y="3387"/>
                    <a:pt x="8650" y="3387"/>
                  </a:cubicBezTo>
                  <a:cubicBezTo>
                    <a:pt x="9840" y="3387"/>
                    <a:pt x="10564" y="2467"/>
                    <a:pt x="10564" y="2467"/>
                  </a:cubicBezTo>
                  <a:cubicBezTo>
                    <a:pt x="10564" y="2467"/>
                    <a:pt x="10699" y="357"/>
                    <a:pt x="9570" y="185"/>
                  </a:cubicBezTo>
                  <a:cubicBezTo>
                    <a:pt x="9531" y="180"/>
                    <a:pt x="9492" y="177"/>
                    <a:pt x="9454" y="177"/>
                  </a:cubicBezTo>
                  <a:cubicBezTo>
                    <a:pt x="8426" y="177"/>
                    <a:pt x="8049" y="2197"/>
                    <a:pt x="8049" y="2197"/>
                  </a:cubicBezTo>
                  <a:cubicBezTo>
                    <a:pt x="8049" y="2197"/>
                    <a:pt x="8159" y="38"/>
                    <a:pt x="6871" y="1"/>
                  </a:cubicBezTo>
                  <a:cubicBezTo>
                    <a:pt x="6860" y="1"/>
                    <a:pt x="6850" y="1"/>
                    <a:pt x="6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4"/>
            <p:cNvSpPr/>
            <p:nvPr/>
          </p:nvSpPr>
          <p:spPr>
            <a:xfrm>
              <a:off x="1761521" y="705678"/>
              <a:ext cx="52201" cy="59042"/>
            </a:xfrm>
            <a:custGeom>
              <a:avLst/>
              <a:gdLst/>
              <a:ahLst/>
              <a:cxnLst/>
              <a:rect l="l" t="t" r="r" b="b"/>
              <a:pathLst>
                <a:path w="1694" h="1916" extrusionOk="0">
                  <a:moveTo>
                    <a:pt x="989" y="1"/>
                  </a:moveTo>
                  <a:cubicBezTo>
                    <a:pt x="351" y="1"/>
                    <a:pt x="37" y="1328"/>
                    <a:pt x="13" y="1473"/>
                  </a:cubicBezTo>
                  <a:cubicBezTo>
                    <a:pt x="1" y="1535"/>
                    <a:pt x="38" y="1584"/>
                    <a:pt x="87" y="1596"/>
                  </a:cubicBezTo>
                  <a:cubicBezTo>
                    <a:pt x="95" y="1598"/>
                    <a:pt x="103" y="1598"/>
                    <a:pt x="110" y="1598"/>
                  </a:cubicBezTo>
                  <a:cubicBezTo>
                    <a:pt x="160" y="1598"/>
                    <a:pt x="199" y="1565"/>
                    <a:pt x="209" y="1522"/>
                  </a:cubicBezTo>
                  <a:cubicBezTo>
                    <a:pt x="295" y="1181"/>
                    <a:pt x="586" y="210"/>
                    <a:pt x="987" y="210"/>
                  </a:cubicBezTo>
                  <a:cubicBezTo>
                    <a:pt x="990" y="210"/>
                    <a:pt x="992" y="210"/>
                    <a:pt x="995" y="210"/>
                  </a:cubicBezTo>
                  <a:cubicBezTo>
                    <a:pt x="1350" y="222"/>
                    <a:pt x="1485" y="1289"/>
                    <a:pt x="1485" y="1817"/>
                  </a:cubicBezTo>
                  <a:cubicBezTo>
                    <a:pt x="1485" y="1866"/>
                    <a:pt x="1534" y="1915"/>
                    <a:pt x="1596" y="1915"/>
                  </a:cubicBezTo>
                  <a:cubicBezTo>
                    <a:pt x="1645" y="1915"/>
                    <a:pt x="1694" y="1866"/>
                    <a:pt x="1694" y="1805"/>
                  </a:cubicBezTo>
                  <a:cubicBezTo>
                    <a:pt x="1694" y="1633"/>
                    <a:pt x="1657" y="26"/>
                    <a:pt x="1007" y="1"/>
                  </a:cubicBezTo>
                  <a:cubicBezTo>
                    <a:pt x="1001" y="1"/>
                    <a:pt x="995" y="1"/>
                    <a:pt x="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4"/>
            <p:cNvSpPr/>
            <p:nvPr/>
          </p:nvSpPr>
          <p:spPr>
            <a:xfrm>
              <a:off x="1682142" y="698128"/>
              <a:ext cx="52940" cy="57871"/>
            </a:xfrm>
            <a:custGeom>
              <a:avLst/>
              <a:gdLst/>
              <a:ahLst/>
              <a:cxnLst/>
              <a:rect l="l" t="t" r="r" b="b"/>
              <a:pathLst>
                <a:path w="1718" h="1878" extrusionOk="0">
                  <a:moveTo>
                    <a:pt x="921" y="1"/>
                  </a:moveTo>
                  <a:cubicBezTo>
                    <a:pt x="270" y="25"/>
                    <a:pt x="37" y="1375"/>
                    <a:pt x="13" y="1534"/>
                  </a:cubicBezTo>
                  <a:cubicBezTo>
                    <a:pt x="0" y="1583"/>
                    <a:pt x="37" y="1645"/>
                    <a:pt x="99" y="1657"/>
                  </a:cubicBezTo>
                  <a:cubicBezTo>
                    <a:pt x="160" y="1657"/>
                    <a:pt x="209" y="1620"/>
                    <a:pt x="221" y="1559"/>
                  </a:cubicBezTo>
                  <a:cubicBezTo>
                    <a:pt x="270" y="1215"/>
                    <a:pt x="528" y="222"/>
                    <a:pt x="921" y="209"/>
                  </a:cubicBezTo>
                  <a:cubicBezTo>
                    <a:pt x="1276" y="209"/>
                    <a:pt x="1473" y="1264"/>
                    <a:pt x="1509" y="1780"/>
                  </a:cubicBezTo>
                  <a:cubicBezTo>
                    <a:pt x="1509" y="1841"/>
                    <a:pt x="1559" y="1878"/>
                    <a:pt x="1608" y="1878"/>
                  </a:cubicBezTo>
                  <a:lnTo>
                    <a:pt x="1620" y="1878"/>
                  </a:lnTo>
                  <a:cubicBezTo>
                    <a:pt x="1681" y="1878"/>
                    <a:pt x="1718" y="1829"/>
                    <a:pt x="1718" y="1767"/>
                  </a:cubicBezTo>
                  <a:cubicBezTo>
                    <a:pt x="1706" y="1583"/>
                    <a:pt x="1571" y="1"/>
                    <a:pt x="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4"/>
            <p:cNvSpPr/>
            <p:nvPr/>
          </p:nvSpPr>
          <p:spPr>
            <a:xfrm>
              <a:off x="1607292" y="699823"/>
              <a:ext cx="53711" cy="54666"/>
            </a:xfrm>
            <a:custGeom>
              <a:avLst/>
              <a:gdLst/>
              <a:ahLst/>
              <a:cxnLst/>
              <a:rect l="l" t="t" r="r" b="b"/>
              <a:pathLst>
                <a:path w="1743" h="1774" extrusionOk="0">
                  <a:moveTo>
                    <a:pt x="722" y="0"/>
                  </a:moveTo>
                  <a:cubicBezTo>
                    <a:pt x="698" y="0"/>
                    <a:pt x="675" y="2"/>
                    <a:pt x="650" y="7"/>
                  </a:cubicBezTo>
                  <a:cubicBezTo>
                    <a:pt x="12" y="130"/>
                    <a:pt x="0" y="1504"/>
                    <a:pt x="0" y="1663"/>
                  </a:cubicBezTo>
                  <a:cubicBezTo>
                    <a:pt x="0" y="1725"/>
                    <a:pt x="49" y="1774"/>
                    <a:pt x="111" y="1774"/>
                  </a:cubicBezTo>
                  <a:cubicBezTo>
                    <a:pt x="172" y="1774"/>
                    <a:pt x="209" y="1725"/>
                    <a:pt x="209" y="1663"/>
                  </a:cubicBezTo>
                  <a:cubicBezTo>
                    <a:pt x="209" y="1308"/>
                    <a:pt x="295" y="289"/>
                    <a:pt x="687" y="216"/>
                  </a:cubicBezTo>
                  <a:cubicBezTo>
                    <a:pt x="698" y="214"/>
                    <a:pt x="708" y="213"/>
                    <a:pt x="718" y="213"/>
                  </a:cubicBezTo>
                  <a:cubicBezTo>
                    <a:pt x="1063" y="213"/>
                    <a:pt x="1402" y="1187"/>
                    <a:pt x="1522" y="1676"/>
                  </a:cubicBezTo>
                  <a:cubicBezTo>
                    <a:pt x="1532" y="1718"/>
                    <a:pt x="1571" y="1752"/>
                    <a:pt x="1621" y="1752"/>
                  </a:cubicBezTo>
                  <a:cubicBezTo>
                    <a:pt x="1628" y="1752"/>
                    <a:pt x="1636" y="1751"/>
                    <a:pt x="1644" y="1749"/>
                  </a:cubicBezTo>
                  <a:cubicBezTo>
                    <a:pt x="1706" y="1737"/>
                    <a:pt x="1742" y="1676"/>
                    <a:pt x="1718" y="1627"/>
                  </a:cubicBezTo>
                  <a:cubicBezTo>
                    <a:pt x="1682" y="1450"/>
                    <a:pt x="1318"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4"/>
            <p:cNvSpPr/>
            <p:nvPr/>
          </p:nvSpPr>
          <p:spPr>
            <a:xfrm>
              <a:off x="1524862" y="714768"/>
              <a:ext cx="60521" cy="57131"/>
            </a:xfrm>
            <a:custGeom>
              <a:avLst/>
              <a:gdLst/>
              <a:ahLst/>
              <a:cxnLst/>
              <a:rect l="l" t="t" r="r" b="b"/>
              <a:pathLst>
                <a:path w="1964" h="1854" extrusionOk="0">
                  <a:moveTo>
                    <a:pt x="738" y="0"/>
                  </a:moveTo>
                  <a:cubicBezTo>
                    <a:pt x="692" y="0"/>
                    <a:pt x="647" y="8"/>
                    <a:pt x="602" y="25"/>
                  </a:cubicBezTo>
                  <a:cubicBezTo>
                    <a:pt x="1" y="258"/>
                    <a:pt x="234" y="1608"/>
                    <a:pt x="258" y="1767"/>
                  </a:cubicBezTo>
                  <a:cubicBezTo>
                    <a:pt x="271" y="1816"/>
                    <a:pt x="307" y="1853"/>
                    <a:pt x="356" y="1853"/>
                  </a:cubicBezTo>
                  <a:lnTo>
                    <a:pt x="381" y="1853"/>
                  </a:lnTo>
                  <a:cubicBezTo>
                    <a:pt x="442" y="1841"/>
                    <a:pt x="479" y="1792"/>
                    <a:pt x="467" y="1730"/>
                  </a:cubicBezTo>
                  <a:cubicBezTo>
                    <a:pt x="405" y="1387"/>
                    <a:pt x="307" y="369"/>
                    <a:pt x="675" y="221"/>
                  </a:cubicBezTo>
                  <a:cubicBezTo>
                    <a:pt x="696" y="214"/>
                    <a:pt x="716" y="210"/>
                    <a:pt x="738" y="210"/>
                  </a:cubicBezTo>
                  <a:cubicBezTo>
                    <a:pt x="1071" y="210"/>
                    <a:pt x="1559" y="1060"/>
                    <a:pt x="1755" y="1510"/>
                  </a:cubicBezTo>
                  <a:cubicBezTo>
                    <a:pt x="1773" y="1546"/>
                    <a:pt x="1811" y="1568"/>
                    <a:pt x="1849" y="1568"/>
                  </a:cubicBezTo>
                  <a:cubicBezTo>
                    <a:pt x="1863" y="1568"/>
                    <a:pt x="1877" y="1565"/>
                    <a:pt x="1890" y="1559"/>
                  </a:cubicBezTo>
                  <a:cubicBezTo>
                    <a:pt x="1939" y="1534"/>
                    <a:pt x="1964" y="1473"/>
                    <a:pt x="1939" y="1424"/>
                  </a:cubicBezTo>
                  <a:cubicBezTo>
                    <a:pt x="1871" y="1265"/>
                    <a:pt x="1308"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4"/>
            <p:cNvSpPr/>
            <p:nvPr/>
          </p:nvSpPr>
          <p:spPr>
            <a:xfrm>
              <a:off x="1428072" y="792823"/>
              <a:ext cx="336900" cy="195367"/>
            </a:xfrm>
            <a:custGeom>
              <a:avLst/>
              <a:gdLst/>
              <a:ahLst/>
              <a:cxnLst/>
              <a:rect l="l" t="t" r="r" b="b"/>
              <a:pathLst>
                <a:path w="10933" h="6340" extrusionOk="0">
                  <a:moveTo>
                    <a:pt x="7013" y="949"/>
                  </a:moveTo>
                  <a:cubicBezTo>
                    <a:pt x="8255" y="949"/>
                    <a:pt x="9190" y="1160"/>
                    <a:pt x="9190" y="1160"/>
                  </a:cubicBezTo>
                  <a:cubicBezTo>
                    <a:pt x="9190" y="1160"/>
                    <a:pt x="8859" y="4461"/>
                    <a:pt x="5411" y="5246"/>
                  </a:cubicBezTo>
                  <a:cubicBezTo>
                    <a:pt x="4953" y="5351"/>
                    <a:pt x="4547" y="5397"/>
                    <a:pt x="4186" y="5397"/>
                  </a:cubicBezTo>
                  <a:cubicBezTo>
                    <a:pt x="1987" y="5397"/>
                    <a:pt x="1498" y="3712"/>
                    <a:pt x="1498" y="3712"/>
                  </a:cubicBezTo>
                  <a:cubicBezTo>
                    <a:pt x="2655" y="1413"/>
                    <a:pt x="5172" y="949"/>
                    <a:pt x="7013" y="949"/>
                  </a:cubicBezTo>
                  <a:close/>
                  <a:moveTo>
                    <a:pt x="7837" y="0"/>
                  </a:moveTo>
                  <a:cubicBezTo>
                    <a:pt x="5223" y="0"/>
                    <a:pt x="1648" y="660"/>
                    <a:pt x="1" y="3933"/>
                  </a:cubicBezTo>
                  <a:cubicBezTo>
                    <a:pt x="1" y="3933"/>
                    <a:pt x="691" y="6340"/>
                    <a:pt x="3830" y="6340"/>
                  </a:cubicBezTo>
                  <a:cubicBezTo>
                    <a:pt x="4339" y="6340"/>
                    <a:pt x="4913" y="6277"/>
                    <a:pt x="5559" y="6129"/>
                  </a:cubicBezTo>
                  <a:cubicBezTo>
                    <a:pt x="10466" y="5001"/>
                    <a:pt x="10932" y="302"/>
                    <a:pt x="10932" y="302"/>
                  </a:cubicBezTo>
                  <a:cubicBezTo>
                    <a:pt x="10932" y="302"/>
                    <a:pt x="9604" y="0"/>
                    <a:pt x="7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4"/>
            <p:cNvSpPr/>
            <p:nvPr/>
          </p:nvSpPr>
          <p:spPr>
            <a:xfrm>
              <a:off x="1382343" y="737325"/>
              <a:ext cx="456709" cy="308397"/>
            </a:xfrm>
            <a:custGeom>
              <a:avLst/>
              <a:gdLst/>
              <a:ahLst/>
              <a:cxnLst/>
              <a:rect l="l" t="t" r="r" b="b"/>
              <a:pathLst>
                <a:path w="14821" h="10008" extrusionOk="0">
                  <a:moveTo>
                    <a:pt x="8587" y="2213"/>
                  </a:moveTo>
                  <a:cubicBezTo>
                    <a:pt x="10134" y="2213"/>
                    <a:pt x="11337" y="2520"/>
                    <a:pt x="11337" y="2520"/>
                  </a:cubicBezTo>
                  <a:cubicBezTo>
                    <a:pt x="11337" y="2520"/>
                    <a:pt x="11091" y="6654"/>
                    <a:pt x="7092" y="7464"/>
                  </a:cubicBezTo>
                  <a:cubicBezTo>
                    <a:pt x="6571" y="7568"/>
                    <a:pt x="6107" y="7613"/>
                    <a:pt x="5694" y="7613"/>
                  </a:cubicBezTo>
                  <a:cubicBezTo>
                    <a:pt x="2937" y="7613"/>
                    <a:pt x="2454" y="5599"/>
                    <a:pt x="2454" y="5599"/>
                  </a:cubicBezTo>
                  <a:cubicBezTo>
                    <a:pt x="3643" y="2800"/>
                    <a:pt x="6445" y="2213"/>
                    <a:pt x="8587" y="2213"/>
                  </a:cubicBezTo>
                  <a:close/>
                  <a:moveTo>
                    <a:pt x="9573" y="0"/>
                  </a:moveTo>
                  <a:cubicBezTo>
                    <a:pt x="6195" y="0"/>
                    <a:pt x="1940" y="1068"/>
                    <a:pt x="0" y="5906"/>
                  </a:cubicBezTo>
                  <a:cubicBezTo>
                    <a:pt x="0" y="5906"/>
                    <a:pt x="794" y="10008"/>
                    <a:pt x="5472" y="10008"/>
                  </a:cubicBezTo>
                  <a:cubicBezTo>
                    <a:pt x="6063" y="10008"/>
                    <a:pt x="6715" y="9942"/>
                    <a:pt x="7435" y="9795"/>
                  </a:cubicBezTo>
                  <a:cubicBezTo>
                    <a:pt x="14821" y="8274"/>
                    <a:pt x="14367" y="667"/>
                    <a:pt x="14367" y="667"/>
                  </a:cubicBezTo>
                  <a:cubicBezTo>
                    <a:pt x="14367" y="667"/>
                    <a:pt x="12244" y="0"/>
                    <a:pt x="9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4"/>
            <p:cNvSpPr/>
            <p:nvPr/>
          </p:nvSpPr>
          <p:spPr>
            <a:xfrm>
              <a:off x="1752831" y="767709"/>
              <a:ext cx="52971" cy="52940"/>
            </a:xfrm>
            <a:custGeom>
              <a:avLst/>
              <a:gdLst/>
              <a:ahLst/>
              <a:cxnLst/>
              <a:rect l="l" t="t" r="r" b="b"/>
              <a:pathLst>
                <a:path w="1719" h="1718" extrusionOk="0">
                  <a:moveTo>
                    <a:pt x="859" y="0"/>
                  </a:moveTo>
                  <a:cubicBezTo>
                    <a:pt x="393" y="0"/>
                    <a:pt x="1" y="381"/>
                    <a:pt x="1" y="859"/>
                  </a:cubicBezTo>
                  <a:cubicBezTo>
                    <a:pt x="1" y="1325"/>
                    <a:pt x="393" y="1718"/>
                    <a:pt x="859" y="1718"/>
                  </a:cubicBezTo>
                  <a:cubicBezTo>
                    <a:pt x="1338" y="1718"/>
                    <a:pt x="1718" y="1325"/>
                    <a:pt x="1718" y="859"/>
                  </a:cubicBezTo>
                  <a:cubicBezTo>
                    <a:pt x="1718" y="381"/>
                    <a:pt x="1338" y="0"/>
                    <a:pt x="8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4"/>
            <p:cNvSpPr/>
            <p:nvPr/>
          </p:nvSpPr>
          <p:spPr>
            <a:xfrm>
              <a:off x="1696871" y="757478"/>
              <a:ext cx="28781" cy="28781"/>
            </a:xfrm>
            <a:custGeom>
              <a:avLst/>
              <a:gdLst/>
              <a:ahLst/>
              <a:cxnLst/>
              <a:rect l="l" t="t" r="r" b="b"/>
              <a:pathLst>
                <a:path w="934" h="934" extrusionOk="0">
                  <a:moveTo>
                    <a:pt x="467" y="1"/>
                  </a:moveTo>
                  <a:cubicBezTo>
                    <a:pt x="209" y="1"/>
                    <a:pt x="1" y="210"/>
                    <a:pt x="1" y="467"/>
                  </a:cubicBezTo>
                  <a:cubicBezTo>
                    <a:pt x="1" y="725"/>
                    <a:pt x="209" y="933"/>
                    <a:pt x="467" y="933"/>
                  </a:cubicBezTo>
                  <a:cubicBezTo>
                    <a:pt x="725" y="933"/>
                    <a:pt x="933" y="725"/>
                    <a:pt x="933" y="467"/>
                  </a:cubicBezTo>
                  <a:cubicBezTo>
                    <a:pt x="933" y="210"/>
                    <a:pt x="725"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4"/>
            <p:cNvSpPr/>
            <p:nvPr/>
          </p:nvSpPr>
          <p:spPr>
            <a:xfrm>
              <a:off x="1750582" y="847458"/>
              <a:ext cx="28750" cy="28781"/>
            </a:xfrm>
            <a:custGeom>
              <a:avLst/>
              <a:gdLst/>
              <a:ahLst/>
              <a:cxnLst/>
              <a:rect l="l" t="t" r="r" b="b"/>
              <a:pathLst>
                <a:path w="933" h="934" extrusionOk="0">
                  <a:moveTo>
                    <a:pt x="466" y="1"/>
                  </a:moveTo>
                  <a:cubicBezTo>
                    <a:pt x="209" y="1"/>
                    <a:pt x="0" y="209"/>
                    <a:pt x="0" y="467"/>
                  </a:cubicBezTo>
                  <a:cubicBezTo>
                    <a:pt x="0" y="725"/>
                    <a:pt x="209" y="933"/>
                    <a:pt x="466" y="933"/>
                  </a:cubicBezTo>
                  <a:cubicBezTo>
                    <a:pt x="724" y="933"/>
                    <a:pt x="932" y="725"/>
                    <a:pt x="932" y="467"/>
                  </a:cubicBezTo>
                  <a:cubicBezTo>
                    <a:pt x="932" y="209"/>
                    <a:pt x="724"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4"/>
            <p:cNvSpPr/>
            <p:nvPr/>
          </p:nvSpPr>
          <p:spPr>
            <a:xfrm>
              <a:off x="1721831" y="90834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4" y="933"/>
                    <a:pt x="933" y="724"/>
                    <a:pt x="933" y="466"/>
                  </a:cubicBezTo>
                  <a:cubicBezTo>
                    <a:pt x="933" y="209"/>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4"/>
            <p:cNvSpPr/>
            <p:nvPr/>
          </p:nvSpPr>
          <p:spPr>
            <a:xfrm>
              <a:off x="1668152" y="954448"/>
              <a:ext cx="28381" cy="28781"/>
            </a:xfrm>
            <a:custGeom>
              <a:avLst/>
              <a:gdLst/>
              <a:ahLst/>
              <a:cxnLst/>
              <a:rect l="l" t="t" r="r" b="b"/>
              <a:pathLst>
                <a:path w="921" h="934" extrusionOk="0">
                  <a:moveTo>
                    <a:pt x="467" y="1"/>
                  </a:moveTo>
                  <a:cubicBezTo>
                    <a:pt x="209" y="1"/>
                    <a:pt x="0" y="210"/>
                    <a:pt x="0" y="467"/>
                  </a:cubicBezTo>
                  <a:cubicBezTo>
                    <a:pt x="0" y="725"/>
                    <a:pt x="209" y="933"/>
                    <a:pt x="467" y="933"/>
                  </a:cubicBezTo>
                  <a:cubicBezTo>
                    <a:pt x="712" y="933"/>
                    <a:pt x="921" y="725"/>
                    <a:pt x="921" y="467"/>
                  </a:cubicBezTo>
                  <a:cubicBezTo>
                    <a:pt x="921" y="210"/>
                    <a:pt x="712"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4"/>
            <p:cNvSpPr/>
            <p:nvPr/>
          </p:nvSpPr>
          <p:spPr>
            <a:xfrm>
              <a:off x="1625442" y="757478"/>
              <a:ext cx="28750" cy="28781"/>
            </a:xfrm>
            <a:custGeom>
              <a:avLst/>
              <a:gdLst/>
              <a:ahLst/>
              <a:cxnLst/>
              <a:rect l="l" t="t" r="r" b="b"/>
              <a:pathLst>
                <a:path w="933" h="934" extrusionOk="0">
                  <a:moveTo>
                    <a:pt x="466" y="1"/>
                  </a:moveTo>
                  <a:cubicBezTo>
                    <a:pt x="209" y="1"/>
                    <a:pt x="0" y="210"/>
                    <a:pt x="0" y="467"/>
                  </a:cubicBezTo>
                  <a:cubicBezTo>
                    <a:pt x="0" y="725"/>
                    <a:pt x="209" y="933"/>
                    <a:pt x="466" y="933"/>
                  </a:cubicBezTo>
                  <a:cubicBezTo>
                    <a:pt x="724" y="933"/>
                    <a:pt x="933" y="725"/>
                    <a:pt x="933" y="467"/>
                  </a:cubicBezTo>
                  <a:cubicBezTo>
                    <a:pt x="933" y="210"/>
                    <a:pt x="724"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4"/>
            <p:cNvSpPr/>
            <p:nvPr/>
          </p:nvSpPr>
          <p:spPr>
            <a:xfrm>
              <a:off x="1557372" y="767709"/>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5" y="933"/>
                    <a:pt x="933" y="724"/>
                    <a:pt x="933" y="466"/>
                  </a:cubicBezTo>
                  <a:cubicBezTo>
                    <a:pt x="933" y="209"/>
                    <a:pt x="725"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4"/>
            <p:cNvSpPr/>
            <p:nvPr/>
          </p:nvSpPr>
          <p:spPr>
            <a:xfrm>
              <a:off x="1596692" y="986218"/>
              <a:ext cx="28781" cy="28750"/>
            </a:xfrm>
            <a:custGeom>
              <a:avLst/>
              <a:gdLst/>
              <a:ahLst/>
              <a:cxnLst/>
              <a:rect l="l" t="t" r="r" b="b"/>
              <a:pathLst>
                <a:path w="934" h="933" extrusionOk="0">
                  <a:moveTo>
                    <a:pt x="467" y="1"/>
                  </a:moveTo>
                  <a:cubicBezTo>
                    <a:pt x="209" y="1"/>
                    <a:pt x="1" y="209"/>
                    <a:pt x="1" y="467"/>
                  </a:cubicBezTo>
                  <a:cubicBezTo>
                    <a:pt x="1" y="724"/>
                    <a:pt x="209" y="933"/>
                    <a:pt x="467" y="933"/>
                  </a:cubicBezTo>
                  <a:cubicBezTo>
                    <a:pt x="725" y="933"/>
                    <a:pt x="933" y="724"/>
                    <a:pt x="933" y="467"/>
                  </a:cubicBezTo>
                  <a:cubicBezTo>
                    <a:pt x="933" y="209"/>
                    <a:pt x="725"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4"/>
            <p:cNvSpPr/>
            <p:nvPr/>
          </p:nvSpPr>
          <p:spPr>
            <a:xfrm>
              <a:off x="1519562" y="99265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5" y="933"/>
                    <a:pt x="933" y="724"/>
                    <a:pt x="933" y="466"/>
                  </a:cubicBezTo>
                  <a:cubicBezTo>
                    <a:pt x="933" y="209"/>
                    <a:pt x="725"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4"/>
            <p:cNvSpPr/>
            <p:nvPr/>
          </p:nvSpPr>
          <p:spPr>
            <a:xfrm>
              <a:off x="1449242" y="96883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5" y="933"/>
                    <a:pt x="933" y="724"/>
                    <a:pt x="933" y="466"/>
                  </a:cubicBezTo>
                  <a:cubicBezTo>
                    <a:pt x="933" y="209"/>
                    <a:pt x="725"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4"/>
            <p:cNvSpPr/>
            <p:nvPr/>
          </p:nvSpPr>
          <p:spPr>
            <a:xfrm>
              <a:off x="1490842" y="796428"/>
              <a:ext cx="28750" cy="28781"/>
            </a:xfrm>
            <a:custGeom>
              <a:avLst/>
              <a:gdLst/>
              <a:ahLst/>
              <a:cxnLst/>
              <a:rect l="l" t="t" r="r" b="b"/>
              <a:pathLst>
                <a:path w="933" h="934" extrusionOk="0">
                  <a:moveTo>
                    <a:pt x="467" y="1"/>
                  </a:moveTo>
                  <a:cubicBezTo>
                    <a:pt x="209" y="1"/>
                    <a:pt x="0" y="209"/>
                    <a:pt x="0" y="467"/>
                  </a:cubicBezTo>
                  <a:cubicBezTo>
                    <a:pt x="0" y="724"/>
                    <a:pt x="209" y="933"/>
                    <a:pt x="467" y="933"/>
                  </a:cubicBezTo>
                  <a:cubicBezTo>
                    <a:pt x="724" y="933"/>
                    <a:pt x="933" y="724"/>
                    <a:pt x="933" y="467"/>
                  </a:cubicBezTo>
                  <a:cubicBezTo>
                    <a:pt x="933" y="209"/>
                    <a:pt x="724"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4"/>
            <p:cNvSpPr/>
            <p:nvPr/>
          </p:nvSpPr>
          <p:spPr>
            <a:xfrm>
              <a:off x="1437532" y="839169"/>
              <a:ext cx="28750" cy="28750"/>
            </a:xfrm>
            <a:custGeom>
              <a:avLst/>
              <a:gdLst/>
              <a:ahLst/>
              <a:cxnLst/>
              <a:rect l="l" t="t" r="r" b="b"/>
              <a:pathLst>
                <a:path w="933" h="933" extrusionOk="0">
                  <a:moveTo>
                    <a:pt x="467" y="0"/>
                  </a:moveTo>
                  <a:cubicBezTo>
                    <a:pt x="209" y="0"/>
                    <a:pt x="1" y="221"/>
                    <a:pt x="1" y="466"/>
                  </a:cubicBezTo>
                  <a:cubicBezTo>
                    <a:pt x="1" y="724"/>
                    <a:pt x="209" y="932"/>
                    <a:pt x="467" y="932"/>
                  </a:cubicBezTo>
                  <a:cubicBezTo>
                    <a:pt x="724" y="932"/>
                    <a:pt x="933" y="724"/>
                    <a:pt x="933" y="466"/>
                  </a:cubicBezTo>
                  <a:cubicBezTo>
                    <a:pt x="933" y="221"/>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4"/>
            <p:cNvSpPr/>
            <p:nvPr/>
          </p:nvSpPr>
          <p:spPr>
            <a:xfrm>
              <a:off x="1730151" y="917038"/>
              <a:ext cx="11741" cy="11741"/>
            </a:xfrm>
            <a:custGeom>
              <a:avLst/>
              <a:gdLst/>
              <a:ahLst/>
              <a:cxnLst/>
              <a:rect l="l" t="t" r="r" b="b"/>
              <a:pathLst>
                <a:path w="381" h="381" extrusionOk="0">
                  <a:moveTo>
                    <a:pt x="197" y="0"/>
                  </a:moveTo>
                  <a:cubicBezTo>
                    <a:pt x="86" y="0"/>
                    <a:pt x="1" y="86"/>
                    <a:pt x="1" y="184"/>
                  </a:cubicBezTo>
                  <a:cubicBezTo>
                    <a:pt x="1" y="295"/>
                    <a:pt x="86" y="381"/>
                    <a:pt x="197" y="381"/>
                  </a:cubicBezTo>
                  <a:cubicBezTo>
                    <a:pt x="295" y="381"/>
                    <a:pt x="381" y="295"/>
                    <a:pt x="381" y="184"/>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4"/>
            <p:cNvSpPr/>
            <p:nvPr/>
          </p:nvSpPr>
          <p:spPr>
            <a:xfrm>
              <a:off x="1633731" y="765798"/>
              <a:ext cx="11771" cy="11771"/>
            </a:xfrm>
            <a:custGeom>
              <a:avLst/>
              <a:gdLst/>
              <a:ahLst/>
              <a:cxnLst/>
              <a:rect l="l" t="t" r="r" b="b"/>
              <a:pathLst>
                <a:path w="382" h="382" extrusionOk="0">
                  <a:moveTo>
                    <a:pt x="197" y="1"/>
                  </a:moveTo>
                  <a:cubicBezTo>
                    <a:pt x="87" y="1"/>
                    <a:pt x="1" y="87"/>
                    <a:pt x="1" y="197"/>
                  </a:cubicBezTo>
                  <a:cubicBezTo>
                    <a:pt x="1" y="308"/>
                    <a:pt x="87" y="381"/>
                    <a:pt x="197" y="381"/>
                  </a:cubicBezTo>
                  <a:cubicBezTo>
                    <a:pt x="295" y="381"/>
                    <a:pt x="381" y="308"/>
                    <a:pt x="381" y="197"/>
                  </a:cubicBezTo>
                  <a:cubicBezTo>
                    <a:pt x="381" y="87"/>
                    <a:pt x="295"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4"/>
            <p:cNvSpPr/>
            <p:nvPr/>
          </p:nvSpPr>
          <p:spPr>
            <a:xfrm>
              <a:off x="1499532" y="805118"/>
              <a:ext cx="11741" cy="11771"/>
            </a:xfrm>
            <a:custGeom>
              <a:avLst/>
              <a:gdLst/>
              <a:ahLst/>
              <a:cxnLst/>
              <a:rect l="l" t="t" r="r" b="b"/>
              <a:pathLst>
                <a:path w="381" h="382" extrusionOk="0">
                  <a:moveTo>
                    <a:pt x="185" y="1"/>
                  </a:moveTo>
                  <a:cubicBezTo>
                    <a:pt x="86" y="1"/>
                    <a:pt x="1" y="87"/>
                    <a:pt x="1" y="185"/>
                  </a:cubicBezTo>
                  <a:cubicBezTo>
                    <a:pt x="1" y="295"/>
                    <a:pt x="86" y="381"/>
                    <a:pt x="185" y="381"/>
                  </a:cubicBezTo>
                  <a:cubicBezTo>
                    <a:pt x="295" y="381"/>
                    <a:pt x="381" y="295"/>
                    <a:pt x="381" y="185"/>
                  </a:cubicBezTo>
                  <a:cubicBezTo>
                    <a:pt x="381" y="87"/>
                    <a:pt x="295"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a:off x="1605012" y="994538"/>
              <a:ext cx="11741" cy="11741"/>
            </a:xfrm>
            <a:custGeom>
              <a:avLst/>
              <a:gdLst/>
              <a:ahLst/>
              <a:cxnLst/>
              <a:rect l="l" t="t" r="r" b="b"/>
              <a:pathLst>
                <a:path w="381" h="381" extrusionOk="0">
                  <a:moveTo>
                    <a:pt x="197" y="0"/>
                  </a:moveTo>
                  <a:cubicBezTo>
                    <a:pt x="86" y="0"/>
                    <a:pt x="1" y="86"/>
                    <a:pt x="1" y="197"/>
                  </a:cubicBezTo>
                  <a:cubicBezTo>
                    <a:pt x="1" y="307"/>
                    <a:pt x="86" y="381"/>
                    <a:pt x="197" y="381"/>
                  </a:cubicBezTo>
                  <a:cubicBezTo>
                    <a:pt x="295" y="381"/>
                    <a:pt x="381" y="307"/>
                    <a:pt x="381" y="197"/>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a:off x="1457963" y="977528"/>
              <a:ext cx="11741" cy="11741"/>
            </a:xfrm>
            <a:custGeom>
              <a:avLst/>
              <a:gdLst/>
              <a:ahLst/>
              <a:cxnLst/>
              <a:rect l="l" t="t" r="r" b="b"/>
              <a:pathLst>
                <a:path w="381" h="381" extrusionOk="0">
                  <a:moveTo>
                    <a:pt x="184" y="0"/>
                  </a:moveTo>
                  <a:cubicBezTo>
                    <a:pt x="74" y="0"/>
                    <a:pt x="0" y="86"/>
                    <a:pt x="0" y="184"/>
                  </a:cubicBezTo>
                  <a:cubicBezTo>
                    <a:pt x="0" y="295"/>
                    <a:pt x="74" y="381"/>
                    <a:pt x="184" y="381"/>
                  </a:cubicBezTo>
                  <a:cubicBezTo>
                    <a:pt x="295" y="381"/>
                    <a:pt x="380" y="295"/>
                    <a:pt x="380" y="184"/>
                  </a:cubicBezTo>
                  <a:cubicBezTo>
                    <a:pt x="380" y="86"/>
                    <a:pt x="295" y="0"/>
                    <a:pt x="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a:off x="1471182" y="818831"/>
              <a:ext cx="243500" cy="143598"/>
            </a:xfrm>
            <a:custGeom>
              <a:avLst/>
              <a:gdLst/>
              <a:ahLst/>
              <a:cxnLst/>
              <a:rect l="l" t="t" r="r" b="b"/>
              <a:pathLst>
                <a:path w="7902" h="4660" extrusionOk="0">
                  <a:moveTo>
                    <a:pt x="5633" y="211"/>
                  </a:moveTo>
                  <a:cubicBezTo>
                    <a:pt x="6618" y="211"/>
                    <a:pt x="7404" y="342"/>
                    <a:pt x="7668" y="390"/>
                  </a:cubicBezTo>
                  <a:cubicBezTo>
                    <a:pt x="7583" y="930"/>
                    <a:pt x="6994" y="3617"/>
                    <a:pt x="3988" y="4304"/>
                  </a:cubicBezTo>
                  <a:cubicBezTo>
                    <a:pt x="3538" y="4406"/>
                    <a:pt x="3140" y="4450"/>
                    <a:pt x="2787" y="4450"/>
                  </a:cubicBezTo>
                  <a:cubicBezTo>
                    <a:pt x="853" y="4450"/>
                    <a:pt x="304" y="3128"/>
                    <a:pt x="221" y="2868"/>
                  </a:cubicBezTo>
                  <a:cubicBezTo>
                    <a:pt x="1357" y="653"/>
                    <a:pt x="3827" y="211"/>
                    <a:pt x="5633" y="211"/>
                  </a:cubicBezTo>
                  <a:close/>
                  <a:moveTo>
                    <a:pt x="5645" y="0"/>
                  </a:moveTo>
                  <a:cubicBezTo>
                    <a:pt x="3773" y="0"/>
                    <a:pt x="1192" y="469"/>
                    <a:pt x="13" y="2819"/>
                  </a:cubicBezTo>
                  <a:cubicBezTo>
                    <a:pt x="0" y="2844"/>
                    <a:pt x="0" y="2868"/>
                    <a:pt x="0" y="2893"/>
                  </a:cubicBezTo>
                  <a:cubicBezTo>
                    <a:pt x="13" y="2917"/>
                    <a:pt x="540" y="4660"/>
                    <a:pt x="2798" y="4660"/>
                  </a:cubicBezTo>
                  <a:lnTo>
                    <a:pt x="2810" y="4660"/>
                  </a:lnTo>
                  <a:cubicBezTo>
                    <a:pt x="3166" y="4660"/>
                    <a:pt x="3571" y="4611"/>
                    <a:pt x="4037" y="4500"/>
                  </a:cubicBezTo>
                  <a:cubicBezTo>
                    <a:pt x="7509" y="3715"/>
                    <a:pt x="7889" y="353"/>
                    <a:pt x="7889" y="316"/>
                  </a:cubicBezTo>
                  <a:cubicBezTo>
                    <a:pt x="7901" y="267"/>
                    <a:pt x="7865" y="218"/>
                    <a:pt x="7816" y="206"/>
                  </a:cubicBezTo>
                  <a:cubicBezTo>
                    <a:pt x="7791" y="201"/>
                    <a:pt x="6870" y="0"/>
                    <a:pt x="5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a:off x="976293" y="681858"/>
              <a:ext cx="329320" cy="104401"/>
            </a:xfrm>
            <a:custGeom>
              <a:avLst/>
              <a:gdLst/>
              <a:ahLst/>
              <a:cxnLst/>
              <a:rect l="l" t="t" r="r" b="b"/>
              <a:pathLst>
                <a:path w="10687" h="3388" extrusionOk="0">
                  <a:moveTo>
                    <a:pt x="3861" y="1"/>
                  </a:moveTo>
                  <a:cubicBezTo>
                    <a:pt x="3850" y="1"/>
                    <a:pt x="3839" y="1"/>
                    <a:pt x="3829" y="1"/>
                  </a:cubicBezTo>
                  <a:cubicBezTo>
                    <a:pt x="2540" y="38"/>
                    <a:pt x="2651" y="2197"/>
                    <a:pt x="2651" y="2197"/>
                  </a:cubicBezTo>
                  <a:cubicBezTo>
                    <a:pt x="2651" y="2197"/>
                    <a:pt x="2274" y="177"/>
                    <a:pt x="1234" y="177"/>
                  </a:cubicBezTo>
                  <a:cubicBezTo>
                    <a:pt x="1196" y="177"/>
                    <a:pt x="1157" y="180"/>
                    <a:pt x="1117" y="185"/>
                  </a:cubicBezTo>
                  <a:cubicBezTo>
                    <a:pt x="1" y="357"/>
                    <a:pt x="136" y="2467"/>
                    <a:pt x="136" y="2467"/>
                  </a:cubicBezTo>
                  <a:cubicBezTo>
                    <a:pt x="136" y="2467"/>
                    <a:pt x="860" y="3387"/>
                    <a:pt x="2050" y="3387"/>
                  </a:cubicBezTo>
                  <a:cubicBezTo>
                    <a:pt x="3240" y="3387"/>
                    <a:pt x="9926" y="3203"/>
                    <a:pt x="9926" y="3203"/>
                  </a:cubicBezTo>
                  <a:cubicBezTo>
                    <a:pt x="9926" y="3203"/>
                    <a:pt x="10687" y="897"/>
                    <a:pt x="9288" y="615"/>
                  </a:cubicBezTo>
                  <a:cubicBezTo>
                    <a:pt x="9198" y="596"/>
                    <a:pt x="9112" y="587"/>
                    <a:pt x="9030" y="587"/>
                  </a:cubicBezTo>
                  <a:cubicBezTo>
                    <a:pt x="8034" y="587"/>
                    <a:pt x="7707" y="1913"/>
                    <a:pt x="7628" y="2338"/>
                  </a:cubicBezTo>
                  <a:lnTo>
                    <a:pt x="7628" y="2338"/>
                  </a:lnTo>
                  <a:cubicBezTo>
                    <a:pt x="7696" y="1863"/>
                    <a:pt x="7835" y="232"/>
                    <a:pt x="6589" y="75"/>
                  </a:cubicBezTo>
                  <a:cubicBezTo>
                    <a:pt x="6539" y="69"/>
                    <a:pt x="6490" y="65"/>
                    <a:pt x="6444" y="65"/>
                  </a:cubicBezTo>
                  <a:cubicBezTo>
                    <a:pt x="5224" y="65"/>
                    <a:pt x="5178" y="2148"/>
                    <a:pt x="5178" y="2148"/>
                  </a:cubicBezTo>
                  <a:cubicBezTo>
                    <a:pt x="5178" y="2148"/>
                    <a:pt x="51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991793" y="705709"/>
              <a:ext cx="52201" cy="59011"/>
            </a:xfrm>
            <a:custGeom>
              <a:avLst/>
              <a:gdLst/>
              <a:ahLst/>
              <a:cxnLst/>
              <a:rect l="l" t="t" r="r" b="b"/>
              <a:pathLst>
                <a:path w="1694" h="1915" extrusionOk="0">
                  <a:moveTo>
                    <a:pt x="700" y="0"/>
                  </a:moveTo>
                  <a:cubicBezTo>
                    <a:pt x="38" y="25"/>
                    <a:pt x="1" y="1632"/>
                    <a:pt x="1" y="1804"/>
                  </a:cubicBezTo>
                  <a:cubicBezTo>
                    <a:pt x="1" y="1865"/>
                    <a:pt x="50" y="1914"/>
                    <a:pt x="99" y="1914"/>
                  </a:cubicBezTo>
                  <a:lnTo>
                    <a:pt x="111" y="1914"/>
                  </a:lnTo>
                  <a:cubicBezTo>
                    <a:pt x="160" y="1914"/>
                    <a:pt x="209" y="1865"/>
                    <a:pt x="209" y="1816"/>
                  </a:cubicBezTo>
                  <a:cubicBezTo>
                    <a:pt x="222" y="1288"/>
                    <a:pt x="344" y="221"/>
                    <a:pt x="700" y="209"/>
                  </a:cubicBezTo>
                  <a:lnTo>
                    <a:pt x="712" y="209"/>
                  </a:lnTo>
                  <a:cubicBezTo>
                    <a:pt x="1105" y="209"/>
                    <a:pt x="1412" y="1178"/>
                    <a:pt x="1485" y="1521"/>
                  </a:cubicBezTo>
                  <a:cubicBezTo>
                    <a:pt x="1496" y="1564"/>
                    <a:pt x="1534" y="1597"/>
                    <a:pt x="1584" y="1597"/>
                  </a:cubicBezTo>
                  <a:cubicBezTo>
                    <a:pt x="1592" y="1597"/>
                    <a:pt x="1600" y="1597"/>
                    <a:pt x="1608" y="1595"/>
                  </a:cubicBezTo>
                  <a:cubicBezTo>
                    <a:pt x="1669" y="1583"/>
                    <a:pt x="1694" y="1534"/>
                    <a:pt x="1682" y="1472"/>
                  </a:cubicBezTo>
                  <a:cubicBezTo>
                    <a:pt x="1657" y="1325"/>
                    <a:pt x="1338" y="0"/>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1070433" y="698128"/>
              <a:ext cx="52971" cy="57871"/>
            </a:xfrm>
            <a:custGeom>
              <a:avLst/>
              <a:gdLst/>
              <a:ahLst/>
              <a:cxnLst/>
              <a:rect l="l" t="t" r="r" b="b"/>
              <a:pathLst>
                <a:path w="1719" h="1878" extrusionOk="0">
                  <a:moveTo>
                    <a:pt x="786" y="1"/>
                  </a:moveTo>
                  <a:cubicBezTo>
                    <a:pt x="148" y="1"/>
                    <a:pt x="13" y="1583"/>
                    <a:pt x="1" y="1767"/>
                  </a:cubicBezTo>
                  <a:cubicBezTo>
                    <a:pt x="1" y="1829"/>
                    <a:pt x="37" y="1878"/>
                    <a:pt x="99" y="1878"/>
                  </a:cubicBezTo>
                  <a:lnTo>
                    <a:pt x="111" y="1878"/>
                  </a:lnTo>
                  <a:cubicBezTo>
                    <a:pt x="160" y="1878"/>
                    <a:pt x="209" y="1841"/>
                    <a:pt x="209" y="1780"/>
                  </a:cubicBezTo>
                  <a:cubicBezTo>
                    <a:pt x="246" y="1264"/>
                    <a:pt x="430" y="209"/>
                    <a:pt x="786" y="209"/>
                  </a:cubicBezTo>
                  <a:lnTo>
                    <a:pt x="798" y="209"/>
                  </a:lnTo>
                  <a:cubicBezTo>
                    <a:pt x="1191" y="222"/>
                    <a:pt x="1436" y="1215"/>
                    <a:pt x="1497" y="1559"/>
                  </a:cubicBezTo>
                  <a:cubicBezTo>
                    <a:pt x="1508" y="1612"/>
                    <a:pt x="1547" y="1647"/>
                    <a:pt x="1597" y="1647"/>
                  </a:cubicBezTo>
                  <a:cubicBezTo>
                    <a:pt x="1604" y="1647"/>
                    <a:pt x="1612" y="1646"/>
                    <a:pt x="1620" y="1645"/>
                  </a:cubicBezTo>
                  <a:cubicBezTo>
                    <a:pt x="1669" y="1645"/>
                    <a:pt x="1718" y="1583"/>
                    <a:pt x="1706" y="1534"/>
                  </a:cubicBezTo>
                  <a:cubicBezTo>
                    <a:pt x="1681" y="1375"/>
                    <a:pt x="1448" y="25"/>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a:off x="1144543" y="699823"/>
              <a:ext cx="53711" cy="54666"/>
            </a:xfrm>
            <a:custGeom>
              <a:avLst/>
              <a:gdLst/>
              <a:ahLst/>
              <a:cxnLst/>
              <a:rect l="l" t="t" r="r" b="b"/>
              <a:pathLst>
                <a:path w="1743" h="1774" extrusionOk="0">
                  <a:moveTo>
                    <a:pt x="1021" y="0"/>
                  </a:moveTo>
                  <a:cubicBezTo>
                    <a:pt x="425" y="0"/>
                    <a:pt x="60" y="1450"/>
                    <a:pt x="25" y="1627"/>
                  </a:cubicBezTo>
                  <a:cubicBezTo>
                    <a:pt x="0" y="1676"/>
                    <a:pt x="37" y="1737"/>
                    <a:pt x="98" y="1749"/>
                  </a:cubicBezTo>
                  <a:cubicBezTo>
                    <a:pt x="107" y="1751"/>
                    <a:pt x="114" y="1752"/>
                    <a:pt x="122" y="1752"/>
                  </a:cubicBezTo>
                  <a:cubicBezTo>
                    <a:pt x="172" y="1752"/>
                    <a:pt x="210" y="1718"/>
                    <a:pt x="221" y="1676"/>
                  </a:cubicBezTo>
                  <a:cubicBezTo>
                    <a:pt x="340" y="1187"/>
                    <a:pt x="679" y="213"/>
                    <a:pt x="1024" y="213"/>
                  </a:cubicBezTo>
                  <a:cubicBezTo>
                    <a:pt x="1035" y="213"/>
                    <a:pt x="1045" y="214"/>
                    <a:pt x="1055" y="216"/>
                  </a:cubicBezTo>
                  <a:cubicBezTo>
                    <a:pt x="1448" y="289"/>
                    <a:pt x="1534" y="1308"/>
                    <a:pt x="1534" y="1663"/>
                  </a:cubicBezTo>
                  <a:cubicBezTo>
                    <a:pt x="1534" y="1725"/>
                    <a:pt x="1571" y="1774"/>
                    <a:pt x="1632" y="1774"/>
                  </a:cubicBezTo>
                  <a:cubicBezTo>
                    <a:pt x="1693" y="1774"/>
                    <a:pt x="1742" y="1725"/>
                    <a:pt x="1742" y="1663"/>
                  </a:cubicBezTo>
                  <a:cubicBezTo>
                    <a:pt x="1742" y="1504"/>
                    <a:pt x="1730" y="130"/>
                    <a:pt x="1092" y="7"/>
                  </a:cubicBezTo>
                  <a:cubicBezTo>
                    <a:pt x="1068" y="2"/>
                    <a:pt x="1044"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4"/>
            <p:cNvSpPr/>
            <p:nvPr/>
          </p:nvSpPr>
          <p:spPr>
            <a:xfrm>
              <a:off x="1219763" y="714768"/>
              <a:ext cx="60921" cy="57131"/>
            </a:xfrm>
            <a:custGeom>
              <a:avLst/>
              <a:gdLst/>
              <a:ahLst/>
              <a:cxnLst/>
              <a:rect l="l" t="t" r="r" b="b"/>
              <a:pathLst>
                <a:path w="1977" h="1854" extrusionOk="0">
                  <a:moveTo>
                    <a:pt x="1240" y="0"/>
                  </a:moveTo>
                  <a:cubicBezTo>
                    <a:pt x="668" y="0"/>
                    <a:pt x="94" y="1276"/>
                    <a:pt x="25" y="1424"/>
                  </a:cubicBezTo>
                  <a:cubicBezTo>
                    <a:pt x="1" y="1485"/>
                    <a:pt x="25" y="1546"/>
                    <a:pt x="87" y="1559"/>
                  </a:cubicBezTo>
                  <a:cubicBezTo>
                    <a:pt x="100" y="1565"/>
                    <a:pt x="114" y="1568"/>
                    <a:pt x="128" y="1568"/>
                  </a:cubicBezTo>
                  <a:cubicBezTo>
                    <a:pt x="166" y="1568"/>
                    <a:pt x="204" y="1546"/>
                    <a:pt x="222" y="1510"/>
                  </a:cubicBezTo>
                  <a:cubicBezTo>
                    <a:pt x="418" y="1060"/>
                    <a:pt x="895" y="210"/>
                    <a:pt x="1237" y="210"/>
                  </a:cubicBezTo>
                  <a:cubicBezTo>
                    <a:pt x="1259" y="210"/>
                    <a:pt x="1280" y="214"/>
                    <a:pt x="1301" y="221"/>
                  </a:cubicBezTo>
                  <a:cubicBezTo>
                    <a:pt x="1669" y="369"/>
                    <a:pt x="1571" y="1387"/>
                    <a:pt x="1510" y="1730"/>
                  </a:cubicBezTo>
                  <a:cubicBezTo>
                    <a:pt x="1498" y="1792"/>
                    <a:pt x="1534" y="1841"/>
                    <a:pt x="1596" y="1853"/>
                  </a:cubicBezTo>
                  <a:lnTo>
                    <a:pt x="1608" y="1853"/>
                  </a:lnTo>
                  <a:cubicBezTo>
                    <a:pt x="1657" y="1853"/>
                    <a:pt x="1706" y="1816"/>
                    <a:pt x="1718" y="1767"/>
                  </a:cubicBezTo>
                  <a:cubicBezTo>
                    <a:pt x="1743" y="1620"/>
                    <a:pt x="1976" y="258"/>
                    <a:pt x="1375" y="25"/>
                  </a:cubicBezTo>
                  <a:cubicBezTo>
                    <a:pt x="1330" y="8"/>
                    <a:pt x="1285"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1040204" y="792823"/>
              <a:ext cx="337239" cy="195367"/>
            </a:xfrm>
            <a:custGeom>
              <a:avLst/>
              <a:gdLst/>
              <a:ahLst/>
              <a:cxnLst/>
              <a:rect l="l" t="t" r="r" b="b"/>
              <a:pathLst>
                <a:path w="10944" h="6340" extrusionOk="0">
                  <a:moveTo>
                    <a:pt x="3928" y="949"/>
                  </a:moveTo>
                  <a:cubicBezTo>
                    <a:pt x="5765" y="949"/>
                    <a:pt x="8278" y="1413"/>
                    <a:pt x="9435" y="3712"/>
                  </a:cubicBezTo>
                  <a:cubicBezTo>
                    <a:pt x="9435" y="3712"/>
                    <a:pt x="8955" y="5397"/>
                    <a:pt x="6758" y="5397"/>
                  </a:cubicBezTo>
                  <a:cubicBezTo>
                    <a:pt x="6398" y="5397"/>
                    <a:pt x="5991" y="5351"/>
                    <a:pt x="5533" y="5246"/>
                  </a:cubicBezTo>
                  <a:cubicBezTo>
                    <a:pt x="2086" y="4461"/>
                    <a:pt x="1755" y="1160"/>
                    <a:pt x="1755" y="1160"/>
                  </a:cubicBezTo>
                  <a:cubicBezTo>
                    <a:pt x="1755" y="1160"/>
                    <a:pt x="2687" y="949"/>
                    <a:pt x="3928" y="949"/>
                  </a:cubicBezTo>
                  <a:close/>
                  <a:moveTo>
                    <a:pt x="3099" y="0"/>
                  </a:moveTo>
                  <a:cubicBezTo>
                    <a:pt x="1331" y="0"/>
                    <a:pt x="0" y="302"/>
                    <a:pt x="0" y="302"/>
                  </a:cubicBezTo>
                  <a:cubicBezTo>
                    <a:pt x="0" y="302"/>
                    <a:pt x="479" y="5001"/>
                    <a:pt x="5386" y="6129"/>
                  </a:cubicBezTo>
                  <a:cubicBezTo>
                    <a:pt x="6030" y="6277"/>
                    <a:pt x="6603" y="6340"/>
                    <a:pt x="7111" y="6340"/>
                  </a:cubicBezTo>
                  <a:cubicBezTo>
                    <a:pt x="10245" y="6340"/>
                    <a:pt x="10944" y="3933"/>
                    <a:pt x="10944" y="3933"/>
                  </a:cubicBezTo>
                  <a:lnTo>
                    <a:pt x="10932" y="3933"/>
                  </a:lnTo>
                  <a:cubicBezTo>
                    <a:pt x="9291" y="660"/>
                    <a:pt x="5716" y="0"/>
                    <a:pt x="3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966463" y="737325"/>
              <a:ext cx="456370" cy="308397"/>
            </a:xfrm>
            <a:custGeom>
              <a:avLst/>
              <a:gdLst/>
              <a:ahLst/>
              <a:cxnLst/>
              <a:rect l="l" t="t" r="r" b="b"/>
              <a:pathLst>
                <a:path w="14810" h="10008" extrusionOk="0">
                  <a:moveTo>
                    <a:pt x="6231" y="2213"/>
                  </a:moveTo>
                  <a:cubicBezTo>
                    <a:pt x="8370" y="2213"/>
                    <a:pt x="11171" y="2800"/>
                    <a:pt x="12368" y="5599"/>
                  </a:cubicBezTo>
                  <a:cubicBezTo>
                    <a:pt x="12368" y="5599"/>
                    <a:pt x="11876" y="7613"/>
                    <a:pt x="9124" y="7613"/>
                  </a:cubicBezTo>
                  <a:cubicBezTo>
                    <a:pt x="8712" y="7613"/>
                    <a:pt x="8249" y="7568"/>
                    <a:pt x="7730" y="7464"/>
                  </a:cubicBezTo>
                  <a:cubicBezTo>
                    <a:pt x="3730" y="6654"/>
                    <a:pt x="3485" y="2520"/>
                    <a:pt x="3485" y="2520"/>
                  </a:cubicBezTo>
                  <a:cubicBezTo>
                    <a:pt x="3485" y="2520"/>
                    <a:pt x="4685" y="2213"/>
                    <a:pt x="6231" y="2213"/>
                  </a:cubicBezTo>
                  <a:close/>
                  <a:moveTo>
                    <a:pt x="5247" y="0"/>
                  </a:moveTo>
                  <a:cubicBezTo>
                    <a:pt x="2578" y="0"/>
                    <a:pt x="455" y="667"/>
                    <a:pt x="455" y="667"/>
                  </a:cubicBezTo>
                  <a:cubicBezTo>
                    <a:pt x="455" y="667"/>
                    <a:pt x="1" y="8274"/>
                    <a:pt x="7387" y="9795"/>
                  </a:cubicBezTo>
                  <a:cubicBezTo>
                    <a:pt x="8107" y="9942"/>
                    <a:pt x="8759" y="10008"/>
                    <a:pt x="9349" y="10008"/>
                  </a:cubicBezTo>
                  <a:cubicBezTo>
                    <a:pt x="14026" y="10008"/>
                    <a:pt x="14809" y="5906"/>
                    <a:pt x="14809" y="5906"/>
                  </a:cubicBezTo>
                  <a:cubicBezTo>
                    <a:pt x="12877" y="1068"/>
                    <a:pt x="8625" y="0"/>
                    <a:pt x="5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999744" y="767709"/>
              <a:ext cx="52971" cy="52940"/>
            </a:xfrm>
            <a:custGeom>
              <a:avLst/>
              <a:gdLst/>
              <a:ahLst/>
              <a:cxnLst/>
              <a:rect l="l" t="t" r="r" b="b"/>
              <a:pathLst>
                <a:path w="1719" h="1718" extrusionOk="0">
                  <a:moveTo>
                    <a:pt x="859" y="0"/>
                  </a:moveTo>
                  <a:cubicBezTo>
                    <a:pt x="381" y="0"/>
                    <a:pt x="0" y="381"/>
                    <a:pt x="0" y="859"/>
                  </a:cubicBezTo>
                  <a:cubicBezTo>
                    <a:pt x="0" y="1325"/>
                    <a:pt x="381" y="1718"/>
                    <a:pt x="859" y="1718"/>
                  </a:cubicBezTo>
                  <a:cubicBezTo>
                    <a:pt x="1325" y="1718"/>
                    <a:pt x="1718" y="1325"/>
                    <a:pt x="1718" y="859"/>
                  </a:cubicBezTo>
                  <a:cubicBezTo>
                    <a:pt x="1718" y="381"/>
                    <a:pt x="1325" y="0"/>
                    <a:pt x="8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1079893" y="757478"/>
              <a:ext cx="28750" cy="28781"/>
            </a:xfrm>
            <a:custGeom>
              <a:avLst/>
              <a:gdLst/>
              <a:ahLst/>
              <a:cxnLst/>
              <a:rect l="l" t="t" r="r" b="b"/>
              <a:pathLst>
                <a:path w="933" h="934" extrusionOk="0">
                  <a:moveTo>
                    <a:pt x="467" y="1"/>
                  </a:moveTo>
                  <a:cubicBezTo>
                    <a:pt x="209" y="1"/>
                    <a:pt x="0" y="210"/>
                    <a:pt x="0" y="467"/>
                  </a:cubicBezTo>
                  <a:cubicBezTo>
                    <a:pt x="0" y="725"/>
                    <a:pt x="209" y="933"/>
                    <a:pt x="467" y="933"/>
                  </a:cubicBezTo>
                  <a:cubicBezTo>
                    <a:pt x="724" y="933"/>
                    <a:pt x="933" y="725"/>
                    <a:pt x="933" y="467"/>
                  </a:cubicBezTo>
                  <a:cubicBezTo>
                    <a:pt x="933" y="210"/>
                    <a:pt x="724"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1026214" y="847458"/>
              <a:ext cx="28750" cy="28781"/>
            </a:xfrm>
            <a:custGeom>
              <a:avLst/>
              <a:gdLst/>
              <a:ahLst/>
              <a:cxnLst/>
              <a:rect l="l" t="t" r="r" b="b"/>
              <a:pathLst>
                <a:path w="933" h="934" extrusionOk="0">
                  <a:moveTo>
                    <a:pt x="466" y="1"/>
                  </a:moveTo>
                  <a:cubicBezTo>
                    <a:pt x="209" y="1"/>
                    <a:pt x="0" y="209"/>
                    <a:pt x="0" y="467"/>
                  </a:cubicBezTo>
                  <a:cubicBezTo>
                    <a:pt x="0" y="725"/>
                    <a:pt x="209" y="933"/>
                    <a:pt x="466" y="933"/>
                  </a:cubicBezTo>
                  <a:cubicBezTo>
                    <a:pt x="724" y="933"/>
                    <a:pt x="933" y="725"/>
                    <a:pt x="933" y="467"/>
                  </a:cubicBezTo>
                  <a:cubicBezTo>
                    <a:pt x="933" y="209"/>
                    <a:pt x="724"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1054933" y="90834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4" y="933"/>
                    <a:pt x="933" y="724"/>
                    <a:pt x="933" y="466"/>
                  </a:cubicBezTo>
                  <a:cubicBezTo>
                    <a:pt x="933" y="209"/>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1108613" y="954448"/>
              <a:ext cx="28781" cy="28781"/>
            </a:xfrm>
            <a:custGeom>
              <a:avLst/>
              <a:gdLst/>
              <a:ahLst/>
              <a:cxnLst/>
              <a:rect l="l" t="t" r="r" b="b"/>
              <a:pathLst>
                <a:path w="934" h="934" extrusionOk="0">
                  <a:moveTo>
                    <a:pt x="467" y="1"/>
                  </a:moveTo>
                  <a:cubicBezTo>
                    <a:pt x="209" y="1"/>
                    <a:pt x="1" y="210"/>
                    <a:pt x="1" y="467"/>
                  </a:cubicBezTo>
                  <a:cubicBezTo>
                    <a:pt x="1" y="725"/>
                    <a:pt x="209" y="933"/>
                    <a:pt x="467" y="933"/>
                  </a:cubicBezTo>
                  <a:cubicBezTo>
                    <a:pt x="725" y="933"/>
                    <a:pt x="933" y="725"/>
                    <a:pt x="933" y="467"/>
                  </a:cubicBezTo>
                  <a:cubicBezTo>
                    <a:pt x="933" y="210"/>
                    <a:pt x="725"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1151353" y="757478"/>
              <a:ext cx="28750" cy="28781"/>
            </a:xfrm>
            <a:custGeom>
              <a:avLst/>
              <a:gdLst/>
              <a:ahLst/>
              <a:cxnLst/>
              <a:rect l="l" t="t" r="r" b="b"/>
              <a:pathLst>
                <a:path w="933" h="934" extrusionOk="0">
                  <a:moveTo>
                    <a:pt x="466" y="1"/>
                  </a:moveTo>
                  <a:cubicBezTo>
                    <a:pt x="209" y="1"/>
                    <a:pt x="0" y="210"/>
                    <a:pt x="0" y="467"/>
                  </a:cubicBezTo>
                  <a:cubicBezTo>
                    <a:pt x="0" y="725"/>
                    <a:pt x="209" y="933"/>
                    <a:pt x="466" y="933"/>
                  </a:cubicBezTo>
                  <a:cubicBezTo>
                    <a:pt x="724" y="933"/>
                    <a:pt x="933" y="725"/>
                    <a:pt x="933" y="467"/>
                  </a:cubicBezTo>
                  <a:cubicBezTo>
                    <a:pt x="933" y="210"/>
                    <a:pt x="724"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1219393" y="767709"/>
              <a:ext cx="28750" cy="28750"/>
            </a:xfrm>
            <a:custGeom>
              <a:avLst/>
              <a:gdLst/>
              <a:ahLst/>
              <a:cxnLst/>
              <a:rect l="l" t="t" r="r" b="b"/>
              <a:pathLst>
                <a:path w="933" h="933" extrusionOk="0">
                  <a:moveTo>
                    <a:pt x="467" y="0"/>
                  </a:moveTo>
                  <a:cubicBezTo>
                    <a:pt x="209" y="0"/>
                    <a:pt x="1" y="209"/>
                    <a:pt x="1" y="466"/>
                  </a:cubicBezTo>
                  <a:cubicBezTo>
                    <a:pt x="1" y="724"/>
                    <a:pt x="209" y="933"/>
                    <a:pt x="467" y="933"/>
                  </a:cubicBezTo>
                  <a:cubicBezTo>
                    <a:pt x="724" y="933"/>
                    <a:pt x="933" y="724"/>
                    <a:pt x="933" y="466"/>
                  </a:cubicBezTo>
                  <a:cubicBezTo>
                    <a:pt x="933" y="209"/>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1180073" y="986218"/>
              <a:ext cx="28750" cy="28750"/>
            </a:xfrm>
            <a:custGeom>
              <a:avLst/>
              <a:gdLst/>
              <a:ahLst/>
              <a:cxnLst/>
              <a:rect l="l" t="t" r="r" b="b"/>
              <a:pathLst>
                <a:path w="933" h="933" extrusionOk="0">
                  <a:moveTo>
                    <a:pt x="467" y="1"/>
                  </a:moveTo>
                  <a:cubicBezTo>
                    <a:pt x="209" y="1"/>
                    <a:pt x="1" y="209"/>
                    <a:pt x="1" y="467"/>
                  </a:cubicBezTo>
                  <a:cubicBezTo>
                    <a:pt x="1" y="724"/>
                    <a:pt x="209" y="933"/>
                    <a:pt x="467" y="933"/>
                  </a:cubicBezTo>
                  <a:cubicBezTo>
                    <a:pt x="724" y="933"/>
                    <a:pt x="933" y="724"/>
                    <a:pt x="933" y="467"/>
                  </a:cubicBezTo>
                  <a:cubicBezTo>
                    <a:pt x="933" y="209"/>
                    <a:pt x="724"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1256833" y="992658"/>
              <a:ext cx="28750" cy="28750"/>
            </a:xfrm>
            <a:custGeom>
              <a:avLst/>
              <a:gdLst/>
              <a:ahLst/>
              <a:cxnLst/>
              <a:rect l="l" t="t" r="r" b="b"/>
              <a:pathLst>
                <a:path w="933" h="933" extrusionOk="0">
                  <a:moveTo>
                    <a:pt x="466" y="0"/>
                  </a:moveTo>
                  <a:cubicBezTo>
                    <a:pt x="209" y="0"/>
                    <a:pt x="0" y="209"/>
                    <a:pt x="0" y="466"/>
                  </a:cubicBezTo>
                  <a:cubicBezTo>
                    <a:pt x="0" y="724"/>
                    <a:pt x="209" y="933"/>
                    <a:pt x="466" y="933"/>
                  </a:cubicBezTo>
                  <a:cubicBezTo>
                    <a:pt x="724" y="933"/>
                    <a:pt x="933" y="724"/>
                    <a:pt x="933" y="466"/>
                  </a:cubicBezTo>
                  <a:cubicBezTo>
                    <a:pt x="933" y="209"/>
                    <a:pt x="724" y="0"/>
                    <a:pt x="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1327523" y="968838"/>
              <a:ext cx="28750" cy="28750"/>
            </a:xfrm>
            <a:custGeom>
              <a:avLst/>
              <a:gdLst/>
              <a:ahLst/>
              <a:cxnLst/>
              <a:rect l="l" t="t" r="r" b="b"/>
              <a:pathLst>
                <a:path w="933" h="933" extrusionOk="0">
                  <a:moveTo>
                    <a:pt x="467" y="0"/>
                  </a:moveTo>
                  <a:cubicBezTo>
                    <a:pt x="209" y="0"/>
                    <a:pt x="0" y="209"/>
                    <a:pt x="0" y="466"/>
                  </a:cubicBezTo>
                  <a:cubicBezTo>
                    <a:pt x="0" y="724"/>
                    <a:pt x="209" y="933"/>
                    <a:pt x="467" y="933"/>
                  </a:cubicBezTo>
                  <a:cubicBezTo>
                    <a:pt x="724" y="933"/>
                    <a:pt x="933" y="724"/>
                    <a:pt x="933" y="466"/>
                  </a:cubicBezTo>
                  <a:cubicBezTo>
                    <a:pt x="933" y="209"/>
                    <a:pt x="724"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1285553" y="796428"/>
              <a:ext cx="28750" cy="28781"/>
            </a:xfrm>
            <a:custGeom>
              <a:avLst/>
              <a:gdLst/>
              <a:ahLst/>
              <a:cxnLst/>
              <a:rect l="l" t="t" r="r" b="b"/>
              <a:pathLst>
                <a:path w="933" h="934" extrusionOk="0">
                  <a:moveTo>
                    <a:pt x="467" y="1"/>
                  </a:moveTo>
                  <a:cubicBezTo>
                    <a:pt x="209" y="1"/>
                    <a:pt x="1" y="209"/>
                    <a:pt x="1" y="467"/>
                  </a:cubicBezTo>
                  <a:cubicBezTo>
                    <a:pt x="1" y="724"/>
                    <a:pt x="209" y="933"/>
                    <a:pt x="467" y="933"/>
                  </a:cubicBezTo>
                  <a:cubicBezTo>
                    <a:pt x="724" y="933"/>
                    <a:pt x="933" y="724"/>
                    <a:pt x="933" y="467"/>
                  </a:cubicBezTo>
                  <a:cubicBezTo>
                    <a:pt x="933" y="209"/>
                    <a:pt x="724"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1339232" y="839538"/>
              <a:ext cx="28781" cy="28750"/>
            </a:xfrm>
            <a:custGeom>
              <a:avLst/>
              <a:gdLst/>
              <a:ahLst/>
              <a:cxnLst/>
              <a:rect l="l" t="t" r="r" b="b"/>
              <a:pathLst>
                <a:path w="934" h="933" extrusionOk="0">
                  <a:moveTo>
                    <a:pt x="467" y="0"/>
                  </a:moveTo>
                  <a:cubicBezTo>
                    <a:pt x="209" y="0"/>
                    <a:pt x="1" y="209"/>
                    <a:pt x="1" y="466"/>
                  </a:cubicBezTo>
                  <a:cubicBezTo>
                    <a:pt x="1" y="724"/>
                    <a:pt x="209" y="933"/>
                    <a:pt x="467" y="933"/>
                  </a:cubicBezTo>
                  <a:cubicBezTo>
                    <a:pt x="725" y="933"/>
                    <a:pt x="933" y="724"/>
                    <a:pt x="933" y="466"/>
                  </a:cubicBezTo>
                  <a:cubicBezTo>
                    <a:pt x="933" y="209"/>
                    <a:pt x="725"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1063253" y="917038"/>
              <a:ext cx="11741" cy="11741"/>
            </a:xfrm>
            <a:custGeom>
              <a:avLst/>
              <a:gdLst/>
              <a:ahLst/>
              <a:cxnLst/>
              <a:rect l="l" t="t" r="r" b="b"/>
              <a:pathLst>
                <a:path w="381" h="381" extrusionOk="0">
                  <a:moveTo>
                    <a:pt x="197" y="0"/>
                  </a:moveTo>
                  <a:cubicBezTo>
                    <a:pt x="86" y="0"/>
                    <a:pt x="1" y="86"/>
                    <a:pt x="1" y="184"/>
                  </a:cubicBezTo>
                  <a:cubicBezTo>
                    <a:pt x="1" y="295"/>
                    <a:pt x="86" y="381"/>
                    <a:pt x="197" y="381"/>
                  </a:cubicBezTo>
                  <a:cubicBezTo>
                    <a:pt x="295" y="381"/>
                    <a:pt x="381" y="295"/>
                    <a:pt x="381" y="184"/>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1159673" y="765798"/>
              <a:ext cx="11741" cy="11771"/>
            </a:xfrm>
            <a:custGeom>
              <a:avLst/>
              <a:gdLst/>
              <a:ahLst/>
              <a:cxnLst/>
              <a:rect l="l" t="t" r="r" b="b"/>
              <a:pathLst>
                <a:path w="381" h="382" extrusionOk="0">
                  <a:moveTo>
                    <a:pt x="196" y="1"/>
                  </a:moveTo>
                  <a:cubicBezTo>
                    <a:pt x="86" y="1"/>
                    <a:pt x="0" y="87"/>
                    <a:pt x="0" y="197"/>
                  </a:cubicBezTo>
                  <a:cubicBezTo>
                    <a:pt x="0" y="308"/>
                    <a:pt x="86" y="381"/>
                    <a:pt x="196" y="381"/>
                  </a:cubicBezTo>
                  <a:cubicBezTo>
                    <a:pt x="295" y="381"/>
                    <a:pt x="380" y="308"/>
                    <a:pt x="380" y="197"/>
                  </a:cubicBezTo>
                  <a:cubicBezTo>
                    <a:pt x="380" y="87"/>
                    <a:pt x="295"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1294242" y="805118"/>
              <a:ext cx="11771" cy="11771"/>
            </a:xfrm>
            <a:custGeom>
              <a:avLst/>
              <a:gdLst/>
              <a:ahLst/>
              <a:cxnLst/>
              <a:rect l="l" t="t" r="r" b="b"/>
              <a:pathLst>
                <a:path w="382" h="382" extrusionOk="0">
                  <a:moveTo>
                    <a:pt x="185" y="1"/>
                  </a:moveTo>
                  <a:cubicBezTo>
                    <a:pt x="87" y="1"/>
                    <a:pt x="1" y="87"/>
                    <a:pt x="1" y="185"/>
                  </a:cubicBezTo>
                  <a:cubicBezTo>
                    <a:pt x="1" y="295"/>
                    <a:pt x="87" y="381"/>
                    <a:pt x="185" y="381"/>
                  </a:cubicBezTo>
                  <a:cubicBezTo>
                    <a:pt x="295" y="381"/>
                    <a:pt x="381" y="295"/>
                    <a:pt x="381" y="185"/>
                  </a:cubicBezTo>
                  <a:cubicBezTo>
                    <a:pt x="381" y="87"/>
                    <a:pt x="295"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1188393" y="994538"/>
              <a:ext cx="11741" cy="11741"/>
            </a:xfrm>
            <a:custGeom>
              <a:avLst/>
              <a:gdLst/>
              <a:ahLst/>
              <a:cxnLst/>
              <a:rect l="l" t="t" r="r" b="b"/>
              <a:pathLst>
                <a:path w="381" h="381" extrusionOk="0">
                  <a:moveTo>
                    <a:pt x="197" y="0"/>
                  </a:moveTo>
                  <a:cubicBezTo>
                    <a:pt x="86" y="0"/>
                    <a:pt x="0" y="86"/>
                    <a:pt x="0" y="197"/>
                  </a:cubicBezTo>
                  <a:cubicBezTo>
                    <a:pt x="0" y="307"/>
                    <a:pt x="86" y="381"/>
                    <a:pt x="197" y="381"/>
                  </a:cubicBezTo>
                  <a:cubicBezTo>
                    <a:pt x="295" y="381"/>
                    <a:pt x="381" y="307"/>
                    <a:pt x="381" y="197"/>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1335843" y="977528"/>
              <a:ext cx="11741" cy="11741"/>
            </a:xfrm>
            <a:custGeom>
              <a:avLst/>
              <a:gdLst/>
              <a:ahLst/>
              <a:cxnLst/>
              <a:rect l="l" t="t" r="r" b="b"/>
              <a:pathLst>
                <a:path w="381" h="381" extrusionOk="0">
                  <a:moveTo>
                    <a:pt x="197" y="0"/>
                  </a:moveTo>
                  <a:cubicBezTo>
                    <a:pt x="86" y="0"/>
                    <a:pt x="0" y="86"/>
                    <a:pt x="0" y="184"/>
                  </a:cubicBezTo>
                  <a:cubicBezTo>
                    <a:pt x="0" y="295"/>
                    <a:pt x="86" y="381"/>
                    <a:pt x="197" y="381"/>
                  </a:cubicBezTo>
                  <a:cubicBezTo>
                    <a:pt x="295" y="381"/>
                    <a:pt x="381" y="295"/>
                    <a:pt x="381" y="184"/>
                  </a:cubicBezTo>
                  <a:cubicBezTo>
                    <a:pt x="381" y="86"/>
                    <a:pt x="295"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1090863" y="818831"/>
              <a:ext cx="243500" cy="143598"/>
            </a:xfrm>
            <a:custGeom>
              <a:avLst/>
              <a:gdLst/>
              <a:ahLst/>
              <a:cxnLst/>
              <a:rect l="l" t="t" r="r" b="b"/>
              <a:pathLst>
                <a:path w="7902" h="4660" extrusionOk="0">
                  <a:moveTo>
                    <a:pt x="2269" y="211"/>
                  </a:moveTo>
                  <a:cubicBezTo>
                    <a:pt x="4074" y="211"/>
                    <a:pt x="6545" y="653"/>
                    <a:pt x="7680" y="2868"/>
                  </a:cubicBezTo>
                  <a:cubicBezTo>
                    <a:pt x="7587" y="3128"/>
                    <a:pt x="7037" y="4450"/>
                    <a:pt x="5109" y="4450"/>
                  </a:cubicBezTo>
                  <a:cubicBezTo>
                    <a:pt x="4758" y="4450"/>
                    <a:pt x="4362" y="4406"/>
                    <a:pt x="3914" y="4304"/>
                  </a:cubicBezTo>
                  <a:cubicBezTo>
                    <a:pt x="908" y="3617"/>
                    <a:pt x="319" y="930"/>
                    <a:pt x="233" y="390"/>
                  </a:cubicBezTo>
                  <a:cubicBezTo>
                    <a:pt x="497" y="342"/>
                    <a:pt x="1284" y="211"/>
                    <a:pt x="2269" y="211"/>
                  </a:cubicBezTo>
                  <a:close/>
                  <a:moveTo>
                    <a:pt x="2257" y="0"/>
                  </a:moveTo>
                  <a:cubicBezTo>
                    <a:pt x="1031" y="0"/>
                    <a:pt x="110" y="201"/>
                    <a:pt x="86" y="206"/>
                  </a:cubicBezTo>
                  <a:cubicBezTo>
                    <a:pt x="37" y="218"/>
                    <a:pt x="0" y="267"/>
                    <a:pt x="12" y="329"/>
                  </a:cubicBezTo>
                  <a:cubicBezTo>
                    <a:pt x="12" y="353"/>
                    <a:pt x="393" y="3715"/>
                    <a:pt x="3865" y="4512"/>
                  </a:cubicBezTo>
                  <a:cubicBezTo>
                    <a:pt x="4319" y="4611"/>
                    <a:pt x="4736" y="4660"/>
                    <a:pt x="5092" y="4660"/>
                  </a:cubicBezTo>
                  <a:lnTo>
                    <a:pt x="5104" y="4660"/>
                  </a:lnTo>
                  <a:cubicBezTo>
                    <a:pt x="7361" y="4660"/>
                    <a:pt x="7889" y="2917"/>
                    <a:pt x="7901" y="2893"/>
                  </a:cubicBezTo>
                  <a:cubicBezTo>
                    <a:pt x="7901" y="2868"/>
                    <a:pt x="7901" y="2844"/>
                    <a:pt x="7889" y="2819"/>
                  </a:cubicBezTo>
                  <a:cubicBezTo>
                    <a:pt x="6710" y="469"/>
                    <a:pt x="4129" y="0"/>
                    <a:pt x="2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1374023" y="896238"/>
              <a:ext cx="52570" cy="52570"/>
            </a:xfrm>
            <a:custGeom>
              <a:avLst/>
              <a:gdLst/>
              <a:ahLst/>
              <a:cxnLst/>
              <a:rect l="l" t="t" r="r" b="b"/>
              <a:pathLst>
                <a:path w="1706" h="1706" extrusionOk="0">
                  <a:moveTo>
                    <a:pt x="859" y="1"/>
                  </a:moveTo>
                  <a:cubicBezTo>
                    <a:pt x="393" y="1"/>
                    <a:pt x="0" y="381"/>
                    <a:pt x="0" y="859"/>
                  </a:cubicBezTo>
                  <a:cubicBezTo>
                    <a:pt x="0" y="1326"/>
                    <a:pt x="393" y="1706"/>
                    <a:pt x="859" y="1706"/>
                  </a:cubicBezTo>
                  <a:cubicBezTo>
                    <a:pt x="1325" y="1706"/>
                    <a:pt x="1706" y="1326"/>
                    <a:pt x="1706" y="859"/>
                  </a:cubicBezTo>
                  <a:cubicBezTo>
                    <a:pt x="1706" y="381"/>
                    <a:pt x="1325" y="1"/>
                    <a:pt x="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8" name="Google Shape;1348;p34"/>
          <p:cNvSpPr/>
          <p:nvPr/>
        </p:nvSpPr>
        <p:spPr>
          <a:xfrm>
            <a:off x="2944750" y="4109988"/>
            <a:ext cx="1028700" cy="103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34"/>
          <p:cNvGrpSpPr/>
          <p:nvPr/>
        </p:nvGrpSpPr>
        <p:grpSpPr>
          <a:xfrm rot="10800000" flipH="1">
            <a:off x="3868615" y="4110012"/>
            <a:ext cx="1334959" cy="1485874"/>
            <a:chOff x="912677" y="-457201"/>
            <a:chExt cx="1334959" cy="1485874"/>
          </a:xfrm>
        </p:grpSpPr>
        <p:sp>
          <p:nvSpPr>
            <p:cNvPr id="1350" name="Google Shape;1350;p34"/>
            <p:cNvSpPr/>
            <p:nvPr/>
          </p:nvSpPr>
          <p:spPr>
            <a:xfrm>
              <a:off x="1016713" y="-457201"/>
              <a:ext cx="1230923" cy="1485874"/>
            </a:xfrm>
            <a:custGeom>
              <a:avLst/>
              <a:gdLst/>
              <a:ahLst/>
              <a:cxnLst/>
              <a:rect l="l" t="t" r="r" b="b"/>
              <a:pathLst>
                <a:path w="33531" h="40476" extrusionOk="0">
                  <a:moveTo>
                    <a:pt x="31653" y="1"/>
                  </a:moveTo>
                  <a:lnTo>
                    <a:pt x="31653" y="24575"/>
                  </a:lnTo>
                  <a:cubicBezTo>
                    <a:pt x="31653" y="32280"/>
                    <a:pt x="25409" y="38512"/>
                    <a:pt x="17716" y="38512"/>
                  </a:cubicBezTo>
                  <a:lnTo>
                    <a:pt x="0" y="38512"/>
                  </a:lnTo>
                  <a:lnTo>
                    <a:pt x="0" y="40475"/>
                  </a:lnTo>
                  <a:lnTo>
                    <a:pt x="18244" y="40451"/>
                  </a:lnTo>
                  <a:cubicBezTo>
                    <a:pt x="26684" y="40451"/>
                    <a:pt x="33530" y="33617"/>
                    <a:pt x="33530" y="25164"/>
                  </a:cubicBezTo>
                  <a:lnTo>
                    <a:pt x="33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1016713" y="-457201"/>
              <a:ext cx="1074171" cy="1329122"/>
            </a:xfrm>
            <a:custGeom>
              <a:avLst/>
              <a:gdLst/>
              <a:ahLst/>
              <a:cxnLst/>
              <a:rect l="l" t="t" r="r" b="b"/>
              <a:pathLst>
                <a:path w="29261" h="36206" extrusionOk="0">
                  <a:moveTo>
                    <a:pt x="27384" y="1"/>
                  </a:moveTo>
                  <a:lnTo>
                    <a:pt x="27384" y="23728"/>
                  </a:lnTo>
                  <a:cubicBezTo>
                    <a:pt x="27384" y="29544"/>
                    <a:pt x="22685" y="34243"/>
                    <a:pt x="16870" y="34243"/>
                  </a:cubicBezTo>
                  <a:lnTo>
                    <a:pt x="0" y="34243"/>
                  </a:lnTo>
                  <a:lnTo>
                    <a:pt x="0" y="36206"/>
                  </a:lnTo>
                  <a:lnTo>
                    <a:pt x="13974" y="36181"/>
                  </a:lnTo>
                  <a:lnTo>
                    <a:pt x="17397" y="36181"/>
                  </a:lnTo>
                  <a:cubicBezTo>
                    <a:pt x="23949" y="36181"/>
                    <a:pt x="29261" y="30881"/>
                    <a:pt x="29261" y="24330"/>
                  </a:cubicBezTo>
                  <a:lnTo>
                    <a:pt x="2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1016713" y="-457201"/>
              <a:ext cx="917456" cy="1172407"/>
            </a:xfrm>
            <a:custGeom>
              <a:avLst/>
              <a:gdLst/>
              <a:ahLst/>
              <a:cxnLst/>
              <a:rect l="l" t="t" r="r" b="b"/>
              <a:pathLst>
                <a:path w="24992" h="31937" extrusionOk="0">
                  <a:moveTo>
                    <a:pt x="23114" y="1"/>
                  </a:moveTo>
                  <a:lnTo>
                    <a:pt x="23114" y="22158"/>
                  </a:lnTo>
                  <a:cubicBezTo>
                    <a:pt x="23114" y="26477"/>
                    <a:pt x="19618" y="29973"/>
                    <a:pt x="15287" y="29973"/>
                  </a:cubicBezTo>
                  <a:lnTo>
                    <a:pt x="0" y="29973"/>
                  </a:lnTo>
                  <a:lnTo>
                    <a:pt x="0" y="31936"/>
                  </a:lnTo>
                  <a:lnTo>
                    <a:pt x="9705" y="31912"/>
                  </a:lnTo>
                  <a:lnTo>
                    <a:pt x="9705" y="31924"/>
                  </a:lnTo>
                  <a:lnTo>
                    <a:pt x="15594" y="31924"/>
                  </a:lnTo>
                  <a:cubicBezTo>
                    <a:pt x="20783" y="31924"/>
                    <a:pt x="24991" y="27703"/>
                    <a:pt x="24991" y="22514"/>
                  </a:cubicBezTo>
                  <a:lnTo>
                    <a:pt x="249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912677" y="-457201"/>
              <a:ext cx="864741" cy="1016096"/>
            </a:xfrm>
            <a:custGeom>
              <a:avLst/>
              <a:gdLst/>
              <a:ahLst/>
              <a:cxnLst/>
              <a:rect l="l" t="t" r="r" b="b"/>
              <a:pathLst>
                <a:path w="23556" h="27679" extrusionOk="0">
                  <a:moveTo>
                    <a:pt x="21679" y="1"/>
                  </a:moveTo>
                  <a:lnTo>
                    <a:pt x="21679" y="21471"/>
                  </a:lnTo>
                  <a:cubicBezTo>
                    <a:pt x="21679" y="23814"/>
                    <a:pt x="19777" y="25716"/>
                    <a:pt x="17434" y="25716"/>
                  </a:cubicBezTo>
                  <a:lnTo>
                    <a:pt x="2834" y="25716"/>
                  </a:lnTo>
                  <a:lnTo>
                    <a:pt x="2834" y="27654"/>
                  </a:lnTo>
                  <a:lnTo>
                    <a:pt x="17397" y="27654"/>
                  </a:lnTo>
                  <a:cubicBezTo>
                    <a:pt x="20795" y="27654"/>
                    <a:pt x="23556" y="24894"/>
                    <a:pt x="23556" y="21495"/>
                  </a:cubicBezTo>
                  <a:lnTo>
                    <a:pt x="23556" y="1"/>
                  </a:lnTo>
                  <a:close/>
                  <a:moveTo>
                    <a:pt x="0" y="27654"/>
                  </a:moveTo>
                  <a:lnTo>
                    <a:pt x="2834" y="27679"/>
                  </a:lnTo>
                  <a:lnTo>
                    <a:pt x="2834" y="2765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34"/>
          <p:cNvSpPr/>
          <p:nvPr/>
        </p:nvSpPr>
        <p:spPr>
          <a:xfrm>
            <a:off x="-12" y="4110000"/>
            <a:ext cx="1028700" cy="103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5" name="Google Shape;1355;p34"/>
          <p:cNvGrpSpPr/>
          <p:nvPr/>
        </p:nvGrpSpPr>
        <p:grpSpPr>
          <a:xfrm rot="5400000" flipH="1">
            <a:off x="2944741" y="4133926"/>
            <a:ext cx="1028713" cy="1001793"/>
            <a:chOff x="2327870" y="1425147"/>
            <a:chExt cx="462780" cy="450669"/>
          </a:xfrm>
        </p:grpSpPr>
        <p:sp>
          <p:nvSpPr>
            <p:cNvPr id="1356" name="Google Shape;1356;p34"/>
            <p:cNvSpPr/>
            <p:nvPr/>
          </p:nvSpPr>
          <p:spPr>
            <a:xfrm>
              <a:off x="2327870" y="1425147"/>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2421239" y="1425147"/>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2514640" y="1425147"/>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2608009" y="1425147"/>
              <a:ext cx="89240" cy="89641"/>
            </a:xfrm>
            <a:custGeom>
              <a:avLst/>
              <a:gdLst/>
              <a:ahLst/>
              <a:cxnLst/>
              <a:rect l="l" t="t" r="r" b="b"/>
              <a:pathLst>
                <a:path w="2896" h="2909" extrusionOk="0">
                  <a:moveTo>
                    <a:pt x="1448" y="0"/>
                  </a:moveTo>
                  <a:lnTo>
                    <a:pt x="0" y="1448"/>
                  </a:lnTo>
                  <a:lnTo>
                    <a:pt x="1448" y="2908"/>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2701379" y="1425147"/>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2327870" y="1515496"/>
              <a:ext cx="89610" cy="89271"/>
            </a:xfrm>
            <a:custGeom>
              <a:avLst/>
              <a:gdLst/>
              <a:ahLst/>
              <a:cxnLst/>
              <a:rect l="l" t="t" r="r" b="b"/>
              <a:pathLst>
                <a:path w="2908" h="2897" extrusionOk="0">
                  <a:moveTo>
                    <a:pt x="1448" y="1"/>
                  </a:moveTo>
                  <a:lnTo>
                    <a:pt x="0" y="1448"/>
                  </a:lnTo>
                  <a:lnTo>
                    <a:pt x="1448" y="2896"/>
                  </a:lnTo>
                  <a:lnTo>
                    <a:pt x="2908"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4"/>
            <p:cNvSpPr/>
            <p:nvPr/>
          </p:nvSpPr>
          <p:spPr>
            <a:xfrm>
              <a:off x="2421239" y="1515496"/>
              <a:ext cx="89641" cy="89271"/>
            </a:xfrm>
            <a:custGeom>
              <a:avLst/>
              <a:gdLst/>
              <a:ahLst/>
              <a:cxnLst/>
              <a:rect l="l" t="t" r="r" b="b"/>
              <a:pathLst>
                <a:path w="2909" h="2897" extrusionOk="0">
                  <a:moveTo>
                    <a:pt x="1448" y="1"/>
                  </a:moveTo>
                  <a:lnTo>
                    <a:pt x="1" y="1448"/>
                  </a:lnTo>
                  <a:lnTo>
                    <a:pt x="1448" y="2896"/>
                  </a:lnTo>
                  <a:lnTo>
                    <a:pt x="2908"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a:off x="2514640" y="1515496"/>
              <a:ext cx="89240" cy="89271"/>
            </a:xfrm>
            <a:custGeom>
              <a:avLst/>
              <a:gdLst/>
              <a:ahLst/>
              <a:cxnLst/>
              <a:rect l="l" t="t" r="r" b="b"/>
              <a:pathLst>
                <a:path w="2896" h="2897" extrusionOk="0">
                  <a:moveTo>
                    <a:pt x="1448" y="1"/>
                  </a:moveTo>
                  <a:lnTo>
                    <a:pt x="0" y="1448"/>
                  </a:lnTo>
                  <a:lnTo>
                    <a:pt x="1448" y="2896"/>
                  </a:lnTo>
                  <a:lnTo>
                    <a:pt x="2895"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a:off x="2608009" y="1515496"/>
              <a:ext cx="89240" cy="89271"/>
            </a:xfrm>
            <a:custGeom>
              <a:avLst/>
              <a:gdLst/>
              <a:ahLst/>
              <a:cxnLst/>
              <a:rect l="l" t="t" r="r" b="b"/>
              <a:pathLst>
                <a:path w="2896" h="2897" extrusionOk="0">
                  <a:moveTo>
                    <a:pt x="1448" y="1"/>
                  </a:moveTo>
                  <a:lnTo>
                    <a:pt x="0" y="1448"/>
                  </a:lnTo>
                  <a:lnTo>
                    <a:pt x="1448" y="2896"/>
                  </a:lnTo>
                  <a:lnTo>
                    <a:pt x="2896"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a:off x="2701379" y="1515496"/>
              <a:ext cx="89271" cy="89271"/>
            </a:xfrm>
            <a:custGeom>
              <a:avLst/>
              <a:gdLst/>
              <a:ahLst/>
              <a:cxnLst/>
              <a:rect l="l" t="t" r="r" b="b"/>
              <a:pathLst>
                <a:path w="2897" h="2897" extrusionOk="0">
                  <a:moveTo>
                    <a:pt x="1448" y="1"/>
                  </a:moveTo>
                  <a:lnTo>
                    <a:pt x="1" y="1448"/>
                  </a:lnTo>
                  <a:lnTo>
                    <a:pt x="1448" y="2896"/>
                  </a:lnTo>
                  <a:lnTo>
                    <a:pt x="2896" y="1448"/>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a:off x="2327870" y="1605846"/>
              <a:ext cx="89610" cy="89271"/>
            </a:xfrm>
            <a:custGeom>
              <a:avLst/>
              <a:gdLst/>
              <a:ahLst/>
              <a:cxnLst/>
              <a:rect l="l" t="t" r="r" b="b"/>
              <a:pathLst>
                <a:path w="2908" h="2897" extrusionOk="0">
                  <a:moveTo>
                    <a:pt x="1448" y="1"/>
                  </a:moveTo>
                  <a:lnTo>
                    <a:pt x="0"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a:off x="2421239" y="1605846"/>
              <a:ext cx="89641" cy="89271"/>
            </a:xfrm>
            <a:custGeom>
              <a:avLst/>
              <a:gdLst/>
              <a:ahLst/>
              <a:cxnLst/>
              <a:rect l="l" t="t" r="r" b="b"/>
              <a:pathLst>
                <a:path w="2909" h="2897" extrusionOk="0">
                  <a:moveTo>
                    <a:pt x="1448" y="1"/>
                  </a:moveTo>
                  <a:lnTo>
                    <a:pt x="1"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4"/>
            <p:cNvSpPr/>
            <p:nvPr/>
          </p:nvSpPr>
          <p:spPr>
            <a:xfrm>
              <a:off x="2514640" y="1605846"/>
              <a:ext cx="89610" cy="89271"/>
            </a:xfrm>
            <a:custGeom>
              <a:avLst/>
              <a:gdLst/>
              <a:ahLst/>
              <a:cxnLst/>
              <a:rect l="l" t="t" r="r" b="b"/>
              <a:pathLst>
                <a:path w="2908" h="2897" extrusionOk="0">
                  <a:moveTo>
                    <a:pt x="1448" y="1"/>
                  </a:moveTo>
                  <a:lnTo>
                    <a:pt x="0" y="1449"/>
                  </a:lnTo>
                  <a:lnTo>
                    <a:pt x="1448" y="2896"/>
                  </a:lnTo>
                  <a:lnTo>
                    <a:pt x="2908"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4"/>
            <p:cNvSpPr/>
            <p:nvPr/>
          </p:nvSpPr>
          <p:spPr>
            <a:xfrm>
              <a:off x="2608009" y="1605846"/>
              <a:ext cx="89240" cy="89271"/>
            </a:xfrm>
            <a:custGeom>
              <a:avLst/>
              <a:gdLst/>
              <a:ahLst/>
              <a:cxnLst/>
              <a:rect l="l" t="t" r="r" b="b"/>
              <a:pathLst>
                <a:path w="2896" h="2897" extrusionOk="0">
                  <a:moveTo>
                    <a:pt x="1448" y="1"/>
                  </a:moveTo>
                  <a:lnTo>
                    <a:pt x="0" y="1449"/>
                  </a:lnTo>
                  <a:lnTo>
                    <a:pt x="1448" y="2896"/>
                  </a:lnTo>
                  <a:lnTo>
                    <a:pt x="2896"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a:off x="2701379" y="1605846"/>
              <a:ext cx="89271" cy="89271"/>
            </a:xfrm>
            <a:custGeom>
              <a:avLst/>
              <a:gdLst/>
              <a:ahLst/>
              <a:cxnLst/>
              <a:rect l="l" t="t" r="r" b="b"/>
              <a:pathLst>
                <a:path w="2897" h="2897" extrusionOk="0">
                  <a:moveTo>
                    <a:pt x="1448" y="1"/>
                  </a:moveTo>
                  <a:lnTo>
                    <a:pt x="1" y="1449"/>
                  </a:lnTo>
                  <a:lnTo>
                    <a:pt x="1448" y="2896"/>
                  </a:lnTo>
                  <a:lnTo>
                    <a:pt x="2896" y="1449"/>
                  </a:lnTo>
                  <a:lnTo>
                    <a:pt x="1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4"/>
            <p:cNvSpPr/>
            <p:nvPr/>
          </p:nvSpPr>
          <p:spPr>
            <a:xfrm>
              <a:off x="2327870" y="1696226"/>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4"/>
            <p:cNvSpPr/>
            <p:nvPr/>
          </p:nvSpPr>
          <p:spPr>
            <a:xfrm>
              <a:off x="2421239" y="1696226"/>
              <a:ext cx="89641" cy="89240"/>
            </a:xfrm>
            <a:custGeom>
              <a:avLst/>
              <a:gdLst/>
              <a:ahLst/>
              <a:cxnLst/>
              <a:rect l="l" t="t" r="r" b="b"/>
              <a:pathLst>
                <a:path w="2909" h="2896" extrusionOk="0">
                  <a:moveTo>
                    <a:pt x="1448" y="0"/>
                  </a:moveTo>
                  <a:lnTo>
                    <a:pt x="1"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4"/>
            <p:cNvSpPr/>
            <p:nvPr/>
          </p:nvSpPr>
          <p:spPr>
            <a:xfrm>
              <a:off x="2514640" y="1696226"/>
              <a:ext cx="89240" cy="89240"/>
            </a:xfrm>
            <a:custGeom>
              <a:avLst/>
              <a:gdLst/>
              <a:ahLst/>
              <a:cxnLst/>
              <a:rect l="l" t="t" r="r" b="b"/>
              <a:pathLst>
                <a:path w="2896" h="2896" extrusionOk="0">
                  <a:moveTo>
                    <a:pt x="1448" y="0"/>
                  </a:moveTo>
                  <a:lnTo>
                    <a:pt x="0" y="1448"/>
                  </a:lnTo>
                  <a:lnTo>
                    <a:pt x="1448" y="2896"/>
                  </a:lnTo>
                  <a:lnTo>
                    <a:pt x="2895"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4"/>
            <p:cNvSpPr/>
            <p:nvPr/>
          </p:nvSpPr>
          <p:spPr>
            <a:xfrm>
              <a:off x="2608009" y="1696226"/>
              <a:ext cx="89240" cy="89240"/>
            </a:xfrm>
            <a:custGeom>
              <a:avLst/>
              <a:gdLst/>
              <a:ahLst/>
              <a:cxnLst/>
              <a:rect l="l" t="t" r="r" b="b"/>
              <a:pathLst>
                <a:path w="2896" h="2896" extrusionOk="0">
                  <a:moveTo>
                    <a:pt x="1448" y="0"/>
                  </a:moveTo>
                  <a:lnTo>
                    <a:pt x="0"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4"/>
            <p:cNvSpPr/>
            <p:nvPr/>
          </p:nvSpPr>
          <p:spPr>
            <a:xfrm>
              <a:off x="2701379" y="1696226"/>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4"/>
            <p:cNvSpPr/>
            <p:nvPr/>
          </p:nvSpPr>
          <p:spPr>
            <a:xfrm>
              <a:off x="2327870" y="1786576"/>
              <a:ext cx="89610" cy="89240"/>
            </a:xfrm>
            <a:custGeom>
              <a:avLst/>
              <a:gdLst/>
              <a:ahLst/>
              <a:cxnLst/>
              <a:rect l="l" t="t" r="r" b="b"/>
              <a:pathLst>
                <a:path w="2908" h="2896" extrusionOk="0">
                  <a:moveTo>
                    <a:pt x="1448" y="0"/>
                  </a:moveTo>
                  <a:lnTo>
                    <a:pt x="0"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4"/>
            <p:cNvSpPr/>
            <p:nvPr/>
          </p:nvSpPr>
          <p:spPr>
            <a:xfrm>
              <a:off x="2421239" y="1786576"/>
              <a:ext cx="89641" cy="89240"/>
            </a:xfrm>
            <a:custGeom>
              <a:avLst/>
              <a:gdLst/>
              <a:ahLst/>
              <a:cxnLst/>
              <a:rect l="l" t="t" r="r" b="b"/>
              <a:pathLst>
                <a:path w="2909" h="2896" extrusionOk="0">
                  <a:moveTo>
                    <a:pt x="1448" y="0"/>
                  </a:moveTo>
                  <a:lnTo>
                    <a:pt x="1" y="1448"/>
                  </a:lnTo>
                  <a:lnTo>
                    <a:pt x="1448" y="2896"/>
                  </a:lnTo>
                  <a:lnTo>
                    <a:pt x="2908"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4"/>
            <p:cNvSpPr/>
            <p:nvPr/>
          </p:nvSpPr>
          <p:spPr>
            <a:xfrm>
              <a:off x="2514640" y="1786576"/>
              <a:ext cx="89240" cy="89240"/>
            </a:xfrm>
            <a:custGeom>
              <a:avLst/>
              <a:gdLst/>
              <a:ahLst/>
              <a:cxnLst/>
              <a:rect l="l" t="t" r="r" b="b"/>
              <a:pathLst>
                <a:path w="2896" h="2896" extrusionOk="0">
                  <a:moveTo>
                    <a:pt x="1448" y="0"/>
                  </a:moveTo>
                  <a:lnTo>
                    <a:pt x="0" y="1448"/>
                  </a:lnTo>
                  <a:lnTo>
                    <a:pt x="1448" y="2896"/>
                  </a:lnTo>
                  <a:lnTo>
                    <a:pt x="2895"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4"/>
            <p:cNvSpPr/>
            <p:nvPr/>
          </p:nvSpPr>
          <p:spPr>
            <a:xfrm>
              <a:off x="2608009" y="1786576"/>
              <a:ext cx="89240" cy="89240"/>
            </a:xfrm>
            <a:custGeom>
              <a:avLst/>
              <a:gdLst/>
              <a:ahLst/>
              <a:cxnLst/>
              <a:rect l="l" t="t" r="r" b="b"/>
              <a:pathLst>
                <a:path w="2896" h="2896" extrusionOk="0">
                  <a:moveTo>
                    <a:pt x="1448" y="0"/>
                  </a:moveTo>
                  <a:lnTo>
                    <a:pt x="0"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4"/>
            <p:cNvSpPr/>
            <p:nvPr/>
          </p:nvSpPr>
          <p:spPr>
            <a:xfrm>
              <a:off x="2701379" y="1786576"/>
              <a:ext cx="89271" cy="89240"/>
            </a:xfrm>
            <a:custGeom>
              <a:avLst/>
              <a:gdLst/>
              <a:ahLst/>
              <a:cxnLst/>
              <a:rect l="l" t="t" r="r" b="b"/>
              <a:pathLst>
                <a:path w="2897" h="2896" extrusionOk="0">
                  <a:moveTo>
                    <a:pt x="1448" y="0"/>
                  </a:moveTo>
                  <a:lnTo>
                    <a:pt x="1" y="1448"/>
                  </a:lnTo>
                  <a:lnTo>
                    <a:pt x="1448" y="2896"/>
                  </a:lnTo>
                  <a:lnTo>
                    <a:pt x="2896" y="1448"/>
                  </a:ln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34"/>
          <p:cNvGrpSpPr/>
          <p:nvPr/>
        </p:nvGrpSpPr>
        <p:grpSpPr>
          <a:xfrm>
            <a:off x="228607" y="4295363"/>
            <a:ext cx="571478" cy="678923"/>
            <a:chOff x="1237965" y="179688"/>
            <a:chExt cx="571478" cy="678923"/>
          </a:xfrm>
        </p:grpSpPr>
        <p:sp>
          <p:nvSpPr>
            <p:cNvPr id="1382" name="Google Shape;1382;p34"/>
            <p:cNvSpPr/>
            <p:nvPr/>
          </p:nvSpPr>
          <p:spPr>
            <a:xfrm>
              <a:off x="1237965" y="262585"/>
              <a:ext cx="571478" cy="596026"/>
            </a:xfrm>
            <a:custGeom>
              <a:avLst/>
              <a:gdLst/>
              <a:ahLst/>
              <a:cxnLst/>
              <a:rect l="l" t="t" r="r" b="b"/>
              <a:pathLst>
                <a:path w="11141" h="11619" extrusionOk="0">
                  <a:moveTo>
                    <a:pt x="1767" y="0"/>
                  </a:moveTo>
                  <a:cubicBezTo>
                    <a:pt x="1252" y="0"/>
                    <a:pt x="786" y="233"/>
                    <a:pt x="454" y="589"/>
                  </a:cubicBezTo>
                  <a:cubicBezTo>
                    <a:pt x="172" y="908"/>
                    <a:pt x="0" y="1313"/>
                    <a:pt x="0" y="1779"/>
                  </a:cubicBezTo>
                  <a:lnTo>
                    <a:pt x="0" y="9852"/>
                  </a:lnTo>
                  <a:cubicBezTo>
                    <a:pt x="0" y="10453"/>
                    <a:pt x="307" y="10993"/>
                    <a:pt x="786" y="11312"/>
                  </a:cubicBezTo>
                  <a:cubicBezTo>
                    <a:pt x="1068" y="11508"/>
                    <a:pt x="1411" y="11619"/>
                    <a:pt x="1767" y="11619"/>
                  </a:cubicBezTo>
                  <a:lnTo>
                    <a:pt x="9361" y="11619"/>
                  </a:lnTo>
                  <a:cubicBezTo>
                    <a:pt x="9852" y="11619"/>
                    <a:pt x="10294" y="11422"/>
                    <a:pt x="10613" y="11103"/>
                  </a:cubicBezTo>
                  <a:cubicBezTo>
                    <a:pt x="10932" y="10784"/>
                    <a:pt x="11140" y="10330"/>
                    <a:pt x="11140" y="9852"/>
                  </a:cubicBezTo>
                  <a:lnTo>
                    <a:pt x="11140" y="1779"/>
                  </a:lnTo>
                  <a:cubicBezTo>
                    <a:pt x="11140" y="1288"/>
                    <a:pt x="10932" y="847"/>
                    <a:pt x="10613" y="528"/>
                  </a:cubicBezTo>
                  <a:cubicBezTo>
                    <a:pt x="10294" y="196"/>
                    <a:pt x="9852" y="0"/>
                    <a:pt x="93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4"/>
            <p:cNvSpPr/>
            <p:nvPr/>
          </p:nvSpPr>
          <p:spPr>
            <a:xfrm>
              <a:off x="1237965" y="262585"/>
              <a:ext cx="571478" cy="137836"/>
            </a:xfrm>
            <a:custGeom>
              <a:avLst/>
              <a:gdLst/>
              <a:ahLst/>
              <a:cxnLst/>
              <a:rect l="l" t="t" r="r" b="b"/>
              <a:pathLst>
                <a:path w="11141" h="2687" extrusionOk="0">
                  <a:moveTo>
                    <a:pt x="1767" y="0"/>
                  </a:moveTo>
                  <a:cubicBezTo>
                    <a:pt x="1252" y="0"/>
                    <a:pt x="786" y="233"/>
                    <a:pt x="454" y="589"/>
                  </a:cubicBezTo>
                  <a:cubicBezTo>
                    <a:pt x="172" y="896"/>
                    <a:pt x="0" y="1313"/>
                    <a:pt x="0" y="1779"/>
                  </a:cubicBezTo>
                  <a:lnTo>
                    <a:pt x="0" y="2687"/>
                  </a:lnTo>
                  <a:lnTo>
                    <a:pt x="11128" y="2687"/>
                  </a:lnTo>
                  <a:lnTo>
                    <a:pt x="11128" y="1779"/>
                  </a:lnTo>
                  <a:lnTo>
                    <a:pt x="11140" y="1779"/>
                  </a:lnTo>
                  <a:cubicBezTo>
                    <a:pt x="11140" y="1288"/>
                    <a:pt x="10932" y="847"/>
                    <a:pt x="10613" y="515"/>
                  </a:cubicBezTo>
                  <a:cubicBezTo>
                    <a:pt x="10294" y="196"/>
                    <a:pt x="9852" y="0"/>
                    <a:pt x="9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4"/>
            <p:cNvSpPr/>
            <p:nvPr/>
          </p:nvSpPr>
          <p:spPr>
            <a:xfrm>
              <a:off x="1354404" y="434382"/>
              <a:ext cx="166811" cy="263105"/>
            </a:xfrm>
            <a:custGeom>
              <a:avLst/>
              <a:gdLst/>
              <a:ahLst/>
              <a:cxnLst/>
              <a:rect l="l" t="t" r="r" b="b"/>
              <a:pathLst>
                <a:path w="3252" h="5129" extrusionOk="0">
                  <a:moveTo>
                    <a:pt x="1632" y="430"/>
                  </a:moveTo>
                  <a:cubicBezTo>
                    <a:pt x="2282" y="430"/>
                    <a:pt x="2822" y="1411"/>
                    <a:pt x="2822" y="2565"/>
                  </a:cubicBezTo>
                  <a:cubicBezTo>
                    <a:pt x="2822" y="3730"/>
                    <a:pt x="2282" y="4699"/>
                    <a:pt x="1632" y="4699"/>
                  </a:cubicBezTo>
                  <a:cubicBezTo>
                    <a:pt x="969" y="4699"/>
                    <a:pt x="429" y="3730"/>
                    <a:pt x="429" y="2565"/>
                  </a:cubicBezTo>
                  <a:cubicBezTo>
                    <a:pt x="429" y="1411"/>
                    <a:pt x="982" y="430"/>
                    <a:pt x="1632" y="430"/>
                  </a:cubicBezTo>
                  <a:close/>
                  <a:moveTo>
                    <a:pt x="1632" y="1"/>
                  </a:moveTo>
                  <a:cubicBezTo>
                    <a:pt x="712" y="1"/>
                    <a:pt x="0" y="1129"/>
                    <a:pt x="0" y="2565"/>
                  </a:cubicBezTo>
                  <a:cubicBezTo>
                    <a:pt x="0" y="4000"/>
                    <a:pt x="712" y="5129"/>
                    <a:pt x="1632" y="5129"/>
                  </a:cubicBezTo>
                  <a:cubicBezTo>
                    <a:pt x="2540" y="5129"/>
                    <a:pt x="3251" y="4000"/>
                    <a:pt x="3251" y="2565"/>
                  </a:cubicBezTo>
                  <a:cubicBezTo>
                    <a:pt x="3251" y="1129"/>
                    <a:pt x="2540" y="1"/>
                    <a:pt x="1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4"/>
            <p:cNvSpPr/>
            <p:nvPr/>
          </p:nvSpPr>
          <p:spPr>
            <a:xfrm>
              <a:off x="1539425" y="434125"/>
              <a:ext cx="91305" cy="256436"/>
            </a:xfrm>
            <a:custGeom>
              <a:avLst/>
              <a:gdLst/>
              <a:ahLst/>
              <a:cxnLst/>
              <a:rect l="l" t="t" r="r" b="b"/>
              <a:pathLst>
                <a:path w="1780" h="4999" extrusionOk="0">
                  <a:moveTo>
                    <a:pt x="1559" y="0"/>
                  </a:moveTo>
                  <a:cubicBezTo>
                    <a:pt x="1469" y="0"/>
                    <a:pt x="1393" y="57"/>
                    <a:pt x="1362" y="140"/>
                  </a:cubicBezTo>
                  <a:cubicBezTo>
                    <a:pt x="1006" y="1159"/>
                    <a:pt x="258" y="1159"/>
                    <a:pt x="221" y="1159"/>
                  </a:cubicBezTo>
                  <a:cubicBezTo>
                    <a:pt x="215" y="1158"/>
                    <a:pt x="208" y="1158"/>
                    <a:pt x="202" y="1158"/>
                  </a:cubicBezTo>
                  <a:cubicBezTo>
                    <a:pt x="100" y="1158"/>
                    <a:pt x="12" y="1251"/>
                    <a:pt x="0" y="1355"/>
                  </a:cubicBezTo>
                  <a:cubicBezTo>
                    <a:pt x="0" y="1478"/>
                    <a:pt x="86" y="1576"/>
                    <a:pt x="209" y="1588"/>
                  </a:cubicBezTo>
                  <a:cubicBezTo>
                    <a:pt x="212" y="1588"/>
                    <a:pt x="218" y="1588"/>
                    <a:pt x="228" y="1588"/>
                  </a:cubicBezTo>
                  <a:cubicBezTo>
                    <a:pt x="341" y="1588"/>
                    <a:pt x="897" y="1567"/>
                    <a:pt x="1350" y="1036"/>
                  </a:cubicBezTo>
                  <a:lnTo>
                    <a:pt x="1350" y="4778"/>
                  </a:lnTo>
                  <a:cubicBezTo>
                    <a:pt x="1350" y="4901"/>
                    <a:pt x="1448" y="4999"/>
                    <a:pt x="1570" y="4999"/>
                  </a:cubicBezTo>
                  <a:lnTo>
                    <a:pt x="1570" y="4987"/>
                  </a:lnTo>
                  <a:cubicBezTo>
                    <a:pt x="1681" y="4987"/>
                    <a:pt x="1779" y="4901"/>
                    <a:pt x="1779" y="4778"/>
                  </a:cubicBezTo>
                  <a:lnTo>
                    <a:pt x="1779" y="214"/>
                  </a:lnTo>
                  <a:cubicBezTo>
                    <a:pt x="1779" y="104"/>
                    <a:pt x="1705" y="18"/>
                    <a:pt x="1607" y="6"/>
                  </a:cubicBezTo>
                  <a:cubicBezTo>
                    <a:pt x="1591" y="2"/>
                    <a:pt x="1575"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a:off x="1548863" y="675431"/>
              <a:ext cx="132187" cy="22058"/>
            </a:xfrm>
            <a:custGeom>
              <a:avLst/>
              <a:gdLst/>
              <a:ahLst/>
              <a:cxnLst/>
              <a:rect l="l" t="t" r="r" b="b"/>
              <a:pathLst>
                <a:path w="2577" h="430" extrusionOk="0">
                  <a:moveTo>
                    <a:pt x="221" y="0"/>
                  </a:moveTo>
                  <a:cubicBezTo>
                    <a:pt x="98" y="0"/>
                    <a:pt x="0" y="99"/>
                    <a:pt x="0" y="221"/>
                  </a:cubicBezTo>
                  <a:cubicBezTo>
                    <a:pt x="0" y="344"/>
                    <a:pt x="98" y="430"/>
                    <a:pt x="221" y="430"/>
                  </a:cubicBezTo>
                  <a:lnTo>
                    <a:pt x="2356" y="430"/>
                  </a:lnTo>
                  <a:cubicBezTo>
                    <a:pt x="2478" y="430"/>
                    <a:pt x="2577" y="344"/>
                    <a:pt x="2577" y="221"/>
                  </a:cubicBezTo>
                  <a:cubicBezTo>
                    <a:pt x="2577" y="99"/>
                    <a:pt x="2478" y="0"/>
                    <a:pt x="2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a:off x="1317882" y="715084"/>
              <a:ext cx="50423" cy="77972"/>
            </a:xfrm>
            <a:custGeom>
              <a:avLst/>
              <a:gdLst/>
              <a:ahLst/>
              <a:cxnLst/>
              <a:rect l="l" t="t" r="r" b="b"/>
              <a:pathLst>
                <a:path w="983" h="1520" extrusionOk="0">
                  <a:moveTo>
                    <a:pt x="160" y="0"/>
                  </a:moveTo>
                  <a:cubicBezTo>
                    <a:pt x="25" y="0"/>
                    <a:pt x="25" y="221"/>
                    <a:pt x="160" y="221"/>
                  </a:cubicBezTo>
                  <a:lnTo>
                    <a:pt x="724" y="221"/>
                  </a:lnTo>
                  <a:cubicBezTo>
                    <a:pt x="724" y="442"/>
                    <a:pt x="724" y="663"/>
                    <a:pt x="724" y="884"/>
                  </a:cubicBezTo>
                  <a:cubicBezTo>
                    <a:pt x="724" y="920"/>
                    <a:pt x="724" y="957"/>
                    <a:pt x="724" y="994"/>
                  </a:cubicBezTo>
                  <a:cubicBezTo>
                    <a:pt x="724" y="994"/>
                    <a:pt x="724" y="1006"/>
                    <a:pt x="724" y="1006"/>
                  </a:cubicBezTo>
                  <a:cubicBezTo>
                    <a:pt x="724" y="1008"/>
                    <a:pt x="724" y="1012"/>
                    <a:pt x="724" y="1019"/>
                  </a:cubicBezTo>
                  <a:cubicBezTo>
                    <a:pt x="724" y="1031"/>
                    <a:pt x="712" y="1055"/>
                    <a:pt x="712" y="1068"/>
                  </a:cubicBezTo>
                  <a:cubicBezTo>
                    <a:pt x="712" y="1092"/>
                    <a:pt x="700" y="1105"/>
                    <a:pt x="700" y="1129"/>
                  </a:cubicBezTo>
                  <a:cubicBezTo>
                    <a:pt x="688" y="1154"/>
                    <a:pt x="688" y="1154"/>
                    <a:pt x="675" y="1166"/>
                  </a:cubicBezTo>
                  <a:cubicBezTo>
                    <a:pt x="638" y="1239"/>
                    <a:pt x="602" y="1276"/>
                    <a:pt x="516" y="1301"/>
                  </a:cubicBezTo>
                  <a:cubicBezTo>
                    <a:pt x="504" y="1305"/>
                    <a:pt x="490" y="1306"/>
                    <a:pt x="475" y="1306"/>
                  </a:cubicBezTo>
                  <a:cubicBezTo>
                    <a:pt x="446" y="1306"/>
                    <a:pt x="414" y="1301"/>
                    <a:pt x="381" y="1301"/>
                  </a:cubicBezTo>
                  <a:cubicBezTo>
                    <a:pt x="344" y="1289"/>
                    <a:pt x="319" y="1264"/>
                    <a:pt x="295" y="1239"/>
                  </a:cubicBezTo>
                  <a:cubicBezTo>
                    <a:pt x="258" y="1203"/>
                    <a:pt x="234" y="1117"/>
                    <a:pt x="234" y="1055"/>
                  </a:cubicBezTo>
                  <a:cubicBezTo>
                    <a:pt x="234" y="1031"/>
                    <a:pt x="234" y="994"/>
                    <a:pt x="234" y="957"/>
                  </a:cubicBezTo>
                  <a:cubicBezTo>
                    <a:pt x="234" y="955"/>
                    <a:pt x="234" y="950"/>
                    <a:pt x="234" y="945"/>
                  </a:cubicBezTo>
                  <a:cubicBezTo>
                    <a:pt x="234" y="884"/>
                    <a:pt x="209" y="822"/>
                    <a:pt x="160" y="810"/>
                  </a:cubicBezTo>
                  <a:cubicBezTo>
                    <a:pt x="152" y="808"/>
                    <a:pt x="144" y="808"/>
                    <a:pt x="135" y="808"/>
                  </a:cubicBezTo>
                  <a:cubicBezTo>
                    <a:pt x="81" y="808"/>
                    <a:pt x="25" y="841"/>
                    <a:pt x="25" y="884"/>
                  </a:cubicBezTo>
                  <a:cubicBezTo>
                    <a:pt x="1" y="1031"/>
                    <a:pt x="13" y="1178"/>
                    <a:pt x="74" y="1313"/>
                  </a:cubicBezTo>
                  <a:cubicBezTo>
                    <a:pt x="153" y="1447"/>
                    <a:pt x="312" y="1520"/>
                    <a:pt x="471" y="1520"/>
                  </a:cubicBezTo>
                  <a:cubicBezTo>
                    <a:pt x="560" y="1520"/>
                    <a:pt x="649" y="1497"/>
                    <a:pt x="724" y="1448"/>
                  </a:cubicBezTo>
                  <a:cubicBezTo>
                    <a:pt x="982" y="1264"/>
                    <a:pt x="945" y="920"/>
                    <a:pt x="945" y="638"/>
                  </a:cubicBezTo>
                  <a:lnTo>
                    <a:pt x="945" y="111"/>
                  </a:lnTo>
                  <a:cubicBezTo>
                    <a:pt x="945" y="49"/>
                    <a:pt x="896"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1370767" y="734577"/>
              <a:ext cx="63606" cy="54478"/>
            </a:xfrm>
            <a:custGeom>
              <a:avLst/>
              <a:gdLst/>
              <a:ahLst/>
              <a:cxnLst/>
              <a:rect l="l" t="t" r="r" b="b"/>
              <a:pathLst>
                <a:path w="1240" h="1062" extrusionOk="0">
                  <a:moveTo>
                    <a:pt x="606" y="226"/>
                  </a:moveTo>
                  <a:cubicBezTo>
                    <a:pt x="633" y="226"/>
                    <a:pt x="660" y="229"/>
                    <a:pt x="687" y="234"/>
                  </a:cubicBezTo>
                  <a:cubicBezTo>
                    <a:pt x="691" y="235"/>
                    <a:pt x="695" y="236"/>
                    <a:pt x="699" y="236"/>
                  </a:cubicBezTo>
                  <a:lnTo>
                    <a:pt x="699" y="236"/>
                  </a:lnTo>
                  <a:cubicBezTo>
                    <a:pt x="689" y="293"/>
                    <a:pt x="683" y="351"/>
                    <a:pt x="682" y="410"/>
                  </a:cubicBezTo>
                  <a:lnTo>
                    <a:pt x="682" y="410"/>
                  </a:lnTo>
                  <a:cubicBezTo>
                    <a:pt x="669" y="462"/>
                    <a:pt x="655" y="513"/>
                    <a:pt x="638" y="565"/>
                  </a:cubicBezTo>
                  <a:cubicBezTo>
                    <a:pt x="601" y="663"/>
                    <a:pt x="564" y="810"/>
                    <a:pt x="454" y="847"/>
                  </a:cubicBezTo>
                  <a:cubicBezTo>
                    <a:pt x="443" y="850"/>
                    <a:pt x="433" y="851"/>
                    <a:pt x="423" y="851"/>
                  </a:cubicBezTo>
                  <a:cubicBezTo>
                    <a:pt x="330" y="851"/>
                    <a:pt x="268" y="753"/>
                    <a:pt x="245" y="675"/>
                  </a:cubicBezTo>
                  <a:cubicBezTo>
                    <a:pt x="221" y="565"/>
                    <a:pt x="245" y="430"/>
                    <a:pt x="319" y="344"/>
                  </a:cubicBezTo>
                  <a:cubicBezTo>
                    <a:pt x="398" y="266"/>
                    <a:pt x="500" y="226"/>
                    <a:pt x="606" y="226"/>
                  </a:cubicBezTo>
                  <a:close/>
                  <a:moveTo>
                    <a:pt x="859" y="1"/>
                  </a:moveTo>
                  <a:cubicBezTo>
                    <a:pt x="821" y="1"/>
                    <a:pt x="788" y="15"/>
                    <a:pt x="765" y="37"/>
                  </a:cubicBezTo>
                  <a:lnTo>
                    <a:pt x="765" y="37"/>
                  </a:lnTo>
                  <a:cubicBezTo>
                    <a:pt x="757" y="32"/>
                    <a:pt x="747" y="28"/>
                    <a:pt x="736" y="25"/>
                  </a:cubicBezTo>
                  <a:lnTo>
                    <a:pt x="748" y="25"/>
                  </a:lnTo>
                  <a:cubicBezTo>
                    <a:pt x="704" y="16"/>
                    <a:pt x="659" y="12"/>
                    <a:pt x="613" y="12"/>
                  </a:cubicBezTo>
                  <a:cubicBezTo>
                    <a:pt x="468" y="12"/>
                    <a:pt x="323" y="58"/>
                    <a:pt x="221" y="160"/>
                  </a:cubicBezTo>
                  <a:cubicBezTo>
                    <a:pt x="74" y="271"/>
                    <a:pt x="0" y="467"/>
                    <a:pt x="25" y="651"/>
                  </a:cubicBezTo>
                  <a:cubicBezTo>
                    <a:pt x="37" y="835"/>
                    <a:pt x="160" y="1031"/>
                    <a:pt x="356" y="1056"/>
                  </a:cubicBezTo>
                  <a:cubicBezTo>
                    <a:pt x="379" y="1060"/>
                    <a:pt x="402" y="1062"/>
                    <a:pt x="423" y="1062"/>
                  </a:cubicBezTo>
                  <a:cubicBezTo>
                    <a:pt x="580" y="1062"/>
                    <a:pt x="690" y="958"/>
                    <a:pt x="766" y="823"/>
                  </a:cubicBezTo>
                  <a:lnTo>
                    <a:pt x="766" y="823"/>
                  </a:lnTo>
                  <a:cubicBezTo>
                    <a:pt x="831" y="942"/>
                    <a:pt x="938" y="1032"/>
                    <a:pt x="1083" y="1032"/>
                  </a:cubicBezTo>
                  <a:cubicBezTo>
                    <a:pt x="1090" y="1032"/>
                    <a:pt x="1097" y="1032"/>
                    <a:pt x="1104" y="1031"/>
                  </a:cubicBezTo>
                  <a:cubicBezTo>
                    <a:pt x="1236" y="1031"/>
                    <a:pt x="1239" y="822"/>
                    <a:pt x="1115" y="822"/>
                  </a:cubicBezTo>
                  <a:cubicBezTo>
                    <a:pt x="1111" y="822"/>
                    <a:pt x="1108" y="822"/>
                    <a:pt x="1104" y="823"/>
                  </a:cubicBezTo>
                  <a:cubicBezTo>
                    <a:pt x="969" y="823"/>
                    <a:pt x="933" y="688"/>
                    <a:pt x="908" y="590"/>
                  </a:cubicBezTo>
                  <a:cubicBezTo>
                    <a:pt x="899" y="533"/>
                    <a:pt x="895" y="477"/>
                    <a:pt x="896" y="423"/>
                  </a:cubicBezTo>
                  <a:lnTo>
                    <a:pt x="896" y="423"/>
                  </a:lnTo>
                  <a:cubicBezTo>
                    <a:pt x="915" y="333"/>
                    <a:pt x="930" y="241"/>
                    <a:pt x="941" y="148"/>
                  </a:cubicBezTo>
                  <a:lnTo>
                    <a:pt x="941" y="148"/>
                  </a:lnTo>
                  <a:cubicBezTo>
                    <a:pt x="942" y="144"/>
                    <a:pt x="943" y="140"/>
                    <a:pt x="945" y="136"/>
                  </a:cubicBezTo>
                  <a:cubicBezTo>
                    <a:pt x="944" y="136"/>
                    <a:pt x="943" y="136"/>
                    <a:pt x="942" y="136"/>
                  </a:cubicBezTo>
                  <a:lnTo>
                    <a:pt x="942" y="136"/>
                  </a:lnTo>
                  <a:cubicBezTo>
                    <a:pt x="943" y="127"/>
                    <a:pt x="944" y="119"/>
                    <a:pt x="945" y="111"/>
                  </a:cubicBezTo>
                  <a:cubicBezTo>
                    <a:pt x="957" y="62"/>
                    <a:pt x="908" y="13"/>
                    <a:pt x="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1568970" y="733346"/>
              <a:ext cx="59861" cy="52580"/>
            </a:xfrm>
            <a:custGeom>
              <a:avLst/>
              <a:gdLst/>
              <a:ahLst/>
              <a:cxnLst/>
              <a:rect l="l" t="t" r="r" b="b"/>
              <a:pathLst>
                <a:path w="1167" h="1025" extrusionOk="0">
                  <a:moveTo>
                    <a:pt x="578" y="221"/>
                  </a:moveTo>
                  <a:cubicBezTo>
                    <a:pt x="606" y="221"/>
                    <a:pt x="635" y="225"/>
                    <a:pt x="663" y="233"/>
                  </a:cubicBezTo>
                  <a:cubicBezTo>
                    <a:pt x="665" y="234"/>
                    <a:pt x="666" y="234"/>
                    <a:pt x="668" y="234"/>
                  </a:cubicBezTo>
                  <a:lnTo>
                    <a:pt x="668" y="234"/>
                  </a:lnTo>
                  <a:cubicBezTo>
                    <a:pt x="659" y="285"/>
                    <a:pt x="654" y="336"/>
                    <a:pt x="654" y="386"/>
                  </a:cubicBezTo>
                  <a:lnTo>
                    <a:pt x="654" y="386"/>
                  </a:lnTo>
                  <a:cubicBezTo>
                    <a:pt x="641" y="439"/>
                    <a:pt x="628" y="490"/>
                    <a:pt x="614" y="540"/>
                  </a:cubicBezTo>
                  <a:cubicBezTo>
                    <a:pt x="577" y="638"/>
                    <a:pt x="541" y="785"/>
                    <a:pt x="442" y="810"/>
                  </a:cubicBezTo>
                  <a:cubicBezTo>
                    <a:pt x="429" y="815"/>
                    <a:pt x="416" y="817"/>
                    <a:pt x="403" y="817"/>
                  </a:cubicBezTo>
                  <a:cubicBezTo>
                    <a:pt x="322" y="817"/>
                    <a:pt x="255" y="723"/>
                    <a:pt x="234" y="638"/>
                  </a:cubicBezTo>
                  <a:cubicBezTo>
                    <a:pt x="209" y="540"/>
                    <a:pt x="246" y="417"/>
                    <a:pt x="320" y="331"/>
                  </a:cubicBezTo>
                  <a:cubicBezTo>
                    <a:pt x="386" y="265"/>
                    <a:pt x="481" y="221"/>
                    <a:pt x="578" y="221"/>
                  </a:cubicBezTo>
                  <a:close/>
                  <a:moveTo>
                    <a:pt x="823" y="0"/>
                  </a:moveTo>
                  <a:cubicBezTo>
                    <a:pt x="792" y="0"/>
                    <a:pt x="762" y="10"/>
                    <a:pt x="740" y="29"/>
                  </a:cubicBezTo>
                  <a:lnTo>
                    <a:pt x="740" y="29"/>
                  </a:lnTo>
                  <a:cubicBezTo>
                    <a:pt x="735" y="27"/>
                    <a:pt x="730" y="26"/>
                    <a:pt x="725" y="25"/>
                  </a:cubicBezTo>
                  <a:cubicBezTo>
                    <a:pt x="677" y="12"/>
                    <a:pt x="629" y="6"/>
                    <a:pt x="581" y="6"/>
                  </a:cubicBezTo>
                  <a:cubicBezTo>
                    <a:pt x="443" y="6"/>
                    <a:pt x="309" y="56"/>
                    <a:pt x="209" y="147"/>
                  </a:cubicBezTo>
                  <a:cubicBezTo>
                    <a:pt x="74" y="258"/>
                    <a:pt x="1" y="442"/>
                    <a:pt x="13" y="626"/>
                  </a:cubicBezTo>
                  <a:cubicBezTo>
                    <a:pt x="38" y="810"/>
                    <a:pt x="148" y="994"/>
                    <a:pt x="344" y="1018"/>
                  </a:cubicBezTo>
                  <a:cubicBezTo>
                    <a:pt x="368" y="1023"/>
                    <a:pt x="391" y="1025"/>
                    <a:pt x="413" y="1025"/>
                  </a:cubicBezTo>
                  <a:cubicBezTo>
                    <a:pt x="559" y="1025"/>
                    <a:pt x="672" y="933"/>
                    <a:pt x="741" y="804"/>
                  </a:cubicBezTo>
                  <a:lnTo>
                    <a:pt x="741" y="804"/>
                  </a:lnTo>
                  <a:cubicBezTo>
                    <a:pt x="802" y="916"/>
                    <a:pt x="905" y="1007"/>
                    <a:pt x="1037" y="1007"/>
                  </a:cubicBezTo>
                  <a:cubicBezTo>
                    <a:pt x="1043" y="1007"/>
                    <a:pt x="1050" y="1007"/>
                    <a:pt x="1056" y="1006"/>
                  </a:cubicBezTo>
                  <a:cubicBezTo>
                    <a:pt x="1117" y="1006"/>
                    <a:pt x="1166" y="957"/>
                    <a:pt x="1166" y="896"/>
                  </a:cubicBezTo>
                  <a:cubicBezTo>
                    <a:pt x="1166" y="834"/>
                    <a:pt x="1117" y="785"/>
                    <a:pt x="1056" y="785"/>
                  </a:cubicBezTo>
                  <a:cubicBezTo>
                    <a:pt x="1051" y="786"/>
                    <a:pt x="1046" y="786"/>
                    <a:pt x="1042" y="786"/>
                  </a:cubicBezTo>
                  <a:cubicBezTo>
                    <a:pt x="941" y="786"/>
                    <a:pt x="896" y="658"/>
                    <a:pt x="884" y="564"/>
                  </a:cubicBezTo>
                  <a:cubicBezTo>
                    <a:pt x="873" y="520"/>
                    <a:pt x="867" y="475"/>
                    <a:pt x="866" y="430"/>
                  </a:cubicBezTo>
                  <a:lnTo>
                    <a:pt x="866" y="430"/>
                  </a:lnTo>
                  <a:cubicBezTo>
                    <a:pt x="888" y="337"/>
                    <a:pt x="905" y="242"/>
                    <a:pt x="917" y="147"/>
                  </a:cubicBezTo>
                  <a:lnTo>
                    <a:pt x="917" y="147"/>
                  </a:lnTo>
                  <a:cubicBezTo>
                    <a:pt x="918" y="143"/>
                    <a:pt x="919" y="139"/>
                    <a:pt x="921" y="135"/>
                  </a:cubicBezTo>
                  <a:cubicBezTo>
                    <a:pt x="920" y="135"/>
                    <a:pt x="919" y="135"/>
                    <a:pt x="918" y="135"/>
                  </a:cubicBezTo>
                  <a:lnTo>
                    <a:pt x="918" y="135"/>
                  </a:lnTo>
                  <a:cubicBezTo>
                    <a:pt x="919" y="127"/>
                    <a:pt x="920" y="119"/>
                    <a:pt x="921" y="111"/>
                  </a:cubicBezTo>
                  <a:cubicBezTo>
                    <a:pt x="921" y="49"/>
                    <a:pt x="872" y="12"/>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a:off x="1435707" y="732987"/>
              <a:ext cx="68274" cy="59813"/>
            </a:xfrm>
            <a:custGeom>
              <a:avLst/>
              <a:gdLst/>
              <a:ahLst/>
              <a:cxnLst/>
              <a:rect l="l" t="t" r="r" b="b"/>
              <a:pathLst>
                <a:path w="1331" h="1166" extrusionOk="0">
                  <a:moveTo>
                    <a:pt x="117" y="1"/>
                  </a:moveTo>
                  <a:cubicBezTo>
                    <a:pt x="75" y="1"/>
                    <a:pt x="30" y="41"/>
                    <a:pt x="10" y="81"/>
                  </a:cubicBezTo>
                  <a:cubicBezTo>
                    <a:pt x="1" y="128"/>
                    <a:pt x="21" y="169"/>
                    <a:pt x="59" y="196"/>
                  </a:cubicBezTo>
                  <a:lnTo>
                    <a:pt x="59" y="196"/>
                  </a:lnTo>
                  <a:cubicBezTo>
                    <a:pt x="59" y="198"/>
                    <a:pt x="59" y="200"/>
                    <a:pt x="59" y="203"/>
                  </a:cubicBezTo>
                  <a:cubicBezTo>
                    <a:pt x="59" y="216"/>
                    <a:pt x="71" y="240"/>
                    <a:pt x="71" y="265"/>
                  </a:cubicBezTo>
                  <a:cubicBezTo>
                    <a:pt x="84" y="289"/>
                    <a:pt x="84" y="326"/>
                    <a:pt x="96" y="363"/>
                  </a:cubicBezTo>
                  <a:cubicBezTo>
                    <a:pt x="108" y="437"/>
                    <a:pt x="120" y="510"/>
                    <a:pt x="120" y="584"/>
                  </a:cubicBezTo>
                  <a:cubicBezTo>
                    <a:pt x="133" y="731"/>
                    <a:pt x="133" y="878"/>
                    <a:pt x="120" y="1025"/>
                  </a:cubicBezTo>
                  <a:cubicBezTo>
                    <a:pt x="108" y="1087"/>
                    <a:pt x="170" y="1136"/>
                    <a:pt x="231" y="1136"/>
                  </a:cubicBezTo>
                  <a:cubicBezTo>
                    <a:pt x="288" y="1136"/>
                    <a:pt x="324" y="1093"/>
                    <a:pt x="329" y="1038"/>
                  </a:cubicBezTo>
                  <a:lnTo>
                    <a:pt x="329" y="1038"/>
                  </a:lnTo>
                  <a:cubicBezTo>
                    <a:pt x="332" y="1016"/>
                    <a:pt x="334" y="995"/>
                    <a:pt x="337" y="974"/>
                  </a:cubicBezTo>
                  <a:lnTo>
                    <a:pt x="337" y="974"/>
                  </a:lnTo>
                  <a:cubicBezTo>
                    <a:pt x="363" y="807"/>
                    <a:pt x="411" y="641"/>
                    <a:pt x="489" y="486"/>
                  </a:cubicBezTo>
                  <a:cubicBezTo>
                    <a:pt x="517" y="418"/>
                    <a:pt x="599" y="245"/>
                    <a:pt x="693" y="245"/>
                  </a:cubicBezTo>
                  <a:cubicBezTo>
                    <a:pt x="718" y="245"/>
                    <a:pt x="744" y="258"/>
                    <a:pt x="771" y="289"/>
                  </a:cubicBezTo>
                  <a:cubicBezTo>
                    <a:pt x="820" y="351"/>
                    <a:pt x="820" y="449"/>
                    <a:pt x="832" y="535"/>
                  </a:cubicBezTo>
                  <a:cubicBezTo>
                    <a:pt x="832" y="633"/>
                    <a:pt x="820" y="731"/>
                    <a:pt x="832" y="841"/>
                  </a:cubicBezTo>
                  <a:cubicBezTo>
                    <a:pt x="844" y="940"/>
                    <a:pt x="869" y="1038"/>
                    <a:pt x="942" y="1099"/>
                  </a:cubicBezTo>
                  <a:cubicBezTo>
                    <a:pt x="994" y="1143"/>
                    <a:pt x="1050" y="1165"/>
                    <a:pt x="1108" y="1165"/>
                  </a:cubicBezTo>
                  <a:cubicBezTo>
                    <a:pt x="1146" y="1165"/>
                    <a:pt x="1185" y="1155"/>
                    <a:pt x="1225" y="1136"/>
                  </a:cubicBezTo>
                  <a:cubicBezTo>
                    <a:pt x="1330" y="1083"/>
                    <a:pt x="1263" y="939"/>
                    <a:pt x="1164" y="939"/>
                  </a:cubicBezTo>
                  <a:cubicBezTo>
                    <a:pt x="1148" y="939"/>
                    <a:pt x="1131" y="943"/>
                    <a:pt x="1114" y="952"/>
                  </a:cubicBezTo>
                  <a:cubicBezTo>
                    <a:pt x="1112" y="953"/>
                    <a:pt x="1110" y="953"/>
                    <a:pt x="1108" y="953"/>
                  </a:cubicBezTo>
                  <a:cubicBezTo>
                    <a:pt x="1085" y="953"/>
                    <a:pt x="1065" y="901"/>
                    <a:pt x="1065" y="878"/>
                  </a:cubicBezTo>
                  <a:cubicBezTo>
                    <a:pt x="1041" y="805"/>
                    <a:pt x="1041" y="719"/>
                    <a:pt x="1041" y="633"/>
                  </a:cubicBezTo>
                  <a:cubicBezTo>
                    <a:pt x="1053" y="473"/>
                    <a:pt x="1041" y="289"/>
                    <a:pt x="930" y="154"/>
                  </a:cubicBezTo>
                  <a:cubicBezTo>
                    <a:pt x="867" y="77"/>
                    <a:pt x="779" y="36"/>
                    <a:pt x="690" y="36"/>
                  </a:cubicBezTo>
                  <a:cubicBezTo>
                    <a:pt x="625" y="36"/>
                    <a:pt x="558" y="58"/>
                    <a:pt x="501" y="105"/>
                  </a:cubicBezTo>
                  <a:cubicBezTo>
                    <a:pt x="418" y="163"/>
                    <a:pt x="357" y="261"/>
                    <a:pt x="312" y="360"/>
                  </a:cubicBezTo>
                  <a:lnTo>
                    <a:pt x="312" y="360"/>
                  </a:lnTo>
                  <a:cubicBezTo>
                    <a:pt x="303" y="309"/>
                    <a:pt x="294" y="258"/>
                    <a:pt x="280" y="203"/>
                  </a:cubicBezTo>
                  <a:cubicBezTo>
                    <a:pt x="268" y="118"/>
                    <a:pt x="243" y="44"/>
                    <a:pt x="145" y="7"/>
                  </a:cubicBezTo>
                  <a:cubicBezTo>
                    <a:pt x="136" y="3"/>
                    <a:pt x="127"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a:off x="1499774" y="729140"/>
              <a:ext cx="68889" cy="60993"/>
            </a:xfrm>
            <a:custGeom>
              <a:avLst/>
              <a:gdLst/>
              <a:ahLst/>
              <a:cxnLst/>
              <a:rect l="l" t="t" r="r" b="b"/>
              <a:pathLst>
                <a:path w="1343" h="1189" extrusionOk="0">
                  <a:moveTo>
                    <a:pt x="150" y="1"/>
                  </a:moveTo>
                  <a:cubicBezTo>
                    <a:pt x="106" y="1"/>
                    <a:pt x="59" y="34"/>
                    <a:pt x="49" y="82"/>
                  </a:cubicBezTo>
                  <a:cubicBezTo>
                    <a:pt x="12" y="254"/>
                    <a:pt x="0" y="438"/>
                    <a:pt x="12" y="610"/>
                  </a:cubicBezTo>
                  <a:cubicBezTo>
                    <a:pt x="25" y="781"/>
                    <a:pt x="49" y="953"/>
                    <a:pt x="172" y="1076"/>
                  </a:cubicBezTo>
                  <a:cubicBezTo>
                    <a:pt x="246" y="1150"/>
                    <a:pt x="338" y="1188"/>
                    <a:pt x="431" y="1188"/>
                  </a:cubicBezTo>
                  <a:cubicBezTo>
                    <a:pt x="493" y="1188"/>
                    <a:pt x="555" y="1171"/>
                    <a:pt x="614" y="1137"/>
                  </a:cubicBezTo>
                  <a:cubicBezTo>
                    <a:pt x="706" y="1083"/>
                    <a:pt x="764" y="996"/>
                    <a:pt x="807" y="899"/>
                  </a:cubicBezTo>
                  <a:lnTo>
                    <a:pt x="807" y="899"/>
                  </a:lnTo>
                  <a:cubicBezTo>
                    <a:pt x="875" y="1024"/>
                    <a:pt x="990" y="1145"/>
                    <a:pt x="1123" y="1145"/>
                  </a:cubicBezTo>
                  <a:cubicBezTo>
                    <a:pt x="1160" y="1145"/>
                    <a:pt x="1199" y="1135"/>
                    <a:pt x="1239" y="1113"/>
                  </a:cubicBezTo>
                  <a:cubicBezTo>
                    <a:pt x="1342" y="1051"/>
                    <a:pt x="1281" y="912"/>
                    <a:pt x="1186" y="912"/>
                  </a:cubicBezTo>
                  <a:cubicBezTo>
                    <a:pt x="1168" y="912"/>
                    <a:pt x="1149" y="917"/>
                    <a:pt x="1129" y="929"/>
                  </a:cubicBezTo>
                  <a:cubicBezTo>
                    <a:pt x="1126" y="930"/>
                    <a:pt x="1123" y="930"/>
                    <a:pt x="1120" y="930"/>
                  </a:cubicBezTo>
                  <a:cubicBezTo>
                    <a:pt x="1083" y="930"/>
                    <a:pt x="1030" y="865"/>
                    <a:pt x="1018" y="843"/>
                  </a:cubicBezTo>
                  <a:cubicBezTo>
                    <a:pt x="982" y="794"/>
                    <a:pt x="957" y="732"/>
                    <a:pt x="945" y="659"/>
                  </a:cubicBezTo>
                  <a:cubicBezTo>
                    <a:pt x="938" y="614"/>
                    <a:pt x="934" y="569"/>
                    <a:pt x="933" y="523"/>
                  </a:cubicBezTo>
                  <a:lnTo>
                    <a:pt x="933" y="523"/>
                  </a:lnTo>
                  <a:cubicBezTo>
                    <a:pt x="959" y="413"/>
                    <a:pt x="972" y="302"/>
                    <a:pt x="980" y="186"/>
                  </a:cubicBezTo>
                  <a:lnTo>
                    <a:pt x="980" y="186"/>
                  </a:lnTo>
                  <a:cubicBezTo>
                    <a:pt x="980" y="184"/>
                    <a:pt x="981" y="182"/>
                    <a:pt x="982" y="180"/>
                  </a:cubicBezTo>
                  <a:cubicBezTo>
                    <a:pt x="981" y="180"/>
                    <a:pt x="981" y="180"/>
                    <a:pt x="980" y="180"/>
                  </a:cubicBezTo>
                  <a:lnTo>
                    <a:pt x="980" y="180"/>
                  </a:lnTo>
                  <a:cubicBezTo>
                    <a:pt x="981" y="172"/>
                    <a:pt x="981" y="164"/>
                    <a:pt x="982" y="156"/>
                  </a:cubicBezTo>
                  <a:cubicBezTo>
                    <a:pt x="989" y="86"/>
                    <a:pt x="933" y="48"/>
                    <a:pt x="876" y="48"/>
                  </a:cubicBezTo>
                  <a:cubicBezTo>
                    <a:pt x="833" y="48"/>
                    <a:pt x="789" y="71"/>
                    <a:pt x="773" y="119"/>
                  </a:cubicBezTo>
                  <a:cubicBezTo>
                    <a:pt x="741" y="236"/>
                    <a:pt x="722" y="360"/>
                    <a:pt x="721" y="482"/>
                  </a:cubicBezTo>
                  <a:lnTo>
                    <a:pt x="721" y="482"/>
                  </a:lnTo>
                  <a:cubicBezTo>
                    <a:pt x="707" y="537"/>
                    <a:pt x="692" y="592"/>
                    <a:pt x="675" y="646"/>
                  </a:cubicBezTo>
                  <a:cubicBezTo>
                    <a:pt x="638" y="757"/>
                    <a:pt x="577" y="978"/>
                    <a:pt x="430" y="978"/>
                  </a:cubicBezTo>
                  <a:cubicBezTo>
                    <a:pt x="282" y="978"/>
                    <a:pt x="246" y="781"/>
                    <a:pt x="233" y="671"/>
                  </a:cubicBezTo>
                  <a:cubicBezTo>
                    <a:pt x="221" y="499"/>
                    <a:pt x="221" y="315"/>
                    <a:pt x="258" y="131"/>
                  </a:cubicBezTo>
                  <a:cubicBezTo>
                    <a:pt x="270" y="82"/>
                    <a:pt x="246" y="21"/>
                    <a:pt x="184" y="9"/>
                  </a:cubicBezTo>
                  <a:cubicBezTo>
                    <a:pt x="174" y="3"/>
                    <a:pt x="162"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a:off x="1624112" y="731807"/>
              <a:ext cx="50628" cy="55709"/>
            </a:xfrm>
            <a:custGeom>
              <a:avLst/>
              <a:gdLst/>
              <a:ahLst/>
              <a:cxnLst/>
              <a:rect l="l" t="t" r="r" b="b"/>
              <a:pathLst>
                <a:path w="987" h="1086" extrusionOk="0">
                  <a:moveTo>
                    <a:pt x="156" y="1"/>
                  </a:moveTo>
                  <a:cubicBezTo>
                    <a:pt x="62" y="1"/>
                    <a:pt x="1" y="140"/>
                    <a:pt x="104" y="202"/>
                  </a:cubicBezTo>
                  <a:cubicBezTo>
                    <a:pt x="202" y="263"/>
                    <a:pt x="238" y="386"/>
                    <a:pt x="251" y="496"/>
                  </a:cubicBezTo>
                  <a:cubicBezTo>
                    <a:pt x="253" y="528"/>
                    <a:pt x="255" y="560"/>
                    <a:pt x="257" y="593"/>
                  </a:cubicBezTo>
                  <a:lnTo>
                    <a:pt x="257" y="593"/>
                  </a:lnTo>
                  <a:cubicBezTo>
                    <a:pt x="232" y="717"/>
                    <a:pt x="232" y="850"/>
                    <a:pt x="238" y="975"/>
                  </a:cubicBezTo>
                  <a:cubicBezTo>
                    <a:pt x="251" y="1036"/>
                    <a:pt x="288" y="1085"/>
                    <a:pt x="349" y="1085"/>
                  </a:cubicBezTo>
                  <a:cubicBezTo>
                    <a:pt x="410" y="1085"/>
                    <a:pt x="447" y="1036"/>
                    <a:pt x="459" y="975"/>
                  </a:cubicBezTo>
                  <a:cubicBezTo>
                    <a:pt x="476" y="851"/>
                    <a:pt x="481" y="728"/>
                    <a:pt x="476" y="605"/>
                  </a:cubicBezTo>
                  <a:lnTo>
                    <a:pt x="476" y="605"/>
                  </a:lnTo>
                  <a:cubicBezTo>
                    <a:pt x="488" y="550"/>
                    <a:pt x="506" y="497"/>
                    <a:pt x="533" y="447"/>
                  </a:cubicBezTo>
                  <a:cubicBezTo>
                    <a:pt x="570" y="386"/>
                    <a:pt x="619" y="337"/>
                    <a:pt x="680" y="300"/>
                  </a:cubicBezTo>
                  <a:cubicBezTo>
                    <a:pt x="741" y="251"/>
                    <a:pt x="803" y="239"/>
                    <a:pt x="876" y="239"/>
                  </a:cubicBezTo>
                  <a:cubicBezTo>
                    <a:pt x="938" y="239"/>
                    <a:pt x="987" y="190"/>
                    <a:pt x="987" y="128"/>
                  </a:cubicBezTo>
                  <a:cubicBezTo>
                    <a:pt x="987" y="67"/>
                    <a:pt x="938" y="30"/>
                    <a:pt x="876" y="18"/>
                  </a:cubicBezTo>
                  <a:cubicBezTo>
                    <a:pt x="697" y="18"/>
                    <a:pt x="526" y="109"/>
                    <a:pt x="412" y="252"/>
                  </a:cubicBezTo>
                  <a:lnTo>
                    <a:pt x="412" y="252"/>
                  </a:lnTo>
                  <a:cubicBezTo>
                    <a:pt x="371" y="157"/>
                    <a:pt x="307" y="72"/>
                    <a:pt x="214" y="18"/>
                  </a:cubicBezTo>
                  <a:cubicBezTo>
                    <a:pt x="194" y="6"/>
                    <a:pt x="175"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a:off x="1680690" y="731448"/>
              <a:ext cx="48166" cy="80486"/>
            </a:xfrm>
            <a:custGeom>
              <a:avLst/>
              <a:gdLst/>
              <a:ahLst/>
              <a:cxnLst/>
              <a:rect l="l" t="t" r="r" b="b"/>
              <a:pathLst>
                <a:path w="939" h="1569" extrusionOk="0">
                  <a:moveTo>
                    <a:pt x="106" y="0"/>
                  </a:moveTo>
                  <a:cubicBezTo>
                    <a:pt x="53" y="0"/>
                    <a:pt x="0" y="37"/>
                    <a:pt x="7" y="111"/>
                  </a:cubicBezTo>
                  <a:cubicBezTo>
                    <a:pt x="7" y="283"/>
                    <a:pt x="31" y="467"/>
                    <a:pt x="92" y="638"/>
                  </a:cubicBezTo>
                  <a:cubicBezTo>
                    <a:pt x="141" y="786"/>
                    <a:pt x="264" y="933"/>
                    <a:pt x="436" y="933"/>
                  </a:cubicBezTo>
                  <a:cubicBezTo>
                    <a:pt x="559" y="924"/>
                    <a:pt x="657" y="852"/>
                    <a:pt x="725" y="758"/>
                  </a:cubicBezTo>
                  <a:lnTo>
                    <a:pt x="725" y="758"/>
                  </a:lnTo>
                  <a:cubicBezTo>
                    <a:pt x="722" y="809"/>
                    <a:pt x="718" y="860"/>
                    <a:pt x="718" y="908"/>
                  </a:cubicBezTo>
                  <a:cubicBezTo>
                    <a:pt x="718" y="970"/>
                    <a:pt x="718" y="1031"/>
                    <a:pt x="694" y="1105"/>
                  </a:cubicBezTo>
                  <a:cubicBezTo>
                    <a:pt x="669" y="1190"/>
                    <a:pt x="608" y="1289"/>
                    <a:pt x="510" y="1338"/>
                  </a:cubicBezTo>
                  <a:cubicBezTo>
                    <a:pt x="482" y="1351"/>
                    <a:pt x="455" y="1357"/>
                    <a:pt x="428" y="1357"/>
                  </a:cubicBezTo>
                  <a:cubicBezTo>
                    <a:pt x="359" y="1357"/>
                    <a:pt x="293" y="1317"/>
                    <a:pt x="240" y="1264"/>
                  </a:cubicBezTo>
                  <a:cubicBezTo>
                    <a:pt x="218" y="1242"/>
                    <a:pt x="193" y="1233"/>
                    <a:pt x="169" y="1233"/>
                  </a:cubicBezTo>
                  <a:cubicBezTo>
                    <a:pt x="84" y="1233"/>
                    <a:pt x="4" y="1347"/>
                    <a:pt x="80" y="1423"/>
                  </a:cubicBezTo>
                  <a:cubicBezTo>
                    <a:pt x="172" y="1506"/>
                    <a:pt x="292" y="1568"/>
                    <a:pt x="418" y="1568"/>
                  </a:cubicBezTo>
                  <a:cubicBezTo>
                    <a:pt x="460" y="1568"/>
                    <a:pt x="503" y="1562"/>
                    <a:pt x="546" y="1546"/>
                  </a:cubicBezTo>
                  <a:cubicBezTo>
                    <a:pt x="681" y="1509"/>
                    <a:pt x="792" y="1399"/>
                    <a:pt x="865" y="1264"/>
                  </a:cubicBezTo>
                  <a:cubicBezTo>
                    <a:pt x="939" y="1105"/>
                    <a:pt x="939" y="933"/>
                    <a:pt x="939" y="761"/>
                  </a:cubicBezTo>
                  <a:cubicBezTo>
                    <a:pt x="939" y="540"/>
                    <a:pt x="939" y="319"/>
                    <a:pt x="914" y="111"/>
                  </a:cubicBezTo>
                  <a:cubicBezTo>
                    <a:pt x="908" y="42"/>
                    <a:pt x="854" y="5"/>
                    <a:pt x="802" y="5"/>
                  </a:cubicBezTo>
                  <a:cubicBezTo>
                    <a:pt x="753" y="5"/>
                    <a:pt x="706" y="39"/>
                    <a:pt x="706" y="111"/>
                  </a:cubicBezTo>
                  <a:cubicBezTo>
                    <a:pt x="706" y="233"/>
                    <a:pt x="681" y="368"/>
                    <a:pt x="632" y="479"/>
                  </a:cubicBezTo>
                  <a:cubicBezTo>
                    <a:pt x="595" y="565"/>
                    <a:pt x="546" y="700"/>
                    <a:pt x="436" y="712"/>
                  </a:cubicBezTo>
                  <a:cubicBezTo>
                    <a:pt x="432" y="712"/>
                    <a:pt x="428" y="713"/>
                    <a:pt x="425" y="713"/>
                  </a:cubicBezTo>
                  <a:cubicBezTo>
                    <a:pt x="335" y="713"/>
                    <a:pt x="300" y="575"/>
                    <a:pt x="276" y="516"/>
                  </a:cubicBezTo>
                  <a:cubicBezTo>
                    <a:pt x="240" y="381"/>
                    <a:pt x="215" y="246"/>
                    <a:pt x="215" y="111"/>
                  </a:cubicBezTo>
                  <a:cubicBezTo>
                    <a:pt x="215" y="37"/>
                    <a:pt x="160"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a:off x="1297108" y="179688"/>
              <a:ext cx="460732" cy="165332"/>
            </a:xfrm>
            <a:custGeom>
              <a:avLst/>
              <a:gdLst/>
              <a:ahLst/>
              <a:cxnLst/>
              <a:rect l="l" t="t" r="r" b="b"/>
              <a:pathLst>
                <a:path w="8982" h="3223" extrusionOk="0">
                  <a:moveTo>
                    <a:pt x="1575" y="619"/>
                  </a:moveTo>
                  <a:lnTo>
                    <a:pt x="1575" y="619"/>
                  </a:lnTo>
                  <a:cubicBezTo>
                    <a:pt x="1705" y="735"/>
                    <a:pt x="1803" y="892"/>
                    <a:pt x="1865" y="1052"/>
                  </a:cubicBezTo>
                  <a:cubicBezTo>
                    <a:pt x="1988" y="1346"/>
                    <a:pt x="2050" y="1678"/>
                    <a:pt x="2050" y="1996"/>
                  </a:cubicBezTo>
                  <a:cubicBezTo>
                    <a:pt x="2050" y="2291"/>
                    <a:pt x="1976" y="2659"/>
                    <a:pt x="1718" y="2843"/>
                  </a:cubicBezTo>
                  <a:cubicBezTo>
                    <a:pt x="1657" y="2886"/>
                    <a:pt x="1599" y="2904"/>
                    <a:pt x="1546" y="2904"/>
                  </a:cubicBezTo>
                  <a:cubicBezTo>
                    <a:pt x="1356" y="2904"/>
                    <a:pt x="1224" y="2669"/>
                    <a:pt x="1166" y="2487"/>
                  </a:cubicBezTo>
                  <a:cubicBezTo>
                    <a:pt x="1007" y="1911"/>
                    <a:pt x="1068" y="1224"/>
                    <a:pt x="1448" y="757"/>
                  </a:cubicBezTo>
                  <a:cubicBezTo>
                    <a:pt x="1487" y="708"/>
                    <a:pt x="1530" y="662"/>
                    <a:pt x="1575" y="619"/>
                  </a:cubicBezTo>
                  <a:close/>
                  <a:moveTo>
                    <a:pt x="3564" y="800"/>
                  </a:moveTo>
                  <a:lnTo>
                    <a:pt x="3564" y="800"/>
                  </a:lnTo>
                  <a:cubicBezTo>
                    <a:pt x="3743" y="1057"/>
                    <a:pt x="3863" y="1367"/>
                    <a:pt x="3939" y="1653"/>
                  </a:cubicBezTo>
                  <a:cubicBezTo>
                    <a:pt x="4013" y="1935"/>
                    <a:pt x="4062" y="2279"/>
                    <a:pt x="3963" y="2573"/>
                  </a:cubicBezTo>
                  <a:cubicBezTo>
                    <a:pt x="3916" y="2740"/>
                    <a:pt x="3753" y="2929"/>
                    <a:pt x="3564" y="2929"/>
                  </a:cubicBezTo>
                  <a:cubicBezTo>
                    <a:pt x="3558" y="2929"/>
                    <a:pt x="3552" y="2929"/>
                    <a:pt x="3546" y="2929"/>
                  </a:cubicBezTo>
                  <a:cubicBezTo>
                    <a:pt x="3301" y="2929"/>
                    <a:pt x="3215" y="2610"/>
                    <a:pt x="3178" y="2426"/>
                  </a:cubicBezTo>
                  <a:cubicBezTo>
                    <a:pt x="3129" y="2144"/>
                    <a:pt x="3141" y="1837"/>
                    <a:pt x="3203" y="1555"/>
                  </a:cubicBezTo>
                  <a:cubicBezTo>
                    <a:pt x="3264" y="1297"/>
                    <a:pt x="3362" y="1040"/>
                    <a:pt x="3534" y="831"/>
                  </a:cubicBezTo>
                  <a:cubicBezTo>
                    <a:pt x="3544" y="820"/>
                    <a:pt x="3554" y="810"/>
                    <a:pt x="3564" y="800"/>
                  </a:cubicBezTo>
                  <a:close/>
                  <a:moveTo>
                    <a:pt x="7229" y="567"/>
                  </a:moveTo>
                  <a:lnTo>
                    <a:pt x="7229" y="567"/>
                  </a:lnTo>
                  <a:cubicBezTo>
                    <a:pt x="7545" y="871"/>
                    <a:pt x="7689" y="1373"/>
                    <a:pt x="7718" y="1788"/>
                  </a:cubicBezTo>
                  <a:cubicBezTo>
                    <a:pt x="7742" y="2107"/>
                    <a:pt x="7705" y="2475"/>
                    <a:pt x="7546" y="2757"/>
                  </a:cubicBezTo>
                  <a:cubicBezTo>
                    <a:pt x="7479" y="2874"/>
                    <a:pt x="7360" y="2992"/>
                    <a:pt x="7241" y="2992"/>
                  </a:cubicBezTo>
                  <a:cubicBezTo>
                    <a:pt x="7186" y="2992"/>
                    <a:pt x="7130" y="2967"/>
                    <a:pt x="7080" y="2904"/>
                  </a:cubicBezTo>
                  <a:cubicBezTo>
                    <a:pt x="6957" y="2757"/>
                    <a:pt x="6920" y="2536"/>
                    <a:pt x="6896" y="2365"/>
                  </a:cubicBezTo>
                  <a:cubicBezTo>
                    <a:pt x="6859" y="2082"/>
                    <a:pt x="6859" y="1800"/>
                    <a:pt x="6896" y="1518"/>
                  </a:cubicBezTo>
                  <a:cubicBezTo>
                    <a:pt x="6932" y="1199"/>
                    <a:pt x="7018" y="843"/>
                    <a:pt x="7215" y="586"/>
                  </a:cubicBezTo>
                  <a:cubicBezTo>
                    <a:pt x="7220" y="579"/>
                    <a:pt x="7224" y="573"/>
                    <a:pt x="7229" y="567"/>
                  </a:cubicBezTo>
                  <a:close/>
                  <a:moveTo>
                    <a:pt x="5549" y="689"/>
                  </a:moveTo>
                  <a:cubicBezTo>
                    <a:pt x="5569" y="711"/>
                    <a:pt x="5589" y="734"/>
                    <a:pt x="5607" y="757"/>
                  </a:cubicBezTo>
                  <a:cubicBezTo>
                    <a:pt x="5767" y="954"/>
                    <a:pt x="5865" y="1187"/>
                    <a:pt x="5926" y="1420"/>
                  </a:cubicBezTo>
                  <a:cubicBezTo>
                    <a:pt x="6012" y="1690"/>
                    <a:pt x="6061" y="1984"/>
                    <a:pt x="6049" y="2266"/>
                  </a:cubicBezTo>
                  <a:cubicBezTo>
                    <a:pt x="6049" y="2524"/>
                    <a:pt x="5975" y="2953"/>
                    <a:pt x="5657" y="3003"/>
                  </a:cubicBezTo>
                  <a:cubicBezTo>
                    <a:pt x="5633" y="3007"/>
                    <a:pt x="5610" y="3009"/>
                    <a:pt x="5588" y="3009"/>
                  </a:cubicBezTo>
                  <a:cubicBezTo>
                    <a:pt x="5292" y="3009"/>
                    <a:pt x="5153" y="2640"/>
                    <a:pt x="5141" y="2389"/>
                  </a:cubicBezTo>
                  <a:cubicBezTo>
                    <a:pt x="5117" y="2082"/>
                    <a:pt x="5141" y="1763"/>
                    <a:pt x="5203" y="1469"/>
                  </a:cubicBezTo>
                  <a:cubicBezTo>
                    <a:pt x="5272" y="1204"/>
                    <a:pt x="5374" y="916"/>
                    <a:pt x="5549" y="689"/>
                  </a:cubicBezTo>
                  <a:close/>
                  <a:moveTo>
                    <a:pt x="2539" y="1"/>
                  </a:moveTo>
                  <a:cubicBezTo>
                    <a:pt x="2267" y="1"/>
                    <a:pt x="1994" y="83"/>
                    <a:pt x="1755" y="218"/>
                  </a:cubicBezTo>
                  <a:cubicBezTo>
                    <a:pt x="1687" y="256"/>
                    <a:pt x="1622" y="298"/>
                    <a:pt x="1562" y="345"/>
                  </a:cubicBezTo>
                  <a:lnTo>
                    <a:pt x="1562" y="345"/>
                  </a:lnTo>
                  <a:cubicBezTo>
                    <a:pt x="1443" y="274"/>
                    <a:pt x="1309" y="228"/>
                    <a:pt x="1166" y="218"/>
                  </a:cubicBezTo>
                  <a:cubicBezTo>
                    <a:pt x="1146" y="216"/>
                    <a:pt x="1125" y="215"/>
                    <a:pt x="1104" y="215"/>
                  </a:cubicBezTo>
                  <a:cubicBezTo>
                    <a:pt x="782" y="215"/>
                    <a:pt x="467" y="393"/>
                    <a:pt x="283" y="647"/>
                  </a:cubicBezTo>
                  <a:cubicBezTo>
                    <a:pt x="62" y="929"/>
                    <a:pt x="1" y="1297"/>
                    <a:pt x="13" y="1653"/>
                  </a:cubicBezTo>
                  <a:cubicBezTo>
                    <a:pt x="13" y="1720"/>
                    <a:pt x="68" y="1754"/>
                    <a:pt x="122" y="1754"/>
                  </a:cubicBezTo>
                  <a:cubicBezTo>
                    <a:pt x="175" y="1754"/>
                    <a:pt x="228" y="1720"/>
                    <a:pt x="221" y="1653"/>
                  </a:cubicBezTo>
                  <a:lnTo>
                    <a:pt x="234" y="1653"/>
                  </a:lnTo>
                  <a:cubicBezTo>
                    <a:pt x="209" y="1346"/>
                    <a:pt x="271" y="1027"/>
                    <a:pt x="455" y="770"/>
                  </a:cubicBezTo>
                  <a:cubicBezTo>
                    <a:pt x="605" y="576"/>
                    <a:pt x="860" y="429"/>
                    <a:pt x="1119" y="429"/>
                  </a:cubicBezTo>
                  <a:cubicBezTo>
                    <a:pt x="1155" y="429"/>
                    <a:pt x="1191" y="432"/>
                    <a:pt x="1228" y="438"/>
                  </a:cubicBezTo>
                  <a:cubicBezTo>
                    <a:pt x="1286" y="450"/>
                    <a:pt x="1342" y="469"/>
                    <a:pt x="1394" y="495"/>
                  </a:cubicBezTo>
                  <a:lnTo>
                    <a:pt x="1394" y="495"/>
                  </a:lnTo>
                  <a:cubicBezTo>
                    <a:pt x="1027" y="871"/>
                    <a:pt x="853" y="1413"/>
                    <a:pt x="872" y="1947"/>
                  </a:cubicBezTo>
                  <a:cubicBezTo>
                    <a:pt x="872" y="2266"/>
                    <a:pt x="933" y="2647"/>
                    <a:pt x="1142" y="2917"/>
                  </a:cubicBezTo>
                  <a:cubicBezTo>
                    <a:pt x="1253" y="3051"/>
                    <a:pt x="1395" y="3113"/>
                    <a:pt x="1537" y="3113"/>
                  </a:cubicBezTo>
                  <a:cubicBezTo>
                    <a:pt x="1693" y="3113"/>
                    <a:pt x="1848" y="3039"/>
                    <a:pt x="1964" y="2904"/>
                  </a:cubicBezTo>
                  <a:cubicBezTo>
                    <a:pt x="2209" y="2622"/>
                    <a:pt x="2270" y="2230"/>
                    <a:pt x="2258" y="1874"/>
                  </a:cubicBezTo>
                  <a:cubicBezTo>
                    <a:pt x="2234" y="1506"/>
                    <a:pt x="2148" y="1101"/>
                    <a:pt x="1964" y="770"/>
                  </a:cubicBezTo>
                  <a:cubicBezTo>
                    <a:pt x="1906" y="664"/>
                    <a:pt x="1832" y="566"/>
                    <a:pt x="1744" y="483"/>
                  </a:cubicBezTo>
                  <a:lnTo>
                    <a:pt x="1744" y="483"/>
                  </a:lnTo>
                  <a:cubicBezTo>
                    <a:pt x="1978" y="321"/>
                    <a:pt x="2262" y="227"/>
                    <a:pt x="2545" y="227"/>
                  </a:cubicBezTo>
                  <a:cubicBezTo>
                    <a:pt x="2664" y="227"/>
                    <a:pt x="2782" y="244"/>
                    <a:pt x="2896" y="279"/>
                  </a:cubicBezTo>
                  <a:cubicBezTo>
                    <a:pt x="3109" y="345"/>
                    <a:pt x="3285" y="471"/>
                    <a:pt x="3430" y="631"/>
                  </a:cubicBezTo>
                  <a:lnTo>
                    <a:pt x="3430" y="631"/>
                  </a:lnTo>
                  <a:cubicBezTo>
                    <a:pt x="3330" y="735"/>
                    <a:pt x="3245" y="851"/>
                    <a:pt x="3178" y="978"/>
                  </a:cubicBezTo>
                  <a:cubicBezTo>
                    <a:pt x="3019" y="1260"/>
                    <a:pt x="2957" y="1604"/>
                    <a:pt x="2933" y="1923"/>
                  </a:cubicBezTo>
                  <a:cubicBezTo>
                    <a:pt x="2921" y="2242"/>
                    <a:pt x="2945" y="2598"/>
                    <a:pt x="3117" y="2880"/>
                  </a:cubicBezTo>
                  <a:cubicBezTo>
                    <a:pt x="3223" y="3048"/>
                    <a:pt x="3387" y="3146"/>
                    <a:pt x="3567" y="3146"/>
                  </a:cubicBezTo>
                  <a:cubicBezTo>
                    <a:pt x="3636" y="3146"/>
                    <a:pt x="3708" y="3131"/>
                    <a:pt x="3779" y="3101"/>
                  </a:cubicBezTo>
                  <a:cubicBezTo>
                    <a:pt x="4013" y="2978"/>
                    <a:pt x="4172" y="2733"/>
                    <a:pt x="4209" y="2475"/>
                  </a:cubicBezTo>
                  <a:cubicBezTo>
                    <a:pt x="4258" y="2107"/>
                    <a:pt x="4197" y="1714"/>
                    <a:pt x="4074" y="1359"/>
                  </a:cubicBezTo>
                  <a:cubicBezTo>
                    <a:pt x="3992" y="1113"/>
                    <a:pt x="3883" y="868"/>
                    <a:pt x="3728" y="653"/>
                  </a:cubicBezTo>
                  <a:lnTo>
                    <a:pt x="3728" y="653"/>
                  </a:lnTo>
                  <a:cubicBezTo>
                    <a:pt x="3872" y="539"/>
                    <a:pt x="4035" y="447"/>
                    <a:pt x="4209" y="389"/>
                  </a:cubicBezTo>
                  <a:cubicBezTo>
                    <a:pt x="4355" y="343"/>
                    <a:pt x="4505" y="320"/>
                    <a:pt x="4654" y="320"/>
                  </a:cubicBezTo>
                  <a:cubicBezTo>
                    <a:pt x="4921" y="320"/>
                    <a:pt x="5181" y="395"/>
                    <a:pt x="5393" y="551"/>
                  </a:cubicBezTo>
                  <a:lnTo>
                    <a:pt x="5393" y="551"/>
                  </a:lnTo>
                  <a:cubicBezTo>
                    <a:pt x="5096" y="909"/>
                    <a:pt x="4968" y="1419"/>
                    <a:pt x="4933" y="1874"/>
                  </a:cubicBezTo>
                  <a:cubicBezTo>
                    <a:pt x="4908" y="2205"/>
                    <a:pt x="4884" y="2610"/>
                    <a:pt x="5080" y="2904"/>
                  </a:cubicBezTo>
                  <a:cubicBezTo>
                    <a:pt x="5198" y="3101"/>
                    <a:pt x="5407" y="3222"/>
                    <a:pt x="5619" y="3222"/>
                  </a:cubicBezTo>
                  <a:cubicBezTo>
                    <a:pt x="5738" y="3222"/>
                    <a:pt x="5858" y="3184"/>
                    <a:pt x="5963" y="3101"/>
                  </a:cubicBezTo>
                  <a:cubicBezTo>
                    <a:pt x="6245" y="2855"/>
                    <a:pt x="6294" y="2438"/>
                    <a:pt x="6270" y="2095"/>
                  </a:cubicBezTo>
                  <a:cubicBezTo>
                    <a:pt x="6245" y="1776"/>
                    <a:pt x="6184" y="1457"/>
                    <a:pt x="6074" y="1162"/>
                  </a:cubicBezTo>
                  <a:cubicBezTo>
                    <a:pt x="5981" y="935"/>
                    <a:pt x="5862" y="717"/>
                    <a:pt x="5696" y="537"/>
                  </a:cubicBezTo>
                  <a:lnTo>
                    <a:pt x="5696" y="537"/>
                  </a:lnTo>
                  <a:cubicBezTo>
                    <a:pt x="5905" y="365"/>
                    <a:pt x="6189" y="278"/>
                    <a:pt x="6467" y="278"/>
                  </a:cubicBezTo>
                  <a:cubicBezTo>
                    <a:pt x="6616" y="278"/>
                    <a:pt x="6763" y="303"/>
                    <a:pt x="6896" y="352"/>
                  </a:cubicBezTo>
                  <a:cubicBezTo>
                    <a:pt x="6954" y="375"/>
                    <a:pt x="7009" y="402"/>
                    <a:pt x="7060" y="434"/>
                  </a:cubicBezTo>
                  <a:lnTo>
                    <a:pt x="7060" y="434"/>
                  </a:lnTo>
                  <a:cubicBezTo>
                    <a:pt x="6968" y="549"/>
                    <a:pt x="6898" y="686"/>
                    <a:pt x="6847" y="819"/>
                  </a:cubicBezTo>
                  <a:cubicBezTo>
                    <a:pt x="6699" y="1199"/>
                    <a:pt x="6638" y="1616"/>
                    <a:pt x="6650" y="2021"/>
                  </a:cubicBezTo>
                  <a:cubicBezTo>
                    <a:pt x="6663" y="2266"/>
                    <a:pt x="6687" y="2524"/>
                    <a:pt x="6761" y="2757"/>
                  </a:cubicBezTo>
                  <a:cubicBezTo>
                    <a:pt x="6834" y="2978"/>
                    <a:pt x="6982" y="3199"/>
                    <a:pt x="7239" y="3211"/>
                  </a:cubicBezTo>
                  <a:cubicBezTo>
                    <a:pt x="7245" y="3211"/>
                    <a:pt x="7251" y="3211"/>
                    <a:pt x="7256" y="3211"/>
                  </a:cubicBezTo>
                  <a:cubicBezTo>
                    <a:pt x="7577" y="3211"/>
                    <a:pt x="7756" y="2875"/>
                    <a:pt x="7840" y="2610"/>
                  </a:cubicBezTo>
                  <a:cubicBezTo>
                    <a:pt x="8061" y="1923"/>
                    <a:pt x="7926" y="1052"/>
                    <a:pt x="7448" y="500"/>
                  </a:cubicBezTo>
                  <a:cubicBezTo>
                    <a:pt x="7427" y="475"/>
                    <a:pt x="7406" y="452"/>
                    <a:pt x="7384" y="430"/>
                  </a:cubicBezTo>
                  <a:lnTo>
                    <a:pt x="7384" y="430"/>
                  </a:lnTo>
                  <a:cubicBezTo>
                    <a:pt x="7392" y="424"/>
                    <a:pt x="7400" y="419"/>
                    <a:pt x="7411" y="414"/>
                  </a:cubicBezTo>
                  <a:cubicBezTo>
                    <a:pt x="7411" y="414"/>
                    <a:pt x="7423" y="402"/>
                    <a:pt x="7435" y="402"/>
                  </a:cubicBezTo>
                  <a:cubicBezTo>
                    <a:pt x="7448" y="395"/>
                    <a:pt x="7451" y="395"/>
                    <a:pt x="7452" y="395"/>
                  </a:cubicBezTo>
                  <a:cubicBezTo>
                    <a:pt x="7454" y="395"/>
                    <a:pt x="7454" y="395"/>
                    <a:pt x="7460" y="389"/>
                  </a:cubicBezTo>
                  <a:cubicBezTo>
                    <a:pt x="7576" y="341"/>
                    <a:pt x="7704" y="316"/>
                    <a:pt x="7832" y="316"/>
                  </a:cubicBezTo>
                  <a:cubicBezTo>
                    <a:pt x="7935" y="316"/>
                    <a:pt x="8037" y="332"/>
                    <a:pt x="8135" y="365"/>
                  </a:cubicBezTo>
                  <a:cubicBezTo>
                    <a:pt x="8429" y="463"/>
                    <a:pt x="8601" y="721"/>
                    <a:pt x="8687" y="1015"/>
                  </a:cubicBezTo>
                  <a:cubicBezTo>
                    <a:pt x="8748" y="1248"/>
                    <a:pt x="8748" y="1493"/>
                    <a:pt x="8736" y="1739"/>
                  </a:cubicBezTo>
                  <a:cubicBezTo>
                    <a:pt x="8730" y="1812"/>
                    <a:pt x="8782" y="1849"/>
                    <a:pt x="8836" y="1849"/>
                  </a:cubicBezTo>
                  <a:cubicBezTo>
                    <a:pt x="8889" y="1849"/>
                    <a:pt x="8945" y="1812"/>
                    <a:pt x="8945" y="1739"/>
                  </a:cubicBezTo>
                  <a:cubicBezTo>
                    <a:pt x="8981" y="1273"/>
                    <a:pt x="8932" y="696"/>
                    <a:pt x="8552" y="365"/>
                  </a:cubicBezTo>
                  <a:cubicBezTo>
                    <a:pt x="8345" y="187"/>
                    <a:pt x="8090" y="105"/>
                    <a:pt x="7826" y="105"/>
                  </a:cubicBezTo>
                  <a:cubicBezTo>
                    <a:pt x="7762" y="105"/>
                    <a:pt x="7697" y="110"/>
                    <a:pt x="7632" y="119"/>
                  </a:cubicBezTo>
                  <a:cubicBezTo>
                    <a:pt x="7509" y="144"/>
                    <a:pt x="7386" y="181"/>
                    <a:pt x="7276" y="242"/>
                  </a:cubicBezTo>
                  <a:cubicBezTo>
                    <a:pt x="7253" y="255"/>
                    <a:pt x="7232" y="270"/>
                    <a:pt x="7211" y="286"/>
                  </a:cubicBezTo>
                  <a:lnTo>
                    <a:pt x="7211" y="286"/>
                  </a:lnTo>
                  <a:cubicBezTo>
                    <a:pt x="6994" y="138"/>
                    <a:pt x="6735" y="68"/>
                    <a:pt x="6472" y="68"/>
                  </a:cubicBezTo>
                  <a:cubicBezTo>
                    <a:pt x="6257" y="68"/>
                    <a:pt x="6040" y="115"/>
                    <a:pt x="5841" y="205"/>
                  </a:cubicBezTo>
                  <a:cubicBezTo>
                    <a:pt x="5729" y="255"/>
                    <a:pt x="5631" y="320"/>
                    <a:pt x="5543" y="397"/>
                  </a:cubicBezTo>
                  <a:lnTo>
                    <a:pt x="5543" y="397"/>
                  </a:lnTo>
                  <a:cubicBezTo>
                    <a:pt x="5321" y="226"/>
                    <a:pt x="5057" y="130"/>
                    <a:pt x="4773" y="107"/>
                  </a:cubicBezTo>
                  <a:cubicBezTo>
                    <a:pt x="4735" y="104"/>
                    <a:pt x="4696" y="103"/>
                    <a:pt x="4657" y="103"/>
                  </a:cubicBezTo>
                  <a:cubicBezTo>
                    <a:pt x="4279" y="103"/>
                    <a:pt x="3893" y="244"/>
                    <a:pt x="3591" y="485"/>
                  </a:cubicBezTo>
                  <a:lnTo>
                    <a:pt x="3591" y="485"/>
                  </a:lnTo>
                  <a:cubicBezTo>
                    <a:pt x="3576" y="469"/>
                    <a:pt x="3562" y="454"/>
                    <a:pt x="3546" y="438"/>
                  </a:cubicBezTo>
                  <a:cubicBezTo>
                    <a:pt x="3313" y="205"/>
                    <a:pt x="3019" y="46"/>
                    <a:pt x="2687" y="9"/>
                  </a:cubicBezTo>
                  <a:cubicBezTo>
                    <a:pt x="2638" y="3"/>
                    <a:pt x="2588" y="1"/>
                    <a:pt x="2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34"/>
          <p:cNvSpPr/>
          <p:nvPr/>
        </p:nvSpPr>
        <p:spPr>
          <a:xfrm flipH="1">
            <a:off x="425015" y="729563"/>
            <a:ext cx="177232" cy="175127"/>
          </a:xfrm>
          <a:custGeom>
            <a:avLst/>
            <a:gdLst/>
            <a:ahLst/>
            <a:cxnLst/>
            <a:rect l="l" t="t" r="r" b="b"/>
            <a:pathLst>
              <a:path w="1007" h="995" extrusionOk="0">
                <a:moveTo>
                  <a:pt x="503" y="0"/>
                </a:moveTo>
                <a:lnTo>
                  <a:pt x="381" y="368"/>
                </a:lnTo>
                <a:lnTo>
                  <a:pt x="0" y="491"/>
                </a:lnTo>
                <a:lnTo>
                  <a:pt x="381" y="614"/>
                </a:lnTo>
                <a:lnTo>
                  <a:pt x="503" y="994"/>
                </a:lnTo>
                <a:lnTo>
                  <a:pt x="626" y="614"/>
                </a:lnTo>
                <a:lnTo>
                  <a:pt x="1006" y="491"/>
                </a:lnTo>
                <a:lnTo>
                  <a:pt x="626" y="368"/>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flipH="1">
            <a:off x="7213144" y="3843734"/>
            <a:ext cx="266254" cy="266254"/>
          </a:xfrm>
          <a:custGeom>
            <a:avLst/>
            <a:gdLst/>
            <a:ahLst/>
            <a:cxnLst/>
            <a:rect l="l" t="t" r="r" b="b"/>
            <a:pathLst>
              <a:path w="4565" h="4565" extrusionOk="0">
                <a:moveTo>
                  <a:pt x="2282" y="1"/>
                </a:moveTo>
                <a:cubicBezTo>
                  <a:pt x="1877" y="1"/>
                  <a:pt x="1988" y="1571"/>
                  <a:pt x="1988" y="1571"/>
                </a:cubicBezTo>
                <a:cubicBezTo>
                  <a:pt x="1988" y="1571"/>
                  <a:pt x="1154" y="620"/>
                  <a:pt x="776" y="620"/>
                </a:cubicBezTo>
                <a:cubicBezTo>
                  <a:pt x="731" y="620"/>
                  <a:pt x="693" y="633"/>
                  <a:pt x="663" y="663"/>
                </a:cubicBezTo>
                <a:cubicBezTo>
                  <a:pt x="381" y="945"/>
                  <a:pt x="1571" y="1988"/>
                  <a:pt x="1571" y="1988"/>
                </a:cubicBezTo>
                <a:cubicBezTo>
                  <a:pt x="1571" y="1988"/>
                  <a:pt x="1375" y="1974"/>
                  <a:pt x="1122" y="1974"/>
                </a:cubicBezTo>
                <a:cubicBezTo>
                  <a:pt x="658" y="1974"/>
                  <a:pt x="0" y="2021"/>
                  <a:pt x="0" y="2283"/>
                </a:cubicBezTo>
                <a:cubicBezTo>
                  <a:pt x="0" y="2544"/>
                  <a:pt x="698" y="2588"/>
                  <a:pt x="1164" y="2588"/>
                </a:cubicBezTo>
                <a:cubicBezTo>
                  <a:pt x="1396" y="2588"/>
                  <a:pt x="1571" y="2577"/>
                  <a:pt x="1571" y="2577"/>
                </a:cubicBezTo>
                <a:lnTo>
                  <a:pt x="1571" y="2577"/>
                </a:lnTo>
                <a:cubicBezTo>
                  <a:pt x="1571" y="2577"/>
                  <a:pt x="381" y="3608"/>
                  <a:pt x="663" y="3890"/>
                </a:cubicBezTo>
                <a:cubicBezTo>
                  <a:pt x="693" y="3920"/>
                  <a:pt x="732" y="3934"/>
                  <a:pt x="777" y="3934"/>
                </a:cubicBezTo>
                <a:cubicBezTo>
                  <a:pt x="1156" y="3934"/>
                  <a:pt x="1988" y="2994"/>
                  <a:pt x="1988" y="2994"/>
                </a:cubicBezTo>
                <a:lnTo>
                  <a:pt x="1988" y="2994"/>
                </a:lnTo>
                <a:cubicBezTo>
                  <a:pt x="1988" y="2994"/>
                  <a:pt x="1878" y="4565"/>
                  <a:pt x="2282" y="4565"/>
                </a:cubicBezTo>
                <a:cubicBezTo>
                  <a:pt x="2675" y="4565"/>
                  <a:pt x="2577" y="2994"/>
                  <a:pt x="2577" y="2994"/>
                </a:cubicBezTo>
                <a:lnTo>
                  <a:pt x="2577" y="2994"/>
                </a:lnTo>
                <a:cubicBezTo>
                  <a:pt x="2577" y="2994"/>
                  <a:pt x="3399" y="3934"/>
                  <a:pt x="3775" y="3934"/>
                </a:cubicBezTo>
                <a:cubicBezTo>
                  <a:pt x="3821" y="3934"/>
                  <a:pt x="3859" y="3920"/>
                  <a:pt x="3890" y="3890"/>
                </a:cubicBezTo>
                <a:cubicBezTo>
                  <a:pt x="4172" y="3608"/>
                  <a:pt x="2994" y="2577"/>
                  <a:pt x="2994" y="2577"/>
                </a:cubicBezTo>
                <a:lnTo>
                  <a:pt x="2994" y="2577"/>
                </a:lnTo>
                <a:cubicBezTo>
                  <a:pt x="2994" y="2577"/>
                  <a:pt x="3168" y="2588"/>
                  <a:pt x="3401" y="2588"/>
                </a:cubicBezTo>
                <a:cubicBezTo>
                  <a:pt x="3866" y="2588"/>
                  <a:pt x="4564" y="2544"/>
                  <a:pt x="4564" y="2283"/>
                </a:cubicBezTo>
                <a:cubicBezTo>
                  <a:pt x="4564" y="2021"/>
                  <a:pt x="3907" y="1974"/>
                  <a:pt x="3443" y="1974"/>
                </a:cubicBezTo>
                <a:cubicBezTo>
                  <a:pt x="3190" y="1974"/>
                  <a:pt x="2994" y="1988"/>
                  <a:pt x="2994" y="1988"/>
                </a:cubicBezTo>
                <a:cubicBezTo>
                  <a:pt x="2994" y="1988"/>
                  <a:pt x="4172" y="945"/>
                  <a:pt x="3890" y="663"/>
                </a:cubicBezTo>
                <a:cubicBezTo>
                  <a:pt x="3860" y="633"/>
                  <a:pt x="3821" y="620"/>
                  <a:pt x="3777" y="620"/>
                </a:cubicBezTo>
                <a:cubicBezTo>
                  <a:pt x="3400" y="620"/>
                  <a:pt x="2577" y="1571"/>
                  <a:pt x="2577" y="1571"/>
                </a:cubicBezTo>
                <a:cubicBezTo>
                  <a:pt x="2577" y="1571"/>
                  <a:pt x="2675"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F06F4C6-E44D-44E2-AE59-9B5AF8634E99}"/>
              </a:ext>
            </a:extLst>
          </p:cNvPr>
          <p:cNvSpPr>
            <a:spLocks noGrp="1"/>
          </p:cNvSpPr>
          <p:nvPr>
            <p:ph type="subTitle" idx="1"/>
          </p:nvPr>
        </p:nvSpPr>
        <p:spPr/>
        <p:txBody>
          <a:bodyPr/>
          <a:lstStyle/>
          <a:p>
            <a:endParaRPr lang="en-US" dirty="0"/>
          </a:p>
        </p:txBody>
      </p:sp>
      <p:sp>
        <p:nvSpPr>
          <p:cNvPr id="3" name="Subtitle 2">
            <a:extLst>
              <a:ext uri="{FF2B5EF4-FFF2-40B4-BE49-F238E27FC236}">
                <a16:creationId xmlns:a16="http://schemas.microsoft.com/office/drawing/2014/main" id="{AF15FFC7-ACEF-4917-ADB8-E002458502FE}"/>
              </a:ext>
            </a:extLst>
          </p:cNvPr>
          <p:cNvSpPr>
            <a:spLocks noGrp="1"/>
          </p:cNvSpPr>
          <p:nvPr>
            <p:ph type="subTitle" idx="2"/>
          </p:nvPr>
        </p:nvSpPr>
        <p:spPr/>
        <p:txBody>
          <a:bodyPr/>
          <a:lstStyle/>
          <a:p>
            <a:endParaRPr lang="en-US"/>
          </a:p>
        </p:txBody>
      </p:sp>
      <p:sp>
        <p:nvSpPr>
          <p:cNvPr id="4" name="Subtitle 3">
            <a:extLst>
              <a:ext uri="{FF2B5EF4-FFF2-40B4-BE49-F238E27FC236}">
                <a16:creationId xmlns:a16="http://schemas.microsoft.com/office/drawing/2014/main" id="{21B0C275-4770-46D7-A652-CCBAF9286FB1}"/>
              </a:ext>
            </a:extLst>
          </p:cNvPr>
          <p:cNvSpPr>
            <a:spLocks noGrp="1"/>
          </p:cNvSpPr>
          <p:nvPr>
            <p:ph type="subTitle" idx="3"/>
          </p:nvPr>
        </p:nvSpPr>
        <p:spPr/>
        <p:txBody>
          <a:bodyPr/>
          <a:lstStyle/>
          <a:p>
            <a:endParaRPr lang="en-US"/>
          </a:p>
        </p:txBody>
      </p:sp>
      <p:sp>
        <p:nvSpPr>
          <p:cNvPr id="5" name="Subtitle 4">
            <a:extLst>
              <a:ext uri="{FF2B5EF4-FFF2-40B4-BE49-F238E27FC236}">
                <a16:creationId xmlns:a16="http://schemas.microsoft.com/office/drawing/2014/main" id="{4986E7B7-D363-414B-9C8B-C408B840270D}"/>
              </a:ext>
            </a:extLst>
          </p:cNvPr>
          <p:cNvSpPr>
            <a:spLocks noGrp="1"/>
          </p:cNvSpPr>
          <p:nvPr>
            <p:ph type="subTitle" idx="4"/>
          </p:nvPr>
        </p:nvSpPr>
        <p:spPr/>
        <p:txBody>
          <a:bodyPr/>
          <a:lstStyle/>
          <a:p>
            <a:endParaRPr lang="en-US"/>
          </a:p>
        </p:txBody>
      </p:sp>
      <p:sp>
        <p:nvSpPr>
          <p:cNvPr id="6" name="Subtitle 5">
            <a:extLst>
              <a:ext uri="{FF2B5EF4-FFF2-40B4-BE49-F238E27FC236}">
                <a16:creationId xmlns:a16="http://schemas.microsoft.com/office/drawing/2014/main" id="{F962D552-86D6-4837-9582-6E2623C47145}"/>
              </a:ext>
            </a:extLst>
          </p:cNvPr>
          <p:cNvSpPr>
            <a:spLocks noGrp="1"/>
          </p:cNvSpPr>
          <p:nvPr>
            <p:ph type="subTitle" idx="5"/>
          </p:nvPr>
        </p:nvSpPr>
        <p:spPr/>
        <p:txBody>
          <a:bodyPr/>
          <a:lstStyle/>
          <a:p>
            <a:endParaRPr lang="en-US"/>
          </a:p>
        </p:txBody>
      </p:sp>
      <p:sp>
        <p:nvSpPr>
          <p:cNvPr id="7" name="Subtitle 6">
            <a:extLst>
              <a:ext uri="{FF2B5EF4-FFF2-40B4-BE49-F238E27FC236}">
                <a16:creationId xmlns:a16="http://schemas.microsoft.com/office/drawing/2014/main" id="{94023B46-36D6-43A8-BFE4-18CB6B32DC7D}"/>
              </a:ext>
            </a:extLst>
          </p:cNvPr>
          <p:cNvSpPr>
            <a:spLocks noGrp="1"/>
          </p:cNvSpPr>
          <p:nvPr>
            <p:ph type="subTitle" idx="6"/>
          </p:nvPr>
        </p:nvSpPr>
        <p:spPr/>
        <p:txBody>
          <a:bodyPr/>
          <a:lstStyle/>
          <a:p>
            <a:endParaRPr lang="en-US"/>
          </a:p>
        </p:txBody>
      </p:sp>
      <p:sp>
        <p:nvSpPr>
          <p:cNvPr id="8" name="Title 7">
            <a:extLst>
              <a:ext uri="{FF2B5EF4-FFF2-40B4-BE49-F238E27FC236}">
                <a16:creationId xmlns:a16="http://schemas.microsoft.com/office/drawing/2014/main" id="{4A4A72CE-144E-4F03-85F3-366914774302}"/>
              </a:ext>
            </a:extLst>
          </p:cNvPr>
          <p:cNvSpPr>
            <a:spLocks noGrp="1"/>
          </p:cNvSpPr>
          <p:nvPr>
            <p:ph type="title"/>
          </p:nvPr>
        </p:nvSpPr>
        <p:spPr/>
        <p:txBody>
          <a:bodyPr/>
          <a:lstStyle/>
          <a:p>
            <a:endParaRPr lang="en-US"/>
          </a:p>
        </p:txBody>
      </p:sp>
      <p:sp>
        <p:nvSpPr>
          <p:cNvPr id="9" name="Subtitle 8">
            <a:extLst>
              <a:ext uri="{FF2B5EF4-FFF2-40B4-BE49-F238E27FC236}">
                <a16:creationId xmlns:a16="http://schemas.microsoft.com/office/drawing/2014/main" id="{48B6A761-585B-43FE-9011-14CE75B5818B}"/>
              </a:ext>
            </a:extLst>
          </p:cNvPr>
          <p:cNvSpPr>
            <a:spLocks noGrp="1"/>
          </p:cNvSpPr>
          <p:nvPr>
            <p:ph type="subTitle" idx="7"/>
          </p:nvPr>
        </p:nvSpPr>
        <p:spPr/>
        <p:txBody>
          <a:bodyPr/>
          <a:lstStyle/>
          <a:p>
            <a:endParaRPr lang="en-US"/>
          </a:p>
        </p:txBody>
      </p:sp>
      <p:sp>
        <p:nvSpPr>
          <p:cNvPr id="10" name="Subtitle 9">
            <a:extLst>
              <a:ext uri="{FF2B5EF4-FFF2-40B4-BE49-F238E27FC236}">
                <a16:creationId xmlns:a16="http://schemas.microsoft.com/office/drawing/2014/main" id="{D10615C7-26B9-46D4-A7D1-950ACD865BCE}"/>
              </a:ext>
            </a:extLst>
          </p:cNvPr>
          <p:cNvSpPr>
            <a:spLocks noGrp="1"/>
          </p:cNvSpPr>
          <p:nvPr>
            <p:ph type="subTitle" idx="8"/>
          </p:nvPr>
        </p:nvSpPr>
        <p:spPr/>
        <p:txBody>
          <a:bodyPr/>
          <a:lstStyle/>
          <a:p>
            <a:endParaRPr lang="en-US"/>
          </a:p>
        </p:txBody>
      </p:sp>
      <p:sp>
        <p:nvSpPr>
          <p:cNvPr id="11" name="Subtitle 10">
            <a:extLst>
              <a:ext uri="{FF2B5EF4-FFF2-40B4-BE49-F238E27FC236}">
                <a16:creationId xmlns:a16="http://schemas.microsoft.com/office/drawing/2014/main" id="{ADC2BCF9-C773-4759-85F3-33AE5FD6A6BE}"/>
              </a:ext>
            </a:extLst>
          </p:cNvPr>
          <p:cNvSpPr>
            <a:spLocks noGrp="1"/>
          </p:cNvSpPr>
          <p:nvPr>
            <p:ph type="subTitle" idx="9"/>
          </p:nvPr>
        </p:nvSpPr>
        <p:spPr/>
        <p:txBody>
          <a:bodyPr/>
          <a:lstStyle/>
          <a:p>
            <a:endParaRPr lang="en-US"/>
          </a:p>
        </p:txBody>
      </p:sp>
      <p:sp>
        <p:nvSpPr>
          <p:cNvPr id="12" name="Subtitle 11">
            <a:extLst>
              <a:ext uri="{FF2B5EF4-FFF2-40B4-BE49-F238E27FC236}">
                <a16:creationId xmlns:a16="http://schemas.microsoft.com/office/drawing/2014/main" id="{C31F4AA4-EDB5-4D11-B969-3A59A9739F77}"/>
              </a:ext>
            </a:extLst>
          </p:cNvPr>
          <p:cNvSpPr>
            <a:spLocks noGrp="1"/>
          </p:cNvSpPr>
          <p:nvPr>
            <p:ph type="subTitle" idx="13"/>
          </p:nvPr>
        </p:nvSpPr>
        <p:spPr/>
        <p:txBody>
          <a:bodyPr/>
          <a:lstStyle/>
          <a:p>
            <a:endParaRPr lang="en-US" dirty="0"/>
          </a:p>
        </p:txBody>
      </p:sp>
      <p:sp>
        <p:nvSpPr>
          <p:cNvPr id="13" name="Subtitle 12">
            <a:extLst>
              <a:ext uri="{FF2B5EF4-FFF2-40B4-BE49-F238E27FC236}">
                <a16:creationId xmlns:a16="http://schemas.microsoft.com/office/drawing/2014/main" id="{8053C879-589C-4994-9CF5-71A911F9DD6D}"/>
              </a:ext>
            </a:extLst>
          </p:cNvPr>
          <p:cNvSpPr>
            <a:spLocks noGrp="1"/>
          </p:cNvSpPr>
          <p:nvPr>
            <p:ph type="subTitle" idx="14"/>
          </p:nvPr>
        </p:nvSpPr>
        <p:spPr/>
        <p:txBody>
          <a:bodyPr/>
          <a:lstStyle/>
          <a:p>
            <a:endParaRPr lang="en-US"/>
          </a:p>
        </p:txBody>
      </p:sp>
      <p:sp>
        <p:nvSpPr>
          <p:cNvPr id="14" name="Subtitle 13">
            <a:extLst>
              <a:ext uri="{FF2B5EF4-FFF2-40B4-BE49-F238E27FC236}">
                <a16:creationId xmlns:a16="http://schemas.microsoft.com/office/drawing/2014/main" id="{2107B913-AADF-4545-8B38-5D71ED459800}"/>
              </a:ext>
            </a:extLst>
          </p:cNvPr>
          <p:cNvSpPr>
            <a:spLocks noGrp="1"/>
          </p:cNvSpPr>
          <p:nvPr>
            <p:ph type="subTitle" idx="15"/>
          </p:nvPr>
        </p:nvSpPr>
        <p:spPr/>
        <p:txBody>
          <a:bodyPr/>
          <a:lstStyle/>
          <a:p>
            <a:endParaRPr lang="en-US"/>
          </a:p>
        </p:txBody>
      </p:sp>
      <p:pic>
        <p:nvPicPr>
          <p:cNvPr id="15" name="Picture 14">
            <a:extLst>
              <a:ext uri="{FF2B5EF4-FFF2-40B4-BE49-F238E27FC236}">
                <a16:creationId xmlns:a16="http://schemas.microsoft.com/office/drawing/2014/main" id="{D54B2DD3-0485-4A6F-9398-CDAEF064D51F}"/>
              </a:ext>
            </a:extLst>
          </p:cNvPr>
          <p:cNvPicPr>
            <a:picLocks noChangeAspect="1"/>
          </p:cNvPicPr>
          <p:nvPr/>
        </p:nvPicPr>
        <p:blipFill>
          <a:blip r:embed="rId3"/>
          <a:stretch>
            <a:fillRect/>
          </a:stretch>
        </p:blipFill>
        <p:spPr>
          <a:xfrm>
            <a:off x="202015" y="1102387"/>
            <a:ext cx="8739963" cy="2659989"/>
          </a:xfrm>
          <a:prstGeom prst="rect">
            <a:avLst/>
          </a:prstGeom>
        </p:spPr>
      </p:pic>
    </p:spTree>
    <p:extLst>
      <p:ext uri="{BB962C8B-B14F-4D97-AF65-F5344CB8AC3E}">
        <p14:creationId xmlns:p14="http://schemas.microsoft.com/office/powerpoint/2010/main" val="3011203231"/>
      </p:ext>
    </p:extLst>
  </p:cSld>
  <p:clrMapOvr>
    <a:masterClrMapping/>
  </p:clrMapOvr>
</p:sld>
</file>

<file path=ppt/theme/theme1.xml><?xml version="1.0" encoding="utf-8"?>
<a:theme xmlns:a="http://schemas.openxmlformats.org/drawingml/2006/main" name="New Year Prospect Minitheme By Slidesgo">
  <a:themeElements>
    <a:clrScheme name="Simple Light">
      <a:dk1>
        <a:srgbClr val="191919"/>
      </a:dk1>
      <a:lt1>
        <a:srgbClr val="FFFFFF"/>
      </a:lt1>
      <a:dk2>
        <a:srgbClr val="FF4B7E"/>
      </a:dk2>
      <a:lt2>
        <a:srgbClr val="526AFF"/>
      </a:lt2>
      <a:accent1>
        <a:srgbClr val="FFA730"/>
      </a:accent1>
      <a:accent2>
        <a:srgbClr val="99E8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TotalTime>
  <Words>713</Words>
  <Application>Microsoft Office PowerPoint</Application>
  <PresentationFormat>On-screen Show (16:9)</PresentationFormat>
  <Paragraphs>41</Paragraphs>
  <Slides>24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Times New Roman</vt:lpstr>
      <vt:lpstr>KagePro-DemiBold</vt:lpstr>
      <vt:lpstr>UTM Avo</vt:lpstr>
      <vt:lpstr>Baloo Bhai</vt:lpstr>
      <vt:lpstr>Rubik ExtraBold</vt:lpstr>
      <vt:lpstr>Arial</vt:lpstr>
      <vt:lpstr>SVN-SAF</vt:lpstr>
      <vt:lpstr>Bebas Neue</vt:lpstr>
      <vt:lpstr>Barlow</vt:lpstr>
      <vt:lpstr>New Year Prospect Minitheme By Slidesgo</vt:lpstr>
      <vt:lpstr>PowerPoint Presentation</vt:lpstr>
      <vt:lpstr>02</vt:lpstr>
      <vt:lpstr>PowerPoint Presentation</vt:lpstr>
      <vt:lpstr>ĐỊNH DẠNG DỮ LIỆU</vt:lpstr>
      <vt:lpstr>PowerPoint Presentation</vt:lpstr>
      <vt:lpstr>1. ĐỊNH DẠNG DỮ LIỆU SỐ</vt:lpstr>
      <vt:lpstr>PowerPoint Presentation</vt:lpstr>
      <vt:lpstr>b) Định dạng dữ liệu kiểu phần trăm  Khi nói đến tỉ lệ phần trăm chúng ta hiểu là tỉ lệ giữa hai giá trị, ví dụ a/b. Muốn mô tả tỉ lệ này thành các số phần trăm, chúng ta sẽ tính (a/b) x 100(%). Phần mềm bảng tính có lệnh để hiển thị các giá trị (là tỉ lệ giữa hai số a, b nào đó) để giá trị này thể hiện trên bảng tính là số phần trăm. Thao tác định dạng dữ liệu kiểu phần trăm như sau: đánh dấu vùng dữ liệu, trong cửa sổ Format Cells, chọn Number, chọn kiểu Percentage, nháy chuột chọn OK. </vt:lpstr>
      <vt:lpstr>PowerPoint Presentation</vt:lpstr>
      <vt:lpstr>PowerPoint Presentation</vt:lpstr>
      <vt:lpstr>PowerPoint Presentation</vt:lpstr>
      <vt:lpstr>PowerPoint Presentation</vt:lpstr>
      <vt:lpstr>TRÌNH BÀY BẢNG TÍNH</vt:lpstr>
      <vt:lpstr>PowerPoint Presentation</vt:lpstr>
      <vt:lpstr>PowerPoint Presentation</vt:lpstr>
      <vt:lpstr>PowerPoint Presentation</vt:lpstr>
      <vt:lpstr>TÍNH CHẤT CỦA CÁC HÀM TRÊN BẢNG TÍNH</vt:lpstr>
      <vt:lpstr>PowerPoint Presentation</vt:lpstr>
      <vt:lpstr>PowerPoint Presentation</vt:lpstr>
      <vt:lpstr>04</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Administrator</cp:lastModifiedBy>
  <cp:revision>8</cp:revision>
  <dcterms:modified xsi:type="dcterms:W3CDTF">2025-02-09T16:19:24Z</dcterms:modified>
</cp:coreProperties>
</file>