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49" r:id="rId3"/>
    <p:sldId id="302" r:id="rId4"/>
    <p:sldId id="292" r:id="rId5"/>
    <p:sldId id="387" r:id="rId6"/>
    <p:sldId id="430" r:id="rId7"/>
    <p:sldId id="333" r:id="rId8"/>
    <p:sldId id="385" r:id="rId9"/>
    <p:sldId id="386" r:id="rId10"/>
    <p:sldId id="336" r:id="rId11"/>
    <p:sldId id="404" r:id="rId12"/>
    <p:sldId id="390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335" r:id="rId21"/>
    <p:sldId id="394" r:id="rId22"/>
    <p:sldId id="345" r:id="rId23"/>
    <p:sldId id="370" r:id="rId24"/>
    <p:sldId id="412" r:id="rId25"/>
    <p:sldId id="397" r:id="rId26"/>
    <p:sldId id="315" r:id="rId27"/>
    <p:sldId id="413" r:id="rId28"/>
    <p:sldId id="367" r:id="rId29"/>
    <p:sldId id="331" r:id="rId30"/>
    <p:sldId id="398" r:id="rId31"/>
    <p:sldId id="329" r:id="rId32"/>
    <p:sldId id="3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7" autoAdjust="0"/>
    <p:restoredTop sz="94657"/>
  </p:normalViewPr>
  <p:slideViewPr>
    <p:cSldViewPr snapToGrid="0">
      <p:cViewPr varScale="1">
        <p:scale>
          <a:sx n="68" d="100"/>
          <a:sy n="68" d="100"/>
        </p:scale>
        <p:origin x="29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3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6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uhome.com.vn/DHALesson?idGrade=9&amp;idSubject=1&amp;idSeries=32&amp;idTheme=399&amp;IdLevel=1&amp;idThemeServer=53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notesSlide" Target="../notesSlides/notesSlide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424" y="2521725"/>
            <a:ext cx="6560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Unit 6. Community Services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51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" y="800483"/>
            <a:ext cx="11087100" cy="5520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207" y="3031193"/>
            <a:ext cx="132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Don’t</a:t>
            </a:r>
            <a:endParaRPr lang="en-US" sz="36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2203" y="3075911"/>
            <a:ext cx="132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Don’t</a:t>
            </a:r>
            <a:endParaRPr lang="en-US" sz="36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1922" y="5820031"/>
            <a:ext cx="132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Don’t</a:t>
            </a:r>
            <a:endParaRPr lang="en-US" sz="36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2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1" y="5814353"/>
            <a:ext cx="450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Don’t throw away trash.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167" y="1464488"/>
            <a:ext cx="4259183" cy="42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7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7150" y="5594071"/>
            <a:ext cx="483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Recycle glass bottles.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4824" y="1586551"/>
            <a:ext cx="4248150" cy="40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41500" y="5727090"/>
            <a:ext cx="1036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Don’t throw away plastic bottles.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523" y="1534181"/>
            <a:ext cx="4081099" cy="41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3874" y="5663254"/>
            <a:ext cx="1036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Reuse plastic bags.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4824" y="1357252"/>
            <a:ext cx="4152900" cy="43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6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0" y="5483006"/>
            <a:ext cx="1036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Reuse glass bottles.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550" y="1271754"/>
            <a:ext cx="4152900" cy="431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71900" y="5576871"/>
            <a:ext cx="664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Don’t throw away old clothes.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4824" y="1366587"/>
            <a:ext cx="4004826" cy="42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4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4824" y="5708299"/>
            <a:ext cx="1036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Recycle old newspapers.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8342" y="1594915"/>
            <a:ext cx="3933158" cy="41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49625" y="-2080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72050" y="437546"/>
            <a:ext cx="1036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Take turns saying imperative sentences.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47647" y="5692528"/>
            <a:ext cx="498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Pick up plastic bottles.</a:t>
            </a:r>
          </a:p>
        </p:txBody>
      </p:sp>
      <p:pic>
        <p:nvPicPr>
          <p:cNvPr id="22" name="Picture 21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0" y="363210"/>
            <a:ext cx="1726649" cy="1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1" y="314435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550" y="1464487"/>
            <a:ext cx="4000500" cy="41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8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71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5296" y="584266"/>
            <a:ext cx="139743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Practice with your own ideas.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sz="3200">
              <a:solidFill>
                <a:srgbClr val="0070C0"/>
              </a:solidFill>
            </a:endParaRPr>
          </a:p>
          <a:p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525" y="359875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809" y="359875"/>
            <a:ext cx="144765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457922" y="2112879"/>
            <a:ext cx="5153844" cy="1324694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What should we do to protect the environment?</a:t>
            </a:r>
          </a:p>
        </p:txBody>
      </p:sp>
      <p:sp>
        <p:nvSpPr>
          <p:cNvPr id="8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349831" y="2112879"/>
            <a:ext cx="4986233" cy="142157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Recycle old papers. </a:t>
            </a:r>
            <a:endParaRPr lang="en-US" sz="3200" b="1" dirty="0"/>
          </a:p>
        </p:txBody>
      </p:sp>
      <p:sp>
        <p:nvSpPr>
          <p:cNvPr id="9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630744" y="28277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433152" y="3913309"/>
            <a:ext cx="5178614" cy="1211139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What shouldn’t we do? </a:t>
            </a:r>
          </a:p>
        </p:txBody>
      </p:sp>
      <p:sp>
        <p:nvSpPr>
          <p:cNvPr id="11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292557" y="3913310"/>
            <a:ext cx="5043508" cy="121113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Throw away plastic bags.</a:t>
            </a:r>
            <a:endParaRPr lang="en-US" sz="3200" b="1" dirty="0">
              <a:solidFill>
                <a:srgbClr val="242021"/>
              </a:solidFill>
            </a:endParaRPr>
          </a:p>
        </p:txBody>
      </p:sp>
      <p:sp>
        <p:nvSpPr>
          <p:cNvPr id="12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630745" y="424906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033923" y="15281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686798" y="15281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10117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pic>
        <p:nvPicPr>
          <p:cNvPr id="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09" y="877626"/>
            <a:ext cx="1264359" cy="80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7121" y="5022800"/>
            <a:ext cx="107066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An article about how to protect the Earth. 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121" y="5486023"/>
            <a:ext cx="81391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42021"/>
                </a:solidFill>
              </a:rPr>
              <a:t>What are you going to do?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7384" y="5968507"/>
            <a:ext cx="117572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Discuss and choose six tips to add to your notes.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6790" y="326771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8024" y="320456"/>
            <a:ext cx="7714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A3248F"/>
                </a:solidFill>
                <a:latin typeface="+mj-lt"/>
              </a:rPr>
              <a:t>You want to write an article about how to protect the Earth. Work in pairs. Discuss and choose six </a:t>
            </a:r>
          </a:p>
          <a:p>
            <a:r>
              <a:rPr lang="en-US" sz="2800">
                <a:solidFill>
                  <a:srgbClr val="A3248F"/>
                </a:solidFill>
                <a:latin typeface="+mj-lt"/>
              </a:rPr>
              <a:t>tips to add to your notes.</a:t>
            </a:r>
            <a:br>
              <a:rPr lang="en-US" sz="2800"/>
            </a:br>
            <a:endParaRPr lang="en-US" sz="2800" dirty="0">
              <a:solidFill>
                <a:srgbClr val="0070C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47121" y="4497494"/>
            <a:ext cx="122158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242021"/>
                </a:solidFill>
              </a:rPr>
              <a:t>What do you want to write?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297377" y="1684049"/>
            <a:ext cx="6915150" cy="2939645"/>
            <a:chOff x="2297377" y="1684049"/>
            <a:chExt cx="6915150" cy="293964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7377" y="1861534"/>
              <a:ext cx="6915150" cy="27621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748024" y="1684049"/>
              <a:ext cx="723862" cy="452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73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2650"/>
            <a:ext cx="3822533" cy="2324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883" y="533400"/>
            <a:ext cx="8369467" cy="651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>
                <a:solidFill>
                  <a:srgbClr val="242021"/>
                </a:solidFill>
                <a:latin typeface="+mj-lt"/>
              </a:rPr>
              <a:t>1. ___________________________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2. </a:t>
            </a:r>
            <a:r>
              <a:rPr lang="en-US" sz="3600">
                <a:solidFill>
                  <a:srgbClr val="242021"/>
                </a:solidFill>
              </a:rPr>
              <a:t>___________________________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3. </a:t>
            </a:r>
            <a:r>
              <a:rPr lang="en-US" sz="3600">
                <a:solidFill>
                  <a:srgbClr val="242021"/>
                </a:solidFill>
              </a:rPr>
              <a:t>___________________________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4. </a:t>
            </a:r>
            <a:r>
              <a:rPr lang="en-US" sz="3600">
                <a:solidFill>
                  <a:srgbClr val="242021"/>
                </a:solidFill>
              </a:rPr>
              <a:t>___________________________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5. </a:t>
            </a:r>
            <a:r>
              <a:rPr lang="en-US" sz="3600">
                <a:solidFill>
                  <a:srgbClr val="242021"/>
                </a:solidFill>
              </a:rPr>
              <a:t>___________________________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6. </a:t>
            </a:r>
            <a:r>
              <a:rPr lang="en-US" sz="3600">
                <a:solidFill>
                  <a:srgbClr val="242021"/>
                </a:solidFill>
              </a:rPr>
              <a:t>___________________________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7. </a:t>
            </a:r>
            <a:r>
              <a:rPr lang="en-US" sz="3600">
                <a:solidFill>
                  <a:srgbClr val="242021"/>
                </a:solidFill>
              </a:rPr>
              <a:t>___________________________</a:t>
            </a:r>
            <a:br>
              <a:rPr lang="en-US" sz="3600">
                <a:solidFill>
                  <a:srgbClr val="242021"/>
                </a:solidFill>
                <a:latin typeface="+mj-lt"/>
              </a:rPr>
            </a:br>
            <a:r>
              <a:rPr lang="en-US" sz="3600">
                <a:solidFill>
                  <a:srgbClr val="242021"/>
                </a:solidFill>
                <a:latin typeface="+mj-lt"/>
              </a:rPr>
              <a:t>8. </a:t>
            </a:r>
            <a:r>
              <a:rPr lang="en-US" sz="3600">
                <a:solidFill>
                  <a:srgbClr val="242021"/>
                </a:solidFill>
              </a:rPr>
              <a:t>___________________________</a:t>
            </a:r>
            <a:br>
              <a:rPr lang="en-US" sz="3600">
                <a:latin typeface="+mj-lt"/>
              </a:rPr>
            </a:br>
            <a:endParaRPr lang="en-US" sz="36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8650" y="68648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Pick up trash. 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8650" y="14016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Recycle newspapers.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38650" y="2114371"/>
            <a:ext cx="6381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Don’t throw away old clothes.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38650" y="2829520"/>
            <a:ext cx="570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Reuse plastic bags.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8650" y="3542257"/>
            <a:ext cx="5708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Recycle glass.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8650" y="4225492"/>
            <a:ext cx="570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Reuse water bottles.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8650" y="4938229"/>
            <a:ext cx="5708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Don’t litter.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38650" y="5676269"/>
            <a:ext cx="570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Reduce plastic bags.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94884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>
                <a:solidFill>
                  <a:srgbClr val="A3248F"/>
                </a:solidFill>
              </a:rPr>
              <a:t>Discuss and choose six </a:t>
            </a:r>
          </a:p>
          <a:p>
            <a:pPr lvl="0"/>
            <a:r>
              <a:rPr lang="en-US" sz="2800">
                <a:solidFill>
                  <a:srgbClr val="A3248F"/>
                </a:solidFill>
              </a:rPr>
              <a:t>tips to add to your notes.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3156" y="331921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</p:spTree>
    <p:extLst>
      <p:ext uri="{BB962C8B-B14F-4D97-AF65-F5344CB8AC3E}">
        <p14:creationId xmlns:p14="http://schemas.microsoft.com/office/powerpoint/2010/main" val="340561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11668"/>
            <a:ext cx="21133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225351" y="305187"/>
            <a:ext cx="9696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70C0"/>
                </a:solidFill>
                <a:latin typeface="FuturaLT-Heavy"/>
              </a:rPr>
              <a:t>Share your ideas with another pair. Now, discuss and choose three things you can do in your home or school.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2419350"/>
            <a:ext cx="6130390" cy="2181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452" y="2495549"/>
            <a:ext cx="4693349" cy="2028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113386" y="1884744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766261" y="1884743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2522736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2946" y="442496"/>
            <a:ext cx="20755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829550" y="442496"/>
            <a:ext cx="3305175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97" y="1219200"/>
            <a:ext cx="8851553" cy="49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2556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2433" y="1419053"/>
            <a:ext cx="1091464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what you can do to protect the environment.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 about 60-80 words.</a:t>
            </a: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pronounce /</a:t>
            </a:r>
            <a:r>
              <a:rPr lang="en-US" sz="3600" dirty="0">
                <a:solidFill>
                  <a:srgbClr val="FF0000"/>
                </a:solidFill>
              </a:rPr>
              <a:t>l</a:t>
            </a:r>
            <a:r>
              <a:rPr lang="en-US" sz="3600" dirty="0">
                <a:solidFill>
                  <a:srgbClr val="0070C0"/>
                </a:solidFill>
              </a:rPr>
              <a:t>/ sound correctly.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ask and answer the way to protect the environment.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write about how to protect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5" y="1381472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pronounce /</a:t>
            </a:r>
            <a:r>
              <a:rPr lang="en-US" sz="3600" dirty="0">
                <a:solidFill>
                  <a:srgbClr val="FF0000"/>
                </a:solidFill>
              </a:rPr>
              <a:t>l</a:t>
            </a:r>
            <a:r>
              <a:rPr lang="en-US" sz="3600" dirty="0">
                <a:solidFill>
                  <a:srgbClr val="0070C0"/>
                </a:solidFill>
              </a:rPr>
              <a:t>/ sound correctly.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ask and answer the way to protect the environment.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write about how to protect the environment.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028752" y="75022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768712548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600" y="1646758"/>
            <a:ext cx="119380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grammar point in the lesson.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i="1" dirty="0">
                <a:solidFill>
                  <a:srgbClr val="FF0000"/>
                </a:solidFill>
              </a:rPr>
              <a:t>l</a:t>
            </a:r>
            <a:r>
              <a:rPr lang="en-US" sz="3600" i="1" dirty="0">
                <a:solidFill>
                  <a:srgbClr val="0070C0"/>
                </a:solidFill>
              </a:rPr>
              <a:t>/ sound correctly.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52 -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5500656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715" y="38218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pairs</a:t>
            </a:r>
            <a:r>
              <a:rPr lang="en-US" sz="3600" i="1">
                <a:solidFill>
                  <a:srgbClr val="00B0F0"/>
                </a:solidFill>
              </a:rPr>
              <a:t>. Fill in the blanks.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389" y="605736"/>
            <a:ext cx="1038361" cy="6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16000" y="3517900"/>
            <a:ext cx="3683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Fill in the table</a:t>
            </a:r>
            <a:r>
              <a:rPr lang="en-US"/>
              <a:t> </a:t>
            </a:r>
            <a:br>
              <a:rPr lang="en-US"/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0550" y="2876550"/>
            <a:ext cx="8953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76847" y="2664144"/>
            <a:ext cx="895350" cy="460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68145" y="2647950"/>
            <a:ext cx="2128848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5210" y="1352368"/>
            <a:ext cx="11378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can 					plastic bag 				trash </a:t>
            </a:r>
          </a:p>
          <a:p>
            <a:r>
              <a:rPr lang="en-US" sz="3600"/>
              <a:t>plastic bottle 			glass jar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377560" y="1724922"/>
            <a:ext cx="1087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445259" y="4038599"/>
            <a:ext cx="165735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10" y="3125554"/>
            <a:ext cx="11668125" cy="266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60765" y="5433060"/>
            <a:ext cx="568036" cy="219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728197" y="5177000"/>
            <a:ext cx="22121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plastic bag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20183" y="5158347"/>
            <a:ext cx="31007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plastic bottle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7802" y="5177001"/>
            <a:ext cx="12137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can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48224" y="5177000"/>
            <a:ext cx="18866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Glass jar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1876" y="5177000"/>
            <a:ext cx="12137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FF0000"/>
                </a:solidFill>
              </a:rPr>
              <a:t>trash</a:t>
            </a:r>
            <a:endParaRPr lang="en-US" sz="3400" dirty="0">
              <a:solidFill>
                <a:srgbClr val="FF0000"/>
              </a:solidFill>
            </a:endParaRPr>
          </a:p>
        </p:txBody>
      </p:sp>
      <p:pic>
        <p:nvPicPr>
          <p:cNvPr id="8" name="CD2-TRACK 05">
            <a:hlinkClick r:id="" action="ppaction://media"/>
            <a:extLst>
              <a:ext uri="{FF2B5EF4-FFF2-40B4-BE49-F238E27FC236}">
                <a16:creationId xmlns:a16="http://schemas.microsoft.com/office/drawing/2014/main" id="{560E8D7F-7B45-E1D8-A982-F4BF68DEE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548" y="298948"/>
            <a:ext cx="766497" cy="7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8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28274" y="1869112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kæn</a:t>
            </a:r>
            <a:r>
              <a:rPr lang="vi-VN" sz="3600" i="1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đồ hộp</a:t>
            </a:r>
            <a:endParaRPr lang="vi-VN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069" y="2525189"/>
            <a:ext cx="12033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ɡlæs</a:t>
            </a: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dʒɑːr</a:t>
            </a:r>
            <a:r>
              <a:rPr lang="vi-VN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hũ thủy tinh</a:t>
            </a:r>
            <a:endParaRPr lang="vi-VN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4138" y="1230040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t-BR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ˈplæstɪk ˈbɒtl</a:t>
            </a:r>
            <a:r>
              <a:rPr lang="pt-BR" sz="3600" i="1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chai nhựa</a:t>
            </a:r>
            <a:endParaRPr lang="pt-BR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77372"/>
            <a:ext cx="120192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træʃ</a:t>
            </a:r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8275" y="3124449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plæstɪk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bæɡ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lông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87372" y="151971"/>
            <a:ext cx="609600" cy="609600"/>
          </a:xfrm>
          <a:prstGeom prst="rect">
            <a:avLst/>
          </a:prstGeom>
        </p:spPr>
      </p:pic>
      <p:pic>
        <p:nvPicPr>
          <p:cNvPr id="4" name="glass j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79326" y="75296"/>
            <a:ext cx="609600" cy="609600"/>
          </a:xfrm>
          <a:prstGeom prst="rect">
            <a:avLst/>
          </a:prstGeom>
        </p:spPr>
      </p:pic>
      <p:pic>
        <p:nvPicPr>
          <p:cNvPr id="5" name="plastic ba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09456" y="162742"/>
            <a:ext cx="609600" cy="609600"/>
          </a:xfrm>
          <a:prstGeom prst="rect">
            <a:avLst/>
          </a:prstGeom>
        </p:spPr>
      </p:pic>
      <p:pic>
        <p:nvPicPr>
          <p:cNvPr id="6" name="plastic bottl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44400" y="107028"/>
            <a:ext cx="609600" cy="609600"/>
          </a:xfrm>
          <a:prstGeom prst="rect">
            <a:avLst/>
          </a:prstGeom>
        </p:spPr>
      </p:pic>
      <p:pic>
        <p:nvPicPr>
          <p:cNvPr id="7" name="trash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9868" y="64369"/>
            <a:ext cx="609600" cy="609600"/>
          </a:xfrm>
          <a:prstGeom prst="rect">
            <a:avLst/>
          </a:prstGeom>
        </p:spPr>
      </p:pic>
      <p:pic>
        <p:nvPicPr>
          <p:cNvPr id="8" name="pick up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74512" y="100309"/>
            <a:ext cx="609600" cy="609600"/>
          </a:xfrm>
          <a:prstGeom prst="rect">
            <a:avLst/>
          </a:prstGeom>
        </p:spPr>
      </p:pic>
      <p:pic>
        <p:nvPicPr>
          <p:cNvPr id="9" name="recycl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34745" y="-99302"/>
            <a:ext cx="609600" cy="609600"/>
          </a:xfrm>
          <a:prstGeom prst="rect">
            <a:avLst/>
          </a:prstGeom>
        </p:spPr>
      </p:pic>
      <p:pic>
        <p:nvPicPr>
          <p:cNvPr id="10" name="rus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75237" y="2861"/>
            <a:ext cx="609600" cy="609600"/>
          </a:xfrm>
          <a:prstGeom prst="rect">
            <a:avLst/>
          </a:prstGeom>
        </p:spPr>
      </p:pic>
      <p:pic>
        <p:nvPicPr>
          <p:cNvPr id="11" name="throw away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04991" y="28429"/>
            <a:ext cx="609600" cy="6096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2303198" y="-139081"/>
            <a:ext cx="1643471" cy="1101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0050" y="230417"/>
            <a:ext cx="14246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Look at the IPA and the meaning of each word to read out the word.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276" y="5097363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rəʊ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əˈweɪ</a:t>
            </a:r>
            <a:r>
              <a:rPr 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785208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ˌriːˈjuːz</a:t>
            </a:r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tái sử dụng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7069" y="5807201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pɪk ʌp</a:t>
            </a:r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4138" y="4495046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ˌriːˈsaɪkl</a:t>
            </a:r>
            <a:r>
              <a:rPr lang="en-US" sz="3600" i="1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tái chế</a:t>
            </a:r>
          </a:p>
        </p:txBody>
      </p:sp>
    </p:spTree>
    <p:extLst>
      <p:ext uri="{BB962C8B-B14F-4D97-AF65-F5344CB8AC3E}">
        <p14:creationId xmlns:p14="http://schemas.microsoft.com/office/powerpoint/2010/main" val="26454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8" grpId="0" animBg="1"/>
      <p:bldP spid="39" grpId="0" animBg="1"/>
      <p:bldP spid="22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3840" y="3350618"/>
            <a:ext cx="1181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242021"/>
                </a:solidFill>
              </a:rPr>
              <a:t>b. Listen to the words and focus on the underlined letters.</a:t>
            </a:r>
          </a:p>
          <a:p>
            <a:r>
              <a:rPr lang="en-US" sz="3600">
                <a:solidFill>
                  <a:srgbClr val="242021"/>
                </a:solidFill>
              </a:rPr>
              <a:t>recyc</a:t>
            </a:r>
            <a:r>
              <a:rPr lang="en-US" sz="3600" u="sng">
                <a:solidFill>
                  <a:srgbClr val="242021"/>
                </a:solidFill>
              </a:rPr>
              <a:t>l</a:t>
            </a:r>
            <a:r>
              <a:rPr lang="en-US" sz="3600">
                <a:solidFill>
                  <a:srgbClr val="242021"/>
                </a:solidFill>
              </a:rPr>
              <a:t>e, bott</a:t>
            </a:r>
            <a:r>
              <a:rPr lang="en-US" sz="3600" u="sng">
                <a:solidFill>
                  <a:srgbClr val="242021"/>
                </a:solidFill>
              </a:rPr>
              <a:t>l</a:t>
            </a:r>
            <a:r>
              <a:rPr lang="en-US" sz="3600">
                <a:solidFill>
                  <a:srgbClr val="242021"/>
                </a:solidFill>
              </a:rPr>
              <a:t>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" y="494789"/>
            <a:ext cx="6643688" cy="2088016"/>
          </a:xfrm>
          <a:prstGeom prst="rect">
            <a:avLst/>
          </a:prstGeom>
        </p:spPr>
      </p:pic>
      <p:pic>
        <p:nvPicPr>
          <p:cNvPr id="12" name="CD2-TRACK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910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708514"/>
            <a:ext cx="12410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242021"/>
                </a:solidFill>
              </a:rPr>
              <a:t>c. Listen and repeat.</a:t>
            </a:r>
            <a:br>
              <a:rPr lang="en-US"/>
            </a:b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83322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242021"/>
                </a:solidFill>
              </a:rPr>
              <a:t>d. Read the words with the correct sound to a partner.</a:t>
            </a:r>
          </a:p>
        </p:txBody>
      </p:sp>
      <p:pic>
        <p:nvPicPr>
          <p:cNvPr id="19" name="CD2-TRACK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708514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A7ED6C-46B1-DC83-D292-666E13560D7A}"/>
              </a:ext>
            </a:extLst>
          </p:cNvPr>
          <p:cNvSpPr/>
          <p:nvPr/>
        </p:nvSpPr>
        <p:spPr>
          <a:xfrm>
            <a:off x="1360259" y="1586200"/>
            <a:ext cx="1181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recyc</a:t>
            </a:r>
            <a:r>
              <a:rPr lang="en-US" sz="3600" u="sng" dirty="0">
                <a:solidFill>
                  <a:srgbClr val="FF0000"/>
                </a:solidFill>
              </a:rPr>
              <a:t>l</a:t>
            </a:r>
            <a:r>
              <a:rPr lang="en-US" sz="3600" dirty="0">
                <a:solidFill>
                  <a:srgbClr val="FF0000"/>
                </a:solidFill>
              </a:rPr>
              <a:t>e, bott</a:t>
            </a:r>
            <a:r>
              <a:rPr lang="en-US" sz="3600" u="sng" dirty="0">
                <a:solidFill>
                  <a:srgbClr val="FF0000"/>
                </a:solidFill>
              </a:rPr>
              <a:t>l</a:t>
            </a:r>
            <a:r>
              <a:rPr lang="en-US" sz="3600" dirty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2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6860</TotalTime>
  <Words>700</Words>
  <Application>Microsoft Office PowerPoint</Application>
  <PresentationFormat>Widescreen</PresentationFormat>
  <Paragraphs>136</Paragraphs>
  <Slides>32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FuturaLT-Heavy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Thai Hien Duong</cp:lastModifiedBy>
  <cp:revision>269</cp:revision>
  <dcterms:created xsi:type="dcterms:W3CDTF">2020-12-08T03:17:05Z</dcterms:created>
  <dcterms:modified xsi:type="dcterms:W3CDTF">2025-02-04T07:45:18Z</dcterms:modified>
</cp:coreProperties>
</file>