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6" r:id="rId4"/>
    <p:sldId id="267" r:id="rId5"/>
    <p:sldId id="269" r:id="rId6"/>
    <p:sldId id="257" r:id="rId7"/>
    <p:sldId id="258" r:id="rId8"/>
    <p:sldId id="259" r:id="rId9"/>
    <p:sldId id="260" r:id="rId10"/>
    <p:sldId id="265" r:id="rId11"/>
    <p:sldId id="365" r:id="rId12"/>
    <p:sldId id="263" r:id="rId13"/>
    <p:sldId id="262" r:id="rId14"/>
    <p:sldId id="261" r:id="rId15"/>
    <p:sldId id="264" r:id="rId16"/>
    <p:sldId id="270" r:id="rId17"/>
    <p:sldId id="303" r:id="rId18"/>
    <p:sldId id="271" r:id="rId19"/>
    <p:sldId id="304" r:id="rId20"/>
    <p:sldId id="272" r:id="rId21"/>
    <p:sldId id="360" r:id="rId22"/>
    <p:sldId id="273" r:id="rId23"/>
    <p:sldId id="364" r:id="rId24"/>
    <p:sldId id="362" r:id="rId25"/>
    <p:sldId id="294" r:id="rId26"/>
    <p:sldId id="279" r:id="rId27"/>
    <p:sldId id="296" r:id="rId28"/>
    <p:sldId id="298" r:id="rId29"/>
    <p:sldId id="299" r:id="rId30"/>
    <p:sldId id="300" r:id="rId3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C88E51-7915-C93E-865F-DE13A5A24F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E9AEE-E2F7-21E1-774F-368367B731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D10F716-D23B-463D-AA11-5761DB554F0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8883B-8A64-1E6D-A368-8DC877B416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0A951-E4BC-CDF6-830F-F395C5C498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99A388B-03D4-4F90-9A65-5E189FC1D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5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018BA33-26DB-4428-93D0-27EAE4D1DD9C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CD4918C0-8D46-47D6-A795-A41BE38C120E}" type="slidenum">
              <a:rPr lang="en-IN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5</a:t>
            </a:fld>
            <a:endParaRPr lang="en-IN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08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2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0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03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3FDA-76C8-48DA-9B72-E61C0AB9A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829B5-1E06-4F90-A9E8-F24ACC7ED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D032C-30C4-42B6-8EF6-283FC6D8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10-02-2025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DC043-E608-4A97-9D73-0A99F313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48563-0A12-46A7-8214-6D51FE9A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9710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0B71-CC59-45D6-A55C-58F6CE87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2E490-D9CF-444D-8697-3D8FB3EC2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91AF-A46D-48E8-BA98-A0F41056C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10-02-2025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D23D9-F33A-4C20-842E-EB3DC0A0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3FC20-A5D1-4AF8-9A9F-F660484B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062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EB81-66C5-45C2-8D51-01B2A6874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4A8C4-50E5-42E0-92BB-E5DE30F82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5A0B-6436-44ED-A71A-8042B3F5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10-02-2025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65E29-972D-4524-B90E-C7DD8742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52E24-6427-437A-9B65-210D000D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5884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C2F6-8339-4130-84BA-4BDC035F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6E2A-61A4-4ED0-8342-DBE6FC906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1BAB0-79C5-4B75-AD4B-FD0424677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C548F-9A36-44FC-A8C4-9718518B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10-02-2025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781BB-B37B-476F-9097-A28C1B17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5258A-C67A-474F-80B2-E6CED5EE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3904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61A43-BBFE-4064-B560-E8B0FC28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FCFBA8-6D08-4D78-8E3F-DEFBFD674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ED337-E19C-4F80-95F2-57D9F136E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ECDD4-568E-4F19-9F05-155645324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9F9093-585A-4BE6-B087-6D8783B16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28E764-7FF5-4F94-AFC6-F884EFD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10-02-2025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EFA61-92C8-47AE-BA99-4876A5D0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E32B19-1204-42DD-BB4A-DDA4FD3C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3762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D9D1-1A87-44AD-8490-61FF2F02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A34839-989C-4BEF-82A3-C019DAF6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10-02-2025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437B8-57F9-4BEB-89E9-F9C34201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A4559-91B5-4A50-917D-1939C6F1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4844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03106D-5CCD-46AB-94F3-D089EB04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10-02-2025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E43447-525B-4226-82AF-5B4A692D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78D79-320F-4F96-B37E-1278DA8B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62014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F5B8-9936-4CC3-83AB-32CAC8B1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0074F-8500-46AB-816C-BADDCAB24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1F542-EF15-46B0-BDAE-EEF563842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9A9AE-3362-4129-A97C-00C365A9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10-02-2025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93170-9840-4368-8594-07025754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F8577-741D-41C1-8C87-510BC38A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46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AED7-327D-4618-A0C6-AB442E790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204ED-8027-457C-98FB-5AB54B05B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B1D9E-6432-4D2E-9448-F613F108C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6D94E-C511-47C6-B516-62A31B61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10-02-2025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25077-DDAA-43A7-B852-5AC97282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746B0-86EA-4B53-8566-F0451029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14198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B2AB-8C3C-4922-8BEB-AAE11881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B7C9F-C9C2-4D4C-AFCD-B670D43DA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A5474-FAE5-45FC-932E-E3AB6B5F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10-02-2025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7749F-41B8-4123-978E-E1B8449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4AA3D-E1F8-4B1D-835D-A839A9BF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27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FC7DD5-2AE8-4DED-923D-5487685CF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5A0A7-1EB4-4EFA-A62B-A76C61EE8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FC20B-3D35-4C79-8B7E-E3575324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E769D27-5446-4EDF-9743-432CF3085816}" type="datetimeFigureOut">
              <a:rPr lang="en-IN" smtClean="0"/>
              <a:t>10-02-2025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248B3-45F0-4DA5-A21B-019D038D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95DEF-624D-4FA1-A56E-982347A9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3181655-30C9-4F46-A900-20AAC22A58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68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982200" y="44183"/>
            <a:ext cx="16858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Review 2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316984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5: Science and technology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69" r:id="rId14"/>
    <p:sldLayoutId id="2147483670" r:id="rId15"/>
    <p:sldLayoutId id="2147483675" r:id="rId16"/>
    <p:sldLayoutId id="2147483689" r:id="rId17"/>
    <p:sldLayoutId id="2147483690" r:id="rId18"/>
    <p:sldLayoutId id="214748369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4EDE1-683B-4BE8-AD34-FD7A5370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DB7F8-E2E3-415B-BD1E-F1EDD7E53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616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slide" Target="slide7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6F098E-BFE3-ADC4-B346-A8521F7B6E07}"/>
              </a:ext>
            </a:extLst>
          </p:cNvPr>
          <p:cNvSpPr txBox="1"/>
          <p:nvPr/>
        </p:nvSpPr>
        <p:spPr>
          <a:xfrm>
            <a:off x="5792189" y="3168317"/>
            <a:ext cx="6145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5: Science and technology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REVIEW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97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75EE3-328C-49EE-B897-556D339C339C}"/>
              </a:ext>
            </a:extLst>
          </p:cNvPr>
          <p:cNvSpPr txBox="1"/>
          <p:nvPr/>
        </p:nvSpPr>
        <p:spPr>
          <a:xfrm>
            <a:off x="2780028" y="1576251"/>
            <a:ext cx="6631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5400" b="1" dirty="0">
                <a:solidFill>
                  <a:prstClr val="white"/>
                </a:solidFill>
                <a:latin typeface="Poppins"/>
              </a:rPr>
              <a:t>CORRECT ANSWER</a:t>
            </a:r>
            <a:endParaRPr lang="en-IN" sz="5400" b="1" dirty="0">
              <a:solidFill>
                <a:prstClr val="white"/>
              </a:solidFill>
              <a:latin typeface="Poppins"/>
            </a:endParaRPr>
          </a:p>
        </p:txBody>
      </p:sp>
      <p:sp>
        <p:nvSpPr>
          <p:cNvPr id="3" name="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95FE85-01E9-48D9-93B4-B3632117840E}"/>
              </a:ext>
            </a:extLst>
          </p:cNvPr>
          <p:cNvSpPr/>
          <p:nvPr/>
        </p:nvSpPr>
        <p:spPr>
          <a:xfrm>
            <a:off x="4808675" y="2856411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Next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5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28A24-4A1B-41B0-A802-CD51398332B9}"/>
              </a:ext>
            </a:extLst>
          </p:cNvPr>
          <p:cNvSpPr/>
          <p:nvPr/>
        </p:nvSpPr>
        <p:spPr>
          <a:xfrm>
            <a:off x="1976846" y="435429"/>
            <a:ext cx="8290560" cy="189846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What can r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obots 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with </a:t>
            </a:r>
            <a:r>
              <a:rPr lang="en-US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people's voice to do</a:t>
            </a:r>
            <a:br>
              <a:rPr lang="en-US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i="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they say?</a:t>
            </a:r>
            <a:r>
              <a:rPr 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32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93EB3632-12C3-41FB-861E-57B9D53BBF65}"/>
              </a:ext>
            </a:extLst>
          </p:cNvPr>
          <p:cNvSpPr/>
          <p:nvPr/>
        </p:nvSpPr>
        <p:spPr>
          <a:xfrm>
            <a:off x="1976846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navigate it.</a:t>
            </a:r>
          </a:p>
        </p:txBody>
      </p:sp>
      <p:sp>
        <p:nvSpPr>
          <p:cNvPr id="4" name="Rectangle 3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B13A91EA-B5BD-4E5A-9CE5-F4D02B7DF76F}"/>
              </a:ext>
            </a:extLst>
          </p:cNvPr>
          <p:cNvSpPr/>
          <p:nvPr/>
        </p:nvSpPr>
        <p:spPr>
          <a:xfrm>
            <a:off x="6296298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control it.</a:t>
            </a:r>
            <a:endParaRPr lang="en-IN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" action="ppaction://hlinkshowjump?jump=nextslide">
              <a:snd r:embed="rId4" name="CorrectAnswerSFX.wav"/>
            </a:hlinkClick>
            <a:extLst>
              <a:ext uri="{FF2B5EF4-FFF2-40B4-BE49-F238E27FC236}">
                <a16:creationId xmlns:a16="http://schemas.microsoft.com/office/drawing/2014/main" id="{11A411AB-3628-4BD3-8F92-E851842AEEC9}"/>
              </a:ext>
            </a:extLst>
          </p:cNvPr>
          <p:cNvSpPr/>
          <p:nvPr/>
        </p:nvSpPr>
        <p:spPr>
          <a:xfrm>
            <a:off x="1976846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I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recognize it.</a:t>
            </a:r>
          </a:p>
        </p:txBody>
      </p:sp>
      <p:sp>
        <p:nvSpPr>
          <p:cNvPr id="6" name="Rectangle 5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7437F406-25AD-4C56-831A-1438E6834146}"/>
              </a:ext>
            </a:extLst>
          </p:cNvPr>
          <p:cNvSpPr/>
          <p:nvPr/>
        </p:nvSpPr>
        <p:spPr>
          <a:xfrm>
            <a:off x="6296298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can lift it.</a:t>
            </a:r>
            <a:endParaRPr lang="en-IN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16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75EE3-328C-49EE-B897-556D339C339C}"/>
              </a:ext>
            </a:extLst>
          </p:cNvPr>
          <p:cNvSpPr txBox="1"/>
          <p:nvPr/>
        </p:nvSpPr>
        <p:spPr>
          <a:xfrm>
            <a:off x="2780028" y="1576251"/>
            <a:ext cx="6631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5400" b="1" dirty="0">
                <a:solidFill>
                  <a:prstClr val="white"/>
                </a:solidFill>
                <a:latin typeface="Poppins"/>
              </a:rPr>
              <a:t>CORRECT ANSWER</a:t>
            </a:r>
            <a:endParaRPr lang="en-IN" sz="5400" b="1" dirty="0">
              <a:solidFill>
                <a:prstClr val="white"/>
              </a:solidFill>
              <a:latin typeface="Poppins"/>
            </a:endParaRPr>
          </a:p>
        </p:txBody>
      </p:sp>
      <p:sp>
        <p:nvSpPr>
          <p:cNvPr id="3" name="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95FE85-01E9-48D9-93B4-B3632117840E}"/>
              </a:ext>
            </a:extLst>
          </p:cNvPr>
          <p:cNvSpPr/>
          <p:nvPr/>
        </p:nvSpPr>
        <p:spPr>
          <a:xfrm>
            <a:off x="4808675" y="2856411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Next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99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28A24-4A1B-41B0-A802-CD51398332B9}"/>
              </a:ext>
            </a:extLst>
          </p:cNvPr>
          <p:cNvSpPr/>
          <p:nvPr/>
        </p:nvSpPr>
        <p:spPr>
          <a:xfrm>
            <a:off x="1976846" y="435429"/>
            <a:ext cx="8290560" cy="189846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Which sentence is correct?</a:t>
            </a:r>
          </a:p>
        </p:txBody>
      </p:sp>
      <p:sp>
        <p:nvSpPr>
          <p:cNvPr id="3" name="Rectangle 2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93EB3632-12C3-41FB-861E-57B9D53BBF65}"/>
              </a:ext>
            </a:extLst>
          </p:cNvPr>
          <p:cNvSpPr/>
          <p:nvPr/>
        </p:nvSpPr>
        <p:spPr>
          <a:xfrm>
            <a:off x="1976846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Ziggy drives more safe than Buster.</a:t>
            </a:r>
            <a:endParaRPr lang="en-I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B13A91EA-B5BD-4E5A-9CE5-F4D02B7DF76F}"/>
              </a:ext>
            </a:extLst>
          </p:cNvPr>
          <p:cNvSpPr/>
          <p:nvPr/>
        </p:nvSpPr>
        <p:spPr>
          <a:xfrm>
            <a:off x="1976846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Ziggy drives </a:t>
            </a:r>
            <a:r>
              <a:rPr lang="en-US" sz="3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safelier</a:t>
            </a: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than Buster.</a:t>
            </a:r>
            <a:endParaRPr lang="en-I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" action="ppaction://hlinkshowjump?jump=nextslide">
              <a:snd r:embed="rId4" name="CorrectAnswerSFX.wav"/>
            </a:hlinkClick>
            <a:extLst>
              <a:ext uri="{FF2B5EF4-FFF2-40B4-BE49-F238E27FC236}">
                <a16:creationId xmlns:a16="http://schemas.microsoft.com/office/drawing/2014/main" id="{11A411AB-3628-4BD3-8F92-E851842AEEC9}"/>
              </a:ext>
            </a:extLst>
          </p:cNvPr>
          <p:cNvSpPr/>
          <p:nvPr/>
        </p:nvSpPr>
        <p:spPr>
          <a:xfrm>
            <a:off x="6296298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Ziggy drives more safely than Buster.</a:t>
            </a:r>
            <a:endParaRPr lang="en-I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7437F406-25AD-4C56-831A-1438E6834146}"/>
              </a:ext>
            </a:extLst>
          </p:cNvPr>
          <p:cNvSpPr/>
          <p:nvPr/>
        </p:nvSpPr>
        <p:spPr>
          <a:xfrm>
            <a:off x="6296298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Ziggy drives safely than Buster.</a:t>
            </a:r>
            <a:endParaRPr lang="en-IN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6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75EE3-328C-49EE-B897-556D339C339C}"/>
              </a:ext>
            </a:extLst>
          </p:cNvPr>
          <p:cNvSpPr txBox="1"/>
          <p:nvPr/>
        </p:nvSpPr>
        <p:spPr>
          <a:xfrm>
            <a:off x="2780028" y="1576251"/>
            <a:ext cx="6631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5400" b="1" dirty="0">
                <a:solidFill>
                  <a:prstClr val="white"/>
                </a:solidFill>
                <a:latin typeface="Poppins"/>
              </a:rPr>
              <a:t>CORRECT ANSWER</a:t>
            </a:r>
            <a:endParaRPr lang="en-IN" sz="5400" b="1" dirty="0">
              <a:solidFill>
                <a:prstClr val="white"/>
              </a:solidFill>
              <a:latin typeface="Poppins"/>
            </a:endParaRPr>
          </a:p>
        </p:txBody>
      </p:sp>
      <p:sp>
        <p:nvSpPr>
          <p:cNvPr id="3" name="Rectangle 2">
            <a:hlinkClick r:id="" action="ppaction://hlinkshowjump?jump=endshow"/>
            <a:extLst>
              <a:ext uri="{FF2B5EF4-FFF2-40B4-BE49-F238E27FC236}">
                <a16:creationId xmlns:a16="http://schemas.microsoft.com/office/drawing/2014/main" id="{3E95FE85-01E9-48D9-93B4-B3632117840E}"/>
              </a:ext>
            </a:extLst>
          </p:cNvPr>
          <p:cNvSpPr/>
          <p:nvPr/>
        </p:nvSpPr>
        <p:spPr>
          <a:xfrm>
            <a:off x="4808675" y="2856411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End Show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39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0" y="0"/>
            <a:ext cx="9720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Vocabulary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730E708-8B1E-E9FC-3F72-568DB10AA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859"/>
            <a:ext cx="12192000" cy="432828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671AE4-0C4D-E8EC-1820-5456CC4AB688}"/>
              </a:ext>
            </a:extLst>
          </p:cNvPr>
          <p:cNvSpPr/>
          <p:nvPr/>
        </p:nvSpPr>
        <p:spPr>
          <a:xfrm>
            <a:off x="9333235" y="1543855"/>
            <a:ext cx="1161100" cy="4203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DE26F4FF-5290-4585-4B9F-18A2E1756450}"/>
              </a:ext>
            </a:extLst>
          </p:cNvPr>
          <p:cNvSpPr/>
          <p:nvPr/>
        </p:nvSpPr>
        <p:spPr>
          <a:xfrm>
            <a:off x="6928647" y="1990298"/>
            <a:ext cx="733050" cy="3430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A66BB10-E5F4-5AA1-EBFC-7E336F6FF025}"/>
              </a:ext>
            </a:extLst>
          </p:cNvPr>
          <p:cNvSpPr/>
          <p:nvPr/>
        </p:nvSpPr>
        <p:spPr>
          <a:xfrm>
            <a:off x="3343364" y="2438921"/>
            <a:ext cx="782070" cy="3197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580C250D-E41E-AB75-17A5-551D97CBE70F}"/>
              </a:ext>
            </a:extLst>
          </p:cNvPr>
          <p:cNvSpPr/>
          <p:nvPr/>
        </p:nvSpPr>
        <p:spPr>
          <a:xfrm>
            <a:off x="4590519" y="2860766"/>
            <a:ext cx="1052635" cy="3681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554F317-14D1-BC40-46E8-00CFB4AB27E1}"/>
              </a:ext>
            </a:extLst>
          </p:cNvPr>
          <p:cNvSpPr/>
          <p:nvPr/>
        </p:nvSpPr>
        <p:spPr>
          <a:xfrm>
            <a:off x="3461657" y="3271598"/>
            <a:ext cx="1463040" cy="37819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64C5228B-A3E8-3139-EECA-8040F2051681}"/>
              </a:ext>
            </a:extLst>
          </p:cNvPr>
          <p:cNvSpPr/>
          <p:nvPr/>
        </p:nvSpPr>
        <p:spPr>
          <a:xfrm>
            <a:off x="5746838" y="4072443"/>
            <a:ext cx="1291915" cy="3430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BD416105-9EBA-DC76-EE6E-8DA0D0D108D2}"/>
              </a:ext>
            </a:extLst>
          </p:cNvPr>
          <p:cNvSpPr/>
          <p:nvPr/>
        </p:nvSpPr>
        <p:spPr>
          <a:xfrm>
            <a:off x="3866606" y="4528737"/>
            <a:ext cx="1188719" cy="3627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E2D9B797-2CFA-7E31-94D2-F7BFAC0F676A}"/>
              </a:ext>
            </a:extLst>
          </p:cNvPr>
          <p:cNvSpPr/>
          <p:nvPr/>
        </p:nvSpPr>
        <p:spPr>
          <a:xfrm>
            <a:off x="5251269" y="4964207"/>
            <a:ext cx="1005839" cy="3430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B48C9F-EB6A-59A4-9C86-B8810E524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77" y="544765"/>
            <a:ext cx="6706536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3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0" y="0"/>
            <a:ext cx="9720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3524" y="420624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Grammar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20991D2-B583-F3F6-B3DC-15E1DE12D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270"/>
            <a:ext cx="12192000" cy="5115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F6908-EC01-6F16-A81F-DEFBFB49FF41}"/>
              </a:ext>
            </a:extLst>
          </p:cNvPr>
          <p:cNvSpPr txBox="1"/>
          <p:nvPr/>
        </p:nvSpPr>
        <p:spPr>
          <a:xfrm>
            <a:off x="9793501" y="1004868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quiet -&gt; quietly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8FF24-98F4-D70E-738B-34961D6B409A}"/>
              </a:ext>
            </a:extLst>
          </p:cNvPr>
          <p:cNvSpPr txBox="1"/>
          <p:nvPr/>
        </p:nvSpPr>
        <p:spPr>
          <a:xfrm>
            <a:off x="9893942" y="1515291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long -&gt; longer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471737-1F82-6627-A70D-B2F1C897C570}"/>
              </a:ext>
            </a:extLst>
          </p:cNvPr>
          <p:cNvSpPr txBox="1"/>
          <p:nvPr/>
        </p:nvSpPr>
        <p:spPr>
          <a:xfrm>
            <a:off x="9412366" y="2059482"/>
            <a:ext cx="2953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rgbClr val="FF0000"/>
                </a:solidFill>
              </a:rPr>
              <a:t>more well -&gt; better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0A6470-01C5-6504-0485-BCE3B6E4988C}"/>
              </a:ext>
            </a:extLst>
          </p:cNvPr>
          <p:cNvSpPr txBox="1"/>
          <p:nvPr/>
        </p:nvSpPr>
        <p:spPr>
          <a:xfrm>
            <a:off x="9893942" y="2557149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Do -&gt; Does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4DB6EF-30E6-B991-BB16-2A5A162BC529}"/>
              </a:ext>
            </a:extLst>
          </p:cNvPr>
          <p:cNvSpPr txBox="1"/>
          <p:nvPr/>
        </p:nvSpPr>
        <p:spPr>
          <a:xfrm>
            <a:off x="9983972" y="3082066"/>
            <a:ext cx="229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Are -&gt; Do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7BE1E-67D8-E8F3-0238-6924195F3102}"/>
              </a:ext>
            </a:extLst>
          </p:cNvPr>
          <p:cNvSpPr txBox="1"/>
          <p:nvPr/>
        </p:nvSpPr>
        <p:spPr>
          <a:xfrm>
            <a:off x="8654907" y="3589339"/>
            <a:ext cx="353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 beautiful -&gt; beautifully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AB4B8053-800A-E7E8-268C-4B4E2A042A03}"/>
              </a:ext>
            </a:extLst>
          </p:cNvPr>
          <p:cNvSpPr/>
          <p:nvPr/>
        </p:nvSpPr>
        <p:spPr>
          <a:xfrm>
            <a:off x="3803956" y="1093270"/>
            <a:ext cx="661718" cy="4378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31478C8-97B9-96C9-A616-9118C8DEA7B9}"/>
              </a:ext>
            </a:extLst>
          </p:cNvPr>
          <p:cNvSpPr/>
          <p:nvPr/>
        </p:nvSpPr>
        <p:spPr>
          <a:xfrm>
            <a:off x="3291549" y="1616880"/>
            <a:ext cx="654788" cy="42707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5C59624-582F-1766-F017-5347E300E4C4}"/>
              </a:ext>
            </a:extLst>
          </p:cNvPr>
          <p:cNvSpPr/>
          <p:nvPr/>
        </p:nvSpPr>
        <p:spPr>
          <a:xfrm>
            <a:off x="6740755" y="2127370"/>
            <a:ext cx="1188703" cy="41614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20A5B6D-C1BE-A23B-362B-A2515C708512}"/>
              </a:ext>
            </a:extLst>
          </p:cNvPr>
          <p:cNvSpPr/>
          <p:nvPr/>
        </p:nvSpPr>
        <p:spPr>
          <a:xfrm>
            <a:off x="380313" y="2650847"/>
            <a:ext cx="416522" cy="3772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7192798B-8D29-BDB9-7299-C883CFC32270}"/>
              </a:ext>
            </a:extLst>
          </p:cNvPr>
          <p:cNvSpPr/>
          <p:nvPr/>
        </p:nvSpPr>
        <p:spPr>
          <a:xfrm>
            <a:off x="368612" y="3170152"/>
            <a:ext cx="515554" cy="3772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98EBDD7A-D0C7-AF1F-9628-A048A20E7AEC}"/>
              </a:ext>
            </a:extLst>
          </p:cNvPr>
          <p:cNvSpPr/>
          <p:nvPr/>
        </p:nvSpPr>
        <p:spPr>
          <a:xfrm>
            <a:off x="3395435" y="3698940"/>
            <a:ext cx="1070239" cy="3459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5683CC-449C-247A-3896-6661A09A8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97" y="334639"/>
            <a:ext cx="10951783" cy="616037"/>
          </a:xfrm>
          <a:prstGeom prst="rect">
            <a:avLst/>
          </a:prstGeom>
        </p:spPr>
      </p:pic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46296E09-04DC-71CA-ADB9-CFB54A993D13}"/>
              </a:ext>
            </a:extLst>
          </p:cNvPr>
          <p:cNvSpPr/>
          <p:nvPr/>
        </p:nvSpPr>
        <p:spPr>
          <a:xfrm>
            <a:off x="2367621" y="4225006"/>
            <a:ext cx="715822" cy="3365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40DE4A-4363-4C5E-0670-190BA16133EC}"/>
              </a:ext>
            </a:extLst>
          </p:cNvPr>
          <p:cNvSpPr txBox="1"/>
          <p:nvPr/>
        </p:nvSpPr>
        <p:spPr>
          <a:xfrm>
            <a:off x="9793501" y="4098142"/>
            <a:ext cx="263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</a:rPr>
              <a:t>farrer</a:t>
            </a:r>
            <a:r>
              <a:rPr lang="en-US" sz="2800" i="1" dirty="0">
                <a:solidFill>
                  <a:srgbClr val="FF0000"/>
                </a:solidFill>
              </a:rPr>
              <a:t> -&gt; farther</a:t>
            </a: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0CB402E9-1E3D-3422-BDD7-1C3D1C4393C3}"/>
              </a:ext>
            </a:extLst>
          </p:cNvPr>
          <p:cNvSpPr/>
          <p:nvPr/>
        </p:nvSpPr>
        <p:spPr>
          <a:xfrm>
            <a:off x="385098" y="4755108"/>
            <a:ext cx="641400" cy="3498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415A0C-3AB7-464E-0A99-46C5FE9285B2}"/>
              </a:ext>
            </a:extLst>
          </p:cNvPr>
          <p:cNvSpPr txBox="1"/>
          <p:nvPr/>
        </p:nvSpPr>
        <p:spPr>
          <a:xfrm>
            <a:off x="9983972" y="4620708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Why -&gt; What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53E450F6-4B77-A18F-750D-A9BA2C07159D}"/>
              </a:ext>
            </a:extLst>
          </p:cNvPr>
          <p:cNvSpPr/>
          <p:nvPr/>
        </p:nvSpPr>
        <p:spPr>
          <a:xfrm>
            <a:off x="368612" y="5240866"/>
            <a:ext cx="428223" cy="3772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6A3359-8A77-D28B-9090-4AB4F4842B29}"/>
              </a:ext>
            </a:extLst>
          </p:cNvPr>
          <p:cNvSpPr txBox="1"/>
          <p:nvPr/>
        </p:nvSpPr>
        <p:spPr>
          <a:xfrm>
            <a:off x="10046342" y="5131352"/>
            <a:ext cx="251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Do -&gt; Does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227F913A-095D-709A-E0A7-C529D32FB3E0}"/>
              </a:ext>
            </a:extLst>
          </p:cNvPr>
          <p:cNvSpPr/>
          <p:nvPr/>
        </p:nvSpPr>
        <p:spPr>
          <a:xfrm>
            <a:off x="3722914" y="5744142"/>
            <a:ext cx="613955" cy="3498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3E1482-6B82-419F-FA6E-C60581B18162}"/>
              </a:ext>
            </a:extLst>
          </p:cNvPr>
          <p:cNvSpPr txBox="1"/>
          <p:nvPr/>
        </p:nvSpPr>
        <p:spPr>
          <a:xfrm>
            <a:off x="10046342" y="5645264"/>
            <a:ext cx="266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loud -&gt; loudly</a:t>
            </a:r>
          </a:p>
        </p:txBody>
      </p:sp>
    </p:spTree>
    <p:extLst>
      <p:ext uri="{BB962C8B-B14F-4D97-AF65-F5344CB8AC3E}">
        <p14:creationId xmlns:p14="http://schemas.microsoft.com/office/powerpoint/2010/main" val="251381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4" grpId="0" animBg="1"/>
      <p:bldP spid="5" grpId="0" animBg="1"/>
      <p:bldP spid="6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0" y="0"/>
            <a:ext cx="94596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1212" y="4153994"/>
            <a:ext cx="4183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Pronunciation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30303" y="127079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30303" y="2004114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 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30303" y="496219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30303" y="571961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308527" y="277233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08527" y="546522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5E74BACF-9C82-A903-16E8-F86C8514742A}"/>
              </a:ext>
            </a:extLst>
          </p:cNvPr>
          <p:cNvSpPr/>
          <p:nvPr/>
        </p:nvSpPr>
        <p:spPr>
          <a:xfrm>
            <a:off x="4308527" y="350565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A32397C9-D425-40FA-0F04-B9AB90DCE31F}"/>
              </a:ext>
            </a:extLst>
          </p:cNvPr>
          <p:cNvSpPr/>
          <p:nvPr/>
        </p:nvSpPr>
        <p:spPr>
          <a:xfrm>
            <a:off x="4330303" y="422078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Writing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2618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AB56B3-AA32-5AE4-3B75-E338E0156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08" y="1861135"/>
            <a:ext cx="11814610" cy="1775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351205-BB15-4CFE-A2EC-D842ECE5EAD5}"/>
              </a:ext>
            </a:extLst>
          </p:cNvPr>
          <p:cNvSpPr/>
          <p:nvPr/>
        </p:nvSpPr>
        <p:spPr>
          <a:xfrm>
            <a:off x="564221" y="356819"/>
            <a:ext cx="11296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C00000"/>
                </a:solidFill>
                <a:effectLst/>
              </a:rPr>
              <a:t>Circle the word that differs from the other three in the position of primary stress in each of the following questions.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855157A-862B-42F1-98BF-41EA21E16478}"/>
              </a:ext>
            </a:extLst>
          </p:cNvPr>
          <p:cNvSpPr/>
          <p:nvPr/>
        </p:nvSpPr>
        <p:spPr>
          <a:xfrm>
            <a:off x="848073" y="1900324"/>
            <a:ext cx="412244" cy="420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9C60E1-FE47-4780-BE1D-4DE41048C235}"/>
              </a:ext>
            </a:extLst>
          </p:cNvPr>
          <p:cNvSpPr/>
          <p:nvPr/>
        </p:nvSpPr>
        <p:spPr>
          <a:xfrm>
            <a:off x="3684214" y="3092281"/>
            <a:ext cx="412244" cy="420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D6004C-52D8-4BAC-92EA-5D6328B9CC87}"/>
              </a:ext>
            </a:extLst>
          </p:cNvPr>
          <p:cNvSpPr/>
          <p:nvPr/>
        </p:nvSpPr>
        <p:spPr>
          <a:xfrm>
            <a:off x="10190171" y="2482395"/>
            <a:ext cx="412244" cy="420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63A0A-4C10-9760-3504-E856D0A16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3" y="4716886"/>
            <a:ext cx="12287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967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r="4711"/>
          <a:stretch/>
        </p:blipFill>
        <p:spPr>
          <a:xfrm>
            <a:off x="-96526" y="0"/>
            <a:ext cx="93943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6672" y="413344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00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216" y="754035"/>
            <a:ext cx="1164928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Write a descriptive passage to describe your phone, laptop, or tablet, and say what it can do.</a:t>
            </a:r>
          </a:p>
          <a:p>
            <a:r>
              <a:rPr lang="en-US" sz="3600" b="1" i="1" dirty="0">
                <a:solidFill>
                  <a:srgbClr val="0070C0"/>
                </a:solidFill>
              </a:rPr>
              <a:t>Check your answers with a partner.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56C2B1-F2AC-8513-1580-2709B8A332D1}"/>
              </a:ext>
            </a:extLst>
          </p:cNvPr>
          <p:cNvSpPr txBox="1"/>
          <p:nvPr/>
        </p:nvSpPr>
        <p:spPr>
          <a:xfrm>
            <a:off x="1063257" y="2988600"/>
            <a:ext cx="108877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7030A0"/>
                </a:solidFill>
              </a:rPr>
              <a:t>What do you write in the topic sentence?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7030A0"/>
                </a:solidFill>
              </a:rPr>
              <a:t>How do you describe your device?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7030A0"/>
                </a:solidFill>
              </a:rPr>
              <a:t>Do you give explanations and examples to describe it?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7030A0"/>
                </a:solidFill>
              </a:rPr>
              <a:t>Do you only  write about its good features?</a:t>
            </a:r>
          </a:p>
        </p:txBody>
      </p:sp>
    </p:spTree>
    <p:extLst>
      <p:ext uri="{BB962C8B-B14F-4D97-AF65-F5344CB8AC3E}">
        <p14:creationId xmlns:p14="http://schemas.microsoft.com/office/powerpoint/2010/main" val="319611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E07542-BC69-C473-605B-AC5CD5A6B53D}"/>
              </a:ext>
            </a:extLst>
          </p:cNvPr>
          <p:cNvSpPr txBox="1"/>
          <p:nvPr/>
        </p:nvSpPr>
        <p:spPr>
          <a:xfrm>
            <a:off x="3760839" y="1244317"/>
            <a:ext cx="612549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My parents got a new laptop for me for my birthday. It has a big screen, so I can watch movies and TV shows on it. The screen is seventeen inches. My laptop has 256 GB of storage so I can download lots of music and movies. </a:t>
            </a:r>
          </a:p>
          <a:p>
            <a:pPr algn="just"/>
            <a:r>
              <a:rPr lang="en-US" sz="28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can also save lots of games and homework. One thing I don't like is the weight. It's a little bit heavy to carry in my backpack with my school books. I really like my laptop.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1D97F-3BD7-159C-C4DB-CA029A231E37}"/>
              </a:ext>
            </a:extLst>
          </p:cNvPr>
          <p:cNvSpPr txBox="1"/>
          <p:nvPr/>
        </p:nvSpPr>
        <p:spPr>
          <a:xfrm>
            <a:off x="-349046" y="1137285"/>
            <a:ext cx="423278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Suggested Writing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AB923-B308-DE20-588B-F0F1CF3F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905"/>
            <a:ext cx="12192000" cy="4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9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910" y="547885"/>
            <a:ext cx="1133752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Work in pairs. </a:t>
            </a:r>
          </a:p>
          <a:p>
            <a:r>
              <a:rPr lang="en-US" sz="3600" i="1" dirty="0">
                <a:solidFill>
                  <a:srgbClr val="C00000"/>
                </a:solidFill>
              </a:rPr>
              <a:t>Make three sentences to describe your electronic device.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74" y="2899182"/>
            <a:ext cx="3913239" cy="24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30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62B233-3A0D-3CE7-32A6-0608FC3A5130}"/>
              </a:ext>
            </a:extLst>
          </p:cNvPr>
          <p:cNvSpPr/>
          <p:nvPr/>
        </p:nvSpPr>
        <p:spPr>
          <a:xfrm>
            <a:off x="598523" y="1546049"/>
            <a:ext cx="11706548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u="sng" dirty="0">
                <a:solidFill>
                  <a:srgbClr val="0070C0"/>
                </a:solidFill>
              </a:rPr>
              <a:t>Review: 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- Grammar of Unit 5: </a:t>
            </a:r>
            <a:r>
              <a:rPr lang="en-US" sz="3200" i="1" dirty="0" err="1">
                <a:solidFill>
                  <a:srgbClr val="0070C0"/>
                </a:solidFill>
              </a:rPr>
              <a:t>Wh</a:t>
            </a:r>
            <a:r>
              <a:rPr lang="en-US" sz="3200" i="1" dirty="0">
                <a:solidFill>
                  <a:srgbClr val="0070C0"/>
                </a:solidFill>
              </a:rPr>
              <a:t>-questions and Yes/No questions and comparative adverbs.</a:t>
            </a:r>
          </a:p>
          <a:p>
            <a:r>
              <a:rPr lang="en-US" sz="3200" i="1" dirty="0">
                <a:solidFill>
                  <a:srgbClr val="0070C0"/>
                </a:solidFill>
              </a:rPr>
              <a:t>- Vocabulary of Unit 5: Words of the topic “science and technology” (tablet, screen, inch, weight, gigabyte, storage, rescue, lift, complete, navigate, recognize, carefully, quietly, safely).</a:t>
            </a:r>
          </a:p>
          <a:p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970655"/>
            <a:ext cx="11643947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Review vocabulary, grammar and language skills of unit 5.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Do the exercises in WB: Unit 5 Review - Part 2 (page 54).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Prepare: Unit 6 – Vocabulary and Reading (pages 54 &amp; 55 – SB).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96715" y="588368"/>
            <a:ext cx="5501474" cy="5662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-review vocabularies and grammar points in Unit 5.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practice listening, reading, and speaking skills.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practice test-taking skills.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untdown">
            <a:extLst>
              <a:ext uri="{FF2B5EF4-FFF2-40B4-BE49-F238E27FC236}">
                <a16:creationId xmlns:a16="http://schemas.microsoft.com/office/drawing/2014/main" id="{C98CD549-8990-47B2-A1F8-B4964DC969BB}"/>
              </a:ext>
            </a:extLst>
          </p:cNvPr>
          <p:cNvSpPr/>
          <p:nvPr/>
        </p:nvSpPr>
        <p:spPr>
          <a:xfrm>
            <a:off x="1488920" y="1427114"/>
            <a:ext cx="9179081" cy="1384505"/>
          </a:xfrm>
          <a:prstGeom prst="round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5000" rtlCol="0" anchor="ctr"/>
          <a:lstStyle/>
          <a:p>
            <a:pPr algn="ctr" defTabSz="685800"/>
            <a:r>
              <a:rPr lang="en-US" sz="6000" dirty="0">
                <a:solidFill>
                  <a:srgbClr val="C0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Quiz Game</a:t>
            </a:r>
            <a:br>
              <a:rPr lang="en-US" sz="6000" dirty="0">
                <a:solidFill>
                  <a:prstClr val="white">
                    <a:lumMod val="75000"/>
                  </a:prst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</a:br>
            <a:r>
              <a:rPr lang="en-US" sz="3600" dirty="0">
                <a:solidFill>
                  <a:prstClr val="white">
                    <a:lumMod val="75000"/>
                  </a:prst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in Science and Technology </a:t>
            </a:r>
            <a:endParaRPr lang="en-IN" sz="6000" dirty="0">
              <a:solidFill>
                <a:prstClr val="white">
                  <a:lumMod val="75000"/>
                </a:prstClr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135223-01C2-4159-A0D8-13B2809F1E06}"/>
              </a:ext>
            </a:extLst>
          </p:cNvPr>
          <p:cNvCxnSpPr/>
          <p:nvPr/>
        </p:nvCxnSpPr>
        <p:spPr>
          <a:xfrm>
            <a:off x="2183758" y="3141856"/>
            <a:ext cx="77666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Checklist">
            <a:extLst>
              <a:ext uri="{FF2B5EF4-FFF2-40B4-BE49-F238E27FC236}">
                <a16:creationId xmlns:a16="http://schemas.microsoft.com/office/drawing/2014/main" id="{453A82DF-A849-4249-ADE2-BB708EC2F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44887"/>
            <a:ext cx="914400" cy="914400"/>
          </a:xfrm>
          <a:prstGeom prst="rect">
            <a:avLst/>
          </a:prstGeom>
        </p:spPr>
      </p:pic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0DB9D700-1D76-41DD-89CB-8D783B0F0F76}"/>
              </a:ext>
            </a:extLst>
          </p:cNvPr>
          <p:cNvSpPr/>
          <p:nvPr/>
        </p:nvSpPr>
        <p:spPr>
          <a:xfrm>
            <a:off x="4808675" y="4023360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Start Quiz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7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75EE3-328C-49EE-B897-556D339C339C}"/>
              </a:ext>
            </a:extLst>
          </p:cNvPr>
          <p:cNvSpPr txBox="1"/>
          <p:nvPr/>
        </p:nvSpPr>
        <p:spPr>
          <a:xfrm>
            <a:off x="3037310" y="1576251"/>
            <a:ext cx="6117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5400" b="1" dirty="0">
                <a:solidFill>
                  <a:prstClr val="white"/>
                </a:solidFill>
                <a:latin typeface="Poppins"/>
              </a:rPr>
              <a:t>WRONG ANSWER</a:t>
            </a:r>
            <a:endParaRPr lang="en-IN" sz="5400" b="1" dirty="0">
              <a:solidFill>
                <a:prstClr val="white"/>
              </a:solidFill>
              <a:latin typeface="Poppins"/>
            </a:endParaRPr>
          </a:p>
        </p:txBody>
      </p:sp>
      <p:sp>
        <p:nvSpPr>
          <p:cNvPr id="3" name="Rectangle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3E95FE85-01E9-48D9-93B4-B3632117840E}"/>
              </a:ext>
            </a:extLst>
          </p:cNvPr>
          <p:cNvSpPr/>
          <p:nvPr/>
        </p:nvSpPr>
        <p:spPr>
          <a:xfrm>
            <a:off x="4808675" y="2856411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Retry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3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28A24-4A1B-41B0-A802-CD51398332B9}"/>
              </a:ext>
            </a:extLst>
          </p:cNvPr>
          <p:cNvSpPr/>
          <p:nvPr/>
        </p:nvSpPr>
        <p:spPr>
          <a:xfrm>
            <a:off x="1976846" y="435429"/>
            <a:ext cx="8290560" cy="189846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What is the space you can use on a computer for holding data?</a:t>
            </a:r>
            <a:endParaRPr lang="en-IN" sz="3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93EB3632-12C3-41FB-861E-57B9D53BBF65}"/>
              </a:ext>
            </a:extLst>
          </p:cNvPr>
          <p:cNvSpPr/>
          <p:nvPr/>
        </p:nvSpPr>
        <p:spPr>
          <a:xfrm>
            <a:off x="6296298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Battery life</a:t>
            </a:r>
            <a:endParaRPr lang="en-I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B13A91EA-B5BD-4E5A-9CE5-F4D02B7DF76F}"/>
              </a:ext>
            </a:extLst>
          </p:cNvPr>
          <p:cNvSpPr/>
          <p:nvPr/>
        </p:nvSpPr>
        <p:spPr>
          <a:xfrm>
            <a:off x="1976846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Screen size</a:t>
            </a:r>
            <a:endParaRPr lang="en-I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hlinkClick r:id="" action="ppaction://hlinkshowjump?jump=nextslide">
              <a:snd r:embed="rId4" name="CorrectAnswerSFX.wav"/>
            </a:hlinkClick>
            <a:extLst>
              <a:ext uri="{FF2B5EF4-FFF2-40B4-BE49-F238E27FC236}">
                <a16:creationId xmlns:a16="http://schemas.microsoft.com/office/drawing/2014/main" id="{11A411AB-3628-4BD3-8F92-E851842AEEC9}"/>
              </a:ext>
            </a:extLst>
          </p:cNvPr>
          <p:cNvSpPr/>
          <p:nvPr/>
        </p:nvSpPr>
        <p:spPr>
          <a:xfrm>
            <a:off x="1976846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</a:t>
            </a:r>
            <a:endParaRPr lang="en-I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7437F406-25AD-4C56-831A-1438E6834146}"/>
              </a:ext>
            </a:extLst>
          </p:cNvPr>
          <p:cNvSpPr/>
          <p:nvPr/>
        </p:nvSpPr>
        <p:spPr>
          <a:xfrm>
            <a:off x="6296298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/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7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75EE3-328C-49EE-B897-556D339C339C}"/>
              </a:ext>
            </a:extLst>
          </p:cNvPr>
          <p:cNvSpPr txBox="1"/>
          <p:nvPr/>
        </p:nvSpPr>
        <p:spPr>
          <a:xfrm>
            <a:off x="2780028" y="1576251"/>
            <a:ext cx="6631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US" sz="5400" b="1" dirty="0">
                <a:solidFill>
                  <a:prstClr val="white"/>
                </a:solidFill>
                <a:latin typeface="Poppins"/>
              </a:rPr>
              <a:t>CORRECT ANSWER</a:t>
            </a:r>
            <a:endParaRPr lang="en-IN" sz="5400" b="1" dirty="0">
              <a:solidFill>
                <a:prstClr val="white"/>
              </a:solidFill>
              <a:latin typeface="Poppins"/>
            </a:endParaRPr>
          </a:p>
        </p:txBody>
      </p:sp>
      <p:sp>
        <p:nvSpPr>
          <p:cNvPr id="3" name="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E95FE85-01E9-48D9-93B4-B3632117840E}"/>
              </a:ext>
            </a:extLst>
          </p:cNvPr>
          <p:cNvSpPr/>
          <p:nvPr/>
        </p:nvSpPr>
        <p:spPr>
          <a:xfrm>
            <a:off x="4808675" y="2856411"/>
            <a:ext cx="2516777" cy="69664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20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Next</a:t>
            </a:r>
            <a:endParaRPr lang="en-IN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38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228A24-4A1B-41B0-A802-CD51398332B9}"/>
              </a:ext>
            </a:extLst>
          </p:cNvPr>
          <p:cNvSpPr/>
          <p:nvPr/>
        </p:nvSpPr>
        <p:spPr>
          <a:xfrm>
            <a:off x="1976846" y="435429"/>
            <a:ext cx="8290560" cy="1898468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4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What's the screen size?</a:t>
            </a:r>
            <a:endParaRPr lang="en-IN" sz="4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93EB3632-12C3-41FB-861E-57B9D53BBF65}"/>
              </a:ext>
            </a:extLst>
          </p:cNvPr>
          <p:cNvSpPr/>
          <p:nvPr/>
        </p:nvSpPr>
        <p:spPr>
          <a:xfrm>
            <a:off x="1976846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hours</a:t>
            </a:r>
          </a:p>
          <a:p>
            <a:pPr algn="ctr" defTabSz="685800">
              <a:defRPr/>
            </a:pP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B13A91EA-B5BD-4E5A-9CE5-F4D02B7DF76F}"/>
              </a:ext>
            </a:extLst>
          </p:cNvPr>
          <p:cNvSpPr/>
          <p:nvPr/>
        </p:nvSpPr>
        <p:spPr>
          <a:xfrm>
            <a:off x="1976846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endParaRPr lang="en-US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algn="ctr" defTabSz="685800"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 GB</a:t>
            </a:r>
          </a:p>
          <a:p>
            <a:pPr algn="ctr" defTabSz="685800">
              <a:defRPr/>
            </a:pPr>
            <a:endParaRPr lang="en-US" sz="20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" name="Rectangle 4">
            <a:hlinkClick r:id="" action="ppaction://hlinkshowjump?jump=nextslide">
              <a:snd r:embed="rId4" name="CorrectAnswerSFX.wav"/>
            </a:hlinkClick>
            <a:extLst>
              <a:ext uri="{FF2B5EF4-FFF2-40B4-BE49-F238E27FC236}">
                <a16:creationId xmlns:a16="http://schemas.microsoft.com/office/drawing/2014/main" id="{11A411AB-3628-4BD3-8F92-E851842AEEC9}"/>
              </a:ext>
            </a:extLst>
          </p:cNvPr>
          <p:cNvSpPr/>
          <p:nvPr/>
        </p:nvSpPr>
        <p:spPr>
          <a:xfrm>
            <a:off x="6296298" y="2612571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r>
              <a:rPr lang="en-US" sz="3200" b="1" i="0" dirty="0">
                <a:solidFill>
                  <a:srgbClr val="24202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15.6 inches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hlinkClick r:id="rId2" action="ppaction://hlinksldjump">
              <a:snd r:embed="rId3" name="WrongAnswerSFX.wav"/>
            </a:hlinkClick>
            <a:extLst>
              <a:ext uri="{FF2B5EF4-FFF2-40B4-BE49-F238E27FC236}">
                <a16:creationId xmlns:a16="http://schemas.microsoft.com/office/drawing/2014/main" id="{7437F406-25AD-4C56-831A-1438E6834146}"/>
              </a:ext>
            </a:extLst>
          </p:cNvPr>
          <p:cNvSpPr/>
          <p:nvPr/>
        </p:nvSpPr>
        <p:spPr>
          <a:xfrm>
            <a:off x="6296298" y="4127863"/>
            <a:ext cx="3971108" cy="12366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381000" dist="127000" dir="7080000" sx="94000" sy="94000" algn="t" rotWithShape="0">
              <a:prstClr val="black">
                <a:alpha val="16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90000" rtlCol="0" anchor="ctr"/>
          <a:lstStyle/>
          <a:p>
            <a:pPr algn="ctr" defTabSz="685800">
              <a:defRPr/>
            </a:pPr>
            <a:endParaRPr lang="en-I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>
              <a:defRPr/>
            </a:pPr>
            <a:r>
              <a:rPr lang="en-I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 kg</a:t>
            </a:r>
          </a:p>
          <a:p>
            <a:pPr algn="ctr" defTabSz="685800">
              <a:defRPr/>
            </a:pPr>
            <a:endParaRPr lang="en-IN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8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>
          <a:outerShdw blurRad="381000" dist="127000" dir="7080000" sx="94000" sy="94000" algn="t" rotWithShape="0">
            <a:prstClr val="black">
              <a:alpha val="16000"/>
            </a:prstClr>
          </a:outerShdw>
        </a:effectLst>
        <a:scene3d>
          <a:camera prst="perspectiveFront"/>
          <a:lightRig rig="threePt" dir="t"/>
        </a:scene3d>
      </a:spPr>
      <a:bodyPr tIns="144000" bIns="90000" rtlCol="0" anchor="ctr"/>
      <a:lstStyle>
        <a:defPPr algn="ctr" defTabSz="685800">
          <a:defRPr sz="2000" dirty="0" smtClean="0">
            <a:solidFill>
              <a:schemeClr val="tx1"/>
            </a:solidFill>
            <a:latin typeface="Poppins SemiBold" panose="00000700000000000000" pitchFamily="2" charset="0"/>
            <a:cs typeface="Poppins SemiBold" panose="000007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544</Words>
  <Application>Microsoft Office PowerPoint</Application>
  <PresentationFormat>Widescreen</PresentationFormat>
  <Paragraphs>93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Poppins</vt:lpstr>
      <vt:lpstr>Poppins ExtraBold</vt:lpstr>
      <vt:lpstr>Poppins SemiBold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Thai Hien Duong</cp:lastModifiedBy>
  <cp:revision>23</cp:revision>
  <cp:lastPrinted>2023-04-07T03:47:01Z</cp:lastPrinted>
  <dcterms:created xsi:type="dcterms:W3CDTF">2023-02-01T04:45:54Z</dcterms:created>
  <dcterms:modified xsi:type="dcterms:W3CDTF">2025-02-10T05:23:57Z</dcterms:modified>
</cp:coreProperties>
</file>