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24" r:id="rId2"/>
    <p:sldMasterId id="2147483737" r:id="rId3"/>
    <p:sldMasterId id="2147483749" r:id="rId4"/>
    <p:sldMasterId id="2147483774" r:id="rId5"/>
    <p:sldMasterId id="2147483786" r:id="rId6"/>
    <p:sldMasterId id="2147483798" r:id="rId7"/>
  </p:sldMasterIdLst>
  <p:notesMasterIdLst>
    <p:notesMasterId r:id="rId34"/>
  </p:notesMasterIdLst>
  <p:sldIdLst>
    <p:sldId id="451" r:id="rId8"/>
    <p:sldId id="261" r:id="rId9"/>
    <p:sldId id="256" r:id="rId10"/>
    <p:sldId id="3306" r:id="rId11"/>
    <p:sldId id="258" r:id="rId12"/>
    <p:sldId id="3307" r:id="rId13"/>
    <p:sldId id="3308" r:id="rId14"/>
    <p:sldId id="295" r:id="rId15"/>
    <p:sldId id="362" r:id="rId16"/>
    <p:sldId id="465" r:id="rId17"/>
    <p:sldId id="277" r:id="rId18"/>
    <p:sldId id="3311" r:id="rId19"/>
    <p:sldId id="3323" r:id="rId20"/>
    <p:sldId id="467" r:id="rId21"/>
    <p:sldId id="473" r:id="rId22"/>
    <p:sldId id="293" r:id="rId23"/>
    <p:sldId id="477" r:id="rId24"/>
    <p:sldId id="3321" r:id="rId25"/>
    <p:sldId id="323" r:id="rId26"/>
    <p:sldId id="3317" r:id="rId27"/>
    <p:sldId id="3314" r:id="rId28"/>
    <p:sldId id="3310" r:id="rId29"/>
    <p:sldId id="282" r:id="rId30"/>
    <p:sldId id="363" r:id="rId31"/>
    <p:sldId id="306" r:id="rId32"/>
    <p:sldId id="290" r:id="rId33"/>
  </p:sldIdLst>
  <p:sldSz cx="12192000" cy="6858000"/>
  <p:notesSz cx="6858000" cy="9144000"/>
  <p:embeddedFontLst>
    <p:embeddedFont>
      <p:font typeface="#9Slide01 Tieu de ngan" charset="0"/>
      <p:bold r:id="rId35"/>
    </p:embeddedFont>
    <p:embeddedFont>
      <p:font typeface="#9Slide01 Noi dung ngan" charset="0"/>
      <p:regular r:id="rId36"/>
    </p:embeddedFont>
    <p:embeddedFont>
      <p:font typeface="Calibri" pitchFamily="34" charset="0"/>
      <p:regular r:id="rId37"/>
      <p:bold r:id="rId38"/>
      <p:italic r:id="rId39"/>
      <p:boldItalic r:id="rId40"/>
    </p:embeddedFont>
    <p:embeddedFont>
      <p:font typeface="Fira Sans Extra Condensed Medium" charset="0"/>
      <p:regular r:id="rId41"/>
    </p:embeddedFont>
    <p:embeddedFont>
      <p:font typeface="#9Slide05 Braxton Regular" charset="0"/>
      <p:regular r:id="rId42"/>
    </p:embeddedFont>
    <p:embeddedFont>
      <p:font typeface="Tahoma" pitchFamily="34" charset="0"/>
      <p:regular r:id="rId43"/>
      <p:bold r:id="rId44"/>
    </p:embeddedFont>
    <p:embeddedFont>
      <p:font typeface="#9Slide02 Noi dung rat dai" charset="0"/>
      <p:regular r:id="rId45"/>
    </p:embeddedFont>
    <p:embeddedFont>
      <p:font typeface="#9Slide03 Arima Madurai Black" charset="0"/>
      <p:bold r:id="rId46"/>
    </p:embeddedFont>
    <p:embeddedFont>
      <p:font typeface="Calibri Light" charset="0"/>
      <p:regular r:id="rId47"/>
      <p:italic r:id="rId48"/>
    </p:embeddedFont>
    <p:embeddedFont>
      <p:font typeface="#9Slide03 AmpleSoft Bold" charset="0"/>
      <p:regular r:id="rId49"/>
    </p:embeddedFont>
    <p:embeddedFont>
      <p:font typeface="#9Slide05 Shaqila" charset="0"/>
      <p:regular r:id="rId50"/>
    </p:embeddedFont>
    <p:embeddedFont>
      <p:font typeface="#9Slide07 IcielBaliho Script" charset="0"/>
      <p:regular r:id="rId51"/>
    </p:embeddedFont>
    <p:embeddedFont>
      <p:font typeface="#9Slide02 Noi dung dai" charset="0"/>
      <p:regular r:id="rId52"/>
    </p:embeddedFont>
    <p:embeddedFont>
      <p:font typeface="Roboto Condensed Light"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35E1E"/>
    <a:srgbClr val="FF6600"/>
    <a:srgbClr val="FF0066"/>
    <a:srgbClr val="008000"/>
    <a:srgbClr val="FF66FF"/>
    <a:srgbClr val="00FFCC"/>
    <a:srgbClr val="FF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42" autoAdjust="0"/>
    <p:restoredTop sz="94660"/>
  </p:normalViewPr>
  <p:slideViewPr>
    <p:cSldViewPr>
      <p:cViewPr>
        <p:scale>
          <a:sx n="71" d="100"/>
          <a:sy n="71" d="100"/>
        </p:scale>
        <p:origin x="-360"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6EF5B-958D-45D4-BD50-348DEA45B659}" type="datetimeFigureOut">
              <a:rPr lang="en-US" smtClean="0"/>
              <a:t>2/11/2025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2012C-5D87-4642-B6BF-0CB1FA69BA19}" type="slidenum">
              <a:rPr lang="en-US" smtClean="0"/>
              <a:t>‹#›</a:t>
            </a:fld>
            <a:endParaRPr lang="en-US"/>
          </a:p>
        </p:txBody>
      </p:sp>
    </p:spTree>
    <p:extLst>
      <p:ext uri="{BB962C8B-B14F-4D97-AF65-F5344CB8AC3E}">
        <p14:creationId xmlns:p14="http://schemas.microsoft.com/office/powerpoint/2010/main" val="25196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EF4406F-75D4-4217-A1A2-F2D48B3E3433}"/>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2F7CB7CE-374E-45AD-B829-00BD1D5347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DB693A7-0469-453F-9C7D-1100D69320B0}"/>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05396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5B530FB-652F-4AA5-A59E-9F938AC49BFF}"/>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9E0150A1-0B8E-4EE0-BE82-9C7B6F8C21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14B3083-CBDB-470D-816E-0332933D075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177141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6722D2-4CB6-493E-91CA-BF750B671FCE}"/>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1F68C01C-487C-4C99-B3D7-A57B1FD2C1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680D2FA4-5C28-4266-95D9-8DFEA7962A96}"/>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338052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473570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683800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038970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659853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093256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00704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211914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804431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AFE0B03-F6A7-4830-8700-01796173B69F}"/>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99B5A0A9-8135-4059-87AC-9390D0ADBC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F93CEA9-6BC3-4420-88EB-4F888ECC6C05}"/>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857158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913319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3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71506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349F27-085B-483B-AC26-E69EB07D6F3A}"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769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05C7F62-55FF-4377-A739-EF5B109B39E0}"/>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62382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A759E5C-2FA5-44C4-9AE1-51D90471538F}"/>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25108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E4D3042-8AFC-47D0-AB2F-39AF7C8B9312}"/>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08469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4602B358-97EE-46D9-8960-B274C7F9B142}"/>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43439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4B67FE6-89B5-499F-969C-DBCB52FAE390}"/>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8" name="Chỗ dành sẵn cho Chân trang 7">
            <a:extLst>
              <a:ext uri="{FF2B5EF4-FFF2-40B4-BE49-F238E27FC236}">
                <a16:creationId xmlns:a16="http://schemas.microsoft.com/office/drawing/2014/main" xmlns=""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84451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B3D9BEE-451D-47FB-9526-18B36EF7188B}"/>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4" name="Chỗ dành sẵn cho Chân trang 3">
            <a:extLst>
              <a:ext uri="{FF2B5EF4-FFF2-40B4-BE49-F238E27FC236}">
                <a16:creationId xmlns:a16="http://schemas.microsoft.com/office/drawing/2014/main" xmlns=""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737152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F538828-CB23-4299-9BC7-3CE1EBF4E405}"/>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1D044310-D0B8-4143-BD7E-1F8C1FECA04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219B8DE-23DD-498B-96E0-20CE1D3C175E}"/>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351717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58C0F0C-3322-4B2F-BA92-03A5C2D01AF3}"/>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3" name="Chỗ dành sẵn cho Chân trang 2">
            <a:extLst>
              <a:ext uri="{FF2B5EF4-FFF2-40B4-BE49-F238E27FC236}">
                <a16:creationId xmlns:a16="http://schemas.microsoft.com/office/drawing/2014/main" xmlns=""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785986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324B9F1-E3D2-4381-A370-A393FE85AD4E}"/>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022079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620C1A3-298A-4C40-A202-194917C23208}"/>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2818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D8885DA-ECE2-41ED-9112-ADF2EA84CADD}"/>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52944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7782CF-E237-4015-B2ED-7BAF8869D565}"/>
              </a:ext>
            </a:extLst>
          </p:cNvPr>
          <p:cNvSpPr>
            <a:spLocks noGrp="1"/>
          </p:cNvSpPr>
          <p:nvPr>
            <p:ph type="dt" sz="half" idx="10"/>
          </p:nvPr>
        </p:nvSpPr>
        <p:spPr/>
        <p:txBody>
          <a:body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28821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945700" y="4786300"/>
            <a:ext cx="59496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3333">
                <a:latin typeface="Fredoka One"/>
                <a:ea typeface="Fredoka One"/>
                <a:cs typeface="Fredoka One"/>
                <a:sym typeface="Fredoka One"/>
              </a:defRPr>
            </a:lvl1pPr>
            <a:lvl2pPr lvl="1"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
        <p:nvSpPr>
          <p:cNvPr id="10" name="Google Shape;10;p2"/>
          <p:cNvSpPr txBox="1">
            <a:spLocks noGrp="1"/>
          </p:cNvSpPr>
          <p:nvPr>
            <p:ph type="ctrTitle"/>
          </p:nvPr>
        </p:nvSpPr>
        <p:spPr>
          <a:xfrm>
            <a:off x="4945700" y="1504667"/>
            <a:ext cx="6295200" cy="32564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2"/>
          </p:nvPr>
        </p:nvSpPr>
        <p:spPr>
          <a:xfrm>
            <a:off x="4945700" y="5567567"/>
            <a:ext cx="56012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vl1pPr>
            <a:lvl2pPr lvl="1"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654343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8" name="Google Shape;18;p4"/>
          <p:cNvSpPr txBox="1">
            <a:spLocks noGrp="1"/>
          </p:cNvSpPr>
          <p:nvPr>
            <p:ph type="body" idx="1"/>
          </p:nvPr>
        </p:nvSpPr>
        <p:spPr>
          <a:xfrm>
            <a:off x="950967" y="1698000"/>
            <a:ext cx="10290000" cy="4446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Font typeface="Livvic"/>
              <a:buAutoNum type="arabicPeriod"/>
              <a:defRPr sz="1600"/>
            </a:lvl1pPr>
            <a:lvl2pPr marL="1219170" lvl="1" indent="-406390">
              <a:spcBef>
                <a:spcPts val="0"/>
              </a:spcBef>
              <a:spcAft>
                <a:spcPts val="0"/>
              </a:spcAft>
              <a:buSzPts val="1200"/>
              <a:buFont typeface="Roboto Condensed Light"/>
              <a:buAutoNum type="alphaLcPeriod"/>
              <a:defRPr sz="1600"/>
            </a:lvl2pPr>
            <a:lvl3pPr marL="1828754" lvl="2" indent="-406390">
              <a:spcBef>
                <a:spcPts val="0"/>
              </a:spcBef>
              <a:spcAft>
                <a:spcPts val="0"/>
              </a:spcAft>
              <a:buSzPts val="1200"/>
              <a:buFont typeface="Roboto Condensed Light"/>
              <a:buAutoNum type="romanLcPeriod"/>
              <a:defRPr sz="1600"/>
            </a:lvl3pPr>
            <a:lvl4pPr marL="2438339" lvl="3" indent="-406390">
              <a:spcBef>
                <a:spcPts val="0"/>
              </a:spcBef>
              <a:spcAft>
                <a:spcPts val="0"/>
              </a:spcAft>
              <a:buSzPts val="1200"/>
              <a:buFont typeface="Roboto Condensed Light"/>
              <a:buAutoNum type="arabicPeriod"/>
              <a:defRPr sz="1600"/>
            </a:lvl4pPr>
            <a:lvl5pPr marL="3047924" lvl="4" indent="-406390">
              <a:spcBef>
                <a:spcPts val="0"/>
              </a:spcBef>
              <a:spcAft>
                <a:spcPts val="0"/>
              </a:spcAft>
              <a:buSzPts val="1200"/>
              <a:buFont typeface="Roboto Condensed Light"/>
              <a:buAutoNum type="alphaLcPeriod"/>
              <a:defRPr sz="1600"/>
            </a:lvl5pPr>
            <a:lvl6pPr marL="3657509" lvl="5" indent="-406390">
              <a:spcBef>
                <a:spcPts val="0"/>
              </a:spcBef>
              <a:spcAft>
                <a:spcPts val="0"/>
              </a:spcAft>
              <a:buSzPts val="1200"/>
              <a:buFont typeface="Roboto Condensed Light"/>
              <a:buAutoNum type="romanLcPeriod"/>
              <a:defRPr sz="1600"/>
            </a:lvl6pPr>
            <a:lvl7pPr marL="4267093" lvl="6" indent="-406390">
              <a:spcBef>
                <a:spcPts val="0"/>
              </a:spcBef>
              <a:spcAft>
                <a:spcPts val="0"/>
              </a:spcAft>
              <a:buSzPts val="1200"/>
              <a:buFont typeface="Roboto Condensed Light"/>
              <a:buAutoNum type="arabicPeriod"/>
              <a:defRPr sz="1600"/>
            </a:lvl7pPr>
            <a:lvl8pPr marL="4876678" lvl="7" indent="-406390">
              <a:spcBef>
                <a:spcPts val="0"/>
              </a:spcBef>
              <a:spcAft>
                <a:spcPts val="0"/>
              </a:spcAft>
              <a:buSzPts val="1200"/>
              <a:buFont typeface="Roboto Condensed Light"/>
              <a:buAutoNum type="alphaLcPeriod"/>
              <a:defRPr sz="1600"/>
            </a:lvl8pPr>
            <a:lvl9pPr marL="5486263" lvl="8" indent="-406390">
              <a:spcBef>
                <a:spcPts val="0"/>
              </a:spcBef>
              <a:spcAft>
                <a:spcPts val="0"/>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4280976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
        <p:cNvGrpSpPr/>
        <p:nvPr/>
      </p:nvGrpSpPr>
      <p:grpSpPr>
        <a:xfrm>
          <a:off x="0" y="0"/>
          <a:ext cx="0" cy="0"/>
          <a:chOff x="0" y="0"/>
          <a:chExt cx="0" cy="0"/>
        </a:xfrm>
      </p:grpSpPr>
      <p:sp>
        <p:nvSpPr>
          <p:cNvPr id="20" name="Google Shape;20;p5"/>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Tree>
    <p:extLst>
      <p:ext uri="{BB962C8B-B14F-4D97-AF65-F5344CB8AC3E}">
        <p14:creationId xmlns:p14="http://schemas.microsoft.com/office/powerpoint/2010/main" val="2902283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6"/>
          <p:cNvSpPr txBox="1">
            <a:spLocks noGrp="1"/>
          </p:cNvSpPr>
          <p:nvPr>
            <p:ph type="subTitle" idx="1"/>
          </p:nvPr>
        </p:nvSpPr>
        <p:spPr>
          <a:xfrm>
            <a:off x="1560567" y="3119067"/>
            <a:ext cx="2609200" cy="7608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4000">
                <a:solidFill>
                  <a:schemeClr val="dk1"/>
                </a:solidFill>
                <a:latin typeface="Fredoka One"/>
                <a:ea typeface="Fredoka One"/>
                <a:cs typeface="Fredoka One"/>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5" name="Google Shape;25;p6"/>
          <p:cNvSpPr txBox="1">
            <a:spLocks noGrp="1"/>
          </p:cNvSpPr>
          <p:nvPr>
            <p:ph type="subTitle" idx="2"/>
          </p:nvPr>
        </p:nvSpPr>
        <p:spPr>
          <a:xfrm>
            <a:off x="15605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 name="Google Shape;26;p6"/>
          <p:cNvSpPr txBox="1">
            <a:spLocks noGrp="1"/>
          </p:cNvSpPr>
          <p:nvPr>
            <p:ph type="subTitle" idx="3"/>
          </p:nvPr>
        </p:nvSpPr>
        <p:spPr>
          <a:xfrm>
            <a:off x="8022167" y="3119067"/>
            <a:ext cx="2609200" cy="76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7" name="Google Shape;27;p6"/>
          <p:cNvSpPr txBox="1">
            <a:spLocks noGrp="1"/>
          </p:cNvSpPr>
          <p:nvPr>
            <p:ph type="subTitle" idx="4"/>
          </p:nvPr>
        </p:nvSpPr>
        <p:spPr>
          <a:xfrm>
            <a:off x="80221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239444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7"/>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7">
            <a:hlinkClick r:id="rId2" action="ppaction://hlinksldjump"/>
          </p:cNvPr>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Tree>
    <p:extLst>
      <p:ext uri="{BB962C8B-B14F-4D97-AF65-F5344CB8AC3E}">
        <p14:creationId xmlns:p14="http://schemas.microsoft.com/office/powerpoint/2010/main" val="3732382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A00D747-F737-4A35-9A05-1CFF20A2019F}"/>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FB4E355C-9E89-4981-B92C-A809A12C62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5C3CDE9-0C70-413A-90E0-49548678464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56498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ame 2">
  <p:cSld name="Game 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612825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42" name="Google Shape;42;p10"/>
          <p:cNvSpPr txBox="1">
            <a:spLocks noGrp="1"/>
          </p:cNvSpPr>
          <p:nvPr>
            <p:ph type="subTitle" idx="1"/>
          </p:nvPr>
        </p:nvSpPr>
        <p:spPr>
          <a:xfrm>
            <a:off x="4791400"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 name="Google Shape;43;p10"/>
          <p:cNvSpPr txBox="1">
            <a:spLocks noGrp="1"/>
          </p:cNvSpPr>
          <p:nvPr>
            <p:ph type="subTitle" idx="2"/>
          </p:nvPr>
        </p:nvSpPr>
        <p:spPr>
          <a:xfrm>
            <a:off x="4791400"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4" name="Google Shape;44;p10"/>
          <p:cNvSpPr txBox="1">
            <a:spLocks noGrp="1"/>
          </p:cNvSpPr>
          <p:nvPr>
            <p:ph type="subTitle" idx="3"/>
          </p:nvPr>
        </p:nvSpPr>
        <p:spPr>
          <a:xfrm>
            <a:off x="8159367"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5" name="Google Shape;45;p10"/>
          <p:cNvSpPr txBox="1">
            <a:spLocks noGrp="1"/>
          </p:cNvSpPr>
          <p:nvPr>
            <p:ph type="subTitle" idx="4"/>
          </p:nvPr>
        </p:nvSpPr>
        <p:spPr>
          <a:xfrm>
            <a:off x="8159367"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6" name="Google Shape;46;p10"/>
          <p:cNvSpPr txBox="1">
            <a:spLocks noGrp="1"/>
          </p:cNvSpPr>
          <p:nvPr>
            <p:ph type="subTitle" idx="5"/>
          </p:nvPr>
        </p:nvSpPr>
        <p:spPr>
          <a:xfrm>
            <a:off x="1423433"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7" name="Google Shape;47;p10"/>
          <p:cNvSpPr txBox="1">
            <a:spLocks noGrp="1"/>
          </p:cNvSpPr>
          <p:nvPr>
            <p:ph type="subTitle" idx="6"/>
          </p:nvPr>
        </p:nvSpPr>
        <p:spPr>
          <a:xfrm>
            <a:off x="1423433"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79072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2106600" y="2515233"/>
            <a:ext cx="7978800" cy="1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400">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0" name="Google Shape;50;p11"/>
          <p:cNvSpPr txBox="1">
            <a:spLocks noGrp="1"/>
          </p:cNvSpPr>
          <p:nvPr>
            <p:ph type="title"/>
          </p:nvPr>
        </p:nvSpPr>
        <p:spPr>
          <a:xfrm>
            <a:off x="950967" y="450100"/>
            <a:ext cx="10290000" cy="1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51" name="Google Shape;51;p11"/>
          <p:cNvSpPr/>
          <p:nvPr/>
        </p:nvSpPr>
        <p:spPr>
          <a:xfrm>
            <a:off x="-14667" y="-10633"/>
            <a:ext cx="12192000" cy="153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082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column text 3">
  <p:cSld name="One-column text 3">
    <p:bg>
      <p:bgPr>
        <a:solidFill>
          <a:schemeClr val="accent5"/>
        </a:solidFill>
        <a:effectLst/>
      </p:bgPr>
    </p:bg>
    <p:spTree>
      <p:nvGrpSpPr>
        <p:cNvPr id="1" name="Shape 52"/>
        <p:cNvGrpSpPr/>
        <p:nvPr/>
      </p:nvGrpSpPr>
      <p:grpSpPr>
        <a:xfrm>
          <a:off x="0" y="0"/>
          <a:ext cx="0" cy="0"/>
          <a:chOff x="0" y="0"/>
          <a:chExt cx="0" cy="0"/>
        </a:xfrm>
      </p:grpSpPr>
      <p:grpSp>
        <p:nvGrpSpPr>
          <p:cNvPr id="53" name="Google Shape;53;p12"/>
          <p:cNvGrpSpPr/>
          <p:nvPr/>
        </p:nvGrpSpPr>
        <p:grpSpPr>
          <a:xfrm flipH="1">
            <a:off x="5302470" y="-106389"/>
            <a:ext cx="7123588" cy="6964700"/>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12"/>
          <p:cNvSpPr txBox="1">
            <a:spLocks noGrp="1"/>
          </p:cNvSpPr>
          <p:nvPr>
            <p:ph type="subTitle" idx="1"/>
          </p:nvPr>
        </p:nvSpPr>
        <p:spPr>
          <a:xfrm flipH="1">
            <a:off x="7341431" y="3347867"/>
            <a:ext cx="3799600" cy="16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a:p>
        </p:txBody>
      </p:sp>
      <p:sp>
        <p:nvSpPr>
          <p:cNvPr id="58" name="Google Shape;58;p12"/>
          <p:cNvSpPr txBox="1">
            <a:spLocks noGrp="1"/>
          </p:cNvSpPr>
          <p:nvPr>
            <p:ph type="title"/>
          </p:nvPr>
        </p:nvSpPr>
        <p:spPr>
          <a:xfrm flipH="1">
            <a:off x="7341433" y="1900933"/>
            <a:ext cx="3799600" cy="10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321035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column text 4">
  <p:cSld name="One-column text 4">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074067" y="2568233"/>
            <a:ext cx="3189200" cy="357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KoHo Medium"/>
                <a:ea typeface="KoHo Medium"/>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61" name="Google Shape;61;p13"/>
          <p:cNvSpPr txBox="1">
            <a:spLocks noGrp="1"/>
          </p:cNvSpPr>
          <p:nvPr>
            <p:ph type="title"/>
          </p:nvPr>
        </p:nvSpPr>
        <p:spPr>
          <a:xfrm>
            <a:off x="924600" y="450100"/>
            <a:ext cx="10342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62" name="Google Shape;62;p13"/>
          <p:cNvGrpSpPr/>
          <p:nvPr/>
        </p:nvGrpSpPr>
        <p:grpSpPr>
          <a:xfrm>
            <a:off x="-52" y="1966973"/>
            <a:ext cx="1821243" cy="4884849"/>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2386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3512200" y="2088900"/>
            <a:ext cx="5167600" cy="12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 name="Google Shape;71;p14"/>
          <p:cNvSpPr txBox="1">
            <a:spLocks noGrp="1"/>
          </p:cNvSpPr>
          <p:nvPr>
            <p:ph type="title"/>
          </p:nvPr>
        </p:nvSpPr>
        <p:spPr>
          <a:xfrm>
            <a:off x="2671600" y="450100"/>
            <a:ext cx="6848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72" name="Google Shape;72;p14"/>
          <p:cNvGrpSpPr/>
          <p:nvPr/>
        </p:nvGrpSpPr>
        <p:grpSpPr>
          <a:xfrm>
            <a:off x="10370815" y="1966973"/>
            <a:ext cx="1821243" cy="4884849"/>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14"/>
          <p:cNvGrpSpPr/>
          <p:nvPr/>
        </p:nvGrpSpPr>
        <p:grpSpPr>
          <a:xfrm>
            <a:off x="-52" y="1966973"/>
            <a:ext cx="1821243" cy="4884849"/>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1663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accent2"/>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3386667" y="3629309"/>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8" name="Google Shape;88;p15"/>
          <p:cNvSpPr txBox="1">
            <a:spLocks noGrp="1"/>
          </p:cNvSpPr>
          <p:nvPr>
            <p:ph type="title" hasCustomPrompt="1"/>
          </p:nvPr>
        </p:nvSpPr>
        <p:spPr>
          <a:xfrm>
            <a:off x="3386600" y="2969751"/>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89" name="Google Shape;89;p15"/>
          <p:cNvSpPr txBox="1">
            <a:spLocks noGrp="1"/>
          </p:cNvSpPr>
          <p:nvPr>
            <p:ph type="subTitle" idx="2"/>
          </p:nvPr>
        </p:nvSpPr>
        <p:spPr>
          <a:xfrm>
            <a:off x="3386667" y="1713792"/>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0" name="Google Shape;90;p15"/>
          <p:cNvSpPr txBox="1">
            <a:spLocks noGrp="1"/>
          </p:cNvSpPr>
          <p:nvPr>
            <p:ph type="title" idx="3" hasCustomPrompt="1"/>
          </p:nvPr>
        </p:nvSpPr>
        <p:spPr>
          <a:xfrm>
            <a:off x="3386600" y="1054233"/>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91" name="Google Shape;91;p15"/>
          <p:cNvSpPr txBox="1">
            <a:spLocks noGrp="1"/>
          </p:cNvSpPr>
          <p:nvPr>
            <p:ph type="subTitle" idx="4"/>
          </p:nvPr>
        </p:nvSpPr>
        <p:spPr>
          <a:xfrm>
            <a:off x="3386667" y="5544825"/>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2" name="Google Shape;92;p15"/>
          <p:cNvSpPr txBox="1">
            <a:spLocks noGrp="1"/>
          </p:cNvSpPr>
          <p:nvPr>
            <p:ph type="title" idx="5" hasCustomPrompt="1"/>
          </p:nvPr>
        </p:nvSpPr>
        <p:spPr>
          <a:xfrm>
            <a:off x="3386600" y="4885267"/>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grpSp>
        <p:nvGrpSpPr>
          <p:cNvPr id="93" name="Google Shape;93;p15"/>
          <p:cNvGrpSpPr/>
          <p:nvPr/>
        </p:nvGrpSpPr>
        <p:grpSpPr>
          <a:xfrm rot="10800000" flipH="1">
            <a:off x="9" y="-10"/>
            <a:ext cx="1821243" cy="4884849"/>
            <a:chOff x="2827800" y="238125"/>
            <a:chExt cx="1946050" cy="5219600"/>
          </a:xfrm>
        </p:grpSpPr>
        <p:sp>
          <p:nvSpPr>
            <p:cNvPr id="94" name="Google Shape;94;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7" name="Google Shape;97;p15"/>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98" name="Google Shape;98;p15"/>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5"/>
          <p:cNvGrpSpPr/>
          <p:nvPr/>
        </p:nvGrpSpPr>
        <p:grpSpPr>
          <a:xfrm>
            <a:off x="10370815" y="1966973"/>
            <a:ext cx="1821243" cy="4884849"/>
            <a:chOff x="7778111" y="1475229"/>
            <a:chExt cx="1365932" cy="3663637"/>
          </a:xfrm>
        </p:grpSpPr>
        <p:grpSp>
          <p:nvGrpSpPr>
            <p:cNvPr id="100" name="Google Shape;100;p15"/>
            <p:cNvGrpSpPr/>
            <p:nvPr/>
          </p:nvGrpSpPr>
          <p:grpSpPr>
            <a:xfrm flipH="1">
              <a:off x="7778111" y="1475229"/>
              <a:ext cx="1365932" cy="3663637"/>
              <a:chOff x="2827800" y="238125"/>
              <a:chExt cx="1946050" cy="5219600"/>
            </a:xfrm>
          </p:grpSpPr>
          <p:sp>
            <p:nvSpPr>
              <p:cNvPr id="101" name="Google Shape;101;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4" name="Google Shape;104;p15"/>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05" name="Google Shape;105;p15"/>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3880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950967" y="1825100"/>
            <a:ext cx="9491200" cy="252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1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grpSp>
        <p:nvGrpSpPr>
          <p:cNvPr id="108" name="Google Shape;108;p16"/>
          <p:cNvGrpSpPr/>
          <p:nvPr/>
        </p:nvGrpSpPr>
        <p:grpSpPr>
          <a:xfrm flipH="1">
            <a:off x="10383609" y="-1458877"/>
            <a:ext cx="1821243" cy="4884849"/>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 name="Google Shape;112;p16"/>
          <p:cNvCxnSpPr/>
          <p:nvPr/>
        </p:nvCxnSpPr>
        <p:spPr>
          <a:xfrm>
            <a:off x="10608076" y="1816172"/>
            <a:ext cx="10604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11312067" y="252955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16"/>
          <p:cNvGrpSpPr/>
          <p:nvPr/>
        </p:nvGrpSpPr>
        <p:grpSpPr>
          <a:xfrm flipH="1">
            <a:off x="10383609" y="3760177"/>
            <a:ext cx="1821243" cy="4556712"/>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7" name="Google Shape;117;p16"/>
          <p:cNvCxnSpPr/>
          <p:nvPr/>
        </p:nvCxnSpPr>
        <p:spPr>
          <a:xfrm>
            <a:off x="10608076" y="6707088"/>
            <a:ext cx="10604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11312067" y="7420467"/>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6"/>
          <p:cNvSpPr txBox="1">
            <a:spLocks noGrp="1"/>
          </p:cNvSpPr>
          <p:nvPr>
            <p:ph type="title"/>
          </p:nvPr>
        </p:nvSpPr>
        <p:spPr>
          <a:xfrm>
            <a:off x="950967" y="4346300"/>
            <a:ext cx="5873600" cy="686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867"/>
            </a:lvl1pPr>
            <a:lvl2pPr lvl="1">
              <a:spcBef>
                <a:spcPts val="0"/>
              </a:spcBef>
              <a:spcAft>
                <a:spcPts val="0"/>
              </a:spcAft>
              <a:buSzPts val="1400"/>
              <a:buNone/>
              <a:defRPr sz="1867"/>
            </a:lvl2pPr>
            <a:lvl3pPr lvl="2">
              <a:spcBef>
                <a:spcPts val="0"/>
              </a:spcBef>
              <a:spcAft>
                <a:spcPts val="0"/>
              </a:spcAft>
              <a:buSzPts val="1400"/>
              <a:buNone/>
              <a:defRPr sz="1867"/>
            </a:lvl3pPr>
            <a:lvl4pPr lvl="3">
              <a:spcBef>
                <a:spcPts val="0"/>
              </a:spcBef>
              <a:spcAft>
                <a:spcPts val="0"/>
              </a:spcAft>
              <a:buSzPts val="1400"/>
              <a:buNone/>
              <a:defRPr sz="1867"/>
            </a:lvl4pPr>
            <a:lvl5pPr lvl="4">
              <a:spcBef>
                <a:spcPts val="0"/>
              </a:spcBef>
              <a:spcAft>
                <a:spcPts val="0"/>
              </a:spcAft>
              <a:buSzPts val="1400"/>
              <a:buNone/>
              <a:defRPr sz="1867"/>
            </a:lvl5pPr>
            <a:lvl6pPr lvl="5">
              <a:spcBef>
                <a:spcPts val="0"/>
              </a:spcBef>
              <a:spcAft>
                <a:spcPts val="0"/>
              </a:spcAft>
              <a:buSzPts val="1400"/>
              <a:buNone/>
              <a:defRPr sz="1867"/>
            </a:lvl6pPr>
            <a:lvl7pPr lvl="6">
              <a:spcBef>
                <a:spcPts val="0"/>
              </a:spcBef>
              <a:spcAft>
                <a:spcPts val="0"/>
              </a:spcAft>
              <a:buSzPts val="1400"/>
              <a:buNone/>
              <a:defRPr sz="1867"/>
            </a:lvl7pPr>
            <a:lvl8pPr lvl="7">
              <a:spcBef>
                <a:spcPts val="0"/>
              </a:spcBef>
              <a:spcAft>
                <a:spcPts val="0"/>
              </a:spcAft>
              <a:buSzPts val="1400"/>
              <a:buNone/>
              <a:defRPr sz="1867"/>
            </a:lvl8pPr>
            <a:lvl9pPr lvl="8">
              <a:spcBef>
                <a:spcPts val="0"/>
              </a:spcBef>
              <a:spcAft>
                <a:spcPts val="0"/>
              </a:spcAft>
              <a:buSzPts val="1400"/>
              <a:buNone/>
              <a:defRPr sz="1867"/>
            </a:lvl9pPr>
          </a:lstStyle>
          <a:p>
            <a:endParaRPr/>
          </a:p>
        </p:txBody>
      </p:sp>
    </p:spTree>
    <p:extLst>
      <p:ext uri="{BB962C8B-B14F-4D97-AF65-F5344CB8AC3E}">
        <p14:creationId xmlns:p14="http://schemas.microsoft.com/office/powerpoint/2010/main" val="3357992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950967" y="1759700"/>
            <a:ext cx="4135200" cy="20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7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22" name="Google Shape;122;p17"/>
          <p:cNvSpPr txBox="1">
            <a:spLocks noGrp="1"/>
          </p:cNvSpPr>
          <p:nvPr>
            <p:ph type="subTitle" idx="1"/>
          </p:nvPr>
        </p:nvSpPr>
        <p:spPr>
          <a:xfrm>
            <a:off x="950967" y="3800903"/>
            <a:ext cx="3682000" cy="12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9093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23"/>
        <p:cNvGrpSpPr/>
        <p:nvPr/>
      </p:nvGrpSpPr>
      <p:grpSpPr>
        <a:xfrm>
          <a:off x="0" y="0"/>
          <a:ext cx="0" cy="0"/>
          <a:chOff x="0" y="0"/>
          <a:chExt cx="0" cy="0"/>
        </a:xfrm>
      </p:grpSpPr>
      <p:grpSp>
        <p:nvGrpSpPr>
          <p:cNvPr id="124" name="Google Shape;124;p18"/>
          <p:cNvGrpSpPr/>
          <p:nvPr/>
        </p:nvGrpSpPr>
        <p:grpSpPr>
          <a:xfrm>
            <a:off x="0" y="-397532"/>
            <a:ext cx="4711680" cy="3850848"/>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18"/>
          <p:cNvGrpSpPr/>
          <p:nvPr/>
        </p:nvGrpSpPr>
        <p:grpSpPr>
          <a:xfrm flipH="1">
            <a:off x="9581691" y="4213227"/>
            <a:ext cx="2610304" cy="3863067"/>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8"/>
          <p:cNvSpPr txBox="1">
            <a:spLocks noGrp="1"/>
          </p:cNvSpPr>
          <p:nvPr>
            <p:ph type="title"/>
          </p:nvPr>
        </p:nvSpPr>
        <p:spPr>
          <a:xfrm>
            <a:off x="838200" y="592695"/>
            <a:ext cx="2869600" cy="2418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3333"/>
            </a:lvl1pPr>
            <a:lvl2pPr lvl="1">
              <a:spcBef>
                <a:spcPts val="0"/>
              </a:spcBef>
              <a:spcAft>
                <a:spcPts val="0"/>
              </a:spcAft>
              <a:buSzPts val="4800"/>
              <a:buNone/>
              <a:defRPr>
                <a:latin typeface="Mali"/>
                <a:ea typeface="Mali"/>
                <a:cs typeface="Mali"/>
                <a:sym typeface="Mali"/>
              </a:defRPr>
            </a:lvl2pPr>
            <a:lvl3pPr lvl="2">
              <a:spcBef>
                <a:spcPts val="0"/>
              </a:spcBef>
              <a:spcAft>
                <a:spcPts val="0"/>
              </a:spcAft>
              <a:buSzPts val="4800"/>
              <a:buNone/>
              <a:defRPr>
                <a:latin typeface="Mali"/>
                <a:ea typeface="Mali"/>
                <a:cs typeface="Mali"/>
                <a:sym typeface="Mali"/>
              </a:defRPr>
            </a:lvl3pPr>
            <a:lvl4pPr lvl="3">
              <a:spcBef>
                <a:spcPts val="0"/>
              </a:spcBef>
              <a:spcAft>
                <a:spcPts val="0"/>
              </a:spcAft>
              <a:buSzPts val="4800"/>
              <a:buNone/>
              <a:defRPr>
                <a:latin typeface="Mali"/>
                <a:ea typeface="Mali"/>
                <a:cs typeface="Mali"/>
                <a:sym typeface="Mali"/>
              </a:defRPr>
            </a:lvl4pPr>
            <a:lvl5pPr lvl="4">
              <a:spcBef>
                <a:spcPts val="0"/>
              </a:spcBef>
              <a:spcAft>
                <a:spcPts val="0"/>
              </a:spcAft>
              <a:buSzPts val="4800"/>
              <a:buNone/>
              <a:defRPr>
                <a:latin typeface="Mali"/>
                <a:ea typeface="Mali"/>
                <a:cs typeface="Mali"/>
                <a:sym typeface="Mali"/>
              </a:defRPr>
            </a:lvl5pPr>
            <a:lvl6pPr lvl="5">
              <a:spcBef>
                <a:spcPts val="0"/>
              </a:spcBef>
              <a:spcAft>
                <a:spcPts val="0"/>
              </a:spcAft>
              <a:buSzPts val="4800"/>
              <a:buNone/>
              <a:defRPr>
                <a:latin typeface="Mali"/>
                <a:ea typeface="Mali"/>
                <a:cs typeface="Mali"/>
                <a:sym typeface="Mali"/>
              </a:defRPr>
            </a:lvl6pPr>
            <a:lvl7pPr lvl="6">
              <a:spcBef>
                <a:spcPts val="0"/>
              </a:spcBef>
              <a:spcAft>
                <a:spcPts val="0"/>
              </a:spcAft>
              <a:buSzPts val="4800"/>
              <a:buNone/>
              <a:defRPr>
                <a:latin typeface="Mali"/>
                <a:ea typeface="Mali"/>
                <a:cs typeface="Mali"/>
                <a:sym typeface="Mali"/>
              </a:defRPr>
            </a:lvl7pPr>
            <a:lvl8pPr lvl="7">
              <a:spcBef>
                <a:spcPts val="0"/>
              </a:spcBef>
              <a:spcAft>
                <a:spcPts val="0"/>
              </a:spcAft>
              <a:buSzPts val="4800"/>
              <a:buNone/>
              <a:defRPr>
                <a:latin typeface="Mali"/>
                <a:ea typeface="Mali"/>
                <a:cs typeface="Mali"/>
                <a:sym typeface="Mali"/>
              </a:defRPr>
            </a:lvl8pPr>
            <a:lvl9pPr lvl="8">
              <a:spcBef>
                <a:spcPts val="0"/>
              </a:spcBef>
              <a:spcAft>
                <a:spcPts val="0"/>
              </a:spcAft>
              <a:buSzPts val="4800"/>
              <a:buNone/>
              <a:defRPr>
                <a:latin typeface="Mali"/>
                <a:ea typeface="Mali"/>
                <a:cs typeface="Mali"/>
                <a:sym typeface="Mali"/>
              </a:defRPr>
            </a:lvl9pPr>
          </a:lstStyle>
          <a:p>
            <a:endParaRPr/>
          </a:p>
        </p:txBody>
      </p:sp>
    </p:spTree>
    <p:extLst>
      <p:ext uri="{BB962C8B-B14F-4D97-AF65-F5344CB8AC3E}">
        <p14:creationId xmlns:p14="http://schemas.microsoft.com/office/powerpoint/2010/main" val="2378385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345C7EA-397C-4CDF-848F-A6538A160A30}"/>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8" name="Chỗ dành sẵn cho Chân trang 7">
            <a:extLst>
              <a:ext uri="{FF2B5EF4-FFF2-40B4-BE49-F238E27FC236}">
                <a16:creationId xmlns:a16="http://schemas.microsoft.com/office/drawing/2014/main" xmlns="" id="{1257059A-9482-4E12-ACA0-E7F691FA27A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E40349B7-B99E-4903-B0BB-F59AE9B45EB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89324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2249400" y="1372184"/>
            <a:ext cx="7693200" cy="18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105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134" name="Google Shape;134;p19"/>
          <p:cNvSpPr txBox="1">
            <a:spLocks noGrp="1"/>
          </p:cNvSpPr>
          <p:nvPr>
            <p:ph type="subTitle" idx="1"/>
          </p:nvPr>
        </p:nvSpPr>
        <p:spPr>
          <a:xfrm>
            <a:off x="2249400" y="3191400"/>
            <a:ext cx="7693200" cy="544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556989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61755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6"/>
        <p:cNvGrpSpPr/>
        <p:nvPr/>
      </p:nvGrpSpPr>
      <p:grpSpPr>
        <a:xfrm>
          <a:off x="0" y="0"/>
          <a:ext cx="0" cy="0"/>
          <a:chOff x="0" y="0"/>
          <a:chExt cx="0" cy="0"/>
        </a:xfrm>
      </p:grpSpPr>
      <p:sp>
        <p:nvSpPr>
          <p:cNvPr id="137" name="Google Shape;137;p21"/>
          <p:cNvSpPr txBox="1"/>
          <p:nvPr/>
        </p:nvSpPr>
        <p:spPr>
          <a:xfrm>
            <a:off x="3441767" y="4779167"/>
            <a:ext cx="5308400" cy="11096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 sz="2400">
                <a:solidFill>
                  <a:schemeClr val="dk1"/>
                </a:solidFill>
                <a:latin typeface="KoHo Medium"/>
                <a:ea typeface="KoHo Medium"/>
                <a:cs typeface="KoHo Medium"/>
                <a:sym typeface="KoHo Medium"/>
              </a:rPr>
              <a:t>CREDITS: This presentation template was created by </a:t>
            </a:r>
            <a:r>
              <a:rPr lang="en" sz="2400" b="1">
                <a:solidFill>
                  <a:schemeClr val="dk1"/>
                </a:solidFill>
                <a:uFill>
                  <a:noFill/>
                </a:uFill>
                <a:latin typeface="KoHo"/>
                <a:ea typeface="KoHo"/>
                <a:cs typeface="KoHo"/>
                <a:sym typeface="KoHo"/>
                <a:hlinkClick r:id="rId2">
                  <a:extLst>
                    <a:ext uri="{A12FA001-AC4F-418D-AE19-62706E023703}">
                      <ahyp:hlinkClr xmlns:ahyp="http://schemas.microsoft.com/office/drawing/2018/hyperlinkcolor" xmlns="" val="tx"/>
                    </a:ext>
                  </a:extLst>
                </a:hlinkClick>
              </a:rPr>
              <a:t>Slidesgo</a:t>
            </a:r>
            <a:r>
              <a:rPr lang="en" sz="2400">
                <a:solidFill>
                  <a:schemeClr val="dk1"/>
                </a:solidFill>
                <a:latin typeface="KoHo Medium"/>
                <a:ea typeface="KoHo Medium"/>
                <a:cs typeface="KoHo Medium"/>
                <a:sym typeface="KoHo Medium"/>
              </a:rPr>
              <a:t>, including icons by </a:t>
            </a:r>
            <a:r>
              <a:rPr lang="en" sz="2400" b="1">
                <a:solidFill>
                  <a:schemeClr val="dk1"/>
                </a:solidFill>
                <a:uFill>
                  <a:noFill/>
                </a:uFill>
                <a:latin typeface="KoHo"/>
                <a:ea typeface="KoHo"/>
                <a:cs typeface="KoHo"/>
                <a:sym typeface="KoHo"/>
                <a:hlinkClick r:id="rId3">
                  <a:extLst>
                    <a:ext uri="{A12FA001-AC4F-418D-AE19-62706E023703}">
                      <ahyp:hlinkClr xmlns:ahyp="http://schemas.microsoft.com/office/drawing/2018/hyperlinkcolor" xmlns="" val="tx"/>
                    </a:ext>
                  </a:extLst>
                </a:hlinkClick>
              </a:rPr>
              <a:t>Flaticon</a:t>
            </a:r>
            <a:r>
              <a:rPr lang="en" sz="2400">
                <a:solidFill>
                  <a:schemeClr val="dk1"/>
                </a:solidFill>
                <a:latin typeface="KoHo Medium"/>
                <a:ea typeface="KoHo Medium"/>
                <a:cs typeface="KoHo Medium"/>
                <a:sym typeface="KoHo Medium"/>
              </a:rPr>
              <a:t>, and infographics &amp; images by </a:t>
            </a:r>
            <a:r>
              <a:rPr lang="en" sz="2400" b="1">
                <a:solidFill>
                  <a:schemeClr val="dk1"/>
                </a:solidFill>
                <a:uFill>
                  <a:noFill/>
                </a:uFill>
                <a:latin typeface="KoHo"/>
                <a:ea typeface="KoHo"/>
                <a:cs typeface="KoHo"/>
                <a:sym typeface="KoHo"/>
                <a:hlinkClick r:id="rId4">
                  <a:extLst>
                    <a:ext uri="{A12FA001-AC4F-418D-AE19-62706E023703}">
                      <ahyp:hlinkClr xmlns:ahyp="http://schemas.microsoft.com/office/drawing/2018/hyperlinkcolor" xmlns="" val="tx"/>
                    </a:ext>
                  </a:extLst>
                </a:hlinkClick>
              </a:rPr>
              <a:t>Freepik</a:t>
            </a:r>
            <a:endParaRPr sz="2400" b="1">
              <a:solidFill>
                <a:schemeClr val="dk1"/>
              </a:solidFill>
              <a:latin typeface="KoHo"/>
              <a:ea typeface="KoHo"/>
              <a:cs typeface="KoHo"/>
              <a:sym typeface="KoHo"/>
            </a:endParaRPr>
          </a:p>
        </p:txBody>
      </p:sp>
      <p:sp>
        <p:nvSpPr>
          <p:cNvPr id="138" name="Google Shape;138;p21"/>
          <p:cNvSpPr txBox="1">
            <a:spLocks noGrp="1"/>
          </p:cNvSpPr>
          <p:nvPr>
            <p:ph type="title"/>
          </p:nvPr>
        </p:nvSpPr>
        <p:spPr>
          <a:xfrm>
            <a:off x="951000" y="719344"/>
            <a:ext cx="10290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4800"/>
              <a:buNone/>
              <a:defRPr>
                <a:latin typeface="Mali"/>
                <a:ea typeface="Mali"/>
                <a:cs typeface="Mali"/>
                <a:sym typeface="Mali"/>
              </a:defRPr>
            </a:lvl2pPr>
            <a:lvl3pPr lvl="2" algn="ctr">
              <a:spcBef>
                <a:spcPts val="0"/>
              </a:spcBef>
              <a:spcAft>
                <a:spcPts val="0"/>
              </a:spcAft>
              <a:buSzPts val="4800"/>
              <a:buNone/>
              <a:defRPr>
                <a:latin typeface="Mali"/>
                <a:ea typeface="Mali"/>
                <a:cs typeface="Mali"/>
                <a:sym typeface="Mali"/>
              </a:defRPr>
            </a:lvl3pPr>
            <a:lvl4pPr lvl="3" algn="ctr">
              <a:spcBef>
                <a:spcPts val="0"/>
              </a:spcBef>
              <a:spcAft>
                <a:spcPts val="0"/>
              </a:spcAft>
              <a:buSzPts val="4800"/>
              <a:buNone/>
              <a:defRPr>
                <a:latin typeface="Mali"/>
                <a:ea typeface="Mali"/>
                <a:cs typeface="Mali"/>
                <a:sym typeface="Mali"/>
              </a:defRPr>
            </a:lvl4pPr>
            <a:lvl5pPr lvl="4" algn="ctr">
              <a:spcBef>
                <a:spcPts val="0"/>
              </a:spcBef>
              <a:spcAft>
                <a:spcPts val="0"/>
              </a:spcAft>
              <a:buSzPts val="4800"/>
              <a:buNone/>
              <a:defRPr>
                <a:latin typeface="Mali"/>
                <a:ea typeface="Mali"/>
                <a:cs typeface="Mali"/>
                <a:sym typeface="Mali"/>
              </a:defRPr>
            </a:lvl5pPr>
            <a:lvl6pPr lvl="5" algn="ctr">
              <a:spcBef>
                <a:spcPts val="0"/>
              </a:spcBef>
              <a:spcAft>
                <a:spcPts val="0"/>
              </a:spcAft>
              <a:buSzPts val="4800"/>
              <a:buNone/>
              <a:defRPr>
                <a:latin typeface="Mali"/>
                <a:ea typeface="Mali"/>
                <a:cs typeface="Mali"/>
                <a:sym typeface="Mali"/>
              </a:defRPr>
            </a:lvl6pPr>
            <a:lvl7pPr lvl="6" algn="ctr">
              <a:spcBef>
                <a:spcPts val="0"/>
              </a:spcBef>
              <a:spcAft>
                <a:spcPts val="0"/>
              </a:spcAft>
              <a:buSzPts val="4800"/>
              <a:buNone/>
              <a:defRPr>
                <a:latin typeface="Mali"/>
                <a:ea typeface="Mali"/>
                <a:cs typeface="Mali"/>
                <a:sym typeface="Mali"/>
              </a:defRPr>
            </a:lvl7pPr>
            <a:lvl8pPr lvl="7" algn="ctr">
              <a:spcBef>
                <a:spcPts val="0"/>
              </a:spcBef>
              <a:spcAft>
                <a:spcPts val="0"/>
              </a:spcAft>
              <a:buSzPts val="4800"/>
              <a:buNone/>
              <a:defRPr>
                <a:latin typeface="Mali"/>
                <a:ea typeface="Mali"/>
                <a:cs typeface="Mali"/>
                <a:sym typeface="Mali"/>
              </a:defRPr>
            </a:lvl8pPr>
            <a:lvl9pPr lvl="8" algn="ctr">
              <a:spcBef>
                <a:spcPts val="0"/>
              </a:spcBef>
              <a:spcAft>
                <a:spcPts val="0"/>
              </a:spcAft>
              <a:buSzPts val="4800"/>
              <a:buNone/>
              <a:defRPr>
                <a:latin typeface="Mali"/>
                <a:ea typeface="Mali"/>
                <a:cs typeface="Mali"/>
                <a:sym typeface="Mali"/>
              </a:defRPr>
            </a:lvl9pPr>
          </a:lstStyle>
          <a:p>
            <a:endParaRPr/>
          </a:p>
        </p:txBody>
      </p:sp>
      <p:sp>
        <p:nvSpPr>
          <p:cNvPr id="139" name="Google Shape;139;p21"/>
          <p:cNvSpPr txBox="1">
            <a:spLocks noGrp="1"/>
          </p:cNvSpPr>
          <p:nvPr>
            <p:ph type="subTitle" idx="1"/>
          </p:nvPr>
        </p:nvSpPr>
        <p:spPr>
          <a:xfrm>
            <a:off x="3621024" y="1869456"/>
            <a:ext cx="4962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0" name="Google Shape;140;p21"/>
          <p:cNvSpPr txBox="1">
            <a:spLocks noGrp="1"/>
          </p:cNvSpPr>
          <p:nvPr>
            <p:ph type="subTitle" idx="2"/>
          </p:nvPr>
        </p:nvSpPr>
        <p:spPr>
          <a:xfrm>
            <a:off x="4565957" y="2885456"/>
            <a:ext cx="3060000" cy="11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41" name="Google Shape;141;p21"/>
          <p:cNvGrpSpPr/>
          <p:nvPr/>
        </p:nvGrpSpPr>
        <p:grpSpPr>
          <a:xfrm rot="10800000" flipH="1">
            <a:off x="9" y="-10"/>
            <a:ext cx="1821243" cy="4884849"/>
            <a:chOff x="2827800" y="238125"/>
            <a:chExt cx="1946050" cy="5219600"/>
          </a:xfrm>
        </p:grpSpPr>
        <p:sp>
          <p:nvSpPr>
            <p:cNvPr id="142" name="Google Shape;142;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5" name="Google Shape;145;p21"/>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146" name="Google Shape;146;p21"/>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21"/>
          <p:cNvGrpSpPr/>
          <p:nvPr/>
        </p:nvGrpSpPr>
        <p:grpSpPr>
          <a:xfrm>
            <a:off x="10370815" y="1966973"/>
            <a:ext cx="1821243" cy="4884849"/>
            <a:chOff x="7778111" y="1475229"/>
            <a:chExt cx="1365932" cy="3663637"/>
          </a:xfrm>
        </p:grpSpPr>
        <p:grpSp>
          <p:nvGrpSpPr>
            <p:cNvPr id="148" name="Google Shape;148;p21"/>
            <p:cNvGrpSpPr/>
            <p:nvPr/>
          </p:nvGrpSpPr>
          <p:grpSpPr>
            <a:xfrm flipH="1">
              <a:off x="7778111" y="1475229"/>
              <a:ext cx="1365932" cy="3663637"/>
              <a:chOff x="2827800" y="238125"/>
              <a:chExt cx="1946050" cy="5219600"/>
            </a:xfrm>
          </p:grpSpPr>
          <p:sp>
            <p:nvSpPr>
              <p:cNvPr id="149" name="Google Shape;149;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2" name="Google Shape;152;p21"/>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53" name="Google Shape;153;p21"/>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3218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54"/>
        <p:cNvGrpSpPr/>
        <p:nvPr/>
      </p:nvGrpSpPr>
      <p:grpSpPr>
        <a:xfrm>
          <a:off x="0" y="0"/>
          <a:ext cx="0" cy="0"/>
          <a:chOff x="0" y="0"/>
          <a:chExt cx="0" cy="0"/>
        </a:xfrm>
      </p:grpSpPr>
      <p:sp>
        <p:nvSpPr>
          <p:cNvPr id="155" name="Google Shape;155;p22"/>
          <p:cNvSpPr/>
          <p:nvPr/>
        </p:nvSpPr>
        <p:spPr>
          <a:xfrm>
            <a:off x="-33"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2"/>
          <p:cNvSpPr txBox="1">
            <a:spLocks noGrp="1"/>
          </p:cNvSpPr>
          <p:nvPr>
            <p:ph type="subTitle" idx="1"/>
          </p:nvPr>
        </p:nvSpPr>
        <p:spPr>
          <a:xfrm>
            <a:off x="4791417"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7" name="Google Shape;157;p22"/>
          <p:cNvSpPr txBox="1">
            <a:spLocks noGrp="1"/>
          </p:cNvSpPr>
          <p:nvPr>
            <p:ph type="subTitle" idx="2"/>
          </p:nvPr>
        </p:nvSpPr>
        <p:spPr>
          <a:xfrm>
            <a:off x="1423451"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8" name="Google Shape;158;p22"/>
          <p:cNvSpPr txBox="1">
            <a:spLocks noGrp="1"/>
          </p:cNvSpPr>
          <p:nvPr>
            <p:ph type="subTitle" idx="3"/>
          </p:nvPr>
        </p:nvSpPr>
        <p:spPr>
          <a:xfrm>
            <a:off x="4791380" y="3357281"/>
            <a:ext cx="2609200" cy="54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2133"/>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59" name="Google Shape;159;p22"/>
          <p:cNvSpPr txBox="1">
            <a:spLocks noGrp="1"/>
          </p:cNvSpPr>
          <p:nvPr>
            <p:ph type="subTitle" idx="4"/>
          </p:nvPr>
        </p:nvSpPr>
        <p:spPr>
          <a:xfrm>
            <a:off x="4791392" y="5759133"/>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0" name="Google Shape;160;p22"/>
          <p:cNvSpPr txBox="1">
            <a:spLocks noGrp="1"/>
          </p:cNvSpPr>
          <p:nvPr>
            <p:ph type="subTitle" idx="5"/>
          </p:nvPr>
        </p:nvSpPr>
        <p:spPr>
          <a:xfrm>
            <a:off x="4791417"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1" name="Google Shape;161;p22"/>
          <p:cNvSpPr txBox="1">
            <a:spLocks noGrp="1"/>
          </p:cNvSpPr>
          <p:nvPr>
            <p:ph type="subTitle" idx="6"/>
          </p:nvPr>
        </p:nvSpPr>
        <p:spPr>
          <a:xfrm>
            <a:off x="8159349" y="3356233"/>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2"/>
          <p:cNvSpPr txBox="1">
            <a:spLocks noGrp="1"/>
          </p:cNvSpPr>
          <p:nvPr>
            <p:ph type="subTitle" idx="7"/>
          </p:nvPr>
        </p:nvSpPr>
        <p:spPr>
          <a:xfrm>
            <a:off x="8159384"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3" name="Google Shape;163;p22"/>
          <p:cNvSpPr txBox="1">
            <a:spLocks noGrp="1"/>
          </p:cNvSpPr>
          <p:nvPr>
            <p:ph type="subTitle" idx="8"/>
          </p:nvPr>
        </p:nvSpPr>
        <p:spPr>
          <a:xfrm>
            <a:off x="815934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 name="Google Shape;164;p22"/>
          <p:cNvSpPr txBox="1">
            <a:spLocks noGrp="1"/>
          </p:cNvSpPr>
          <p:nvPr>
            <p:ph type="subTitle" idx="9"/>
          </p:nvPr>
        </p:nvSpPr>
        <p:spPr>
          <a:xfrm>
            <a:off x="8159384"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5" name="Google Shape;165;p22"/>
          <p:cNvSpPr txBox="1">
            <a:spLocks noGrp="1"/>
          </p:cNvSpPr>
          <p:nvPr>
            <p:ph type="subTitle" idx="13"/>
          </p:nvPr>
        </p:nvSpPr>
        <p:spPr>
          <a:xfrm>
            <a:off x="1423417" y="3356244"/>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2"/>
          <p:cNvSpPr txBox="1">
            <a:spLocks noGrp="1"/>
          </p:cNvSpPr>
          <p:nvPr>
            <p:ph type="subTitle" idx="14"/>
          </p:nvPr>
        </p:nvSpPr>
        <p:spPr>
          <a:xfrm>
            <a:off x="142341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2"/>
          <p:cNvSpPr txBox="1">
            <a:spLocks noGrp="1"/>
          </p:cNvSpPr>
          <p:nvPr>
            <p:ph type="subTitle" idx="15"/>
          </p:nvPr>
        </p:nvSpPr>
        <p:spPr>
          <a:xfrm>
            <a:off x="1423451"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8" name="Google Shape;168;p22"/>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400"/>
              <a:buNone/>
              <a:defRPr sz="5867"/>
            </a:lvl2pPr>
            <a:lvl3pPr lvl="2">
              <a:spcBef>
                <a:spcPts val="0"/>
              </a:spcBef>
              <a:spcAft>
                <a:spcPts val="0"/>
              </a:spcAft>
              <a:buSzPts val="4400"/>
              <a:buNone/>
              <a:defRPr sz="5867"/>
            </a:lvl3pPr>
            <a:lvl4pPr lvl="3">
              <a:spcBef>
                <a:spcPts val="0"/>
              </a:spcBef>
              <a:spcAft>
                <a:spcPts val="0"/>
              </a:spcAft>
              <a:buSzPts val="4400"/>
              <a:buNone/>
              <a:defRPr sz="5867"/>
            </a:lvl4pPr>
            <a:lvl5pPr lvl="4">
              <a:spcBef>
                <a:spcPts val="0"/>
              </a:spcBef>
              <a:spcAft>
                <a:spcPts val="0"/>
              </a:spcAft>
              <a:buSzPts val="4400"/>
              <a:buNone/>
              <a:defRPr sz="5867"/>
            </a:lvl5pPr>
            <a:lvl6pPr lvl="5">
              <a:spcBef>
                <a:spcPts val="0"/>
              </a:spcBef>
              <a:spcAft>
                <a:spcPts val="0"/>
              </a:spcAft>
              <a:buSzPts val="4400"/>
              <a:buNone/>
              <a:defRPr sz="5867"/>
            </a:lvl6pPr>
            <a:lvl7pPr lvl="6">
              <a:spcBef>
                <a:spcPts val="0"/>
              </a:spcBef>
              <a:spcAft>
                <a:spcPts val="0"/>
              </a:spcAft>
              <a:buSzPts val="4400"/>
              <a:buNone/>
              <a:defRPr sz="5867"/>
            </a:lvl7pPr>
            <a:lvl8pPr lvl="7">
              <a:spcBef>
                <a:spcPts val="0"/>
              </a:spcBef>
              <a:spcAft>
                <a:spcPts val="0"/>
              </a:spcAft>
              <a:buSzPts val="4400"/>
              <a:buNone/>
              <a:defRPr sz="5867"/>
            </a:lvl8pPr>
            <a:lvl9pPr lvl="8">
              <a:spcBef>
                <a:spcPts val="0"/>
              </a:spcBef>
              <a:spcAft>
                <a:spcPts val="0"/>
              </a:spcAft>
              <a:buSzPts val="4400"/>
              <a:buNone/>
              <a:defRPr sz="5867"/>
            </a:lvl9pPr>
          </a:lstStyle>
          <a:p>
            <a:endParaRPr/>
          </a:p>
        </p:txBody>
      </p:sp>
    </p:spTree>
    <p:extLst>
      <p:ext uri="{BB962C8B-B14F-4D97-AF65-F5344CB8AC3E}">
        <p14:creationId xmlns:p14="http://schemas.microsoft.com/office/powerpoint/2010/main" val="1167599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71" name="Google Shape;171;p23"/>
          <p:cNvSpPr txBox="1">
            <a:spLocks noGrp="1"/>
          </p:cNvSpPr>
          <p:nvPr>
            <p:ph type="subTitle" idx="1"/>
          </p:nvPr>
        </p:nvSpPr>
        <p:spPr>
          <a:xfrm>
            <a:off x="2921855" y="42617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2" name="Google Shape;172;p23"/>
          <p:cNvSpPr txBox="1">
            <a:spLocks noGrp="1"/>
          </p:cNvSpPr>
          <p:nvPr>
            <p:ph type="subTitle" idx="2"/>
          </p:nvPr>
        </p:nvSpPr>
        <p:spPr>
          <a:xfrm>
            <a:off x="2921855" y="1941067"/>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3" name="Google Shape;173;p23"/>
          <p:cNvSpPr txBox="1">
            <a:spLocks noGrp="1"/>
          </p:cNvSpPr>
          <p:nvPr>
            <p:ph type="subTitle" idx="3"/>
          </p:nvPr>
        </p:nvSpPr>
        <p:spPr>
          <a:xfrm>
            <a:off x="29106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4" name="Google Shape;174;p23"/>
          <p:cNvSpPr txBox="1">
            <a:spLocks noGrp="1"/>
          </p:cNvSpPr>
          <p:nvPr>
            <p:ph type="subTitle" idx="4"/>
          </p:nvPr>
        </p:nvSpPr>
        <p:spPr>
          <a:xfrm>
            <a:off x="70173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5" name="Google Shape;175;p23"/>
          <p:cNvSpPr txBox="1">
            <a:spLocks noGrp="1"/>
          </p:cNvSpPr>
          <p:nvPr>
            <p:ph type="subTitle" idx="5"/>
          </p:nvPr>
        </p:nvSpPr>
        <p:spPr>
          <a:xfrm>
            <a:off x="7033751" y="42945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6" name="Google Shape;176;p23"/>
          <p:cNvSpPr txBox="1">
            <a:spLocks noGrp="1"/>
          </p:cNvSpPr>
          <p:nvPr>
            <p:ph type="subTitle" idx="6"/>
          </p:nvPr>
        </p:nvSpPr>
        <p:spPr>
          <a:xfrm>
            <a:off x="29106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7" name="Google Shape;177;p23"/>
          <p:cNvSpPr txBox="1">
            <a:spLocks noGrp="1"/>
          </p:cNvSpPr>
          <p:nvPr>
            <p:ph type="subTitle" idx="7"/>
          </p:nvPr>
        </p:nvSpPr>
        <p:spPr>
          <a:xfrm>
            <a:off x="70173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8" name="Google Shape;178;p23"/>
          <p:cNvSpPr txBox="1">
            <a:spLocks noGrp="1"/>
          </p:cNvSpPr>
          <p:nvPr>
            <p:ph type="subTitle" idx="8"/>
          </p:nvPr>
        </p:nvSpPr>
        <p:spPr>
          <a:xfrm>
            <a:off x="7033751" y="1936833"/>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848667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81" name="Google Shape;181;p24"/>
          <p:cNvSpPr txBox="1">
            <a:spLocks noGrp="1"/>
          </p:cNvSpPr>
          <p:nvPr>
            <p:ph type="subTitle" idx="1"/>
          </p:nvPr>
        </p:nvSpPr>
        <p:spPr>
          <a:xfrm>
            <a:off x="778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2" name="Google Shape;182;p24"/>
          <p:cNvSpPr txBox="1">
            <a:spLocks noGrp="1"/>
          </p:cNvSpPr>
          <p:nvPr>
            <p:ph type="subTitle" idx="2"/>
          </p:nvPr>
        </p:nvSpPr>
        <p:spPr>
          <a:xfrm>
            <a:off x="294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3" name="Google Shape;183;p24"/>
          <p:cNvSpPr txBox="1">
            <a:spLocks noGrp="1"/>
          </p:cNvSpPr>
          <p:nvPr>
            <p:ph type="subTitle" idx="3"/>
          </p:nvPr>
        </p:nvSpPr>
        <p:spPr>
          <a:xfrm>
            <a:off x="778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4" name="Google Shape;184;p24"/>
          <p:cNvSpPr txBox="1">
            <a:spLocks noGrp="1"/>
          </p:cNvSpPr>
          <p:nvPr>
            <p:ph type="subTitle" idx="4"/>
          </p:nvPr>
        </p:nvSpPr>
        <p:spPr>
          <a:xfrm>
            <a:off x="294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5" name="Google Shape;185;p24"/>
          <p:cNvSpPr txBox="1">
            <a:spLocks noGrp="1"/>
          </p:cNvSpPr>
          <p:nvPr>
            <p:ph type="subTitle" idx="5"/>
          </p:nvPr>
        </p:nvSpPr>
        <p:spPr>
          <a:xfrm>
            <a:off x="778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 name="Google Shape;186;p24"/>
          <p:cNvSpPr txBox="1">
            <a:spLocks noGrp="1"/>
          </p:cNvSpPr>
          <p:nvPr>
            <p:ph type="subTitle" idx="6"/>
          </p:nvPr>
        </p:nvSpPr>
        <p:spPr>
          <a:xfrm>
            <a:off x="778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7" name="Google Shape;187;p24"/>
          <p:cNvSpPr txBox="1">
            <a:spLocks noGrp="1"/>
          </p:cNvSpPr>
          <p:nvPr>
            <p:ph type="subTitle" idx="7"/>
          </p:nvPr>
        </p:nvSpPr>
        <p:spPr>
          <a:xfrm>
            <a:off x="294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8" name="Google Shape;188;p24"/>
          <p:cNvSpPr txBox="1">
            <a:spLocks noGrp="1"/>
          </p:cNvSpPr>
          <p:nvPr>
            <p:ph type="subTitle" idx="8"/>
          </p:nvPr>
        </p:nvSpPr>
        <p:spPr>
          <a:xfrm>
            <a:off x="294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637074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3675800" y="3468300"/>
            <a:ext cx="4840400" cy="175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105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14" name="Google Shape;14;p3"/>
          <p:cNvSpPr txBox="1">
            <a:spLocks noGrp="1"/>
          </p:cNvSpPr>
          <p:nvPr>
            <p:ph type="title" idx="2"/>
          </p:nvPr>
        </p:nvSpPr>
        <p:spPr>
          <a:xfrm>
            <a:off x="2570600" y="4943533"/>
            <a:ext cx="7050800" cy="1012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7167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ame 1">
  <p:cSld name="Game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096000" y="450100"/>
            <a:ext cx="5144800" cy="168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grpSp>
        <p:nvGrpSpPr>
          <p:cNvPr id="35" name="Google Shape;35;p9"/>
          <p:cNvGrpSpPr/>
          <p:nvPr/>
        </p:nvGrpSpPr>
        <p:grpSpPr>
          <a:xfrm>
            <a:off x="1427853" y="-25120"/>
            <a:ext cx="4651180" cy="6883423"/>
            <a:chOff x="2038900" y="238125"/>
            <a:chExt cx="3538275" cy="5236400"/>
          </a:xfrm>
        </p:grpSpPr>
        <p:sp>
          <p:nvSpPr>
            <p:cNvPr id="36" name="Google Shape;36;p9"/>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9"/>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9"/>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9"/>
          <p:cNvSpPr/>
          <p:nvPr/>
        </p:nvSpPr>
        <p:spPr>
          <a:xfrm>
            <a:off x="-10633" y="-10633"/>
            <a:ext cx="2096000" cy="686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299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841281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FD5C303-4F77-4BF2-8853-0492E9E709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9557978D-5D05-413A-A244-704D4EB1D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D8212F1-1575-4A14-AB60-2458CD483359}"/>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866D0F34-C3D2-49AC-975F-51CF52E263D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295D9C55-A77D-4591-9674-8F2A2CC20571}"/>
              </a:ext>
            </a:extLst>
          </p:cNvPr>
          <p:cNvSpPr>
            <a:spLocks noGrp="1"/>
          </p:cNvSpPr>
          <p:nvPr>
            <p:ph type="sldNum" sz="quarter" idx="12"/>
          </p:nvPr>
        </p:nvSpPr>
        <p:spPr/>
        <p:txBody>
          <a:bodyPr/>
          <a:lstStyle>
            <a:lvl1pPr>
              <a:defRPr/>
            </a:lvl1pPr>
          </a:lstStyle>
          <a:p>
            <a:fld id="{DB6B523E-EBFF-452E-B271-2DE33BB23C13}" type="slidenum">
              <a:rPr lang="en-US" altLang="en-US"/>
              <a:pPr/>
              <a:t>‹#›</a:t>
            </a:fld>
            <a:endParaRPr lang="en-US" altLang="en-US"/>
          </a:p>
        </p:txBody>
      </p:sp>
    </p:spTree>
    <p:extLst>
      <p:ext uri="{BB962C8B-B14F-4D97-AF65-F5344CB8AC3E}">
        <p14:creationId xmlns:p14="http://schemas.microsoft.com/office/powerpoint/2010/main" val="3500922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D4740FF-1C1A-4DBD-86DC-713D4A95C391}"/>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4" name="Chỗ dành sẵn cho Chân trang 3">
            <a:extLst>
              <a:ext uri="{FF2B5EF4-FFF2-40B4-BE49-F238E27FC236}">
                <a16:creationId xmlns:a16="http://schemas.microsoft.com/office/drawing/2014/main" xmlns="" id="{3223F87A-F652-4642-A137-01787634B0E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065387AC-CC93-4D46-9CDD-D3CEAEAA2F6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18315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BF4AC5-70AA-4FA4-BCF9-9DE811EDFDF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E65E15A-F4D3-4744-8E0E-FAD5A61EAAE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9D97E27-5BC4-4F05-9843-F94416CEC564}"/>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C1753A41-EB98-413A-B08C-EC3D6EB48EF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0499F379-2AA1-43A7-9943-29496BE7921B}"/>
              </a:ext>
            </a:extLst>
          </p:cNvPr>
          <p:cNvSpPr>
            <a:spLocks noGrp="1"/>
          </p:cNvSpPr>
          <p:nvPr>
            <p:ph type="sldNum" sz="quarter" idx="12"/>
          </p:nvPr>
        </p:nvSpPr>
        <p:spPr/>
        <p:txBody>
          <a:bodyPr/>
          <a:lstStyle>
            <a:lvl1pPr>
              <a:defRPr/>
            </a:lvl1pPr>
          </a:lstStyle>
          <a:p>
            <a:fld id="{ADAF4D59-1CD2-4DB1-8037-C088692034B0}" type="slidenum">
              <a:rPr lang="en-US" altLang="en-US"/>
              <a:pPr/>
              <a:t>‹#›</a:t>
            </a:fld>
            <a:endParaRPr lang="en-US" altLang="en-US"/>
          </a:p>
        </p:txBody>
      </p:sp>
    </p:spTree>
    <p:extLst>
      <p:ext uri="{BB962C8B-B14F-4D97-AF65-F5344CB8AC3E}">
        <p14:creationId xmlns:p14="http://schemas.microsoft.com/office/powerpoint/2010/main" val="141943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B68E8D7-AD83-491D-8550-F84FCDEE68AC}"/>
              </a:ext>
            </a:extLst>
          </p:cNvPr>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06778DD-708D-47A3-AD1A-EFB2C59EBCE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48FE93A-BB87-4168-A55D-E73492542556}"/>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D7718DA0-0D13-4190-8F37-AB86AFF6F23C}"/>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8107B504-D5B4-4A2A-97D0-0D6B93998AAF}"/>
              </a:ext>
            </a:extLst>
          </p:cNvPr>
          <p:cNvSpPr>
            <a:spLocks noGrp="1"/>
          </p:cNvSpPr>
          <p:nvPr>
            <p:ph type="sldNum" sz="quarter" idx="12"/>
          </p:nvPr>
        </p:nvSpPr>
        <p:spPr/>
        <p:txBody>
          <a:bodyPr/>
          <a:lstStyle>
            <a:lvl1pPr>
              <a:defRPr/>
            </a:lvl1pPr>
          </a:lstStyle>
          <a:p>
            <a:fld id="{CE571688-1749-4A03-9214-6BCE75C0C5B0}" type="slidenum">
              <a:rPr lang="en-US" altLang="en-US"/>
              <a:pPr/>
              <a:t>‹#›</a:t>
            </a:fld>
            <a:endParaRPr lang="en-US" altLang="en-US"/>
          </a:p>
        </p:txBody>
      </p:sp>
    </p:spTree>
    <p:extLst>
      <p:ext uri="{BB962C8B-B14F-4D97-AF65-F5344CB8AC3E}">
        <p14:creationId xmlns:p14="http://schemas.microsoft.com/office/powerpoint/2010/main" val="1724840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EE7DBB-F9FD-438D-A2CF-6581F8DB2EA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001441F-C5A6-4715-9F79-2AA528986F09}"/>
              </a:ext>
            </a:extLst>
          </p:cNvPr>
          <p:cNvSpPr>
            <a:spLocks noGrp="1"/>
          </p:cNvSpPr>
          <p:nvPr>
            <p:ph sz="half" idx="1"/>
          </p:nvPr>
        </p:nvSpPr>
        <p:spPr>
          <a:xfrm>
            <a:off x="609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07DBA13-D2B0-46E6-AD6C-D6212D665304}"/>
              </a:ext>
            </a:extLst>
          </p:cNvPr>
          <p:cNvSpPr>
            <a:spLocks noGrp="1"/>
          </p:cNvSpPr>
          <p:nvPr>
            <p:ph sz="half" idx="2"/>
          </p:nvPr>
        </p:nvSpPr>
        <p:spPr>
          <a:xfrm>
            <a:off x="6197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D5F5704-6464-4A78-ACF5-90ABD1324ACB}"/>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F83661A4-80CA-4AC8-906E-5CA4978032CE}"/>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B77D3352-CBFC-426E-A7B3-153B9C5B76D6}"/>
              </a:ext>
            </a:extLst>
          </p:cNvPr>
          <p:cNvSpPr>
            <a:spLocks noGrp="1"/>
          </p:cNvSpPr>
          <p:nvPr>
            <p:ph type="sldNum" sz="quarter" idx="12"/>
          </p:nvPr>
        </p:nvSpPr>
        <p:spPr/>
        <p:txBody>
          <a:bodyPr/>
          <a:lstStyle>
            <a:lvl1pPr>
              <a:defRPr/>
            </a:lvl1pPr>
          </a:lstStyle>
          <a:p>
            <a:fld id="{E848E3F3-7F4D-42D8-A57C-E78040C42F82}" type="slidenum">
              <a:rPr lang="en-US" altLang="en-US"/>
              <a:pPr/>
              <a:t>‹#›</a:t>
            </a:fld>
            <a:endParaRPr lang="en-US" altLang="en-US"/>
          </a:p>
        </p:txBody>
      </p:sp>
    </p:spTree>
    <p:extLst>
      <p:ext uri="{BB962C8B-B14F-4D97-AF65-F5344CB8AC3E}">
        <p14:creationId xmlns:p14="http://schemas.microsoft.com/office/powerpoint/2010/main" val="3908033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3CA28B6-4DFD-472F-9E23-5292711A09F2}"/>
              </a:ext>
            </a:extLst>
          </p:cNvPr>
          <p:cNvSpPr>
            <a:spLocks noGrp="1"/>
          </p:cNvSpPr>
          <p:nvPr>
            <p:ph type="title"/>
          </p:nvPr>
        </p:nvSpPr>
        <p:spPr>
          <a:xfrm>
            <a:off x="840317" y="365126"/>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14BE6-B7D0-4271-8150-028508FA823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B02B983-53EE-480B-91AA-E5726D20812E}"/>
              </a:ext>
            </a:extLst>
          </p:cNvPr>
          <p:cNvSpPr>
            <a:spLocks noGrp="1"/>
          </p:cNvSpPr>
          <p:nvPr>
            <p:ph sz="half" idx="2"/>
          </p:nvPr>
        </p:nvSpPr>
        <p:spPr>
          <a:xfrm>
            <a:off x="840318" y="2505075"/>
            <a:ext cx="5158316"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BFBDEBC-E227-4CD5-BCCB-FCDCEBB2076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09DB400-1A4A-4C04-AAAA-CD7A9C387EBF}"/>
              </a:ext>
            </a:extLst>
          </p:cNvPr>
          <p:cNvSpPr>
            <a:spLocks noGrp="1"/>
          </p:cNvSpPr>
          <p:nvPr>
            <p:ph sz="quarter" idx="4"/>
          </p:nvPr>
        </p:nvSpPr>
        <p:spPr>
          <a:xfrm>
            <a:off x="6172200" y="2505075"/>
            <a:ext cx="518371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C56B6A6-E27D-47CD-ACB2-DE469A7C6A2D}"/>
              </a:ext>
            </a:extLst>
          </p:cNvPr>
          <p:cNvSpPr>
            <a:spLocks noGrp="1"/>
          </p:cNvSpPr>
          <p:nvPr>
            <p:ph type="dt" sz="half" idx="10"/>
          </p:nvPr>
        </p:nvSpPr>
        <p:spPr/>
        <p:txBody>
          <a:bodyPr/>
          <a:lstStyle>
            <a:lvl1pPr>
              <a:defRPr/>
            </a:lvl1pPr>
          </a:lstStyle>
          <a:p>
            <a:endParaRPr lang="en-US" altLang="en-US"/>
          </a:p>
        </p:txBody>
      </p:sp>
      <p:sp>
        <p:nvSpPr>
          <p:cNvPr id="8" name="Chỗ dành sẵn cho Chân trang 7">
            <a:extLst>
              <a:ext uri="{FF2B5EF4-FFF2-40B4-BE49-F238E27FC236}">
                <a16:creationId xmlns:a16="http://schemas.microsoft.com/office/drawing/2014/main" xmlns="" id="{973393DE-AA65-4116-8C23-AA4B09013E3D}"/>
              </a:ext>
            </a:extLst>
          </p:cNvPr>
          <p:cNvSpPr>
            <a:spLocks noGrp="1"/>
          </p:cNvSpPr>
          <p:nvPr>
            <p:ph type="ftr" sz="quarter" idx="11"/>
          </p:nvPr>
        </p:nvSpPr>
        <p:spPr/>
        <p:txBody>
          <a:bodyPr/>
          <a:lstStyle>
            <a:lvl1pPr>
              <a:defRPr/>
            </a:lvl1pPr>
          </a:lstStyle>
          <a:p>
            <a:endParaRPr lang="en-US" altLang="en-US"/>
          </a:p>
        </p:txBody>
      </p:sp>
      <p:sp>
        <p:nvSpPr>
          <p:cNvPr id="9" name="Chỗ dành sẵn cho Số hiệu Bản chiếu 8">
            <a:extLst>
              <a:ext uri="{FF2B5EF4-FFF2-40B4-BE49-F238E27FC236}">
                <a16:creationId xmlns:a16="http://schemas.microsoft.com/office/drawing/2014/main" xmlns="" id="{3271FF80-2174-4E22-B968-2354E1C7D7D0}"/>
              </a:ext>
            </a:extLst>
          </p:cNvPr>
          <p:cNvSpPr>
            <a:spLocks noGrp="1"/>
          </p:cNvSpPr>
          <p:nvPr>
            <p:ph type="sldNum" sz="quarter" idx="12"/>
          </p:nvPr>
        </p:nvSpPr>
        <p:spPr/>
        <p:txBody>
          <a:bodyPr/>
          <a:lstStyle>
            <a:lvl1pPr>
              <a:defRPr/>
            </a:lvl1pPr>
          </a:lstStyle>
          <a:p>
            <a:fld id="{5B7E39EB-9B5C-4C70-B3D5-CE12B4CFFDFC}" type="slidenum">
              <a:rPr lang="en-US" altLang="en-US"/>
              <a:pPr/>
              <a:t>‹#›</a:t>
            </a:fld>
            <a:endParaRPr lang="en-US" altLang="en-US"/>
          </a:p>
        </p:txBody>
      </p:sp>
    </p:spTree>
    <p:extLst>
      <p:ext uri="{BB962C8B-B14F-4D97-AF65-F5344CB8AC3E}">
        <p14:creationId xmlns:p14="http://schemas.microsoft.com/office/powerpoint/2010/main" val="4070526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4AC5FE6-12F8-4F88-BC8C-2001902FB09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8DD417E-7B95-4C40-802E-37EB93C61767}"/>
              </a:ext>
            </a:extLst>
          </p:cNvPr>
          <p:cNvSpPr>
            <a:spLocks noGrp="1"/>
          </p:cNvSpPr>
          <p:nvPr>
            <p:ph type="dt" sz="half" idx="10"/>
          </p:nvPr>
        </p:nvSpPr>
        <p:spPr/>
        <p:txBody>
          <a:bodyPr/>
          <a:lstStyle>
            <a:lvl1pPr>
              <a:defRPr/>
            </a:lvl1pPr>
          </a:lstStyle>
          <a:p>
            <a:endParaRPr lang="en-US" altLang="en-US"/>
          </a:p>
        </p:txBody>
      </p:sp>
      <p:sp>
        <p:nvSpPr>
          <p:cNvPr id="4" name="Chỗ dành sẵn cho Chân trang 3">
            <a:extLst>
              <a:ext uri="{FF2B5EF4-FFF2-40B4-BE49-F238E27FC236}">
                <a16:creationId xmlns:a16="http://schemas.microsoft.com/office/drawing/2014/main" xmlns="" id="{8AB2712E-A37D-4A15-8E89-A8B91B74CBB2}"/>
              </a:ext>
            </a:extLst>
          </p:cNvPr>
          <p:cNvSpPr>
            <a:spLocks noGrp="1"/>
          </p:cNvSpPr>
          <p:nvPr>
            <p:ph type="ftr" sz="quarter" idx="11"/>
          </p:nvPr>
        </p:nvSpPr>
        <p:spPr/>
        <p:txBody>
          <a:bodyPr/>
          <a:lstStyle>
            <a:lvl1pPr>
              <a:defRPr/>
            </a:lvl1pPr>
          </a:lstStyle>
          <a:p>
            <a:endParaRPr lang="en-US" altLang="en-US"/>
          </a:p>
        </p:txBody>
      </p:sp>
      <p:sp>
        <p:nvSpPr>
          <p:cNvPr id="5" name="Chỗ dành sẵn cho Số hiệu Bản chiếu 4">
            <a:extLst>
              <a:ext uri="{FF2B5EF4-FFF2-40B4-BE49-F238E27FC236}">
                <a16:creationId xmlns:a16="http://schemas.microsoft.com/office/drawing/2014/main" xmlns="" id="{40728D7A-2DF0-405D-BF64-F578A0DFE173}"/>
              </a:ext>
            </a:extLst>
          </p:cNvPr>
          <p:cNvSpPr>
            <a:spLocks noGrp="1"/>
          </p:cNvSpPr>
          <p:nvPr>
            <p:ph type="sldNum" sz="quarter" idx="12"/>
          </p:nvPr>
        </p:nvSpPr>
        <p:spPr/>
        <p:txBody>
          <a:bodyPr/>
          <a:lstStyle>
            <a:lvl1pPr>
              <a:defRPr/>
            </a:lvl1pPr>
          </a:lstStyle>
          <a:p>
            <a:fld id="{743CD035-7FAD-48FD-A1D7-4B5614022F19}" type="slidenum">
              <a:rPr lang="en-US" altLang="en-US"/>
              <a:pPr/>
              <a:t>‹#›</a:t>
            </a:fld>
            <a:endParaRPr lang="en-US" altLang="en-US"/>
          </a:p>
        </p:txBody>
      </p:sp>
    </p:spTree>
    <p:extLst>
      <p:ext uri="{BB962C8B-B14F-4D97-AF65-F5344CB8AC3E}">
        <p14:creationId xmlns:p14="http://schemas.microsoft.com/office/powerpoint/2010/main" val="3619581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FF384CA-534C-4C90-85A7-DF77920E0EB2}"/>
              </a:ext>
            </a:extLst>
          </p:cNvPr>
          <p:cNvSpPr>
            <a:spLocks noGrp="1"/>
          </p:cNvSpPr>
          <p:nvPr>
            <p:ph type="dt" sz="half" idx="10"/>
          </p:nvPr>
        </p:nvSpPr>
        <p:spPr/>
        <p:txBody>
          <a:bodyPr/>
          <a:lstStyle>
            <a:lvl1pPr>
              <a:defRPr/>
            </a:lvl1pPr>
          </a:lstStyle>
          <a:p>
            <a:endParaRPr lang="en-US" altLang="en-US"/>
          </a:p>
        </p:txBody>
      </p:sp>
      <p:sp>
        <p:nvSpPr>
          <p:cNvPr id="3" name="Chỗ dành sẵn cho Chân trang 2">
            <a:extLst>
              <a:ext uri="{FF2B5EF4-FFF2-40B4-BE49-F238E27FC236}">
                <a16:creationId xmlns:a16="http://schemas.microsoft.com/office/drawing/2014/main" xmlns="" id="{644036E9-88A4-4F79-9717-806B5F3CF524}"/>
              </a:ext>
            </a:extLst>
          </p:cNvPr>
          <p:cNvSpPr>
            <a:spLocks noGrp="1"/>
          </p:cNvSpPr>
          <p:nvPr>
            <p:ph type="ftr" sz="quarter" idx="11"/>
          </p:nvPr>
        </p:nvSpPr>
        <p:spPr/>
        <p:txBody>
          <a:bodyPr/>
          <a:lstStyle>
            <a:lvl1pPr>
              <a:defRPr/>
            </a:lvl1pPr>
          </a:lstStyle>
          <a:p>
            <a:endParaRPr lang="en-US" altLang="en-US"/>
          </a:p>
        </p:txBody>
      </p:sp>
      <p:sp>
        <p:nvSpPr>
          <p:cNvPr id="4" name="Chỗ dành sẵn cho Số hiệu Bản chiếu 3">
            <a:extLst>
              <a:ext uri="{FF2B5EF4-FFF2-40B4-BE49-F238E27FC236}">
                <a16:creationId xmlns:a16="http://schemas.microsoft.com/office/drawing/2014/main" xmlns="" id="{4A8BF90B-540B-4DB8-8CB2-5A4C3C9C792F}"/>
              </a:ext>
            </a:extLst>
          </p:cNvPr>
          <p:cNvSpPr>
            <a:spLocks noGrp="1"/>
          </p:cNvSpPr>
          <p:nvPr>
            <p:ph type="sldNum" sz="quarter" idx="12"/>
          </p:nvPr>
        </p:nvSpPr>
        <p:spPr/>
        <p:txBody>
          <a:bodyPr/>
          <a:lstStyle>
            <a:lvl1pPr>
              <a:defRPr/>
            </a:lvl1pPr>
          </a:lstStyle>
          <a:p>
            <a:fld id="{E1C16121-F8A7-4BED-8FAC-7C85CD9F5004}" type="slidenum">
              <a:rPr lang="en-US" altLang="en-US"/>
              <a:pPr/>
              <a:t>‹#›</a:t>
            </a:fld>
            <a:endParaRPr lang="en-US" altLang="en-US"/>
          </a:p>
        </p:txBody>
      </p:sp>
    </p:spTree>
    <p:extLst>
      <p:ext uri="{BB962C8B-B14F-4D97-AF65-F5344CB8AC3E}">
        <p14:creationId xmlns:p14="http://schemas.microsoft.com/office/powerpoint/2010/main" val="220587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EBA534-4815-46E7-A592-5353A4237BD2}"/>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8061790-2ECA-4C45-A567-B98E6E87247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301A141-102D-409E-935F-933374A648A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1D87191-546F-49D4-AA7E-D0E5DF92588A}"/>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F873C1D5-33A9-4E39-8DF1-9EC944FF38FF}"/>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8CE8FF35-BA3F-44B1-A3C1-62BA303E48F7}"/>
              </a:ext>
            </a:extLst>
          </p:cNvPr>
          <p:cNvSpPr>
            <a:spLocks noGrp="1"/>
          </p:cNvSpPr>
          <p:nvPr>
            <p:ph type="sldNum" sz="quarter" idx="12"/>
          </p:nvPr>
        </p:nvSpPr>
        <p:spPr/>
        <p:txBody>
          <a:bodyPr/>
          <a:lstStyle>
            <a:lvl1pPr>
              <a:defRPr/>
            </a:lvl1pPr>
          </a:lstStyle>
          <a:p>
            <a:fld id="{7954CD81-1507-4BA2-A905-D7D182112B19}" type="slidenum">
              <a:rPr lang="en-US" altLang="en-US"/>
              <a:pPr/>
              <a:t>‹#›</a:t>
            </a:fld>
            <a:endParaRPr lang="en-US" altLang="en-US"/>
          </a:p>
        </p:txBody>
      </p:sp>
    </p:spTree>
    <p:extLst>
      <p:ext uri="{BB962C8B-B14F-4D97-AF65-F5344CB8AC3E}">
        <p14:creationId xmlns:p14="http://schemas.microsoft.com/office/powerpoint/2010/main" val="1151865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EE3406B-742F-46B8-8341-1B7E63222849}"/>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D4DE1DF2-94F7-4162-8478-6BB2B540703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AD570E47-1647-457C-809B-D621C82D64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B3A74C8-EDC3-450C-93D7-48A026DA64E2}"/>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AD9E2965-3750-479C-8D2D-0F8746281F7C}"/>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A0499CEA-6C4A-425D-8E8C-5D41454C8C3C}"/>
              </a:ext>
            </a:extLst>
          </p:cNvPr>
          <p:cNvSpPr>
            <a:spLocks noGrp="1"/>
          </p:cNvSpPr>
          <p:nvPr>
            <p:ph type="sldNum" sz="quarter" idx="12"/>
          </p:nvPr>
        </p:nvSpPr>
        <p:spPr/>
        <p:txBody>
          <a:bodyPr/>
          <a:lstStyle>
            <a:lvl1pPr>
              <a:defRPr/>
            </a:lvl1pPr>
          </a:lstStyle>
          <a:p>
            <a:fld id="{B6DF94C5-AC9A-4745-86FA-40EEB344BCE5}" type="slidenum">
              <a:rPr lang="en-US" altLang="en-US"/>
              <a:pPr/>
              <a:t>‹#›</a:t>
            </a:fld>
            <a:endParaRPr lang="en-US" altLang="en-US"/>
          </a:p>
        </p:txBody>
      </p:sp>
    </p:spTree>
    <p:extLst>
      <p:ext uri="{BB962C8B-B14F-4D97-AF65-F5344CB8AC3E}">
        <p14:creationId xmlns:p14="http://schemas.microsoft.com/office/powerpoint/2010/main" val="3790843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88DA3F2-B3BA-46C3-AFC4-B4498548D6D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63478CC-F252-4FF9-A4BD-BD4E9BC70CE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718E068-1D29-413D-9335-0A26DD071FD5}"/>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E4D150C3-08A0-446B-A986-F32B5BDDA97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B235E912-AE19-4373-942B-57D43DEBF39F}"/>
              </a:ext>
            </a:extLst>
          </p:cNvPr>
          <p:cNvSpPr>
            <a:spLocks noGrp="1"/>
          </p:cNvSpPr>
          <p:nvPr>
            <p:ph type="sldNum" sz="quarter" idx="12"/>
          </p:nvPr>
        </p:nvSpPr>
        <p:spPr/>
        <p:txBody>
          <a:bodyPr/>
          <a:lstStyle>
            <a:lvl1pPr>
              <a:defRPr/>
            </a:lvl1pPr>
          </a:lstStyle>
          <a:p>
            <a:fld id="{4F515212-FF40-4CF7-916D-974CD160F638}" type="slidenum">
              <a:rPr lang="en-US" altLang="en-US"/>
              <a:pPr/>
              <a:t>‹#›</a:t>
            </a:fld>
            <a:endParaRPr lang="en-US" altLang="en-US"/>
          </a:p>
        </p:txBody>
      </p:sp>
    </p:spTree>
    <p:extLst>
      <p:ext uri="{BB962C8B-B14F-4D97-AF65-F5344CB8AC3E}">
        <p14:creationId xmlns:p14="http://schemas.microsoft.com/office/powerpoint/2010/main" val="423740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B714A85-38CC-404F-8AFC-5CB16AF08921}"/>
              </a:ext>
            </a:extLst>
          </p:cNvPr>
          <p:cNvSpPr>
            <a:spLocks noGrp="1"/>
          </p:cNvSpPr>
          <p:nvPr>
            <p:ph type="title" orient="vert"/>
          </p:nvPr>
        </p:nvSpPr>
        <p:spPr>
          <a:xfrm>
            <a:off x="8839200" y="274639"/>
            <a:ext cx="2743200" cy="585152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7D9858C-10EA-436B-8706-C54F04F544EE}"/>
              </a:ext>
            </a:extLst>
          </p:cNvPr>
          <p:cNvSpPr>
            <a:spLocks noGrp="1"/>
          </p:cNvSpPr>
          <p:nvPr>
            <p:ph type="body" orient="vert" idx="1"/>
          </p:nvPr>
        </p:nvSpPr>
        <p:spPr>
          <a:xfrm>
            <a:off x="609600" y="274639"/>
            <a:ext cx="80264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87B2F5D-A524-4EC4-A66F-BD0B814670B2}"/>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74A4659C-9507-4BBE-862D-B28B5B79898E}"/>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7B5965C7-AEF9-49F3-8A66-ADEF2BD2D7D4}"/>
              </a:ext>
            </a:extLst>
          </p:cNvPr>
          <p:cNvSpPr>
            <a:spLocks noGrp="1"/>
          </p:cNvSpPr>
          <p:nvPr>
            <p:ph type="sldNum" sz="quarter" idx="12"/>
          </p:nvPr>
        </p:nvSpPr>
        <p:spPr/>
        <p:txBody>
          <a:bodyPr/>
          <a:lstStyle>
            <a:lvl1pPr>
              <a:defRPr/>
            </a:lvl1pPr>
          </a:lstStyle>
          <a:p>
            <a:fld id="{71E8F40B-03E3-483B-94E3-6E7F5B84191A}" type="slidenum">
              <a:rPr lang="en-US" altLang="en-US"/>
              <a:pPr/>
              <a:t>‹#›</a:t>
            </a:fld>
            <a:endParaRPr lang="en-US" altLang="en-US"/>
          </a:p>
        </p:txBody>
      </p:sp>
    </p:spTree>
    <p:extLst>
      <p:ext uri="{BB962C8B-B14F-4D97-AF65-F5344CB8AC3E}">
        <p14:creationId xmlns:p14="http://schemas.microsoft.com/office/powerpoint/2010/main" val="307883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F84EB9A-09FC-438D-85E8-B52041008E80}"/>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3" name="Chỗ dành sẵn cho Chân trang 2">
            <a:extLst>
              <a:ext uri="{FF2B5EF4-FFF2-40B4-BE49-F238E27FC236}">
                <a16:creationId xmlns:a16="http://schemas.microsoft.com/office/drawing/2014/main" xmlns="" id="{68A38A14-1BE1-42E8-9A8F-BAFF12B4C74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5461A1D9-9248-4A38-8404-170738F46E4A}"/>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06720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24AEE26-29DF-403C-8569-3919AF96C19C}"/>
              </a:ext>
            </a:extLst>
          </p:cNvPr>
          <p:cNvSpPr>
            <a:spLocks noGrp="1"/>
          </p:cNvSpPr>
          <p:nvPr>
            <p:ph type="dt" sz="half" idx="10"/>
          </p:nvPr>
        </p:nvSpPr>
        <p:spPr/>
        <p:txBody>
          <a:bodyPr/>
          <a:lstStyle>
            <a:lvl1pPr>
              <a:defRPr/>
            </a:lvl1pPr>
          </a:lstStyle>
          <a:p>
            <a:pPr>
              <a:defRPr/>
            </a:pPr>
            <a:fld id="{8E5C0458-937A-4BCF-B30B-209F39B01582}" type="datetimeFigureOut">
              <a:rPr lang="en-US"/>
              <a:pPr>
                <a:defRPr/>
              </a:pPr>
              <a:t>2/11/2025</a:t>
            </a:fld>
            <a:endParaRPr lang="en-US"/>
          </a:p>
        </p:txBody>
      </p:sp>
      <p:sp>
        <p:nvSpPr>
          <p:cNvPr id="3" name="Footer Placeholder 4">
            <a:extLst>
              <a:ext uri="{FF2B5EF4-FFF2-40B4-BE49-F238E27FC236}">
                <a16:creationId xmlns:a16="http://schemas.microsoft.com/office/drawing/2014/main" xmlns="" id="{0735B6A8-ED8C-4871-8BCC-76D9A0767A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6E4132F2-1F4A-43F7-A7BA-780D0A769D5F}"/>
              </a:ext>
            </a:extLst>
          </p:cNvPr>
          <p:cNvSpPr>
            <a:spLocks noGrp="1"/>
          </p:cNvSpPr>
          <p:nvPr>
            <p:ph type="sldNum" sz="quarter" idx="12"/>
          </p:nvPr>
        </p:nvSpPr>
        <p:spPr/>
        <p:txBody>
          <a:bodyPr/>
          <a:lstStyle>
            <a:lvl1pPr>
              <a:defRPr/>
            </a:lvl1pPr>
          </a:lstStyle>
          <a:p>
            <a:pPr>
              <a:defRPr/>
            </a:pPr>
            <a:fld id="{45CCA64B-6EAF-407D-A834-81D48CE7D087}" type="slidenum">
              <a:rPr lang="en-US"/>
              <a:pPr>
                <a:defRPr/>
              </a:pPr>
              <a:t>‹#›</a:t>
            </a:fld>
            <a:endParaRPr lang="en-US"/>
          </a:p>
        </p:txBody>
      </p:sp>
    </p:spTree>
    <p:extLst>
      <p:ext uri="{BB962C8B-B14F-4D97-AF65-F5344CB8AC3E}">
        <p14:creationId xmlns:p14="http://schemas.microsoft.com/office/powerpoint/2010/main" val="532020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xmlns="" id="{75348913-CF7B-47CC-BDE8-766F09BA7F24}"/>
              </a:ext>
            </a:extLst>
          </p:cNvPr>
          <p:cNvSpPr>
            <a:spLocks noGrp="1"/>
          </p:cNvSpPr>
          <p:nvPr>
            <p:ph type="dt" sz="half" idx="10"/>
          </p:nvPr>
        </p:nvSpPr>
        <p:spPr/>
        <p:txBody>
          <a:bodyPr/>
          <a:lstStyle>
            <a:lvl1pPr>
              <a:defRPr/>
            </a:lvl1pPr>
          </a:lstStyle>
          <a:p>
            <a:pPr>
              <a:defRPr/>
            </a:pPr>
            <a:fld id="{39E94782-5062-450C-A5EC-C5191CC8F60B}"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8DCD974F-95A3-457D-A4AB-DCF0979DF5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79EF2EE-7B04-4BD4-A51E-59179C622DB5}"/>
              </a:ext>
            </a:extLst>
          </p:cNvPr>
          <p:cNvSpPr>
            <a:spLocks noGrp="1"/>
          </p:cNvSpPr>
          <p:nvPr>
            <p:ph type="sldNum" sz="quarter" idx="12"/>
          </p:nvPr>
        </p:nvSpPr>
        <p:spPr/>
        <p:txBody>
          <a:bodyPr/>
          <a:lstStyle>
            <a:lvl1pPr>
              <a:defRPr/>
            </a:lvl1pPr>
          </a:lstStyle>
          <a:p>
            <a:pPr>
              <a:defRPr/>
            </a:pPr>
            <a:fld id="{10FC612A-9E84-4A9A-9ECC-29C346B5E770}" type="slidenum">
              <a:rPr lang="en-US"/>
              <a:pPr>
                <a:defRPr/>
              </a:pPr>
              <a:t>‹#›</a:t>
            </a:fld>
            <a:endParaRPr lang="en-US"/>
          </a:p>
        </p:txBody>
      </p:sp>
    </p:spTree>
    <p:extLst>
      <p:ext uri="{BB962C8B-B14F-4D97-AF65-F5344CB8AC3E}">
        <p14:creationId xmlns:p14="http://schemas.microsoft.com/office/powerpoint/2010/main" val="3025333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A25370BB-E263-40F3-9640-BC238496AAF6}"/>
              </a:ext>
            </a:extLst>
          </p:cNvPr>
          <p:cNvSpPr>
            <a:spLocks noGrp="1"/>
          </p:cNvSpPr>
          <p:nvPr>
            <p:ph type="dt" sz="half" idx="10"/>
          </p:nvPr>
        </p:nvSpPr>
        <p:spPr/>
        <p:txBody>
          <a:bodyPr/>
          <a:lstStyle>
            <a:lvl1pPr>
              <a:defRPr/>
            </a:lvl1pPr>
          </a:lstStyle>
          <a:p>
            <a:pPr>
              <a:defRPr/>
            </a:pPr>
            <a:fld id="{9265816F-E396-469A-A718-EC55E40C7355}"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6E0C5DFF-0C1F-41B6-A1C3-6207D688E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419D905-58AC-4268-8142-AEB67EEB007F}"/>
              </a:ext>
            </a:extLst>
          </p:cNvPr>
          <p:cNvSpPr>
            <a:spLocks noGrp="1"/>
          </p:cNvSpPr>
          <p:nvPr>
            <p:ph type="sldNum" sz="quarter" idx="12"/>
          </p:nvPr>
        </p:nvSpPr>
        <p:spPr/>
        <p:txBody>
          <a:bodyPr/>
          <a:lstStyle>
            <a:lvl1pPr>
              <a:defRPr/>
            </a:lvl1pPr>
          </a:lstStyle>
          <a:p>
            <a:pPr>
              <a:defRPr/>
            </a:pPr>
            <a:fld id="{97193E4A-DDB1-43D1-A3A1-C8D0449D541B}" type="slidenum">
              <a:rPr lang="en-US"/>
              <a:pPr>
                <a:defRPr/>
              </a:pPr>
              <a:t>‹#›</a:t>
            </a:fld>
            <a:endParaRPr lang="en-US"/>
          </a:p>
        </p:txBody>
      </p:sp>
    </p:spTree>
    <p:extLst>
      <p:ext uri="{BB962C8B-B14F-4D97-AF65-F5344CB8AC3E}">
        <p14:creationId xmlns:p14="http://schemas.microsoft.com/office/powerpoint/2010/main" val="2541162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xmlns="" id="{CDEB48B2-9A34-49B8-A4B1-5799131BE179}"/>
              </a:ext>
            </a:extLst>
          </p:cNvPr>
          <p:cNvSpPr>
            <a:spLocks noGrp="1"/>
          </p:cNvSpPr>
          <p:nvPr>
            <p:ph type="dt" sz="half" idx="10"/>
          </p:nvPr>
        </p:nvSpPr>
        <p:spPr/>
        <p:txBody>
          <a:bodyPr/>
          <a:lstStyle>
            <a:lvl1pPr>
              <a:defRPr/>
            </a:lvl1pPr>
          </a:lstStyle>
          <a:p>
            <a:pPr>
              <a:defRPr/>
            </a:pPr>
            <a:fld id="{EC6F59DC-7377-48EA-BA35-9A02529F1289}"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68BBD315-A49C-48B1-A4FF-EC26EC9722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5E22DD1-CE79-4981-9F6A-2A9E9DABB317}"/>
              </a:ext>
            </a:extLst>
          </p:cNvPr>
          <p:cNvSpPr>
            <a:spLocks noGrp="1"/>
          </p:cNvSpPr>
          <p:nvPr>
            <p:ph type="sldNum" sz="quarter" idx="12"/>
          </p:nvPr>
        </p:nvSpPr>
        <p:spPr/>
        <p:txBody>
          <a:bodyPr/>
          <a:lstStyle>
            <a:lvl1pPr>
              <a:defRPr/>
            </a:lvl1pPr>
          </a:lstStyle>
          <a:p>
            <a:pPr>
              <a:defRPr/>
            </a:pPr>
            <a:fld id="{4F3DB8C1-8CB9-4743-8943-8EFFDB83939E}" type="slidenum">
              <a:rPr lang="en-US"/>
              <a:pPr>
                <a:defRPr/>
              </a:pPr>
              <a:t>‹#›</a:t>
            </a:fld>
            <a:endParaRPr lang="en-US"/>
          </a:p>
        </p:txBody>
      </p:sp>
    </p:spTree>
    <p:extLst>
      <p:ext uri="{BB962C8B-B14F-4D97-AF65-F5344CB8AC3E}">
        <p14:creationId xmlns:p14="http://schemas.microsoft.com/office/powerpoint/2010/main" val="3157893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3">
            <a:extLst>
              <a:ext uri="{FF2B5EF4-FFF2-40B4-BE49-F238E27FC236}">
                <a16:creationId xmlns:a16="http://schemas.microsoft.com/office/drawing/2014/main" xmlns="" id="{256E60AF-F74D-4FA6-A0D4-EB4C18CEC56A}"/>
              </a:ext>
            </a:extLst>
          </p:cNvPr>
          <p:cNvSpPr>
            <a:spLocks noGrp="1"/>
          </p:cNvSpPr>
          <p:nvPr>
            <p:ph type="dt" sz="half" idx="10"/>
          </p:nvPr>
        </p:nvSpPr>
        <p:spPr/>
        <p:txBody>
          <a:bodyPr/>
          <a:lstStyle>
            <a:lvl1pPr>
              <a:defRPr/>
            </a:lvl1pPr>
          </a:lstStyle>
          <a:p>
            <a:pPr>
              <a:defRPr/>
            </a:pPr>
            <a:fld id="{01CE100B-F124-4998-9DED-8BB4DF914CDF}" type="datetimeFigureOut">
              <a:rPr lang="en-US"/>
              <a:pPr>
                <a:defRPr/>
              </a:pPr>
              <a:t>2/11/2025</a:t>
            </a:fld>
            <a:endParaRPr lang="en-US"/>
          </a:p>
        </p:txBody>
      </p:sp>
      <p:sp>
        <p:nvSpPr>
          <p:cNvPr id="6" name="Footer Placeholder 4">
            <a:extLst>
              <a:ext uri="{FF2B5EF4-FFF2-40B4-BE49-F238E27FC236}">
                <a16:creationId xmlns:a16="http://schemas.microsoft.com/office/drawing/2014/main" xmlns="" id="{E3619211-EE0D-4910-86B9-E3D607D072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64A549F-EE46-430B-96D7-9A716F84BBB6}"/>
              </a:ext>
            </a:extLst>
          </p:cNvPr>
          <p:cNvSpPr>
            <a:spLocks noGrp="1"/>
          </p:cNvSpPr>
          <p:nvPr>
            <p:ph type="sldNum" sz="quarter" idx="12"/>
          </p:nvPr>
        </p:nvSpPr>
        <p:spPr/>
        <p:txBody>
          <a:bodyPr/>
          <a:lstStyle>
            <a:lvl1pPr>
              <a:defRPr/>
            </a:lvl1pPr>
          </a:lstStyle>
          <a:p>
            <a:pPr>
              <a:defRPr/>
            </a:pPr>
            <a:fld id="{12263A11-6FBE-4E57-A027-9BDD43456A3D}" type="slidenum">
              <a:rPr lang="en-US"/>
              <a:pPr>
                <a:defRPr/>
              </a:pPr>
              <a:t>‹#›</a:t>
            </a:fld>
            <a:endParaRPr lang="en-US"/>
          </a:p>
        </p:txBody>
      </p:sp>
    </p:spTree>
    <p:extLst>
      <p:ext uri="{BB962C8B-B14F-4D97-AF65-F5344CB8AC3E}">
        <p14:creationId xmlns:p14="http://schemas.microsoft.com/office/powerpoint/2010/main" val="1958891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3">
            <a:extLst>
              <a:ext uri="{FF2B5EF4-FFF2-40B4-BE49-F238E27FC236}">
                <a16:creationId xmlns:a16="http://schemas.microsoft.com/office/drawing/2014/main" xmlns="" id="{4F40B41F-DA6D-4B6F-9EBC-64E21B4F3653}"/>
              </a:ext>
            </a:extLst>
          </p:cNvPr>
          <p:cNvSpPr>
            <a:spLocks noGrp="1"/>
          </p:cNvSpPr>
          <p:nvPr>
            <p:ph type="dt" sz="half" idx="10"/>
          </p:nvPr>
        </p:nvSpPr>
        <p:spPr/>
        <p:txBody>
          <a:bodyPr/>
          <a:lstStyle>
            <a:lvl1pPr>
              <a:defRPr/>
            </a:lvl1pPr>
          </a:lstStyle>
          <a:p>
            <a:pPr>
              <a:defRPr/>
            </a:pPr>
            <a:fld id="{171F53D3-23E8-41ED-A1AE-05542402F5AA}" type="datetimeFigureOut">
              <a:rPr lang="en-US"/>
              <a:pPr>
                <a:defRPr/>
              </a:pPr>
              <a:t>2/11/2025</a:t>
            </a:fld>
            <a:endParaRPr lang="en-US"/>
          </a:p>
        </p:txBody>
      </p:sp>
      <p:sp>
        <p:nvSpPr>
          <p:cNvPr id="8" name="Footer Placeholder 4">
            <a:extLst>
              <a:ext uri="{FF2B5EF4-FFF2-40B4-BE49-F238E27FC236}">
                <a16:creationId xmlns:a16="http://schemas.microsoft.com/office/drawing/2014/main" xmlns="" id="{F07333CE-AAB3-4829-A53C-856B0AAAFB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2E8E46E-940D-4387-B182-F51D58564D16}"/>
              </a:ext>
            </a:extLst>
          </p:cNvPr>
          <p:cNvSpPr>
            <a:spLocks noGrp="1"/>
          </p:cNvSpPr>
          <p:nvPr>
            <p:ph type="sldNum" sz="quarter" idx="12"/>
          </p:nvPr>
        </p:nvSpPr>
        <p:spPr/>
        <p:txBody>
          <a:bodyPr/>
          <a:lstStyle>
            <a:lvl1pPr>
              <a:defRPr/>
            </a:lvl1pPr>
          </a:lstStyle>
          <a:p>
            <a:pPr>
              <a:defRPr/>
            </a:pPr>
            <a:fld id="{76417089-13CF-43F3-AFC4-B0BCB8F4A82E}" type="slidenum">
              <a:rPr lang="en-US"/>
              <a:pPr>
                <a:defRPr/>
              </a:pPr>
              <a:t>‹#›</a:t>
            </a:fld>
            <a:endParaRPr lang="en-US"/>
          </a:p>
        </p:txBody>
      </p:sp>
    </p:spTree>
    <p:extLst>
      <p:ext uri="{BB962C8B-B14F-4D97-AF65-F5344CB8AC3E}">
        <p14:creationId xmlns:p14="http://schemas.microsoft.com/office/powerpoint/2010/main" val="321925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Date Placeholder 3">
            <a:extLst>
              <a:ext uri="{FF2B5EF4-FFF2-40B4-BE49-F238E27FC236}">
                <a16:creationId xmlns:a16="http://schemas.microsoft.com/office/drawing/2014/main" xmlns="" id="{D6EADB22-9D96-4734-BD38-6DAFF367375E}"/>
              </a:ext>
            </a:extLst>
          </p:cNvPr>
          <p:cNvSpPr>
            <a:spLocks noGrp="1"/>
          </p:cNvSpPr>
          <p:nvPr>
            <p:ph type="dt" sz="half" idx="10"/>
          </p:nvPr>
        </p:nvSpPr>
        <p:spPr/>
        <p:txBody>
          <a:bodyPr/>
          <a:lstStyle>
            <a:lvl1pPr>
              <a:defRPr/>
            </a:lvl1pPr>
          </a:lstStyle>
          <a:p>
            <a:pPr>
              <a:defRPr/>
            </a:pPr>
            <a:fld id="{73104963-4368-4C48-9A22-CF074569EE9E}" type="datetimeFigureOut">
              <a:rPr lang="en-US"/>
              <a:pPr>
                <a:defRPr/>
              </a:pPr>
              <a:t>2/11/2025</a:t>
            </a:fld>
            <a:endParaRPr lang="en-US"/>
          </a:p>
        </p:txBody>
      </p:sp>
      <p:sp>
        <p:nvSpPr>
          <p:cNvPr id="4" name="Footer Placeholder 4">
            <a:extLst>
              <a:ext uri="{FF2B5EF4-FFF2-40B4-BE49-F238E27FC236}">
                <a16:creationId xmlns:a16="http://schemas.microsoft.com/office/drawing/2014/main" xmlns="" id="{65C7220E-B9E5-4EB6-9B87-C75029241F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DBA336B-6A3B-4D86-AEA7-F72BCE06FEB8}"/>
              </a:ext>
            </a:extLst>
          </p:cNvPr>
          <p:cNvSpPr>
            <a:spLocks noGrp="1"/>
          </p:cNvSpPr>
          <p:nvPr>
            <p:ph type="sldNum" sz="quarter" idx="12"/>
          </p:nvPr>
        </p:nvSpPr>
        <p:spPr/>
        <p:txBody>
          <a:bodyPr/>
          <a:lstStyle>
            <a:lvl1pPr>
              <a:defRPr/>
            </a:lvl1pPr>
          </a:lstStyle>
          <a:p>
            <a:pPr>
              <a:defRPr/>
            </a:pPr>
            <a:fld id="{36061271-5624-452E-826C-AA23CDBBCFE7}" type="slidenum">
              <a:rPr lang="en-US"/>
              <a:pPr>
                <a:defRPr/>
              </a:pPr>
              <a:t>‹#›</a:t>
            </a:fld>
            <a:endParaRPr lang="en-US"/>
          </a:p>
        </p:txBody>
      </p:sp>
    </p:spTree>
    <p:extLst>
      <p:ext uri="{BB962C8B-B14F-4D97-AF65-F5344CB8AC3E}">
        <p14:creationId xmlns:p14="http://schemas.microsoft.com/office/powerpoint/2010/main" val="322555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00ECE2AB-3866-4DD0-8B43-BDCFD4E7961B}"/>
              </a:ext>
            </a:extLst>
          </p:cNvPr>
          <p:cNvSpPr>
            <a:spLocks noGrp="1"/>
          </p:cNvSpPr>
          <p:nvPr>
            <p:ph type="dt" sz="half" idx="10"/>
          </p:nvPr>
        </p:nvSpPr>
        <p:spPr/>
        <p:txBody>
          <a:bodyPr/>
          <a:lstStyle>
            <a:lvl1pPr>
              <a:defRPr/>
            </a:lvl1pPr>
          </a:lstStyle>
          <a:p>
            <a:pPr>
              <a:defRPr/>
            </a:pPr>
            <a:fld id="{B81DE352-3DF2-472A-B13F-F5FE73BA6053}" type="datetimeFigureOut">
              <a:rPr lang="en-US"/>
              <a:pPr>
                <a:defRPr/>
              </a:pPr>
              <a:t>2/11/2025</a:t>
            </a:fld>
            <a:endParaRPr lang="en-US"/>
          </a:p>
        </p:txBody>
      </p:sp>
      <p:sp>
        <p:nvSpPr>
          <p:cNvPr id="6" name="Footer Placeholder 4">
            <a:extLst>
              <a:ext uri="{FF2B5EF4-FFF2-40B4-BE49-F238E27FC236}">
                <a16:creationId xmlns:a16="http://schemas.microsoft.com/office/drawing/2014/main" xmlns="" id="{61A9FB48-A27D-48B2-83B0-9A715B609C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95EFE9C-F2EE-43A7-A5DA-E1C193BD15F4}"/>
              </a:ext>
            </a:extLst>
          </p:cNvPr>
          <p:cNvSpPr>
            <a:spLocks noGrp="1"/>
          </p:cNvSpPr>
          <p:nvPr>
            <p:ph type="sldNum" sz="quarter" idx="12"/>
          </p:nvPr>
        </p:nvSpPr>
        <p:spPr/>
        <p:txBody>
          <a:bodyPr/>
          <a:lstStyle>
            <a:lvl1pPr>
              <a:defRPr/>
            </a:lvl1pPr>
          </a:lstStyle>
          <a:p>
            <a:pPr>
              <a:defRPr/>
            </a:pPr>
            <a:fld id="{1B1CEC79-8AE9-41FC-8576-F186887BDE21}" type="slidenum">
              <a:rPr lang="en-US"/>
              <a:pPr>
                <a:defRPr/>
              </a:pPr>
              <a:t>‹#›</a:t>
            </a:fld>
            <a:endParaRPr lang="en-US"/>
          </a:p>
        </p:txBody>
      </p:sp>
    </p:spTree>
    <p:extLst>
      <p:ext uri="{BB962C8B-B14F-4D97-AF65-F5344CB8AC3E}">
        <p14:creationId xmlns:p14="http://schemas.microsoft.com/office/powerpoint/2010/main" val="3762031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7835F2C3-1BB9-4C0D-99C5-FA5C15D8E394}"/>
              </a:ext>
            </a:extLst>
          </p:cNvPr>
          <p:cNvSpPr>
            <a:spLocks noGrp="1"/>
          </p:cNvSpPr>
          <p:nvPr>
            <p:ph type="dt" sz="half" idx="10"/>
          </p:nvPr>
        </p:nvSpPr>
        <p:spPr/>
        <p:txBody>
          <a:bodyPr/>
          <a:lstStyle>
            <a:lvl1pPr>
              <a:defRPr/>
            </a:lvl1pPr>
          </a:lstStyle>
          <a:p>
            <a:pPr>
              <a:defRPr/>
            </a:pPr>
            <a:fld id="{96DCDA95-0618-4635-AA3E-77E7D9635A96}" type="datetimeFigureOut">
              <a:rPr lang="en-US"/>
              <a:pPr>
                <a:defRPr/>
              </a:pPr>
              <a:t>2/11/2025</a:t>
            </a:fld>
            <a:endParaRPr lang="en-US"/>
          </a:p>
        </p:txBody>
      </p:sp>
      <p:sp>
        <p:nvSpPr>
          <p:cNvPr id="6" name="Footer Placeholder 4">
            <a:extLst>
              <a:ext uri="{FF2B5EF4-FFF2-40B4-BE49-F238E27FC236}">
                <a16:creationId xmlns:a16="http://schemas.microsoft.com/office/drawing/2014/main" xmlns="" id="{423970E2-67D4-4D29-AFD0-6D509101CA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3061034-6B1A-4870-B736-C9F9D3420C82}"/>
              </a:ext>
            </a:extLst>
          </p:cNvPr>
          <p:cNvSpPr>
            <a:spLocks noGrp="1"/>
          </p:cNvSpPr>
          <p:nvPr>
            <p:ph type="sldNum" sz="quarter" idx="12"/>
          </p:nvPr>
        </p:nvSpPr>
        <p:spPr/>
        <p:txBody>
          <a:bodyPr/>
          <a:lstStyle>
            <a:lvl1pPr>
              <a:defRPr/>
            </a:lvl1pPr>
          </a:lstStyle>
          <a:p>
            <a:pPr>
              <a:defRPr/>
            </a:pPr>
            <a:fld id="{EBC1D67B-AE8C-41D2-BC04-9DE7D073AF65}" type="slidenum">
              <a:rPr lang="en-US"/>
              <a:pPr>
                <a:defRPr/>
              </a:pPr>
              <a:t>‹#›</a:t>
            </a:fld>
            <a:endParaRPr lang="en-US"/>
          </a:p>
        </p:txBody>
      </p:sp>
    </p:spTree>
    <p:extLst>
      <p:ext uri="{BB962C8B-B14F-4D97-AF65-F5344CB8AC3E}">
        <p14:creationId xmlns:p14="http://schemas.microsoft.com/office/powerpoint/2010/main" val="486455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BB199722-802A-44F9-BB9A-FCAE75A01F5C}"/>
              </a:ext>
            </a:extLst>
          </p:cNvPr>
          <p:cNvSpPr>
            <a:spLocks noGrp="1"/>
          </p:cNvSpPr>
          <p:nvPr>
            <p:ph type="dt" sz="half" idx="10"/>
          </p:nvPr>
        </p:nvSpPr>
        <p:spPr/>
        <p:txBody>
          <a:bodyPr/>
          <a:lstStyle>
            <a:lvl1pPr>
              <a:defRPr/>
            </a:lvl1pPr>
          </a:lstStyle>
          <a:p>
            <a:pPr>
              <a:defRPr/>
            </a:pPr>
            <a:fld id="{D1AC6D69-7AF7-478C-BA34-81715BBA89B3}"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842D2A17-E57B-4BD8-8BF2-0538926133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6B2550E-9FF9-4F60-B1C7-DD7E17AB6DAD}"/>
              </a:ext>
            </a:extLst>
          </p:cNvPr>
          <p:cNvSpPr>
            <a:spLocks noGrp="1"/>
          </p:cNvSpPr>
          <p:nvPr>
            <p:ph type="sldNum" sz="quarter" idx="12"/>
          </p:nvPr>
        </p:nvSpPr>
        <p:spPr/>
        <p:txBody>
          <a:bodyPr/>
          <a:lstStyle>
            <a:lvl1pPr>
              <a:defRPr/>
            </a:lvl1pPr>
          </a:lstStyle>
          <a:p>
            <a:pPr>
              <a:defRPr/>
            </a:pPr>
            <a:fld id="{EAF8B8F0-C955-404D-A1BF-A967639EADDC}" type="slidenum">
              <a:rPr lang="en-US"/>
              <a:pPr>
                <a:defRPr/>
              </a:pPr>
              <a:t>‹#›</a:t>
            </a:fld>
            <a:endParaRPr lang="en-US"/>
          </a:p>
        </p:txBody>
      </p:sp>
    </p:spTree>
    <p:extLst>
      <p:ext uri="{BB962C8B-B14F-4D97-AF65-F5344CB8AC3E}">
        <p14:creationId xmlns:p14="http://schemas.microsoft.com/office/powerpoint/2010/main" val="99550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EA8BA5B-F3A0-488D-89BF-377F02007B6C}"/>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434F7928-C1AB-464E-99B6-14E69FE783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6FE12AC-FA50-4D9B-AFD4-90CDD6D1ADB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620367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833906A3-2A49-4D4F-BA48-74FED9725ED9}"/>
              </a:ext>
            </a:extLst>
          </p:cNvPr>
          <p:cNvSpPr>
            <a:spLocks noGrp="1"/>
          </p:cNvSpPr>
          <p:nvPr>
            <p:ph type="dt" sz="half" idx="10"/>
          </p:nvPr>
        </p:nvSpPr>
        <p:spPr/>
        <p:txBody>
          <a:bodyPr/>
          <a:lstStyle>
            <a:lvl1pPr>
              <a:defRPr/>
            </a:lvl1pPr>
          </a:lstStyle>
          <a:p>
            <a:pPr>
              <a:defRPr/>
            </a:pPr>
            <a:fld id="{37326C6E-936B-460B-9F11-B0519834FD5A}"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C7283312-90DA-46E5-80E4-7083AAF32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E5604DB-6F9B-4C8F-AF4B-C20CE326E28A}"/>
              </a:ext>
            </a:extLst>
          </p:cNvPr>
          <p:cNvSpPr>
            <a:spLocks noGrp="1"/>
          </p:cNvSpPr>
          <p:nvPr>
            <p:ph type="sldNum" sz="quarter" idx="12"/>
          </p:nvPr>
        </p:nvSpPr>
        <p:spPr/>
        <p:txBody>
          <a:bodyPr/>
          <a:lstStyle>
            <a:lvl1pPr>
              <a:defRPr/>
            </a:lvl1pPr>
          </a:lstStyle>
          <a:p>
            <a:pPr>
              <a:defRPr/>
            </a:pPr>
            <a:fld id="{B35AA4BC-283A-4AF0-8E0E-366B60E2AA50}" type="slidenum">
              <a:rPr lang="en-US"/>
              <a:pPr>
                <a:defRPr/>
              </a:pPr>
              <a:t>‹#›</a:t>
            </a:fld>
            <a:endParaRPr lang="en-US"/>
          </a:p>
        </p:txBody>
      </p:sp>
    </p:spTree>
    <p:extLst>
      <p:ext uri="{BB962C8B-B14F-4D97-AF65-F5344CB8AC3E}">
        <p14:creationId xmlns:p14="http://schemas.microsoft.com/office/powerpoint/2010/main" val="2060319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EF4406F-75D4-4217-A1A2-F2D48B3E3433}"/>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2F7CB7CE-374E-45AD-B829-00BD1D534781}"/>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1DB693A7-0469-453F-9C7D-1100D69320B0}"/>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453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AFE0B03-F6A7-4830-8700-01796173B69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99B5A0A9-8135-4059-87AC-9390D0ADBCC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CF93CEA9-6BC3-4420-88EB-4F888ECC6C05}"/>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29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F538828-CB23-4299-9BC7-3CE1EBF4E405}"/>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1D044310-D0B8-4143-BD7E-1F8C1FECA04B}"/>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7219B8DE-23DD-498B-96E0-20CE1D3C175E}"/>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804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A00D747-F737-4A35-9A05-1CFF20A2019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FB4E355C-9E89-4981-B92C-A809A12C6266}"/>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E5C3CDE9-0C70-413A-90E0-495486784643}"/>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158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345C7EA-397C-4CDF-848F-A6538A160A30}"/>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xmlns="" id="{1257059A-9482-4E12-ACA0-E7F691FA27A0}"/>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E40349B7-B99E-4903-B0BB-F59AE9B45EBD}"/>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15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D4740FF-1C1A-4DBD-86DC-713D4A95C391}"/>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xmlns="" id="{3223F87A-F652-4642-A137-01787634B0E7}"/>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065387AC-CC93-4D46-9CDD-D3CEAEAA2F6D}"/>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12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F84EB9A-09FC-438D-85E8-B52041008E80}"/>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xmlns="" id="{68A38A14-1BE1-42E8-9A8F-BAFF12B4C749}"/>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5461A1D9-9248-4A38-8404-170738F46E4A}"/>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70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EA8BA5B-F3A0-488D-89BF-377F02007B6C}"/>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434F7928-C1AB-464E-99B6-14E69FE7839E}"/>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A6FE12AC-FA50-4D9B-AFD4-90CDD6D1ADB3}"/>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02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F6E49A9-60C7-4CB8-B1B8-67A8FC226EE2}"/>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B60B9356-5699-445D-97B0-7A18B56002EA}"/>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8CFF059D-7841-425E-A572-ED8F059F7524}"/>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06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F6E49A9-60C7-4CB8-B1B8-67A8FC226EE2}"/>
              </a:ext>
            </a:extLst>
          </p:cNvPr>
          <p:cNvSpPr>
            <a:spLocks noGrp="1"/>
          </p:cNvSpPr>
          <p:nvPr>
            <p:ph type="dt" sz="half" idx="10"/>
          </p:nvPr>
        </p:nvSpPr>
        <p:spPr/>
        <p:txBody>
          <a:bodyPr/>
          <a:lstStyle/>
          <a:p>
            <a:fld id="{A59D5449-FD35-4449-B93F-583EAC31D6D8}" type="datetimeFigureOut">
              <a:rPr lang="en-US" smtClean="0"/>
              <a:t>2/11/2025</a:t>
            </a:fld>
            <a:endParaRPr lang="en-US"/>
          </a:p>
        </p:txBody>
      </p:sp>
      <p:sp>
        <p:nvSpPr>
          <p:cNvPr id="6" name="Chỗ dành sẵn cho Chân trang 5">
            <a:extLst>
              <a:ext uri="{FF2B5EF4-FFF2-40B4-BE49-F238E27FC236}">
                <a16:creationId xmlns:a16="http://schemas.microsoft.com/office/drawing/2014/main" xmlns="" id="{B60B9356-5699-445D-97B0-7A18B56002E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CFF059D-7841-425E-A572-ED8F059F752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404525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5B530FB-652F-4AA5-A59E-9F938AC49BF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9E0150A1-0B8E-4EE0-BE82-9C7B6F8C210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B14B3083-CBDB-470D-816E-0332933D0754}"/>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79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6722D2-4CB6-493E-91CA-BF750B671FCE}"/>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1F68C01C-487C-4C99-B3D7-A57B1FD2C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680D2FA4-5C28-4266-95D9-8DFEA7962A96}"/>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484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t>‹#›</a:t>
            </a:fld>
            <a:endParaRPr lang="en-US"/>
          </a:p>
        </p:txBody>
      </p:sp>
    </p:spTree>
    <p:extLst>
      <p:ext uri="{BB962C8B-B14F-4D97-AF65-F5344CB8AC3E}">
        <p14:creationId xmlns:p14="http://schemas.microsoft.com/office/powerpoint/2010/main" val="2402769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390A-DC02-4CC9-BC9F-202DABEAF58D}"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8300289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2/11/2025</a:t>
            </a:fld>
            <a:endParaRPr lang="en-US"/>
          </a:p>
        </p:txBody>
      </p:sp>
      <p:sp>
        <p:nvSpPr>
          <p:cNvPr id="5" name="Chỗ dành sẵn cho Chân trang 4">
            <a:extLst>
              <a:ext uri="{FF2B5EF4-FFF2-40B4-BE49-F238E27FC236}">
                <a16:creationId xmlns:a16="http://schemas.microsoft.com/office/drawing/2014/main" xmlns=""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267298945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9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662433"/>
            <a:ext cx="10290000" cy="4482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a:p>
        </p:txBody>
      </p:sp>
    </p:spTree>
    <p:extLst>
      <p:ext uri="{BB962C8B-B14F-4D97-AF65-F5344CB8AC3E}">
        <p14:creationId xmlns:p14="http://schemas.microsoft.com/office/powerpoint/2010/main" val="419174107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5918FE4B-97AC-45CC-A821-7617DC48B40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8FCBABD6-FC2E-4A55-A4F4-B979D46B01F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18CEED26-C2BC-4D20-A008-4DF7C110FDF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1B2E7713-79C3-4F94-91E9-D45705D01A9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C2D11152-00A5-4E2D-AB9D-50868F42A4D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598DBD6-3990-4DC0-9B19-878944DDE651}" type="slidenum">
              <a:rPr lang="en-US" altLang="en-US"/>
              <a:pPr/>
              <a:t>‹#›</a:t>
            </a:fld>
            <a:endParaRPr lang="en-US" altLang="en-US"/>
          </a:p>
        </p:txBody>
      </p:sp>
    </p:spTree>
    <p:extLst>
      <p:ext uri="{BB962C8B-B14F-4D97-AF65-F5344CB8AC3E}">
        <p14:creationId xmlns:p14="http://schemas.microsoft.com/office/powerpoint/2010/main" val="376560109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xmlns="" id="{CF1F5EBE-252B-441F-B06E-EEE1915BE8C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để sửa kiểu tiêu đề Bản cái</a:t>
            </a:r>
            <a:endParaRPr lang="en-US" altLang="en-US"/>
          </a:p>
        </p:txBody>
      </p:sp>
      <p:sp>
        <p:nvSpPr>
          <p:cNvPr id="4099" name="Text Placeholder 2">
            <a:extLst>
              <a:ext uri="{FF2B5EF4-FFF2-40B4-BE49-F238E27FC236}">
                <a16:creationId xmlns:a16="http://schemas.microsoft.com/office/drawing/2014/main" xmlns="" id="{C9669976-3C93-4D1F-AF9C-6610EFE3E8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xmlns="" id="{327FE738-5563-476C-8A8B-283B2F966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49F327F-24CC-4946-87EB-75D7D02A3C14}" type="datetimeFigureOut">
              <a:rPr lang="en-US"/>
              <a:pPr>
                <a:defRPr/>
              </a:pPr>
              <a:t>2/11/2025</a:t>
            </a:fld>
            <a:endParaRPr lang="en-US"/>
          </a:p>
        </p:txBody>
      </p:sp>
      <p:sp>
        <p:nvSpPr>
          <p:cNvPr id="5" name="Footer Placeholder 4">
            <a:extLst>
              <a:ext uri="{FF2B5EF4-FFF2-40B4-BE49-F238E27FC236}">
                <a16:creationId xmlns:a16="http://schemas.microsoft.com/office/drawing/2014/main" xmlns="" id="{A476C5CD-E71E-475E-92C2-D6EF5A64F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29A5F875-C347-4E0E-8AEE-4CE03BEA6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09892EC-53A7-4011-9318-DCF616DC8177}" type="slidenum">
              <a:rPr lang="en-US"/>
              <a:pPr>
                <a:defRPr/>
              </a:pPr>
              <a:t>‹#›</a:t>
            </a:fld>
            <a:endParaRPr lang="en-US"/>
          </a:p>
        </p:txBody>
      </p:sp>
    </p:spTree>
    <p:extLst>
      <p:ext uri="{BB962C8B-B14F-4D97-AF65-F5344CB8AC3E}">
        <p14:creationId xmlns:p14="http://schemas.microsoft.com/office/powerpoint/2010/main" val="229008247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9Slide01 Tieu de ngan" panose="00000700000000000000" pitchFamily="2" charset="0"/>
        </a:defRPr>
      </a:lvl2pPr>
      <a:lvl3pPr algn="l" rtl="0" fontAlgn="base">
        <a:lnSpc>
          <a:spcPct val="90000"/>
        </a:lnSpc>
        <a:spcBef>
          <a:spcPct val="0"/>
        </a:spcBef>
        <a:spcAft>
          <a:spcPct val="0"/>
        </a:spcAft>
        <a:defRPr sz="4400">
          <a:solidFill>
            <a:schemeClr val="tx1"/>
          </a:solidFill>
          <a:latin typeface="#9Slide01 Tieu de ngan" panose="00000700000000000000" pitchFamily="2" charset="0"/>
        </a:defRPr>
      </a:lvl3pPr>
      <a:lvl4pPr algn="l" rtl="0" fontAlgn="base">
        <a:lnSpc>
          <a:spcPct val="90000"/>
        </a:lnSpc>
        <a:spcBef>
          <a:spcPct val="0"/>
        </a:spcBef>
        <a:spcAft>
          <a:spcPct val="0"/>
        </a:spcAft>
        <a:defRPr sz="4400">
          <a:solidFill>
            <a:schemeClr val="tx1"/>
          </a:solidFill>
          <a:latin typeface="#9Slide01 Tieu de ngan" panose="00000700000000000000" pitchFamily="2" charset="0"/>
        </a:defRPr>
      </a:lvl4pPr>
      <a:lvl5pPr algn="l" rtl="0" fontAlgn="base">
        <a:lnSpc>
          <a:spcPct val="90000"/>
        </a:lnSpc>
        <a:spcBef>
          <a:spcPct val="0"/>
        </a:spcBef>
        <a:spcAft>
          <a:spcPct val="0"/>
        </a:spcAft>
        <a:defRPr sz="4400">
          <a:solidFill>
            <a:schemeClr val="tx1"/>
          </a:solidFill>
          <a:latin typeface="#9Slide01 Tieu de ngan" panose="00000700000000000000" pitchFamily="2" charset="0"/>
        </a:defRPr>
      </a:lvl5pPr>
      <a:lvl6pPr marL="457200" algn="l" rtl="0" fontAlgn="base">
        <a:lnSpc>
          <a:spcPct val="90000"/>
        </a:lnSpc>
        <a:spcBef>
          <a:spcPct val="0"/>
        </a:spcBef>
        <a:spcAft>
          <a:spcPct val="0"/>
        </a:spcAft>
        <a:defRPr sz="4400">
          <a:solidFill>
            <a:schemeClr val="tx1"/>
          </a:solidFill>
          <a:latin typeface="#9Slide01 Tieu de ngan" panose="00000700000000000000" pitchFamily="2" charset="0"/>
        </a:defRPr>
      </a:lvl6pPr>
      <a:lvl7pPr marL="914400" algn="l" rtl="0" fontAlgn="base">
        <a:lnSpc>
          <a:spcPct val="90000"/>
        </a:lnSpc>
        <a:spcBef>
          <a:spcPct val="0"/>
        </a:spcBef>
        <a:spcAft>
          <a:spcPct val="0"/>
        </a:spcAft>
        <a:defRPr sz="4400">
          <a:solidFill>
            <a:schemeClr val="tx1"/>
          </a:solidFill>
          <a:latin typeface="#9Slide01 Tieu de ngan" panose="00000700000000000000" pitchFamily="2" charset="0"/>
        </a:defRPr>
      </a:lvl7pPr>
      <a:lvl8pPr marL="1371600" algn="l" rtl="0" fontAlgn="base">
        <a:lnSpc>
          <a:spcPct val="90000"/>
        </a:lnSpc>
        <a:spcBef>
          <a:spcPct val="0"/>
        </a:spcBef>
        <a:spcAft>
          <a:spcPct val="0"/>
        </a:spcAft>
        <a:defRPr sz="4400">
          <a:solidFill>
            <a:schemeClr val="tx1"/>
          </a:solidFill>
          <a:latin typeface="#9Slide01 Tieu de ngan" panose="00000700000000000000" pitchFamily="2" charset="0"/>
        </a:defRPr>
      </a:lvl8pPr>
      <a:lvl9pPr marL="1828800" algn="l" rtl="0" fontAlgn="base">
        <a:lnSpc>
          <a:spcPct val="90000"/>
        </a:lnSpc>
        <a:spcBef>
          <a:spcPct val="0"/>
        </a:spcBef>
        <a:spcAft>
          <a:spcPct val="0"/>
        </a:spcAft>
        <a:defRPr sz="4400">
          <a:solidFill>
            <a:schemeClr val="tx1"/>
          </a:solidFill>
          <a:latin typeface="#9Slide01 Tieu de ngan" panose="00000700000000000000"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solidFill>
                  <a:prstClr val="black">
                    <a:tint val="75000"/>
                  </a:prstClr>
                </a:solidFill>
              </a:rPr>
              <a:pPr/>
              <a:t>2/11/2025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559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44.jp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a:extLst>
              <a:ext uri="{FF2B5EF4-FFF2-40B4-BE49-F238E27FC236}">
                <a16:creationId xmlns:a16="http://schemas.microsoft.com/office/drawing/2014/main" xmlns="" id="{317850F6-3695-43EA-9597-3EABB639E0B1}"/>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708393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74AD95BF-8509-4630-ABF1-D4DED8BD6E3C}"/>
              </a:ext>
            </a:extLst>
          </p:cNvPr>
          <p:cNvPicPr>
            <a:picLocks noChangeAspect="1"/>
          </p:cNvPicPr>
          <p:nvPr/>
        </p:nvPicPr>
        <p:blipFill>
          <a:blip r:embed="rId2"/>
          <a:stretch>
            <a:fillRect/>
          </a:stretch>
        </p:blipFill>
        <p:spPr>
          <a:xfrm>
            <a:off x="228600" y="148590"/>
            <a:ext cx="9372600" cy="6560820"/>
          </a:xfrm>
          <a:prstGeom prst="rect">
            <a:avLst/>
          </a:prstGeom>
        </p:spPr>
      </p:pic>
      <p:sp>
        <p:nvSpPr>
          <p:cNvPr id="3" name="Hình chữ nhật: Góc Tròn 2">
            <a:extLst>
              <a:ext uri="{FF2B5EF4-FFF2-40B4-BE49-F238E27FC236}">
                <a16:creationId xmlns:a16="http://schemas.microsoft.com/office/drawing/2014/main" xmlns="" id="{D868E349-5269-4BFB-9883-2A52A9E10E71}"/>
              </a:ext>
            </a:extLst>
          </p:cNvPr>
          <p:cNvSpPr/>
          <p:nvPr/>
        </p:nvSpPr>
        <p:spPr>
          <a:xfrm>
            <a:off x="8610600" y="914400"/>
            <a:ext cx="3505200" cy="48768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Quan</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sát</a:t>
            </a:r>
            <a:r>
              <a:rPr kumimoji="0" lang="en-US" sz="3600" b="0" i="0" u="none" strike="noStrike" kern="1200" cap="none" spc="0" normalizeH="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lang="en-US" sz="3600" dirty="0" smtClean="0">
                <a:solidFill>
                  <a:srgbClr val="FF0066"/>
                </a:solidFill>
                <a:latin typeface="Times New Roman" panose="02020603050405020304" pitchFamily="18" charset="0"/>
                <a:cs typeface="Times New Roman" panose="02020603050405020304" pitchFamily="18" charset="0"/>
              </a:rPr>
              <a:t>H 16 </a:t>
            </a:r>
            <a:r>
              <a:rPr lang="en-US" sz="3600" dirty="0" err="1" smtClean="0">
                <a:solidFill>
                  <a:srgbClr val="FF0066"/>
                </a:solidFill>
                <a:latin typeface="Times New Roman" panose="02020603050405020304" pitchFamily="18" charset="0"/>
                <a:cs typeface="Times New Roman" panose="02020603050405020304" pitchFamily="18" charset="0"/>
              </a:rPr>
              <a:t>và</a:t>
            </a:r>
            <a:r>
              <a:rPr lang="en-US" sz="3600" dirty="0" smtClean="0">
                <a:solidFill>
                  <a:srgbClr val="FF0066"/>
                </a:solidFill>
                <a:latin typeface="Times New Roman" panose="02020603050405020304" pitchFamily="18" charset="0"/>
                <a:cs typeface="Times New Roman" panose="02020603050405020304" pitchFamily="18" charset="0"/>
              </a:rPr>
              <a:t> x</a:t>
            </a: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ác</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định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trên</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đồ</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phụ</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chi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sông</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Hồng</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7825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Text Box 8">
            <a:extLst>
              <a:ext uri="{FF2B5EF4-FFF2-40B4-BE49-F238E27FC236}">
                <a16:creationId xmlns:a16="http://schemas.microsoft.com/office/drawing/2014/main" xmlns="" id="{DEDC9AD1-22B8-496A-BD00-240169AFAD4C}"/>
              </a:ext>
            </a:extLst>
          </p:cNvPr>
          <p:cNvSpPr txBox="1">
            <a:spLocks noChangeArrowheads="1"/>
          </p:cNvSpPr>
          <p:nvPr/>
        </p:nvSpPr>
        <p:spPr bwMode="auto">
          <a:xfrm>
            <a:off x="228600" y="54765"/>
            <a:ext cx="937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Nguồn</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cung</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cấp</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nước</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chính</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cho</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sông</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ngòi</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p>
        </p:txBody>
      </p:sp>
      <p:sp>
        <p:nvSpPr>
          <p:cNvPr id="22537" name="Text Box 9">
            <a:extLst>
              <a:ext uri="{FF2B5EF4-FFF2-40B4-BE49-F238E27FC236}">
                <a16:creationId xmlns:a16="http://schemas.microsoft.com/office/drawing/2014/main" xmlns="" id="{5C8BB3B2-9588-4755-8297-A5C8B03767F6}"/>
              </a:ext>
            </a:extLst>
          </p:cNvPr>
          <p:cNvSpPr txBox="1">
            <a:spLocks noChangeArrowheads="1"/>
          </p:cNvSpPr>
          <p:nvPr/>
        </p:nvSpPr>
        <p:spPr bwMode="auto">
          <a:xfrm>
            <a:off x="4152107" y="1205486"/>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xmlns="" id="{7A24F76C-9559-4351-B6E8-80A4FE04041D}"/>
              </a:ext>
            </a:extLst>
          </p:cNvPr>
          <p:cNvSpPr/>
          <p:nvPr/>
        </p:nvSpPr>
        <p:spPr>
          <a:xfrm>
            <a:off x="8305800" y="1385529"/>
            <a:ext cx="3804339" cy="3795139"/>
          </a:xfrm>
          <a:prstGeom prst="roundRect">
            <a:avLst/>
          </a:prstGeom>
          <a:solidFill>
            <a:schemeClr val="bg1"/>
          </a:solid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Nguồn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cung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cấp</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nước</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có</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ảnh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hưởng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như</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thế</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nào</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đến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thủy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chế</a:t>
            </a: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của</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sông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a:t>
            </a:r>
          </a:p>
        </p:txBody>
      </p:sp>
      <p:sp>
        <p:nvSpPr>
          <p:cNvPr id="14" name="Thought Bubble: Cloud 7">
            <a:extLst>
              <a:ext uri="{FF2B5EF4-FFF2-40B4-BE49-F238E27FC236}">
                <a16:creationId xmlns:a16="http://schemas.microsoft.com/office/drawing/2014/main" xmlns="" id="{E30662C3-AA53-4DC8-A102-DA47CB9DBE3D}"/>
              </a:ext>
            </a:extLst>
          </p:cNvPr>
          <p:cNvSpPr/>
          <p:nvPr/>
        </p:nvSpPr>
        <p:spPr>
          <a:xfrm rot="21354399" flipH="1">
            <a:off x="-109400" y="1101223"/>
            <a:ext cx="3466421" cy="5076263"/>
          </a:xfrm>
          <a:prstGeom prst="cloudCallout">
            <a:avLst>
              <a:gd name="adj1" fmla="val 1926229"/>
              <a:gd name="adj2" fmla="val 1837375"/>
            </a:avLst>
          </a:prstGeom>
          <a:solidFill>
            <a:srgbClr val="00B0F0"/>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nguồn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Hình ảnh 1">
            <a:extLst>
              <a:ext uri="{FF2B5EF4-FFF2-40B4-BE49-F238E27FC236}">
                <a16:creationId xmlns:a16="http://schemas.microsoft.com/office/drawing/2014/main" xmlns="" id="{7C53866D-5C3B-4098-9FDB-F9A560F5CD31}"/>
              </a:ext>
            </a:extLst>
          </p:cNvPr>
          <p:cNvPicPr>
            <a:picLocks noChangeAspect="1"/>
          </p:cNvPicPr>
          <p:nvPr/>
        </p:nvPicPr>
        <p:blipFill>
          <a:blip r:embed="rId2"/>
          <a:stretch>
            <a:fillRect/>
          </a:stretch>
        </p:blipFill>
        <p:spPr>
          <a:xfrm>
            <a:off x="3200400" y="1175669"/>
            <a:ext cx="4953000" cy="5148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7DE67966-064D-4A25-9309-74B2D87EC456}"/>
              </a:ext>
            </a:extLst>
          </p:cNvPr>
          <p:cNvGraphicFramePr>
            <a:graphicFrameLocks noGrp="1"/>
          </p:cNvGraphicFramePr>
          <p:nvPr>
            <p:extLst>
              <p:ext uri="{D42A27DB-BD31-4B8C-83A1-F6EECF244321}">
                <p14:modId xmlns:p14="http://schemas.microsoft.com/office/powerpoint/2010/main" val="3653936594"/>
              </p:ext>
            </p:extLst>
          </p:nvPr>
        </p:nvGraphicFramePr>
        <p:xfrm>
          <a:off x="436145" y="1068164"/>
          <a:ext cx="11353800" cy="5646847"/>
        </p:xfrm>
        <a:graphic>
          <a:graphicData uri="http://schemas.openxmlformats.org/drawingml/2006/table">
            <a:tbl>
              <a:tblPr firstRow="1" firstCol="1" bandRow="1"/>
              <a:tblGrid>
                <a:gridCol w="2106891">
                  <a:extLst>
                    <a:ext uri="{9D8B030D-6E8A-4147-A177-3AD203B41FA5}">
                      <a16:colId xmlns:a16="http://schemas.microsoft.com/office/drawing/2014/main" xmlns="" val="61724088"/>
                    </a:ext>
                  </a:extLst>
                </a:gridCol>
                <a:gridCol w="9246909">
                  <a:extLst>
                    <a:ext uri="{9D8B030D-6E8A-4147-A177-3AD203B41FA5}">
                      <a16:colId xmlns:a16="http://schemas.microsoft.com/office/drawing/2014/main" xmlns="" val="4166076417"/>
                    </a:ext>
                  </a:extLst>
                </a:gridCol>
              </a:tblGrid>
              <a:tr h="279917">
                <a:tc>
                  <a:txBody>
                    <a:bodyPr/>
                    <a:lstStyle/>
                    <a:p>
                      <a:pPr algn="ctr">
                        <a:lnSpc>
                          <a:spcPct val="107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180113560"/>
                  </a:ext>
                </a:extLst>
              </a:tr>
              <a:tr h="673636">
                <a:tc>
                  <a:txBody>
                    <a:bodyPr/>
                    <a:lstStyle/>
                    <a:p>
                      <a:pPr>
                        <a:lnSpc>
                          <a:spcPct val="107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3171844"/>
                  </a:ext>
                </a:extLst>
              </a:tr>
              <a:tr h="2581257">
                <a:tc>
                  <a:txBody>
                    <a:bodyPr/>
                    <a:lstStyle/>
                    <a:p>
                      <a:pP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tuyết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băng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1804958"/>
                  </a:ext>
                </a:extLst>
              </a:tr>
              <a:tr h="1512166">
                <a:tc>
                  <a:txBody>
                    <a:bodyPr/>
                    <a:lstStyle/>
                    <a:p>
                      <a:pP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6450481"/>
                  </a:ext>
                </a:extLst>
              </a:tr>
            </a:tbl>
          </a:graphicData>
        </a:graphic>
      </p:graphicFrame>
      <p:sp>
        <p:nvSpPr>
          <p:cNvPr id="4" name="Hộp Văn bản 3">
            <a:extLst>
              <a:ext uri="{FF2B5EF4-FFF2-40B4-BE49-F238E27FC236}">
                <a16:creationId xmlns:a16="http://schemas.microsoft.com/office/drawing/2014/main" xmlns="" id="{4FC553EA-4B9F-4280-B5B7-C95C311BFDC1}"/>
              </a:ext>
            </a:extLst>
          </p:cNvPr>
          <p:cNvSpPr txBox="1"/>
          <p:nvPr/>
        </p:nvSpPr>
        <p:spPr>
          <a:xfrm>
            <a:off x="2635624" y="1497106"/>
            <a:ext cx="6096000" cy="461665"/>
          </a:xfrm>
          <a:prstGeom prst="rect">
            <a:avLst/>
          </a:prstGeom>
          <a:noFill/>
        </p:spPr>
        <p:txBody>
          <a:bodyPr wrap="square">
            <a:spAutoFit/>
          </a:bodyPr>
          <a:lstStyle/>
          <a:p>
            <a:r>
              <a:rPr lang="vi-VN" sz="2400" dirty="0">
                <a:solidFill>
                  <a:srgbClr val="FF0000"/>
                </a:solidFill>
                <a:latin typeface="Times New Roman" pitchFamily="18" charset="0"/>
                <a:ea typeface="#9Slide02 Noi dung rat dai" panose="02000000000000000000" pitchFamily="2" charset="0"/>
                <a:cs typeface="Times New Roman" pitchFamily="18" charset="0"/>
              </a:rPr>
              <a:t>Là sự thay đổi mực nước sông theo mùa</a:t>
            </a:r>
            <a:r>
              <a:rPr lang="vi-VN" sz="2400" dirty="0">
                <a:solidFill>
                  <a:srgbClr val="FF0000"/>
                </a:solidFill>
                <a:latin typeface="#9Slide02 Noi dung rat dai" panose="02000000000000000000" pitchFamily="2" charset="0"/>
                <a:ea typeface="#9Slide02 Noi dung rat dai" panose="02000000000000000000" pitchFamily="2" charset="0"/>
              </a:rPr>
              <a:t>.</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6" name="Hộp Văn bản 5">
            <a:extLst>
              <a:ext uri="{FF2B5EF4-FFF2-40B4-BE49-F238E27FC236}">
                <a16:creationId xmlns:a16="http://schemas.microsoft.com/office/drawing/2014/main" xmlns="" id="{EE1695B4-F356-4D29-8EAB-684041C9695A}"/>
              </a:ext>
            </a:extLst>
          </p:cNvPr>
          <p:cNvSpPr txBox="1"/>
          <p:nvPr/>
        </p:nvSpPr>
        <p:spPr>
          <a:xfrm>
            <a:off x="8731624" y="2253442"/>
            <a:ext cx="2774576" cy="400110"/>
          </a:xfrm>
          <a:prstGeom prst="rect">
            <a:avLst/>
          </a:prstGeom>
          <a:noFill/>
        </p:spPr>
        <p:txBody>
          <a:bodyPr wrap="square">
            <a:spAutoFit/>
          </a:bodyPr>
          <a:lstStyle/>
          <a:p>
            <a:r>
              <a:rPr lang="vi-VN" sz="2000" dirty="0">
                <a:solidFill>
                  <a:srgbClr val="FF0000"/>
                </a:solidFill>
                <a:latin typeface="#9Slide02 Noi dung rat dai" panose="02000000000000000000" pitchFamily="2" charset="0"/>
                <a:ea typeface="#9Slide02 Noi dung rat dai" panose="02000000000000000000" pitchFamily="2" charset="0"/>
              </a:rPr>
              <a:t>là mùa mưa</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8" name="Hộp Văn bản 7">
            <a:extLst>
              <a:ext uri="{FF2B5EF4-FFF2-40B4-BE49-F238E27FC236}">
                <a16:creationId xmlns:a16="http://schemas.microsoft.com/office/drawing/2014/main" xmlns="" id="{BCFCCE66-6156-4DA9-9046-CC31287152E7}"/>
              </a:ext>
            </a:extLst>
          </p:cNvPr>
          <p:cNvSpPr txBox="1"/>
          <p:nvPr/>
        </p:nvSpPr>
        <p:spPr>
          <a:xfrm>
            <a:off x="8153636" y="2743200"/>
            <a:ext cx="3164305" cy="400110"/>
          </a:xfrm>
          <a:prstGeom prst="rect">
            <a:avLst/>
          </a:prstGeom>
          <a:noFill/>
        </p:spPr>
        <p:txBody>
          <a:bodyPr wrap="square">
            <a:spAutoFit/>
          </a:bodyPr>
          <a:lstStyle/>
          <a:p>
            <a:r>
              <a:rPr lang="vi-VN" sz="2000" dirty="0">
                <a:solidFill>
                  <a:srgbClr val="FF0000"/>
                </a:solidFill>
                <a:latin typeface="#9Slide02 Noi dung rat dai" panose="02000000000000000000" pitchFamily="2" charset="0"/>
                <a:ea typeface="#9Slide02 Noi dung rat dai" panose="02000000000000000000" pitchFamily="2" charset="0"/>
              </a:rPr>
              <a:t>thường vào đầu mùa xuân</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0" name="Hộp Văn bản 9">
            <a:extLst>
              <a:ext uri="{FF2B5EF4-FFF2-40B4-BE49-F238E27FC236}">
                <a16:creationId xmlns:a16="http://schemas.microsoft.com/office/drawing/2014/main" xmlns="" id="{938C9A19-B13E-476E-BEA4-BB976A86F268}"/>
              </a:ext>
            </a:extLst>
          </p:cNvPr>
          <p:cNvSpPr txBox="1"/>
          <p:nvPr/>
        </p:nvSpPr>
        <p:spPr>
          <a:xfrm>
            <a:off x="8305800" y="3276600"/>
            <a:ext cx="3200400" cy="421654"/>
          </a:xfrm>
          <a:prstGeom prst="rect">
            <a:avLst/>
          </a:prstGeom>
          <a:noFill/>
        </p:spPr>
        <p:txBody>
          <a:bodyPr wrap="square">
            <a:spAutoFit/>
          </a:bodyPr>
          <a:lstStyle/>
          <a:p>
            <a:pPr>
              <a:lnSpc>
                <a:spcPct val="107000"/>
              </a:lnSpc>
              <a:spcAft>
                <a:spcPts val="800"/>
              </a:spcAft>
            </a:pPr>
            <a:r>
              <a:rPr lang="en-US" sz="2000" dirty="0" err="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vào</a:t>
            </a:r>
            <a:r>
              <a:rPr lang="en-US" sz="2000" dirty="0">
                <a:solidFill>
                  <a:srgbClr val="FF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sz="2000" dirty="0" err="1">
                <a:solidFill>
                  <a:srgbClr val="FF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đầu</a:t>
            </a:r>
            <a:r>
              <a:rPr lang="en-US" sz="2000" dirty="0">
                <a:solidFill>
                  <a:srgbClr val="FF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vi-VN" sz="2000" dirty="0">
                <a:solidFill>
                  <a:srgbClr val="FF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mùa hạ</a:t>
            </a:r>
            <a:endParaRPr lang="en-US" sz="2000" dirty="0">
              <a:solidFill>
                <a:srgbClr val="FF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AB54408E-AFD3-42A4-8AA2-D4FCC5F37946}"/>
              </a:ext>
            </a:extLst>
          </p:cNvPr>
          <p:cNvSpPr txBox="1"/>
          <p:nvPr/>
        </p:nvSpPr>
        <p:spPr>
          <a:xfrm>
            <a:off x="8722659" y="3896807"/>
            <a:ext cx="2967436" cy="400110"/>
          </a:xfrm>
          <a:prstGeom prst="rect">
            <a:avLst/>
          </a:prstGeom>
          <a:noFill/>
        </p:spPr>
        <p:txBody>
          <a:bodyPr wrap="square">
            <a:spAutoFit/>
          </a:bodyPr>
          <a:lstStyle/>
          <a:p>
            <a:r>
              <a:rPr lang="vi-VN" sz="2000" dirty="0">
                <a:solidFill>
                  <a:srgbClr val="FF0000"/>
                </a:solidFill>
                <a:latin typeface="#9Slide02 Noi dung rat dai" panose="02000000000000000000" pitchFamily="2" charset="0"/>
                <a:ea typeface="#9Slide02 Noi dung rat dai" panose="02000000000000000000" pitchFamily="2" charset="0"/>
              </a:rPr>
              <a:t>diễn biến thất thường</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4" name="Hộp Văn bản 13">
            <a:extLst>
              <a:ext uri="{FF2B5EF4-FFF2-40B4-BE49-F238E27FC236}">
                <a16:creationId xmlns:a16="http://schemas.microsoft.com/office/drawing/2014/main" xmlns="" id="{30BCF7AB-EC35-4DD9-A33B-AC1778CEBBEC}"/>
              </a:ext>
            </a:extLst>
          </p:cNvPr>
          <p:cNvSpPr txBox="1"/>
          <p:nvPr/>
        </p:nvSpPr>
        <p:spPr>
          <a:xfrm>
            <a:off x="4043200" y="4785021"/>
            <a:ext cx="5715000" cy="400110"/>
          </a:xfrm>
          <a:prstGeom prst="rect">
            <a:avLst/>
          </a:prstGeom>
          <a:noFill/>
        </p:spPr>
        <p:txBody>
          <a:bodyPr wrap="square">
            <a:spAutoFit/>
          </a:bodyPr>
          <a:lstStyle/>
          <a:p>
            <a:r>
              <a:rPr lang="en-US" sz="2000" dirty="0" err="1">
                <a:solidFill>
                  <a:srgbClr val="FF0000"/>
                </a:solidFill>
                <a:latin typeface="#9Slide02 Noi dung rat dai" panose="02000000000000000000" pitchFamily="2" charset="0"/>
                <a:ea typeface="#9Slide02 Noi dung rat dai" panose="02000000000000000000" pitchFamily="2" charset="0"/>
              </a:rPr>
              <a:t>Bồi</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đắp</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phù</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sa</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cho</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các</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đồng</a:t>
            </a:r>
            <a:r>
              <a:rPr lang="en-US" sz="2000" dirty="0">
                <a:solidFill>
                  <a:srgbClr val="FF0000"/>
                </a:solidFill>
                <a:latin typeface="#9Slide02 Noi dung rat dai" panose="02000000000000000000" pitchFamily="2" charset="0"/>
                <a:ea typeface="#9Slide02 Noi dung rat dai" panose="02000000000000000000" pitchFamily="2" charset="0"/>
              </a:rPr>
              <a:t> </a:t>
            </a:r>
            <a:r>
              <a:rPr lang="en-US" sz="2000" dirty="0" err="1">
                <a:solidFill>
                  <a:srgbClr val="FF0000"/>
                </a:solidFill>
                <a:latin typeface="#9Slide02 Noi dung rat dai" panose="02000000000000000000" pitchFamily="2" charset="0"/>
                <a:ea typeface="#9Slide02 Noi dung rat dai" panose="02000000000000000000" pitchFamily="2" charset="0"/>
              </a:rPr>
              <a:t>bằng</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6" name="Hộp Văn bản 15">
            <a:extLst>
              <a:ext uri="{FF2B5EF4-FFF2-40B4-BE49-F238E27FC236}">
                <a16:creationId xmlns:a16="http://schemas.microsoft.com/office/drawing/2014/main" xmlns="" id="{17DBD62E-DEAC-4524-925E-71A6FF48602A}"/>
              </a:ext>
            </a:extLst>
          </p:cNvPr>
          <p:cNvSpPr txBox="1"/>
          <p:nvPr/>
        </p:nvSpPr>
        <p:spPr>
          <a:xfrm>
            <a:off x="4191000" y="5533865"/>
            <a:ext cx="5105400" cy="400110"/>
          </a:xfrm>
          <a:prstGeom prst="rect">
            <a:avLst/>
          </a:prstGeom>
          <a:noFill/>
        </p:spPr>
        <p:txBody>
          <a:bodyPr wrap="square">
            <a:spAutoFit/>
          </a:bodyPr>
          <a:lstStyle/>
          <a:p>
            <a:r>
              <a:rPr lang="vi-VN" sz="2000" dirty="0">
                <a:solidFill>
                  <a:srgbClr val="FF0000"/>
                </a:solidFill>
                <a:latin typeface="#9Slide02 Noi dung rat dai" panose="02000000000000000000" pitchFamily="2" charset="0"/>
                <a:ea typeface="#9Slide02 Noi dung rat dai" panose="02000000000000000000" pitchFamily="2" charset="0"/>
              </a:rPr>
              <a:t>Gây thiệt hại lớn đến người và tài sản.</a:t>
            </a:r>
            <a:endParaRPr lang="en-US" sz="2000" dirty="0">
              <a:solidFill>
                <a:srgbClr val="FF0000"/>
              </a:solidFill>
              <a:latin typeface="#9Slide02 Noi dung rat dai" panose="02000000000000000000" pitchFamily="2" charset="0"/>
              <a:ea typeface="#9Slide02 Noi dung rat dai" panose="02000000000000000000" pitchFamily="2" charset="0"/>
            </a:endParaRPr>
          </a:p>
        </p:txBody>
      </p:sp>
      <p:sp>
        <p:nvSpPr>
          <p:cNvPr id="17" name="Google Shape;2606;p56">
            <a:extLst>
              <a:ext uri="{FF2B5EF4-FFF2-40B4-BE49-F238E27FC236}">
                <a16:creationId xmlns:a16="http://schemas.microsoft.com/office/drawing/2014/main" xmlns="" id="{681DEBEC-B83F-4DD3-8B9A-B45FDBF1392E}"/>
              </a:ext>
            </a:extLst>
          </p:cNvPr>
          <p:cNvSpPr txBox="1">
            <a:spLocks/>
          </p:cNvSpPr>
          <p:nvPr/>
        </p:nvSpPr>
        <p:spPr>
          <a:xfrm>
            <a:off x="381000" y="123207"/>
            <a:ext cx="10972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2"/>
              </a:buClr>
              <a:buSzPts val="30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pPr algn="l">
              <a:buClr>
                <a:srgbClr val="323B5B"/>
              </a:buClr>
              <a:buSzPts val="5200"/>
              <a:defRPr/>
            </a:pPr>
            <a:r>
              <a:rPr lang="en-US" sz="3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HOẠT ĐỘNG </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NHÓM: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thời</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gian</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Lớp</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chia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nhóm</a:t>
            </a:r>
            <a:endParaRPr lang="en-US" sz="3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xmlns="" id="{F918BF5E-2429-4171-B9C2-CFC396CCB850}"/>
              </a:ext>
            </a:extLst>
          </p:cNvPr>
          <p:cNvSpPr txBox="1"/>
          <p:nvPr/>
        </p:nvSpPr>
        <p:spPr>
          <a:xfrm>
            <a:off x="228600" y="584165"/>
            <a:ext cx="11768890" cy="461665"/>
          </a:xfrm>
          <a:prstGeom prst="rect">
            <a:avLst/>
          </a:prstGeom>
          <a:noFill/>
        </p:spPr>
        <p:txBody>
          <a:bodyPr wrap="square">
            <a:spAutoFit/>
          </a:bodyPr>
          <a:lstStyle/>
          <a:p>
            <a:pPr algn="ctr"/>
            <a:r>
              <a:rPr lang="en-US" sz="2400" dirty="0" err="1">
                <a:solidFill>
                  <a:srgbClr val="0000FF"/>
                </a:solidFill>
                <a:latin typeface="Times New Roman" panose="02020603050405020304" pitchFamily="18" charset="0"/>
                <a:cs typeface="Times New Roman" panose="02020603050405020304" pitchFamily="18" charset="0"/>
              </a:rPr>
              <a:t>Nhiệm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vụ</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Dựa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thông</a:t>
            </a:r>
            <a:r>
              <a:rPr lang="en-US" sz="2400" dirty="0">
                <a:solidFill>
                  <a:srgbClr val="0000FF"/>
                </a:solidFill>
                <a:latin typeface="Times New Roman" panose="02020603050405020304" pitchFamily="18" charset="0"/>
                <a:cs typeface="Times New Roman" panose="02020603050405020304" pitchFamily="18" charset="0"/>
              </a:rPr>
              <a:t> tin SGK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hiểu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hoàn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nội</a:t>
            </a:r>
            <a:r>
              <a:rPr lang="en-US" sz="2400" dirty="0">
                <a:solidFill>
                  <a:srgbClr val="0000FF"/>
                </a:solidFill>
                <a:latin typeface="Times New Roman" panose="02020603050405020304" pitchFamily="18" charset="0"/>
                <a:cs typeface="Times New Roman" panose="02020603050405020304" pitchFamily="18" charset="0"/>
              </a:rPr>
              <a:t> dung </a:t>
            </a:r>
            <a:r>
              <a:rPr lang="en-US" sz="2400" dirty="0" err="1">
                <a:solidFill>
                  <a:srgbClr val="0000FF"/>
                </a:solidFill>
                <a:latin typeface="Times New Roman" panose="02020603050405020304" pitchFamily="18" charset="0"/>
                <a:cs typeface="Times New Roman" panose="02020603050405020304" pitchFamily="18" charset="0"/>
              </a:rPr>
              <a:t>phiếu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tập</a:t>
            </a:r>
            <a:r>
              <a:rPr lang="en-US" sz="24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251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algn="ctr">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2650" y="1491365"/>
            <a:ext cx="3776996" cy="2862322"/>
          </a:xfrm>
          <a:prstGeom prst="rect">
            <a:avLst/>
          </a:prstGeom>
        </p:spPr>
        <p:txBody>
          <a:bodyPr wrap="none">
            <a:spAutoFit/>
          </a:bodyPr>
          <a:lstStyle/>
          <a:p>
            <a:pPr>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800" y="3429000"/>
            <a:ext cx="6096000" cy="707886"/>
          </a:xfrm>
          <a:prstGeom prst="rect">
            <a:avLst/>
          </a:prstGeom>
        </p:spPr>
        <p:txBody>
          <a:bodyPr>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a </a:t>
            </a:r>
            <a:r>
              <a:rPr lang="en-US" sz="4000" b="1" dirty="0" err="1">
                <a:solidFill>
                  <a:srgbClr val="0070C0"/>
                </a:solidFill>
                <a:latin typeface="Times New Roman" panose="02020603050405020304" pitchFamily="18" charset="0"/>
                <a:cs typeface="Times New Roman" panose="02020603050405020304" pitchFamily="18" charset="0"/>
              </a:rPr>
              <a:t>Sông</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43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sh Pond | Clipart Panda - Free Clipart Images">
            <a:extLst>
              <a:ext uri="{FF2B5EF4-FFF2-40B4-BE49-F238E27FC236}">
                <a16:creationId xmlns:a16="http://schemas.microsoft.com/office/drawing/2014/main" xmlns="" id="{25EF44FB-CFF2-440D-9134-1F7BEE3C43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33800" y="1524000"/>
            <a:ext cx="7498648" cy="4524184"/>
          </a:xfrm>
          <a:prstGeom prst="rect">
            <a:avLst/>
          </a:prstGeom>
          <a:solidFill>
            <a:srgbClr val="FFFFFF"/>
          </a:solidFill>
        </p:spPr>
      </p:pic>
      <p:sp>
        <p:nvSpPr>
          <p:cNvPr id="7" name="Hình Bầu dục 6">
            <a:extLst>
              <a:ext uri="{FF2B5EF4-FFF2-40B4-BE49-F238E27FC236}">
                <a16:creationId xmlns:a16="http://schemas.microsoft.com/office/drawing/2014/main" xmlns="" id="{4D6FA99D-1C3F-493F-B010-A357BC98BF4D}"/>
              </a:ext>
            </a:extLst>
          </p:cNvPr>
          <p:cNvSpPr/>
          <p:nvPr/>
        </p:nvSpPr>
        <p:spPr>
          <a:xfrm>
            <a:off x="685800" y="609600"/>
            <a:ext cx="2938863" cy="2111975"/>
          </a:xfrm>
          <a:prstGeom prst="ellipse">
            <a:avLst/>
          </a:prstGeom>
          <a:solidFill>
            <a:sysClr val="window" lastClr="FFFFFF"/>
          </a:solidFill>
          <a:ln w="38100" cap="flat" cmpd="sng" algn="ctr">
            <a:solidFill>
              <a:srgbClr val="00B050"/>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sym typeface="Arial"/>
              </a:rPr>
              <a:t>Hồ</a:t>
            </a:r>
            <a:r>
              <a:rPr kumimoji="0" lang="en-US" sz="4000" b="0"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sym typeface="Arial"/>
              </a:rPr>
              <a:t>là</a:t>
            </a:r>
            <a:r>
              <a:rPr kumimoji="0" lang="en-US" sz="4000" b="0"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sym typeface="Arial"/>
              </a:rPr>
              <a:t>gì</a:t>
            </a:r>
            <a:r>
              <a:rPr kumimoji="0" lang="en-US" sz="4000" b="0"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17868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a:extLst>
              <a:ext uri="{FF2B5EF4-FFF2-40B4-BE49-F238E27FC236}">
                <a16:creationId xmlns:a16="http://schemas.microsoft.com/office/drawing/2014/main" xmlns="" id="{5ED82514-2277-4CB4-8F8C-5C327D9A2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299" y="-41276"/>
            <a:ext cx="5981700" cy="687863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a:extLst>
              <a:ext uri="{FF2B5EF4-FFF2-40B4-BE49-F238E27FC236}">
                <a16:creationId xmlns:a16="http://schemas.microsoft.com/office/drawing/2014/main" xmlns="" id="{E6E13A8C-E1D1-4EC0-9E0A-244E937EB5AF}"/>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20638"/>
            <a:ext cx="6248400" cy="68580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6" name="Text Box 6">
            <a:extLst>
              <a:ext uri="{FF2B5EF4-FFF2-40B4-BE49-F238E27FC236}">
                <a16:creationId xmlns:a16="http://schemas.microsoft.com/office/drawing/2014/main" xmlns="" id="{E892B865-A868-4EE5-A423-F9DD17B88F75}"/>
              </a:ext>
            </a:extLst>
          </p:cNvPr>
          <p:cNvSpPr txBox="1">
            <a:spLocks noChangeArrowheads="1"/>
          </p:cNvSpPr>
          <p:nvPr/>
        </p:nvSpPr>
        <p:spPr bwMode="auto">
          <a:xfrm>
            <a:off x="7162800" y="5619572"/>
            <a:ext cx="4565651" cy="1200329"/>
          </a:xfrm>
          <a:prstGeom prst="rect">
            <a:avLst/>
          </a:prstGeom>
          <a:solidFill>
            <a:srgbClr val="FF0066"/>
          </a:solidFill>
          <a:ln w="9525">
            <a:solidFill>
              <a:srgbClr val="FF0066"/>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Baikal chiếm 20% trữ lượng nước ngọt của thế giới</a:t>
            </a:r>
          </a:p>
        </p:txBody>
      </p:sp>
      <p:sp>
        <p:nvSpPr>
          <p:cNvPr id="51207" name="Rectangle 7">
            <a:extLst>
              <a:ext uri="{FF2B5EF4-FFF2-40B4-BE49-F238E27FC236}">
                <a16:creationId xmlns:a16="http://schemas.microsoft.com/office/drawing/2014/main" xmlns="" id="{E99275E2-6297-42C2-8F0B-B391201F0821}"/>
              </a:ext>
            </a:extLst>
          </p:cNvPr>
          <p:cNvSpPr>
            <a:spLocks noChangeArrowheads="1"/>
          </p:cNvSpPr>
          <p:nvPr/>
        </p:nvSpPr>
        <p:spPr bwMode="auto">
          <a:xfrm>
            <a:off x="501649" y="6362701"/>
            <a:ext cx="4572000" cy="457200"/>
          </a:xfrm>
          <a:prstGeom prst="rect">
            <a:avLst/>
          </a:prstGeom>
          <a:solidFill>
            <a:srgbClr val="FF0066"/>
          </a:solidFill>
          <a:ln w="9525">
            <a:solidFill>
              <a:srgbClr val="FF0066"/>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Biển Chết là hồ nước mặn</a:t>
            </a:r>
          </a:p>
        </p:txBody>
      </p:sp>
    </p:spTree>
    <p:extLst>
      <p:ext uri="{BB962C8B-B14F-4D97-AF65-F5344CB8AC3E}">
        <p14:creationId xmlns:p14="http://schemas.microsoft.com/office/powerpoint/2010/main" val="3589695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barn(inVertical)">
                                      <p:cBhvr>
                                        <p:cTn id="7" dur="500"/>
                                        <p:tgtEl>
                                          <p:spTgt spid="512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207"/>
                                        </p:tgtEl>
                                        <p:attrNameLst>
                                          <p:attrName>style.visibility</p:attrName>
                                        </p:attrNameLst>
                                      </p:cBhvr>
                                      <p:to>
                                        <p:strVal val="visible"/>
                                      </p:to>
                                    </p:set>
                                    <p:animEffect transition="in" filter="barn(inVertical)">
                                      <p:cBhvr>
                                        <p:cTn id="10" dur="500"/>
                                        <p:tgtEl>
                                          <p:spTgt spid="51207"/>
                                        </p:tgtEl>
                                      </p:cBhvr>
                                    </p:animEffect>
                                  </p:childTnLst>
                                </p:cTn>
                              </p:par>
                              <p:par>
                                <p:cTn id="11" presetID="16" presetClass="entr" presetSubtype="21" fill="hold" nodeType="withEffect">
                                  <p:stCondLst>
                                    <p:cond delay="0"/>
                                  </p:stCondLst>
                                  <p:childTnLst>
                                    <p:set>
                                      <p:cBhvr>
                                        <p:cTn id="12" dur="1" fill="hold">
                                          <p:stCondLst>
                                            <p:cond delay="0"/>
                                          </p:stCondLst>
                                        </p:cTn>
                                        <p:tgtEl>
                                          <p:spTgt spid="51208"/>
                                        </p:tgtEl>
                                        <p:attrNameLst>
                                          <p:attrName>style.visibility</p:attrName>
                                        </p:attrNameLst>
                                      </p:cBhvr>
                                      <p:to>
                                        <p:strVal val="visible"/>
                                      </p:to>
                                    </p:set>
                                    <p:animEffect transition="in" filter="barn(inVertical)">
                                      <p:cBhvr>
                                        <p:cTn id="13" dur="500"/>
                                        <p:tgtEl>
                                          <p:spTgt spid="5120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206"/>
                                        </p:tgtEl>
                                        <p:attrNameLst>
                                          <p:attrName>style.visibility</p:attrName>
                                        </p:attrNameLst>
                                      </p:cBhvr>
                                      <p:to>
                                        <p:strVal val="visible"/>
                                      </p:to>
                                    </p:set>
                                    <p:animEffect transition="in" filter="barn(inVertical)">
                                      <p:cBhvr>
                                        <p:cTn id="16"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p:bldP spid="512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xmlns="" id="{5C2E403F-D7B5-4AFA-A6BE-B2395ED56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01" r="9562"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xmlns="" id="{8D70BE8D-D20E-4211-948C-7DF64361C816}"/>
              </a:ext>
            </a:extLst>
          </p:cNvPr>
          <p:cNvPicPr>
            <a:picLocks noChangeAspect="1"/>
          </p:cNvPicPr>
          <p:nvPr/>
        </p:nvPicPr>
        <p:blipFill rotWithShape="1">
          <a:blip r:embed="rId3"/>
          <a:srcRect l="5934" r="20001" b="3"/>
          <a:stretch/>
        </p:blipFill>
        <p:spPr>
          <a:xfrm>
            <a:off x="6811680" y="1721144"/>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39948" name="Text Box 12">
            <a:extLst>
              <a:ext uri="{FF2B5EF4-FFF2-40B4-BE49-F238E27FC236}">
                <a16:creationId xmlns:a16="http://schemas.microsoft.com/office/drawing/2014/main" xmlns="" id="{E5A0E86E-523E-4A8E-BD24-F5ACDB1EA185}"/>
              </a:ext>
            </a:extLst>
          </p:cNvPr>
          <p:cNvSpPr txBox="1">
            <a:spLocks noChangeArrowheads="1"/>
          </p:cNvSpPr>
          <p:nvPr/>
        </p:nvSpPr>
        <p:spPr bwMode="auto">
          <a:xfrm>
            <a:off x="609600" y="5991169"/>
            <a:ext cx="4648200" cy="646331"/>
          </a:xfrm>
          <a:prstGeom prst="rect">
            <a:avLst/>
          </a:prstGeom>
          <a:solidFill>
            <a:srgbClr val="FF0066"/>
          </a:solid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miệng núi lửa</a:t>
            </a:r>
            <a:r>
              <a:rPr kumimoji="0" lang="en-US" altLang="en-US" sz="3600" b="0" i="0" u="none" strike="noStrike" kern="1200" cap="none" spc="0" normalizeH="0" baseline="0" noProof="0">
                <a:ln>
                  <a:noFill/>
                </a:ln>
                <a:solidFill>
                  <a:srgbClr val="000000"/>
                </a:solidFill>
                <a:effectLst/>
                <a:uLnTx/>
                <a:uFillTx/>
                <a:latin typeface="#9Slide05 Shaqila" pitchFamily="2" charset="0"/>
                <a:ea typeface="+mn-ea"/>
                <a:cs typeface="Arial" panose="020B0604020202020204" pitchFamily="34" charset="0"/>
              </a:rPr>
              <a:t> </a:t>
            </a: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tại oregon( Hoa Kì)</a:t>
            </a:r>
          </a:p>
        </p:txBody>
      </p:sp>
      <p:sp>
        <p:nvSpPr>
          <p:cNvPr id="39949" name="Text Box 13">
            <a:extLst>
              <a:ext uri="{FF2B5EF4-FFF2-40B4-BE49-F238E27FC236}">
                <a16:creationId xmlns:a16="http://schemas.microsoft.com/office/drawing/2014/main" xmlns="" id="{E3B84015-9F8F-4B28-9B79-96183FB35C6E}"/>
              </a:ext>
            </a:extLst>
          </p:cNvPr>
          <p:cNvSpPr txBox="1">
            <a:spLocks noChangeArrowheads="1"/>
          </p:cNvSpPr>
          <p:nvPr/>
        </p:nvSpPr>
        <p:spPr bwMode="auto">
          <a:xfrm>
            <a:off x="7620000" y="610194"/>
            <a:ext cx="4267200" cy="1093826"/>
          </a:xfrm>
          <a:prstGeom prst="rect">
            <a:avLst/>
          </a:prstGeom>
          <a:solidFill>
            <a:srgbClr val="FF0066"/>
          </a:solidFill>
          <a:ln>
            <a:noFill/>
          </a:ln>
          <a:effectLst/>
        </p:spPr>
        <p:txBody>
          <a:bodyPr>
            <a:spAutoFit/>
          </a:bodyPr>
          <a:lstStyle/>
          <a:p>
            <a:pPr marL="0" marR="0" lvl="0" indent="0" algn="ctr" defTabSz="914400" rtl="0" eaLnBrk="1" fontAlgn="base" latinLnBrk="0" hangingPunct="1">
              <a:lnSpc>
                <a:spcPts val="3600"/>
              </a:lnSpc>
              <a:spcBef>
                <a:spcPts val="6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vết tích của khúc sông cũ</a:t>
            </a:r>
          </a:p>
          <a:p>
            <a:pPr marL="0" marR="0" lvl="0" indent="0" algn="ctr" defTabSz="914400" rtl="0" eaLnBrk="1" fontAlgn="base" latinLnBrk="0" hangingPunct="1">
              <a:lnSpc>
                <a:spcPts val="3600"/>
              </a:lnSpc>
              <a:spcBef>
                <a:spcPts val="6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Tây- Hà Nội)</a:t>
            </a:r>
          </a:p>
        </p:txBody>
      </p:sp>
    </p:spTree>
    <p:extLst>
      <p:ext uri="{BB962C8B-B14F-4D97-AF65-F5344CB8AC3E}">
        <p14:creationId xmlns:p14="http://schemas.microsoft.com/office/powerpoint/2010/main" val="3541325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18E822CC-4FDB-48AE-8BB9-F7996901AF21}"/>
              </a:ext>
            </a:extLst>
          </p:cNvPr>
          <p:cNvPicPr>
            <a:picLocks noChangeAspect="1"/>
          </p:cNvPicPr>
          <p:nvPr/>
        </p:nvPicPr>
        <p:blipFill rotWithShape="1">
          <a:blip r:embed="rId2"/>
          <a:srcRect l="37684" r="12316"/>
          <a:stretch/>
        </p:blipFill>
        <p:spPr>
          <a:xfrm>
            <a:off x="-17103" y="10"/>
            <a:ext cx="6095981" cy="6857990"/>
          </a:xfrm>
          <a:prstGeom prst="rect">
            <a:avLst/>
          </a:prstGeom>
        </p:spPr>
      </p:pic>
      <p:pic>
        <p:nvPicPr>
          <p:cNvPr id="2" name="Hình ảnh 1">
            <a:extLst>
              <a:ext uri="{FF2B5EF4-FFF2-40B4-BE49-F238E27FC236}">
                <a16:creationId xmlns:a16="http://schemas.microsoft.com/office/drawing/2014/main" xmlns="" id="{DAE23605-F6EF-466D-9CE4-28F01C29B5A4}"/>
              </a:ext>
            </a:extLst>
          </p:cNvPr>
          <p:cNvPicPr>
            <a:picLocks noChangeAspect="1"/>
          </p:cNvPicPr>
          <p:nvPr/>
        </p:nvPicPr>
        <p:blipFill rotWithShape="1">
          <a:blip r:embed="rId3"/>
          <a:srcRect l="19169" r="21974" b="1"/>
          <a:stretch/>
        </p:blipFill>
        <p:spPr>
          <a:xfrm>
            <a:off x="6091724" y="-3568"/>
            <a:ext cx="6096001" cy="6861558"/>
          </a:xfrm>
          <a:prstGeom prst="rect">
            <a:avLst/>
          </a:prstGeom>
        </p:spPr>
      </p:pic>
      <p:sp>
        <p:nvSpPr>
          <p:cNvPr id="13" name="Text Box 12">
            <a:extLst>
              <a:ext uri="{FF2B5EF4-FFF2-40B4-BE49-F238E27FC236}">
                <a16:creationId xmlns:a16="http://schemas.microsoft.com/office/drawing/2014/main" xmlns="" id="{DCF4DCC8-FFF9-4CB1-AF64-786B66463366}"/>
              </a:ext>
            </a:extLst>
          </p:cNvPr>
          <p:cNvSpPr txBox="1">
            <a:spLocks noChangeArrowheads="1"/>
          </p:cNvSpPr>
          <p:nvPr/>
        </p:nvSpPr>
        <p:spPr bwMode="auto">
          <a:xfrm>
            <a:off x="-228600" y="5764059"/>
            <a:ext cx="6078878" cy="830997"/>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Hồ</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nhân</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tạo</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Volta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có</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diện</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tích</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lớn</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nhất</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thế</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giới</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nằm</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ở Ghana (</a:t>
            </a:r>
            <a:r>
              <a:rPr kumimoji="0" lang="en-US" sz="2400" b="1" i="0" u="none" strike="noStrike" kern="1200" cap="none" spc="0" normalizeH="0" baseline="0" noProof="0" dirty="0" err="1">
                <a:ln>
                  <a:noFill/>
                </a:ln>
                <a:solidFill>
                  <a:srgbClr val="FFC000"/>
                </a:solidFill>
                <a:effectLst/>
                <a:uLnTx/>
                <a:uFillTx/>
                <a:latin typeface="#9Slide05 Braxton Regular" panose="03060000000000000000" pitchFamily="66" charset="0"/>
                <a:ea typeface="+mn-ea"/>
                <a:cs typeface="Arial"/>
              </a:rPr>
              <a:t>Đông</a:t>
            </a:r>
            <a:r>
              <a:rPr kumimoji="0" lang="en-US" sz="2400" b="1"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a:rPr>
              <a:t> Phi)</a:t>
            </a:r>
            <a:endParaRPr kumimoji="0" lang="en-US" altLang="en-US" sz="2400" b="0" i="0" u="none" strike="noStrike" kern="1200" cap="none" spc="0" normalizeH="0" baseline="0" noProof="0" dirty="0">
              <a:ln>
                <a:noFill/>
              </a:ln>
              <a:solidFill>
                <a:srgbClr val="FFC000"/>
              </a:solidFill>
              <a:effectLst/>
              <a:uLnTx/>
              <a:uFillTx/>
              <a:latin typeface="#9Slide05 Braxton Regular" panose="03060000000000000000" pitchFamily="66" charset="0"/>
              <a:ea typeface="+mn-ea"/>
              <a:cs typeface="Arial" panose="020B0604020202020204" pitchFamily="34" charset="0"/>
            </a:endParaRPr>
          </a:p>
        </p:txBody>
      </p:sp>
      <p:sp>
        <p:nvSpPr>
          <p:cNvPr id="15" name="Text Box 13">
            <a:extLst>
              <a:ext uri="{FF2B5EF4-FFF2-40B4-BE49-F238E27FC236}">
                <a16:creationId xmlns:a16="http://schemas.microsoft.com/office/drawing/2014/main" xmlns="" id="{8C6C2E3D-D983-4B65-9EE5-68A2AC8053E7}"/>
              </a:ext>
            </a:extLst>
          </p:cNvPr>
          <p:cNvSpPr txBox="1">
            <a:spLocks noChangeArrowheads="1"/>
          </p:cNvSpPr>
          <p:nvPr/>
        </p:nvSpPr>
        <p:spPr bwMode="auto">
          <a:xfrm>
            <a:off x="6324600" y="5190885"/>
            <a:ext cx="6095980" cy="972382"/>
          </a:xfrm>
          <a:prstGeom prst="rect">
            <a:avLst/>
          </a:prstGeom>
          <a:noFill/>
          <a:ln>
            <a:noFill/>
          </a:ln>
          <a:effectLst/>
        </p:spPr>
        <p:txBody>
          <a:bodyPr wrap="square">
            <a:spAutoFit/>
          </a:bodyPr>
          <a:lstStyle/>
          <a:p>
            <a:pPr marL="0" marR="0" lvl="0" indent="0" algn="ctr" defTabSz="914400" rtl="0" eaLnBrk="1" fontAlgn="base" latinLnBrk="0" hangingPunct="1">
              <a:lnSpc>
                <a:spcPts val="3600"/>
              </a:lnSpc>
              <a:spcBef>
                <a:spcPts val="600"/>
              </a:spcBef>
              <a:spcAft>
                <a:spcPct val="0"/>
              </a:spcAft>
              <a:buClrTx/>
              <a:buSzTx/>
              <a:buFontTx/>
              <a:buNone/>
              <a:tabLst/>
              <a:defRPr/>
            </a:pPr>
            <a:r>
              <a:rPr kumimoji="0" lang="en-US" sz="2400" b="1" i="0" u="none" strike="noStrike" kern="1200" cap="none" spc="0" normalizeH="0" baseline="0" noProof="0" dirty="0">
                <a:ln>
                  <a:noFill/>
                </a:ln>
                <a:solidFill>
                  <a:schemeClr val="accent4"/>
                </a:solidFill>
                <a:effectLst/>
                <a:uLnTx/>
                <a:uFillTx/>
                <a:latin typeface="Times New Roman" pitchFamily="18" charset="0"/>
                <a:cs typeface="Times New Roman" pitchFamily="18" charset="0"/>
              </a:rPr>
              <a:t>H</a:t>
            </a:r>
            <a:r>
              <a:rPr kumimoji="0" lang="vi-VN" sz="2400" b="1" i="0" u="none" strike="noStrike" kern="1200" cap="none" spc="0" normalizeH="0" baseline="0" noProof="0" dirty="0">
                <a:ln>
                  <a:noFill/>
                </a:ln>
                <a:solidFill>
                  <a:schemeClr val="accent4"/>
                </a:solidFill>
                <a:effectLst/>
                <a:uLnTx/>
                <a:uFillTx/>
                <a:latin typeface="Times New Roman" pitchFamily="18" charset="0"/>
                <a:cs typeface="Times New Roman" pitchFamily="18" charset="0"/>
              </a:rPr>
              <a:t>ồ nhân tạo có khối lượng nước lớn nhất là hồ Bratsk trên sông Angara, nước Nga.</a:t>
            </a:r>
            <a:endParaRPr kumimoji="0" lang="en-US" altLang="en-US" sz="2400" b="0" i="0" u="none" strike="noStrike" kern="1200" cap="none" spc="0" normalizeH="0" baseline="0" noProof="0" dirty="0">
              <a:ln>
                <a:noFill/>
              </a:ln>
              <a:solidFill>
                <a:schemeClr val="accent4"/>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90343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algn="ctr">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2650" y="1491365"/>
            <a:ext cx="3776996" cy="2862322"/>
          </a:xfrm>
          <a:prstGeom prst="rect">
            <a:avLst/>
          </a:prstGeom>
        </p:spPr>
        <p:txBody>
          <a:bodyPr wrap="none">
            <a:spAutoFit/>
          </a:bodyPr>
          <a:lstStyle/>
          <a:p>
            <a:pPr>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800" y="3429000"/>
            <a:ext cx="6096000" cy="707886"/>
          </a:xfrm>
          <a:prstGeom prst="rect">
            <a:avLst/>
          </a:prstGeom>
        </p:spPr>
        <p:txBody>
          <a:bodyPr>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a </a:t>
            </a:r>
            <a:r>
              <a:rPr lang="en-US" sz="4000" b="1" dirty="0" err="1">
                <a:solidFill>
                  <a:srgbClr val="0070C0"/>
                </a:solidFill>
                <a:latin typeface="Times New Roman" panose="02020603050405020304" pitchFamily="18" charset="0"/>
                <a:cs typeface="Times New Roman" panose="02020603050405020304" pitchFamily="18" charset="0"/>
              </a:rPr>
              <a:t>Sông</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66800" y="4260717"/>
            <a:ext cx="8643502" cy="707886"/>
          </a:xfrm>
          <a:prstGeom prst="rect">
            <a:avLst/>
          </a:prstGeom>
        </p:spPr>
        <p:txBody>
          <a:bodyPr wrap="square">
            <a:spAutoFit/>
          </a:bodyPr>
          <a:lstStyle/>
          <a:p>
            <a:pPr>
              <a:defRPr/>
            </a:pPr>
            <a:r>
              <a:rPr lang="en-US" sz="4000" b="1" dirty="0">
                <a:solidFill>
                  <a:srgbClr val="0070C0"/>
                </a:solidFill>
                <a:latin typeface="Times New Roman" panose="02020603050405020304" pitchFamily="18" charset="0"/>
                <a:cs typeface="Times New Roman" panose="02020603050405020304" pitchFamily="18" charset="0"/>
              </a:rPr>
              <a:t>b</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Sử</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dụng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tổng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hợp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nước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sông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hồ</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47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99459" y="20131"/>
            <a:ext cx="5163525" cy="838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TRÒ</a:t>
            </a: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CH</a:t>
            </a:r>
            <a:r>
              <a:rPr kumimoji="0" lang="vi-VN"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Ơ</a:t>
            </a: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NHÌN HÌNH ĐOÁN CHỮ</a:t>
            </a:r>
          </a:p>
        </p:txBody>
      </p:sp>
      <p:sp>
        <p:nvSpPr>
          <p:cNvPr id="5" name="TextBox 4"/>
          <p:cNvSpPr txBox="1"/>
          <p:nvPr/>
        </p:nvSpPr>
        <p:spPr>
          <a:xfrm>
            <a:off x="530352" y="812895"/>
            <a:ext cx="10458222" cy="954107"/>
          </a:xfrm>
          <a:prstGeom prst="rect">
            <a:avLst/>
          </a:prstGeom>
          <a:noFill/>
          <a:ln w="28575">
            <a:solidFill>
              <a:srgbClr val="FF33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Luật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ơ</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Nhìn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ngòi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Tham</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6" name="Rectangle 5"/>
          <p:cNvSpPr/>
          <p:nvPr/>
        </p:nvSpPr>
        <p:spPr>
          <a:xfrm>
            <a:off x="530351" y="2915092"/>
            <a:ext cx="1387053" cy="2671891"/>
          </a:xfrm>
          <a:custGeom>
            <a:avLst/>
            <a:gdLst>
              <a:gd name="connsiteX0" fmla="*/ 0 w 1387053"/>
              <a:gd name="connsiteY0" fmla="*/ 0 h 2671891"/>
              <a:gd name="connsiteX1" fmla="*/ 434610 w 1387053"/>
              <a:gd name="connsiteY1" fmla="*/ 0 h 2671891"/>
              <a:gd name="connsiteX2" fmla="*/ 883090 w 1387053"/>
              <a:gd name="connsiteY2" fmla="*/ 0 h 2671891"/>
              <a:gd name="connsiteX3" fmla="*/ 1387053 w 1387053"/>
              <a:gd name="connsiteY3" fmla="*/ 0 h 2671891"/>
              <a:gd name="connsiteX4" fmla="*/ 1387053 w 1387053"/>
              <a:gd name="connsiteY4" fmla="*/ 534378 h 2671891"/>
              <a:gd name="connsiteX5" fmla="*/ 1387053 w 1387053"/>
              <a:gd name="connsiteY5" fmla="*/ 1068756 h 2671891"/>
              <a:gd name="connsiteX6" fmla="*/ 1387053 w 1387053"/>
              <a:gd name="connsiteY6" fmla="*/ 1629854 h 2671891"/>
              <a:gd name="connsiteX7" fmla="*/ 1387053 w 1387053"/>
              <a:gd name="connsiteY7" fmla="*/ 2671891 h 2671891"/>
              <a:gd name="connsiteX8" fmla="*/ 938573 w 1387053"/>
              <a:gd name="connsiteY8" fmla="*/ 2671891 h 2671891"/>
              <a:gd name="connsiteX9" fmla="*/ 462351 w 1387053"/>
              <a:gd name="connsiteY9" fmla="*/ 2671891 h 2671891"/>
              <a:gd name="connsiteX10" fmla="*/ 0 w 1387053"/>
              <a:gd name="connsiteY10" fmla="*/ 2671891 h 2671891"/>
              <a:gd name="connsiteX11" fmla="*/ 0 w 1387053"/>
              <a:gd name="connsiteY11" fmla="*/ 2217670 h 2671891"/>
              <a:gd name="connsiteX12" fmla="*/ 0 w 1387053"/>
              <a:gd name="connsiteY12" fmla="*/ 1736729 h 2671891"/>
              <a:gd name="connsiteX13" fmla="*/ 0 w 1387053"/>
              <a:gd name="connsiteY13" fmla="*/ 1229070 h 2671891"/>
              <a:gd name="connsiteX14" fmla="*/ 0 w 1387053"/>
              <a:gd name="connsiteY14" fmla="*/ 694692 h 2671891"/>
              <a:gd name="connsiteX15" fmla="*/ 0 w 1387053"/>
              <a:gd name="connsiteY15" fmla="*/ 0 h 26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7053" h="2671891" fill="none" extrusionOk="0">
                <a:moveTo>
                  <a:pt x="0" y="0"/>
                </a:moveTo>
                <a:cubicBezTo>
                  <a:pt x="194911" y="-3838"/>
                  <a:pt x="333677" y="25869"/>
                  <a:pt x="434610" y="0"/>
                </a:cubicBezTo>
                <a:cubicBezTo>
                  <a:pt x="535543" y="-25869"/>
                  <a:pt x="788921" y="32486"/>
                  <a:pt x="883090" y="0"/>
                </a:cubicBezTo>
                <a:cubicBezTo>
                  <a:pt x="977259" y="-32486"/>
                  <a:pt x="1200072" y="27383"/>
                  <a:pt x="1387053" y="0"/>
                </a:cubicBezTo>
                <a:cubicBezTo>
                  <a:pt x="1426640" y="231667"/>
                  <a:pt x="1375912" y="385370"/>
                  <a:pt x="1387053" y="534378"/>
                </a:cubicBezTo>
                <a:cubicBezTo>
                  <a:pt x="1398194" y="683386"/>
                  <a:pt x="1359834" y="931490"/>
                  <a:pt x="1387053" y="1068756"/>
                </a:cubicBezTo>
                <a:cubicBezTo>
                  <a:pt x="1414272" y="1206022"/>
                  <a:pt x="1358567" y="1470406"/>
                  <a:pt x="1387053" y="1629854"/>
                </a:cubicBezTo>
                <a:cubicBezTo>
                  <a:pt x="1415539" y="1789302"/>
                  <a:pt x="1351424" y="2389477"/>
                  <a:pt x="1387053" y="2671891"/>
                </a:cubicBezTo>
                <a:cubicBezTo>
                  <a:pt x="1264777" y="2715575"/>
                  <a:pt x="1039503" y="2665635"/>
                  <a:pt x="938573" y="2671891"/>
                </a:cubicBezTo>
                <a:cubicBezTo>
                  <a:pt x="837643" y="2678147"/>
                  <a:pt x="661630" y="2643746"/>
                  <a:pt x="462351" y="2671891"/>
                </a:cubicBezTo>
                <a:cubicBezTo>
                  <a:pt x="263072" y="2700036"/>
                  <a:pt x="215443" y="2661684"/>
                  <a:pt x="0" y="2671891"/>
                </a:cubicBezTo>
                <a:cubicBezTo>
                  <a:pt x="-28402" y="2510865"/>
                  <a:pt x="8531" y="2387812"/>
                  <a:pt x="0" y="2217670"/>
                </a:cubicBezTo>
                <a:cubicBezTo>
                  <a:pt x="-8531" y="2047528"/>
                  <a:pt x="10932" y="1890494"/>
                  <a:pt x="0" y="1736729"/>
                </a:cubicBezTo>
                <a:cubicBezTo>
                  <a:pt x="-10932" y="1582964"/>
                  <a:pt x="55951" y="1470996"/>
                  <a:pt x="0" y="1229070"/>
                </a:cubicBezTo>
                <a:cubicBezTo>
                  <a:pt x="-55951" y="987144"/>
                  <a:pt x="17681" y="817556"/>
                  <a:pt x="0" y="694692"/>
                </a:cubicBezTo>
                <a:cubicBezTo>
                  <a:pt x="-17681" y="571828"/>
                  <a:pt x="46825" y="177507"/>
                  <a:pt x="0" y="0"/>
                </a:cubicBezTo>
                <a:close/>
              </a:path>
              <a:path w="1387053" h="2671891" stroke="0" extrusionOk="0">
                <a:moveTo>
                  <a:pt x="0" y="0"/>
                </a:moveTo>
                <a:cubicBezTo>
                  <a:pt x="104187" y="-15250"/>
                  <a:pt x="301751" y="30564"/>
                  <a:pt x="476222" y="0"/>
                </a:cubicBezTo>
                <a:cubicBezTo>
                  <a:pt x="650693" y="-30564"/>
                  <a:pt x="790783" y="12943"/>
                  <a:pt x="952443" y="0"/>
                </a:cubicBezTo>
                <a:cubicBezTo>
                  <a:pt x="1114103" y="-12943"/>
                  <a:pt x="1217993" y="48834"/>
                  <a:pt x="1387053" y="0"/>
                </a:cubicBezTo>
                <a:cubicBezTo>
                  <a:pt x="1397022" y="248922"/>
                  <a:pt x="1364776" y="441713"/>
                  <a:pt x="1387053" y="561097"/>
                </a:cubicBezTo>
                <a:cubicBezTo>
                  <a:pt x="1409330" y="680481"/>
                  <a:pt x="1371120" y="885738"/>
                  <a:pt x="1387053" y="1095475"/>
                </a:cubicBezTo>
                <a:cubicBezTo>
                  <a:pt x="1402986" y="1305212"/>
                  <a:pt x="1376086" y="1482547"/>
                  <a:pt x="1387053" y="1603135"/>
                </a:cubicBezTo>
                <a:cubicBezTo>
                  <a:pt x="1398020" y="1723723"/>
                  <a:pt x="1355515" y="1980063"/>
                  <a:pt x="1387053" y="2110794"/>
                </a:cubicBezTo>
                <a:cubicBezTo>
                  <a:pt x="1418591" y="2241525"/>
                  <a:pt x="1382701" y="2393341"/>
                  <a:pt x="1387053" y="2671891"/>
                </a:cubicBezTo>
                <a:cubicBezTo>
                  <a:pt x="1274237" y="2721290"/>
                  <a:pt x="1161674" y="2625174"/>
                  <a:pt x="966314" y="2671891"/>
                </a:cubicBezTo>
                <a:cubicBezTo>
                  <a:pt x="770954" y="2718608"/>
                  <a:pt x="670741" y="2633009"/>
                  <a:pt x="517833" y="2671891"/>
                </a:cubicBezTo>
                <a:cubicBezTo>
                  <a:pt x="364925" y="2710773"/>
                  <a:pt x="230917" y="2665618"/>
                  <a:pt x="0" y="2671891"/>
                </a:cubicBezTo>
                <a:cubicBezTo>
                  <a:pt x="-30778" y="2398774"/>
                  <a:pt x="27641" y="2308287"/>
                  <a:pt x="0" y="2084075"/>
                </a:cubicBezTo>
                <a:cubicBezTo>
                  <a:pt x="-27641" y="1859863"/>
                  <a:pt x="22430" y="1716858"/>
                  <a:pt x="0" y="1496259"/>
                </a:cubicBezTo>
                <a:cubicBezTo>
                  <a:pt x="-22430" y="1275660"/>
                  <a:pt x="15158" y="1224675"/>
                  <a:pt x="0" y="988600"/>
                </a:cubicBezTo>
                <a:cubicBezTo>
                  <a:pt x="-15158" y="752525"/>
                  <a:pt x="29316" y="732869"/>
                  <a:pt x="0" y="480940"/>
                </a:cubicBezTo>
                <a:cubicBezTo>
                  <a:pt x="-29316" y="229011"/>
                  <a:pt x="37352" y="177181"/>
                  <a:pt x="0" y="0"/>
                </a:cubicBezTo>
                <a:close/>
              </a:path>
            </a:pathLst>
          </a:custGeom>
          <a:solidFill>
            <a:srgbClr val="FF00FF"/>
          </a:solidFill>
          <a:ln>
            <a:extLst>
              <a:ext uri="{C807C97D-BFC1-408E-A445-0C87EB9F89A2}">
                <ask:lineSketchStyleProps xmlns:ask="http://schemas.microsoft.com/office/drawing/2018/sketchyshapes" xmlns="" sd="298749061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GIÁ TRỊ CỦA SÔNG </a:t>
            </a:r>
            <a:r>
              <a:rPr kumimoji="0" lang="en-US" sz="28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HỒ</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9"/>
          <p:cNvSpPr/>
          <p:nvPr/>
        </p:nvSpPr>
        <p:spPr>
          <a:xfrm>
            <a:off x="2755604" y="2076893"/>
            <a:ext cx="3338874"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Bồi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đắp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16" name="Rectangle 15"/>
          <p:cNvSpPr/>
          <p:nvPr/>
        </p:nvSpPr>
        <p:spPr>
          <a:xfrm>
            <a:off x="2725230" y="2838893"/>
            <a:ext cx="3318917"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cấp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18" name="Straight Arrow Connector 17"/>
          <p:cNvCxnSpPr/>
          <p:nvPr/>
        </p:nvCxnSpPr>
        <p:spPr>
          <a:xfrm rot="5400000" flipH="1" flipV="1">
            <a:off x="1993605" y="3296092"/>
            <a:ext cx="685800" cy="6858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70662" name="Picture 6" descr="Kết quả hình ảnh cho thủy điện sơn la"/>
          <p:cNvPicPr>
            <a:picLocks noChangeAspect="1" noChangeArrowheads="1"/>
          </p:cNvPicPr>
          <p:nvPr/>
        </p:nvPicPr>
        <p:blipFill>
          <a:blip r:embed="rId2"/>
          <a:srcRect/>
          <a:stretch>
            <a:fillRect/>
          </a:stretch>
        </p:blipFill>
        <p:spPr bwMode="auto">
          <a:xfrm>
            <a:off x="6652703" y="2124448"/>
            <a:ext cx="43434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2802955" y="3553648"/>
            <a:ext cx="3233466"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iện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l</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ợi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22" name="Straight Arrow Connector 21"/>
          <p:cNvCxnSpPr/>
          <p:nvPr/>
        </p:nvCxnSpPr>
        <p:spPr>
          <a:xfrm flipV="1">
            <a:off x="1841205" y="3753292"/>
            <a:ext cx="914400" cy="2667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810682" y="4210491"/>
            <a:ext cx="3225738" cy="819911"/>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Nuôi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trồng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b</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28" name="Straight Arrow Connector 27"/>
          <p:cNvCxnSpPr/>
          <p:nvPr/>
        </p:nvCxnSpPr>
        <p:spPr>
          <a:xfrm>
            <a:off x="1917405" y="4058092"/>
            <a:ext cx="838200" cy="4953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70664" name="AutoShape 8" descr="Kết quả hình ảnh cho nuôi và đánh bắt cá ở sông cửu long"/>
          <p:cNvSpPr>
            <a:spLocks noChangeAspect="1" noChangeArrowheads="1"/>
          </p:cNvSpPr>
          <p:nvPr/>
        </p:nvSpPr>
        <p:spPr bwMode="auto">
          <a:xfrm>
            <a:off x="701380" y="408430"/>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1 Noi dung ngan"/>
              <a:ea typeface="+mn-ea"/>
              <a:cs typeface="+mn-cs"/>
            </a:endParaRPr>
          </a:p>
        </p:txBody>
      </p:sp>
      <p:pic>
        <p:nvPicPr>
          <p:cNvPr id="70666" name="Picture 10" descr="Hình ảnh có liên quan"/>
          <p:cNvPicPr>
            <a:picLocks noChangeAspect="1" noChangeArrowheads="1"/>
          </p:cNvPicPr>
          <p:nvPr/>
        </p:nvPicPr>
        <p:blipFill>
          <a:blip r:embed="rId3"/>
          <a:srcRect/>
          <a:stretch>
            <a:fillRect/>
          </a:stretch>
        </p:blipFill>
        <p:spPr bwMode="auto">
          <a:xfrm>
            <a:off x="6645173" y="2114993"/>
            <a:ext cx="43434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802954" y="5134478"/>
            <a:ext cx="3233466" cy="609599"/>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Giao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0670" name="AutoShape 14" descr="Hình ảnh có liên quan"/>
          <p:cNvSpPr>
            <a:spLocks noChangeAspect="1" noChangeArrowheads="1"/>
          </p:cNvSpPr>
          <p:nvPr/>
        </p:nvSpPr>
        <p:spPr bwMode="auto">
          <a:xfrm>
            <a:off x="701380" y="408430"/>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1 Noi dung ngan"/>
              <a:ea typeface="+mn-ea"/>
              <a:cs typeface="+mn-cs"/>
            </a:endParaRPr>
          </a:p>
        </p:txBody>
      </p:sp>
      <p:pic>
        <p:nvPicPr>
          <p:cNvPr id="70672" name="Picture 16" descr="Hình ảnh có liên quan"/>
          <p:cNvPicPr>
            <a:picLocks noChangeAspect="1" noChangeArrowheads="1"/>
          </p:cNvPicPr>
          <p:nvPr/>
        </p:nvPicPr>
        <p:blipFill>
          <a:blip r:embed="rId4"/>
          <a:srcRect/>
          <a:stretch>
            <a:fillRect/>
          </a:stretch>
        </p:blipFill>
        <p:spPr bwMode="auto">
          <a:xfrm>
            <a:off x="6653115" y="2076893"/>
            <a:ext cx="4419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8" name="Straight Arrow Connector 37"/>
          <p:cNvCxnSpPr/>
          <p:nvPr/>
        </p:nvCxnSpPr>
        <p:spPr>
          <a:xfrm>
            <a:off x="1993605" y="4210492"/>
            <a:ext cx="762000" cy="9906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70674" name="Picture 18" descr="Kết quả hình ảnh cho du lịch trên sông nước"/>
          <p:cNvPicPr>
            <a:picLocks noChangeAspect="1" noChangeArrowheads="1"/>
          </p:cNvPicPr>
          <p:nvPr/>
        </p:nvPicPr>
        <p:blipFill>
          <a:blip r:embed="rId5"/>
          <a:srcRect/>
          <a:stretch>
            <a:fillRect/>
          </a:stretch>
        </p:blipFill>
        <p:spPr bwMode="auto">
          <a:xfrm>
            <a:off x="6596613" y="2107054"/>
            <a:ext cx="4419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Rectangle 39"/>
          <p:cNvSpPr/>
          <p:nvPr/>
        </p:nvSpPr>
        <p:spPr>
          <a:xfrm>
            <a:off x="2810681" y="5924992"/>
            <a:ext cx="3233467"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Du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lịch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2" name="Straight Arrow Connector 41"/>
          <p:cNvCxnSpPr>
            <a:cxnSpLocks/>
            <a:endCxn id="40" idx="1"/>
          </p:cNvCxnSpPr>
          <p:nvPr/>
        </p:nvCxnSpPr>
        <p:spPr>
          <a:xfrm>
            <a:off x="1917405" y="4210492"/>
            <a:ext cx="893276" cy="20193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1631655" y="2857942"/>
            <a:ext cx="1485900" cy="7620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23556" name="Picture 4" descr="Kết quả hình ảnh cho hình ảnh bồi đắp phù sa của các sông"/>
          <p:cNvPicPr>
            <a:picLocks noChangeAspect="1" noChangeArrowheads="1"/>
          </p:cNvPicPr>
          <p:nvPr/>
        </p:nvPicPr>
        <p:blipFill>
          <a:blip r:embed="rId6"/>
          <a:srcRect/>
          <a:stretch>
            <a:fillRect/>
          </a:stretch>
        </p:blipFill>
        <p:spPr bwMode="auto">
          <a:xfrm>
            <a:off x="6652739" y="2102161"/>
            <a:ext cx="43434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8" name="Picture 6" descr="Kết quả hình ảnh cho lấy nước sinh hoạt từ nước sông"/>
          <p:cNvPicPr>
            <a:picLocks noChangeAspect="1" noChangeArrowheads="1"/>
          </p:cNvPicPr>
          <p:nvPr/>
        </p:nvPicPr>
        <p:blipFill>
          <a:blip r:embed="rId7"/>
          <a:srcRect/>
          <a:stretch>
            <a:fillRect/>
          </a:stretch>
        </p:blipFill>
        <p:spPr bwMode="auto">
          <a:xfrm>
            <a:off x="6586576" y="2124448"/>
            <a:ext cx="4419600" cy="3462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blinds(horizontal)">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500"/>
                                        <p:tgtEl>
                                          <p:spTgt spid="23556"/>
                                        </p:tgtEl>
                                      </p:cBhvr>
                                    </p:animEffect>
                                    <p:set>
                                      <p:cBhvr>
                                        <p:cTn id="30" dur="1" fill="hold">
                                          <p:stCondLst>
                                            <p:cond delay="499"/>
                                          </p:stCondLst>
                                        </p:cTn>
                                        <p:tgtEl>
                                          <p:spTgt spid="235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3558"/>
                                        </p:tgtEl>
                                        <p:attrNameLst>
                                          <p:attrName>style.visibility</p:attrName>
                                        </p:attrNameLst>
                                      </p:cBhvr>
                                      <p:to>
                                        <p:strVal val="visible"/>
                                      </p:to>
                                    </p:set>
                                    <p:animEffect transition="in" filter="blinds(horizontal)">
                                      <p:cBhvr>
                                        <p:cTn id="35" dur="500"/>
                                        <p:tgtEl>
                                          <p:spTgt spid="2355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nodeType="clickEffect">
                                  <p:stCondLst>
                                    <p:cond delay="0"/>
                                  </p:stCondLst>
                                  <p:childTnLst>
                                    <p:animEffect transition="out" filter="box(in)">
                                      <p:cBhvr>
                                        <p:cTn id="47" dur="500"/>
                                        <p:tgtEl>
                                          <p:spTgt spid="23558"/>
                                        </p:tgtEl>
                                      </p:cBhvr>
                                    </p:animEffect>
                                    <p:set>
                                      <p:cBhvr>
                                        <p:cTn id="48" dur="1" fill="hold">
                                          <p:stCondLst>
                                            <p:cond delay="499"/>
                                          </p:stCondLst>
                                        </p:cTn>
                                        <p:tgtEl>
                                          <p:spTgt spid="2355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70662"/>
                                        </p:tgtEl>
                                        <p:attrNameLst>
                                          <p:attrName>style.visibility</p:attrName>
                                        </p:attrNameLst>
                                      </p:cBhvr>
                                      <p:to>
                                        <p:strVal val="visible"/>
                                      </p:to>
                                    </p:set>
                                    <p:animEffect transition="in" filter="blinds(horizontal)">
                                      <p:cBhvr>
                                        <p:cTn id="53" dur="500"/>
                                        <p:tgtEl>
                                          <p:spTgt spid="7066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xit" presetSubtype="16" fill="hold" nodeType="clickEffect">
                                  <p:stCondLst>
                                    <p:cond delay="0"/>
                                  </p:stCondLst>
                                  <p:childTnLst>
                                    <p:animEffect transition="out" filter="box(in)">
                                      <p:cBhvr>
                                        <p:cTn id="65" dur="500"/>
                                        <p:tgtEl>
                                          <p:spTgt spid="70662"/>
                                        </p:tgtEl>
                                      </p:cBhvr>
                                    </p:animEffect>
                                    <p:set>
                                      <p:cBhvr>
                                        <p:cTn id="66" dur="1" fill="hold">
                                          <p:stCondLst>
                                            <p:cond delay="499"/>
                                          </p:stCondLst>
                                        </p:cTn>
                                        <p:tgtEl>
                                          <p:spTgt spid="706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70666"/>
                                        </p:tgtEl>
                                        <p:attrNameLst>
                                          <p:attrName>style.visibility</p:attrName>
                                        </p:attrNameLst>
                                      </p:cBhvr>
                                      <p:to>
                                        <p:strVal val="visible"/>
                                      </p:to>
                                    </p:set>
                                    <p:animEffect transition="in" filter="blinds(horizontal)">
                                      <p:cBhvr>
                                        <p:cTn id="71" dur="500"/>
                                        <p:tgtEl>
                                          <p:spTgt spid="70666"/>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linds(horizont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xit" presetSubtype="16" fill="hold" nodeType="clickEffect">
                                  <p:stCondLst>
                                    <p:cond delay="0"/>
                                  </p:stCondLst>
                                  <p:childTnLst>
                                    <p:animEffect transition="out" filter="box(in)">
                                      <p:cBhvr>
                                        <p:cTn id="83" dur="500"/>
                                        <p:tgtEl>
                                          <p:spTgt spid="70666"/>
                                        </p:tgtEl>
                                      </p:cBhvr>
                                    </p:animEffect>
                                    <p:set>
                                      <p:cBhvr>
                                        <p:cTn id="84" dur="1" fill="hold">
                                          <p:stCondLst>
                                            <p:cond delay="499"/>
                                          </p:stCondLst>
                                        </p:cTn>
                                        <p:tgtEl>
                                          <p:spTgt spid="706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70672"/>
                                        </p:tgtEl>
                                        <p:attrNameLst>
                                          <p:attrName>style.visibility</p:attrName>
                                        </p:attrNameLst>
                                      </p:cBhvr>
                                      <p:to>
                                        <p:strVal val="visible"/>
                                      </p:to>
                                    </p:set>
                                    <p:animEffect transition="in" filter="blinds(horizontal)">
                                      <p:cBhvr>
                                        <p:cTn id="89" dur="500"/>
                                        <p:tgtEl>
                                          <p:spTgt spid="70672"/>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linds(horizontal)">
                                      <p:cBhvr>
                                        <p:cTn id="94" dur="500"/>
                                        <p:tgtEl>
                                          <p:spTgt spid="38"/>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70674"/>
                                        </p:tgtEl>
                                        <p:attrNameLst>
                                          <p:attrName>style.visibility</p:attrName>
                                        </p:attrNameLst>
                                      </p:cBhvr>
                                      <p:to>
                                        <p:strVal val="visible"/>
                                      </p:to>
                                    </p:set>
                                    <p:animEffect transition="in" filter="blinds(horizontal)">
                                      <p:cBhvr>
                                        <p:cTn id="102" dur="500"/>
                                        <p:tgtEl>
                                          <p:spTgt spid="70674"/>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blinds(horizontal)">
                                      <p:cBhvr>
                                        <p:cTn id="107" dur="500"/>
                                        <p:tgtEl>
                                          <p:spTgt spid="42"/>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linds(horizont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6" grpId="0" animBg="1"/>
      <p:bldP spid="21" grpId="0" animBg="1"/>
      <p:bldP spid="25" grpId="0" animBg="1"/>
      <p:bldP spid="32"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492822D2-33B6-4334-A40D-1BFE72EEDA1D}"/>
              </a:ext>
            </a:extLst>
          </p:cNvPr>
          <p:cNvSpPr/>
          <p:nvPr/>
        </p:nvSpPr>
        <p:spPr>
          <a:xfrm rot="18746038">
            <a:off x="9584977" y="5639981"/>
            <a:ext cx="734697" cy="692798"/>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xmlns="" id="{04AE44C8-94DC-464E-A280-954B7DC50CA2}"/>
              </a:ext>
            </a:extLst>
          </p:cNvPr>
          <p:cNvSpPr/>
          <p:nvPr/>
        </p:nvSpPr>
        <p:spPr>
          <a:xfrm rot="19658240">
            <a:off x="11113399" y="5717423"/>
            <a:ext cx="1242803" cy="1214356"/>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ình chữ nhật: Góc Tròn 4">
            <a:extLst>
              <a:ext uri="{FF2B5EF4-FFF2-40B4-BE49-F238E27FC236}">
                <a16:creationId xmlns:a16="http://schemas.microsoft.com/office/drawing/2014/main" xmlns="" id="{0928955E-74C6-426F-9DAC-C990A5AC3708}"/>
              </a:ext>
            </a:extLst>
          </p:cNvPr>
          <p:cNvSpPr/>
          <p:nvPr/>
        </p:nvSpPr>
        <p:spPr>
          <a:xfrm rot="3097636">
            <a:off x="11247136" y="272142"/>
            <a:ext cx="595194" cy="598969"/>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5">
            <a:extLst>
              <a:ext uri="{FF2B5EF4-FFF2-40B4-BE49-F238E27FC236}">
                <a16:creationId xmlns:a16="http://schemas.microsoft.com/office/drawing/2014/main" xmlns="" id="{EF437208-0545-476B-9AD4-A8DAE32777C2}"/>
              </a:ext>
            </a:extLst>
          </p:cNvPr>
          <p:cNvSpPr/>
          <p:nvPr/>
        </p:nvSpPr>
        <p:spPr>
          <a:xfrm>
            <a:off x="1493437" y="457467"/>
            <a:ext cx="5090325" cy="685799"/>
          </a:xfrm>
          <a:prstGeom prst="rect">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FF"/>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9" name="Hộp Văn bản 8">
            <a:extLst>
              <a:ext uri="{FF2B5EF4-FFF2-40B4-BE49-F238E27FC236}">
                <a16:creationId xmlns:a16="http://schemas.microsoft.com/office/drawing/2014/main" xmlns="" id="{5820F8B7-D44D-4A37-BA24-A9267EA3262F}"/>
              </a:ext>
            </a:extLst>
          </p:cNvPr>
          <p:cNvSpPr txBox="1"/>
          <p:nvPr/>
        </p:nvSpPr>
        <p:spPr>
          <a:xfrm>
            <a:off x="1295400" y="588148"/>
            <a:ext cx="54864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Đây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xmlns="" id="{AC832CEA-BDF5-4EA9-9683-5B226C301B2D}"/>
              </a:ext>
            </a:extLst>
          </p:cNvPr>
          <p:cNvSpPr txBox="1"/>
          <p:nvPr/>
        </p:nvSpPr>
        <p:spPr>
          <a:xfrm>
            <a:off x="8610600" y="3642500"/>
            <a:ext cx="69643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endParaRPr kumimoji="0" lang="en-US" sz="60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xmlns="" Requires="am3d">
          <p:graphicFrame>
            <p:nvGraphicFramePr>
              <p:cNvPr id="11" name="Kiểu 3D 10" descr="Rainbow heart">
                <a:extLst>
                  <a:ext uri="{FF2B5EF4-FFF2-40B4-BE49-F238E27FC236}">
                    <a16:creationId xmlns:a16="http://schemas.microsoft.com/office/drawing/2014/main" id="{65C83969-B6FA-4513-AEA6-4D00F9DAD989}"/>
                  </a:ext>
                </a:extLst>
              </p:cNvPr>
              <p:cNvGraphicFramePr>
                <a:graphicFrameLocks noChangeAspect="1"/>
              </p:cNvGraphicFramePr>
              <p:nvPr/>
            </p:nvGraphicFramePr>
            <p:xfrm>
              <a:off x="8292404" y="849758"/>
              <a:ext cx="2406159" cy="2273012"/>
            </p:xfrm>
            <a:graphic>
              <a:graphicData uri="http://schemas.microsoft.com/office/drawing/2017/model3d">
                <am3d:model3d r:embed="rId2">
                  <am3d:spPr>
                    <a:xfrm>
                      <a:off x="0" y="0"/>
                      <a:ext cx="2406159" cy="2273012"/>
                    </a:xfrm>
                    <a:prstGeom prst="rect">
                      <a:avLst/>
                    </a:prstGeom>
                  </am3d:spPr>
                  <am3d:camera>
                    <am3d:pos x="0" y="0" z="66445625"/>
                    <am3d:up dx="0" dy="36000000" dz="0"/>
                    <am3d:lookAt x="0" y="0" z="0"/>
                    <am3d:perspective fov="2700000"/>
                  </am3d:camera>
                  <am3d:trans>
                    <am3d:meterPerModelUnit n="155022928" d="1000000"/>
                    <am3d:preTrans dx="0" dy="-16175479" dz="1"/>
                    <am3d:scale>
                      <am3d:sx n="1000000" d="1000000"/>
                      <am3d:sy n="1000000" d="1000000"/>
                      <am3d:sz n="1000000" d="1000000"/>
                    </am3d:scale>
                    <am3d:rot ax="279504" ay="1849211" az="143420"/>
                    <am3d:postTrans dx="0" dy="0" dz="0"/>
                  </am3d:trans>
                  <am3d:raster rName="Office3DRenderer" rVer="16.0.8326">
                    <am3d:blip r:embed="rId3"/>
                  </am3d:raster>
                  <am3d:objViewport viewportSz="35093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Kiểu 3D 10" descr="Rainbow heart">
                <a:extLst>
                  <a:ext uri="{FF2B5EF4-FFF2-40B4-BE49-F238E27FC236}">
                    <a16:creationId xmlns:a16="http://schemas.microsoft.com/office/drawing/2014/main" xmlns="" id="{65C83969-B6FA-4513-AEA6-4D00F9DAD989}"/>
                  </a:ext>
                </a:extLst>
              </p:cNvPr>
              <p:cNvPicPr>
                <a:picLocks noGrp="1" noRot="1" noChangeAspect="1" noMove="1" noResize="1" noEditPoints="1" noAdjustHandles="1" noChangeArrowheads="1" noChangeShapeType="1" noCrop="1"/>
              </p:cNvPicPr>
              <p:nvPr/>
            </p:nvPicPr>
            <p:blipFill>
              <a:blip r:embed="rId4"/>
              <a:stretch>
                <a:fillRect/>
              </a:stretch>
            </p:blipFill>
            <p:spPr>
              <a:xfrm>
                <a:off x="8292404" y="849758"/>
                <a:ext cx="2406159" cy="2273012"/>
              </a:xfrm>
              <a:prstGeom prst="rect">
                <a:avLst/>
              </a:prstGeom>
            </p:spPr>
          </p:pic>
        </mc:Fallback>
      </mc:AlternateContent>
      <p:pic>
        <p:nvPicPr>
          <p:cNvPr id="12" name="Hình ảnh 11">
            <a:extLst>
              <a:ext uri="{FF2B5EF4-FFF2-40B4-BE49-F238E27FC236}">
                <a16:creationId xmlns:a16="http://schemas.microsoft.com/office/drawing/2014/main" xmlns="" id="{FECE3CE2-EE74-4BEA-8AF8-AC348B523E09}"/>
              </a:ext>
            </a:extLst>
          </p:cNvPr>
          <p:cNvPicPr>
            <a:picLocks noChangeAspect="1"/>
          </p:cNvPicPr>
          <p:nvPr/>
        </p:nvPicPr>
        <p:blipFill rotWithShape="1">
          <a:blip r:embed="rId5"/>
          <a:srcRect b="5555"/>
          <a:stretch/>
        </p:blipFill>
        <p:spPr>
          <a:xfrm>
            <a:off x="783737" y="1828800"/>
            <a:ext cx="6586107" cy="4267200"/>
          </a:xfrm>
          <a:prstGeom prst="rect">
            <a:avLst/>
          </a:prstGeom>
        </p:spPr>
      </p:pic>
    </p:spTree>
    <p:extLst>
      <p:ext uri="{BB962C8B-B14F-4D97-AF65-F5344CB8AC3E}">
        <p14:creationId xmlns:p14="http://schemas.microsoft.com/office/powerpoint/2010/main" val="3481244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xmlns="" id="{F520FF04-1B41-4B60-A07C-859D3449384E}"/>
              </a:ext>
            </a:extLst>
          </p:cNvPr>
          <p:cNvPicPr>
            <a:picLocks noChangeAspect="1"/>
          </p:cNvPicPr>
          <p:nvPr/>
        </p:nvPicPr>
        <p:blipFill rotWithShape="1">
          <a:blip r:embed="rId2"/>
          <a:srcRect l="3727" r="13859" b="-2"/>
          <a:stretch/>
        </p:blipFill>
        <p:spPr>
          <a:xfrm>
            <a:off x="191086" y="838200"/>
            <a:ext cx="5813197" cy="5462602"/>
          </a:xfrm>
          <a:prstGeom prst="rect">
            <a:avLst/>
          </a:prstGeom>
        </p:spPr>
      </p:pic>
      <p:pic>
        <p:nvPicPr>
          <p:cNvPr id="7" name="Hình ảnh 6">
            <a:extLst>
              <a:ext uri="{FF2B5EF4-FFF2-40B4-BE49-F238E27FC236}">
                <a16:creationId xmlns:a16="http://schemas.microsoft.com/office/drawing/2014/main" xmlns="" id="{BBA82C38-BCE5-430C-8901-10A24FBD34FF}"/>
              </a:ext>
            </a:extLst>
          </p:cNvPr>
          <p:cNvPicPr>
            <a:picLocks noChangeAspect="1"/>
          </p:cNvPicPr>
          <p:nvPr/>
        </p:nvPicPr>
        <p:blipFill rotWithShape="1">
          <a:blip r:embed="rId3"/>
          <a:srcRect t="1307" r="3" b="17553"/>
          <a:stretch/>
        </p:blipFill>
        <p:spPr>
          <a:xfrm>
            <a:off x="6400799" y="685800"/>
            <a:ext cx="5486401" cy="2657338"/>
          </a:xfrm>
          <a:prstGeom prst="rect">
            <a:avLst/>
          </a:prstGeom>
        </p:spPr>
      </p:pic>
      <p:pic>
        <p:nvPicPr>
          <p:cNvPr id="3" name="Hình ảnh 2">
            <a:extLst>
              <a:ext uri="{FF2B5EF4-FFF2-40B4-BE49-F238E27FC236}">
                <a16:creationId xmlns:a16="http://schemas.microsoft.com/office/drawing/2014/main" xmlns="" id="{46242974-1F4F-4587-9F16-2620A83CDDC5}"/>
              </a:ext>
            </a:extLst>
          </p:cNvPr>
          <p:cNvPicPr>
            <a:picLocks noChangeAspect="1"/>
          </p:cNvPicPr>
          <p:nvPr/>
        </p:nvPicPr>
        <p:blipFill rotWithShape="1">
          <a:blip r:embed="rId4"/>
          <a:srcRect t="34126" r="-2" b="10006"/>
          <a:stretch/>
        </p:blipFill>
        <p:spPr>
          <a:xfrm>
            <a:off x="6196929" y="3514856"/>
            <a:ext cx="5786386" cy="2785950"/>
          </a:xfrm>
          <a:prstGeom prst="rect">
            <a:avLst/>
          </a:prstGeom>
        </p:spPr>
      </p:pic>
      <p:sp>
        <p:nvSpPr>
          <p:cNvPr id="9" name="Hộp Văn bản 8">
            <a:extLst>
              <a:ext uri="{FF2B5EF4-FFF2-40B4-BE49-F238E27FC236}">
                <a16:creationId xmlns:a16="http://schemas.microsoft.com/office/drawing/2014/main" xmlns="" id="{1515F783-1671-4166-B42E-CD834CD80321}"/>
              </a:ext>
            </a:extLst>
          </p:cNvPr>
          <p:cNvSpPr txBox="1"/>
          <p:nvPr/>
        </p:nvSpPr>
        <p:spPr>
          <a:xfrm>
            <a:off x="300788" y="85635"/>
            <a:ext cx="11682527" cy="1754326"/>
          </a:xfrm>
          <a:prstGeom prst="rect">
            <a:avLst/>
          </a:prstGeom>
          <a:noFill/>
        </p:spPr>
        <p:txBody>
          <a:bodyPr wrap="square">
            <a:sp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V</a:t>
            </a:r>
            <a:r>
              <a:rPr lang="vi-VN" sz="3600" b="1" dirty="0">
                <a:solidFill>
                  <a:srgbClr val="0000FF"/>
                </a:solidFill>
                <a:latin typeface="Times New Roman" panose="02020603050405020304" pitchFamily="18" charset="0"/>
                <a:cs typeface="Times New Roman" panose="02020603050405020304" pitchFamily="18" charset="0"/>
              </a:rPr>
              <a:t>iệc sử dụng tổng hợp nước sông, hồ có thể mang lại những lợi ích gì</a:t>
            </a:r>
            <a:r>
              <a:rPr lang="en-US" sz="3600" b="1" dirty="0">
                <a:solidFill>
                  <a:srgbClr val="0000FF"/>
                </a:solidFill>
                <a:latin typeface="Times New Roman" panose="02020603050405020304" pitchFamily="18" charset="0"/>
                <a:cs typeface="Times New Roman" panose="02020603050405020304" pitchFamily="18" charset="0"/>
              </a:rPr>
              <a:t>?</a:t>
            </a:r>
          </a:p>
          <a:p>
            <a:r>
              <a:rPr lang="vi-VN" sz="3600" dirty="0">
                <a:solidFill>
                  <a:srgbClr val="0000FF"/>
                </a:solidFill>
                <a:latin typeface="#9Slide07 IcielBaliho Script" pitchFamily="2" charset="0"/>
              </a:rPr>
              <a:t> </a:t>
            </a:r>
            <a:endParaRPr lang="en-US" sz="1050" dirty="0">
              <a:solidFill>
                <a:prstClr val="black"/>
              </a:solidFill>
              <a:latin typeface="#9Slide01 Noi dung ngan"/>
            </a:endParaRPr>
          </a:p>
        </p:txBody>
      </p:sp>
    </p:spTree>
    <p:extLst>
      <p:ext uri="{BB962C8B-B14F-4D97-AF65-F5344CB8AC3E}">
        <p14:creationId xmlns:p14="http://schemas.microsoft.com/office/powerpoint/2010/main" val="217222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C9065FD3-9575-42F2-80E6-51C3C60EF1EB}"/>
              </a:ext>
            </a:extLst>
          </p:cNvPr>
          <p:cNvSpPr/>
          <p:nvPr/>
        </p:nvSpPr>
        <p:spPr>
          <a:xfrm>
            <a:off x="318214" y="191556"/>
            <a:ext cx="10820400" cy="59067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endParaRPr>
          </a:p>
        </p:txBody>
      </p:sp>
      <p:sp>
        <p:nvSpPr>
          <p:cNvPr id="16" name="Hộp Văn bản 15">
            <a:extLst>
              <a:ext uri="{FF2B5EF4-FFF2-40B4-BE49-F238E27FC236}">
                <a16:creationId xmlns:a16="http://schemas.microsoft.com/office/drawing/2014/main" xmlns="" id="{F5F0FE68-34C9-47E9-9125-FDE08CE28EFB}"/>
              </a:ext>
            </a:extLst>
          </p:cNvPr>
          <p:cNvSpPr txBox="1"/>
          <p:nvPr/>
        </p:nvSpPr>
        <p:spPr>
          <a:xfrm>
            <a:off x="1014209" y="360941"/>
            <a:ext cx="77995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hồ</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3CB12164-C1BE-4289-AD83-E9F28828C67E}"/>
              </a:ext>
            </a:extLst>
          </p:cNvPr>
          <p:cNvSpPr txBox="1"/>
          <p:nvPr/>
        </p:nvSpPr>
        <p:spPr>
          <a:xfrm>
            <a:off x="838200" y="921298"/>
            <a:ext cx="10134601" cy="4770537"/>
          </a:xfrm>
          <a:prstGeom prst="rect">
            <a:avLst/>
          </a:prstGeom>
          <a:solidFill>
            <a:schemeClr val="bg1"/>
          </a:solidFill>
        </p:spPr>
        <p:txBody>
          <a:bodyPr wrap="square">
            <a:spAutoFit/>
          </a:bodyPr>
          <a:lstStyle/>
          <a:p>
            <a:r>
              <a:rPr lang="vi-VN" sz="2800" b="1"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a. Sông</a:t>
            </a:r>
          </a:p>
          <a:p>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Sông là các dòng chảy thường xuyên tương đối lớn trên bề mặt lục địa.</a:t>
            </a:r>
          </a:p>
          <a:p>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Hệ thống sông bao gồm sông chính, các phụ lưu và chi lưu.</a:t>
            </a:r>
          </a:p>
          <a:p>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Mùa lũ của sông có mối quan hệ chặt chẽ với các nguồn cung cấp nước.</a:t>
            </a:r>
            <a:endParaRPr lang="en-US" sz="2800" b="1" dirty="0">
              <a:latin typeface="Times New Roman" panose="02020603050405020304" pitchFamily="18" charset="0"/>
              <a:ea typeface="#9Slide02 Noi dung rat dai" panose="02000000000000000000" pitchFamily="2" charset="0"/>
              <a:cs typeface="Times New Roman" panose="02020603050405020304" pitchFamily="18" charset="0"/>
            </a:endParaRPr>
          </a:p>
          <a:p>
            <a:r>
              <a:rPr lang="en-US" sz="2800" b="1"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b</a:t>
            </a:r>
            <a:r>
              <a:rPr lang="vi-VN" sz="2800" b="1" dirty="0" smtClean="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800" b="1"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Sử dụng tổng hợp nước sông, hồ.</a:t>
            </a:r>
          </a:p>
          <a:p>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Việc sử dụng tổng hợp nước sông, hồ góp phần khai thác tốt nhất giá trị của sông, hồ đồng thời góp phần bảo vệ môi trường nước và phát triển bền vững</a:t>
            </a:r>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a:t>
            </a:r>
          </a:p>
          <a:p>
            <a:endParaRPr lang="vi-VN" sz="2400"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65729918-08F1-41CA-A411-5B45BFBE3287}"/>
              </a:ext>
            </a:extLst>
          </p:cNvPr>
          <p:cNvPicPr>
            <a:picLocks noChangeAspect="1"/>
          </p:cNvPicPr>
          <p:nvPr/>
        </p:nvPicPr>
        <p:blipFill>
          <a:blip r:embed="rId2"/>
          <a:stretch>
            <a:fillRect/>
          </a:stretch>
        </p:blipFill>
        <p:spPr>
          <a:xfrm>
            <a:off x="10248820" y="5113202"/>
            <a:ext cx="1828959" cy="1828959"/>
          </a:xfrm>
          <a:prstGeom prst="rect">
            <a:avLst/>
          </a:prstGeom>
        </p:spPr>
      </p:pic>
    </p:spTree>
    <p:extLst>
      <p:ext uri="{BB962C8B-B14F-4D97-AF65-F5344CB8AC3E}">
        <p14:creationId xmlns:p14="http://schemas.microsoft.com/office/powerpoint/2010/main" val="122889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barn(inVertical)">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barn(inVertical)">
                                      <p:cBhvr>
                                        <p:cTn id="1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val Callout 4"/>
          <p:cNvSpPr/>
          <p:nvPr/>
        </p:nvSpPr>
        <p:spPr>
          <a:xfrm>
            <a:off x="381000" y="3048000"/>
            <a:ext cx="5715000" cy="3624791"/>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nguồn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lũ</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742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53328" cy="34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328" y="18586"/>
            <a:ext cx="6238672" cy="3440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545" t="20993"/>
          <a:stretch/>
        </p:blipFill>
        <p:spPr>
          <a:xfrm>
            <a:off x="142672" y="3464291"/>
            <a:ext cx="5953328" cy="3393709"/>
          </a:xfrm>
          <a:prstGeom prst="roundRect">
            <a:avLst>
              <a:gd name="adj" fmla="val 8594"/>
            </a:avLst>
          </a:prstGeom>
          <a:solidFill>
            <a:srgbClr val="00B050"/>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9274" b="33049"/>
          <a:stretch/>
        </p:blipFill>
        <p:spPr>
          <a:xfrm>
            <a:off x="5953328" y="3453319"/>
            <a:ext cx="6238672" cy="3404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2218718" y="3096327"/>
            <a:ext cx="1682885" cy="3599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Đắp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đê</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8373893" y="3096327"/>
            <a:ext cx="2208179" cy="3856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2068747" y="6375541"/>
            <a:ext cx="2888264" cy="433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8111246" y="6423687"/>
            <a:ext cx="2208179" cy="3856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nổi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172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B8554C25-A30B-40C7-B550-34A2029AC3C3}"/>
              </a:ext>
            </a:extLst>
          </p:cNvPr>
          <p:cNvPicPr>
            <a:picLocks noChangeAspect="1"/>
          </p:cNvPicPr>
          <p:nvPr/>
        </p:nvPicPr>
        <p:blipFill>
          <a:blip r:embed="rId2"/>
          <a:stretch>
            <a:fillRect/>
          </a:stretch>
        </p:blipFill>
        <p:spPr>
          <a:xfrm>
            <a:off x="776176" y="180754"/>
            <a:ext cx="4667693" cy="6496494"/>
          </a:xfrm>
          <a:prstGeom prst="rect">
            <a:avLst/>
          </a:prstGeom>
        </p:spPr>
      </p:pic>
      <p:pic>
        <p:nvPicPr>
          <p:cNvPr id="6" name="Hình ảnh 5">
            <a:extLst>
              <a:ext uri="{FF2B5EF4-FFF2-40B4-BE49-F238E27FC236}">
                <a16:creationId xmlns:a16="http://schemas.microsoft.com/office/drawing/2014/main" xmlns="" id="{903533CB-3513-4CD5-BD7E-F50C0361EFAB}"/>
              </a:ext>
            </a:extLst>
          </p:cNvPr>
          <p:cNvPicPr>
            <a:picLocks noChangeAspect="1"/>
          </p:cNvPicPr>
          <p:nvPr/>
        </p:nvPicPr>
        <p:blipFill>
          <a:blip r:embed="rId3"/>
          <a:stretch>
            <a:fillRect/>
          </a:stretch>
        </p:blipFill>
        <p:spPr>
          <a:xfrm>
            <a:off x="5316278" y="180753"/>
            <a:ext cx="6081824" cy="2876550"/>
          </a:xfrm>
          <a:prstGeom prst="rect">
            <a:avLst/>
          </a:prstGeom>
        </p:spPr>
      </p:pic>
      <p:pic>
        <p:nvPicPr>
          <p:cNvPr id="7" name="Hình ảnh 6">
            <a:extLst>
              <a:ext uri="{FF2B5EF4-FFF2-40B4-BE49-F238E27FC236}">
                <a16:creationId xmlns:a16="http://schemas.microsoft.com/office/drawing/2014/main" xmlns="" id="{FC037EC7-6920-46EA-89E3-567B919B061D}"/>
              </a:ext>
            </a:extLst>
          </p:cNvPr>
          <p:cNvPicPr>
            <a:picLocks noChangeAspect="1"/>
          </p:cNvPicPr>
          <p:nvPr/>
        </p:nvPicPr>
        <p:blipFill>
          <a:blip r:embed="rId4"/>
          <a:stretch>
            <a:fillRect/>
          </a:stretch>
        </p:blipFill>
        <p:spPr>
          <a:xfrm>
            <a:off x="5316278" y="3057303"/>
            <a:ext cx="6081824" cy="3619943"/>
          </a:xfrm>
          <a:prstGeom prst="rect">
            <a:avLst/>
          </a:prstGeom>
        </p:spPr>
      </p:pic>
    </p:spTree>
    <p:extLst>
      <p:ext uri="{BB962C8B-B14F-4D97-AF65-F5344CB8AC3E}">
        <p14:creationId xmlns:p14="http://schemas.microsoft.com/office/powerpoint/2010/main" val="4281506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E68EA68-C7DF-4E9E-B227-0B7FF4CCBF5F}"/>
              </a:ext>
            </a:extLst>
          </p:cNvPr>
          <p:cNvPicPr>
            <a:picLocks noChangeAspect="1"/>
          </p:cNvPicPr>
          <p:nvPr/>
        </p:nvPicPr>
        <p:blipFill rotWithShape="1">
          <a:blip r:embed="rId2"/>
          <a:srcRect t="26116" b="9079"/>
          <a:stretch/>
        </p:blipFill>
        <p:spPr>
          <a:xfrm>
            <a:off x="0" y="1"/>
            <a:ext cx="12192000" cy="6679832"/>
          </a:xfrm>
          <a:prstGeom prst="rect">
            <a:avLst/>
          </a:prstGeom>
        </p:spPr>
      </p:pic>
      <p:sp>
        <p:nvSpPr>
          <p:cNvPr id="9" name="TextBox 5">
            <a:extLst>
              <a:ext uri="{FF2B5EF4-FFF2-40B4-BE49-F238E27FC236}">
                <a16:creationId xmlns:a16="http://schemas.microsoft.com/office/drawing/2014/main" xmlns="" id="{1C22CA6D-1B2B-4FEA-ADFB-BD4BAB41382D}"/>
              </a:ext>
            </a:extLst>
          </p:cNvPr>
          <p:cNvSpPr txBox="1"/>
          <p:nvPr/>
        </p:nvSpPr>
        <p:spPr>
          <a:xfrm>
            <a:off x="1062560" y="314714"/>
            <a:ext cx="10066879"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Là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học</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sinh</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em</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có</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thể</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là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gì</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để</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bảo</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vệ</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sự</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trong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sạch</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của</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các</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dòng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sông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hồ</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ở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nơi</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e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đang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sống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336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3354215" y="637058"/>
            <a:ext cx="5036592" cy="954297"/>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VỀ NHÀ</a:t>
            </a:r>
            <a:endParaRPr kumimoji="0" lang="en-US" alt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8330" name="Text Box 26"/>
          <p:cNvSpPr txBox="1">
            <a:spLocks noChangeArrowheads="1"/>
          </p:cNvSpPr>
          <p:nvPr/>
        </p:nvSpPr>
        <p:spPr bwMode="auto">
          <a:xfrm>
            <a:off x="914400" y="2126485"/>
            <a:ext cx="11949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tập</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trả</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lời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hỏi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cuối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endPar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8331" name="Text Box 27"/>
          <p:cNvSpPr txBox="1">
            <a:spLocks noChangeArrowheads="1"/>
          </p:cNvSpPr>
          <p:nvPr/>
        </p:nvSpPr>
        <p:spPr bwMode="auto">
          <a:xfrm>
            <a:off x="914400" y="2934293"/>
            <a:ext cx="9175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2.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Tìm</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hiểu</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mới</a:t>
            </a:r>
            <a:endPar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048237" y="2888336"/>
            <a:ext cx="3042129" cy="3042129"/>
          </a:xfrm>
          <a:prstGeom prst="rect">
            <a:avLst/>
          </a:prstGeom>
        </p:spPr>
      </p:pic>
    </p:spTree>
    <p:extLst>
      <p:ext uri="{BB962C8B-B14F-4D97-AF65-F5344CB8AC3E}">
        <p14:creationId xmlns:p14="http://schemas.microsoft.com/office/powerpoint/2010/main" val="1186899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8320"/>
                                        </p:tgtEl>
                                        <p:attrNameLst>
                                          <p:attrName>style.visibility</p:attrName>
                                        </p:attrNameLst>
                                      </p:cBhvr>
                                      <p:to>
                                        <p:strVal val="visible"/>
                                      </p:to>
                                    </p:set>
                                    <p:anim calcmode="lin" valueType="num">
                                      <p:cBhvr>
                                        <p:cTn id="7" dur="500" fill="hold"/>
                                        <p:tgtEl>
                                          <p:spTgt spid="98320"/>
                                        </p:tgtEl>
                                        <p:attrNameLst>
                                          <p:attrName>ppt_w</p:attrName>
                                        </p:attrNameLst>
                                      </p:cBhvr>
                                      <p:tavLst>
                                        <p:tav tm="0">
                                          <p:val>
                                            <p:fltVal val="0"/>
                                          </p:val>
                                        </p:tav>
                                        <p:tav tm="100000">
                                          <p:val>
                                            <p:strVal val="#ppt_w"/>
                                          </p:val>
                                        </p:tav>
                                      </p:tavLst>
                                    </p:anim>
                                    <p:anim calcmode="lin" valueType="num">
                                      <p:cBhvr>
                                        <p:cTn id="8" dur="500" fill="hold"/>
                                        <p:tgtEl>
                                          <p:spTgt spid="98320"/>
                                        </p:tgtEl>
                                        <p:attrNameLst>
                                          <p:attrName>ppt_h</p:attrName>
                                        </p:attrNameLst>
                                      </p:cBhvr>
                                      <p:tavLst>
                                        <p:tav tm="0">
                                          <p:val>
                                            <p:fltVal val="0"/>
                                          </p:val>
                                        </p:tav>
                                        <p:tav tm="100000">
                                          <p:val>
                                            <p:strVal val="#ppt_h"/>
                                          </p:val>
                                        </p:tav>
                                      </p:tavLst>
                                    </p:anim>
                                    <p:animEffect transition="in" filter="fade">
                                      <p:cBhvr>
                                        <p:cTn id="9" dur="500"/>
                                        <p:tgtEl>
                                          <p:spTgt spid="98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98330"/>
                                        </p:tgtEl>
                                        <p:attrNameLst>
                                          <p:attrName>style.visibility</p:attrName>
                                        </p:attrNameLst>
                                      </p:cBhvr>
                                      <p:to>
                                        <p:strVal val="visible"/>
                                      </p:to>
                                    </p:set>
                                    <p:anim from="(-#ppt_w/2)" to="(#ppt_x)" calcmode="lin" valueType="num">
                                      <p:cBhvr>
                                        <p:cTn id="14" dur="600" fill="hold">
                                          <p:stCondLst>
                                            <p:cond delay="0"/>
                                          </p:stCondLst>
                                        </p:cTn>
                                        <p:tgtEl>
                                          <p:spTgt spid="98330"/>
                                        </p:tgtEl>
                                        <p:attrNameLst>
                                          <p:attrName>ppt_x</p:attrName>
                                        </p:attrNameLst>
                                      </p:cBhvr>
                                    </p:anim>
                                    <p:anim from="0" to="-1.0" calcmode="lin" valueType="num">
                                      <p:cBhvr>
                                        <p:cTn id="15" dur="200" decel="50000" autoRev="1" fill="hold">
                                          <p:stCondLst>
                                            <p:cond delay="600"/>
                                          </p:stCondLst>
                                        </p:cTn>
                                        <p:tgtEl>
                                          <p:spTgt spid="98330"/>
                                        </p:tgtEl>
                                        <p:attrNameLst>
                                          <p:attrName>xshear</p:attrName>
                                        </p:attrNameLst>
                                      </p:cBhvr>
                                    </p:anim>
                                    <p:animScale>
                                      <p:cBhvr>
                                        <p:cTn id="16" dur="200" decel="100000" autoRev="1" fill="hold">
                                          <p:stCondLst>
                                            <p:cond delay="600"/>
                                          </p:stCondLst>
                                        </p:cTn>
                                        <p:tgtEl>
                                          <p:spTgt spid="98330"/>
                                        </p:tgtEl>
                                      </p:cBhvr>
                                      <p:from x="100000" y="100000"/>
                                      <p:to x="80000" y="100000"/>
                                    </p:animScale>
                                    <p:anim by="(#ppt_h/3+#ppt_w*0.1)" calcmode="lin" valueType="num">
                                      <p:cBhvr additive="sum">
                                        <p:cTn id="17" dur="200" decel="100000" autoRev="1" fill="hold">
                                          <p:stCondLst>
                                            <p:cond delay="600"/>
                                          </p:stCondLst>
                                        </p:cTn>
                                        <p:tgtEl>
                                          <p:spTgt spid="98330"/>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8331"/>
                                        </p:tgtEl>
                                        <p:attrNameLst>
                                          <p:attrName>style.visibility</p:attrName>
                                        </p:attrNameLst>
                                      </p:cBhvr>
                                      <p:to>
                                        <p:strVal val="visible"/>
                                      </p:to>
                                    </p:set>
                                    <p:animEffect transition="in" filter="fade">
                                      <p:cBhvr>
                                        <p:cTn id="22" dur="800" decel="100000"/>
                                        <p:tgtEl>
                                          <p:spTgt spid="98331"/>
                                        </p:tgtEl>
                                      </p:cBhvr>
                                    </p:animEffect>
                                    <p:anim calcmode="lin" valueType="num">
                                      <p:cBhvr>
                                        <p:cTn id="23" dur="800" decel="100000" fill="hold"/>
                                        <p:tgtEl>
                                          <p:spTgt spid="98331"/>
                                        </p:tgtEl>
                                        <p:attrNameLst>
                                          <p:attrName>style.rotation</p:attrName>
                                        </p:attrNameLst>
                                      </p:cBhvr>
                                      <p:tavLst>
                                        <p:tav tm="0">
                                          <p:val>
                                            <p:fltVal val="-90"/>
                                          </p:val>
                                        </p:tav>
                                        <p:tav tm="100000">
                                          <p:val>
                                            <p:fltVal val="0"/>
                                          </p:val>
                                        </p:tav>
                                      </p:tavLst>
                                    </p:anim>
                                    <p:anim calcmode="lin" valueType="num">
                                      <p:cBhvr>
                                        <p:cTn id="24" dur="800" decel="100000" fill="hold"/>
                                        <p:tgtEl>
                                          <p:spTgt spid="98331"/>
                                        </p:tgtEl>
                                        <p:attrNameLst>
                                          <p:attrName>ppt_x</p:attrName>
                                        </p:attrNameLst>
                                      </p:cBhvr>
                                      <p:tavLst>
                                        <p:tav tm="0">
                                          <p:val>
                                            <p:strVal val="#ppt_x+0.4"/>
                                          </p:val>
                                        </p:tav>
                                        <p:tav tm="100000">
                                          <p:val>
                                            <p:strVal val="#ppt_x-0.05"/>
                                          </p:val>
                                        </p:tav>
                                      </p:tavLst>
                                    </p:anim>
                                    <p:anim calcmode="lin" valueType="num">
                                      <p:cBhvr>
                                        <p:cTn id="25" dur="800" decel="100000" fill="hold"/>
                                        <p:tgtEl>
                                          <p:spTgt spid="983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83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83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animBg="1"/>
      <p:bldP spid="98330" grpId="0"/>
      <p:bldP spid="983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C807E98E-6BAD-49D8-9650-61252F09D9D8}"/>
              </a:ext>
            </a:extLst>
          </p:cNvPr>
          <p:cNvSpPr/>
          <p:nvPr/>
        </p:nvSpPr>
        <p:spPr>
          <a:xfrm rot="1249473">
            <a:off x="1068317" y="1692253"/>
            <a:ext cx="4731282" cy="4266257"/>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xmlns="" id="{5BE0F145-0A4D-4217-B967-6A8A52FDC13D}"/>
              </a:ext>
            </a:extLst>
          </p:cNvPr>
          <p:cNvSpPr/>
          <p:nvPr/>
        </p:nvSpPr>
        <p:spPr>
          <a:xfrm rot="19776727">
            <a:off x="1658217" y="1656799"/>
            <a:ext cx="4722685" cy="4362951"/>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xmlns="" id="{63EBACF8-0826-4911-9AC3-6D91D38096FB}"/>
              </a:ext>
            </a:extLst>
          </p:cNvPr>
          <p:cNvSpPr/>
          <p:nvPr/>
        </p:nvSpPr>
        <p:spPr>
          <a:xfrm rot="18552501">
            <a:off x="1214773" y="1562779"/>
            <a:ext cx="4884626" cy="4503677"/>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xmlns="" id="{D11A15C5-C92E-4971-9ED1-AFD60CEA36A8}"/>
              </a:ext>
            </a:extLst>
          </p:cNvPr>
          <p:cNvSpPr/>
          <p:nvPr/>
        </p:nvSpPr>
        <p:spPr>
          <a:xfrm>
            <a:off x="7454866" y="5791200"/>
            <a:ext cx="4114800" cy="685799"/>
          </a:xfrm>
          <a:prstGeom prst="rect">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Hộp Văn bản 8">
            <a:extLst>
              <a:ext uri="{FF2B5EF4-FFF2-40B4-BE49-F238E27FC236}">
                <a16:creationId xmlns:a16="http://schemas.microsoft.com/office/drawing/2014/main" xmlns="" id="{41C03C13-29BE-40F0-9FEE-C09C467ECCD0}"/>
              </a:ext>
            </a:extLst>
          </p:cNvPr>
          <p:cNvSpPr txBox="1"/>
          <p:nvPr/>
        </p:nvSpPr>
        <p:spPr>
          <a:xfrm>
            <a:off x="7209265" y="5953779"/>
            <a:ext cx="46143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Times New Roman" panose="02020603050405020304" pitchFamily="18" charset="0"/>
                <a:cs typeface="Times New Roman" panose="02020603050405020304" pitchFamily="18" charset="0"/>
              </a:rPr>
              <a:t>Đây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gì</a:t>
            </a:r>
            <a:r>
              <a:rPr lang="en-US" sz="4000" dirty="0">
                <a:solidFill>
                  <a:schemeClr val="bg1"/>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E0C74051-325F-462C-92E5-86E72AEEB0F2}"/>
              </a:ext>
            </a:extLst>
          </p:cNvPr>
          <p:cNvSpPr txBox="1"/>
          <p:nvPr/>
        </p:nvSpPr>
        <p:spPr>
          <a:xfrm>
            <a:off x="8077200" y="1536707"/>
            <a:ext cx="4051246" cy="830997"/>
          </a:xfrm>
          <a:prstGeom prst="rect">
            <a:avLst/>
          </a:prstGeom>
          <a:noFill/>
        </p:spPr>
        <p:txBody>
          <a:bodyPr wrap="square" rtlCol="0">
            <a:spAutoFit/>
          </a:bodyPr>
          <a:lstStyle/>
          <a:p>
            <a:r>
              <a:rPr lang="en-US" sz="4800" dirty="0" err="1">
                <a:solidFill>
                  <a:srgbClr val="0000FF"/>
                </a:solidFill>
                <a:latin typeface="Times New Roman" panose="02020603050405020304" pitchFamily="18" charset="0"/>
                <a:cs typeface="Times New Roman" panose="02020603050405020304" pitchFamily="18" charset="0"/>
              </a:rPr>
              <a:t>Nước</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ngầm</a:t>
            </a:r>
            <a:endParaRPr lang="en-US" sz="6000"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xmlns="" Requires="am3d">
          <p:graphicFrame>
            <p:nvGraphicFramePr>
              <p:cNvPr id="11" name="Kiểu 3D 10" descr="Rainbow heart">
                <a:extLst>
                  <a:ext uri="{FF2B5EF4-FFF2-40B4-BE49-F238E27FC236}">
                    <a16:creationId xmlns:a16="http://schemas.microsoft.com/office/drawing/2014/main" id="{078E9EF2-2633-4B72-8B94-EE2ABBE60E90}"/>
                  </a:ext>
                </a:extLst>
              </p:cNvPr>
              <p:cNvGraphicFramePr>
                <a:graphicFrameLocks noChangeAspect="1"/>
              </p:cNvGraphicFramePr>
              <p:nvPr>
                <p:extLst>
                  <p:ext uri="{D42A27DB-BD31-4B8C-83A1-F6EECF244321}">
                    <p14:modId xmlns:p14="http://schemas.microsoft.com/office/powerpoint/2010/main" val="344022079"/>
                  </p:ext>
                </p:extLst>
              </p:nvPr>
            </p:nvGraphicFramePr>
            <p:xfrm>
              <a:off x="8414437" y="3308569"/>
              <a:ext cx="1975401" cy="1804452"/>
            </p:xfrm>
            <a:graphic>
              <a:graphicData uri="http://schemas.microsoft.com/office/drawing/2017/model3d">
                <am3d:model3d r:embed="rId2">
                  <am3d:spPr>
                    <a:xfrm>
                      <a:off x="0" y="0"/>
                      <a:ext cx="1975401" cy="1804452"/>
                    </a:xfrm>
                    <a:prstGeom prst="rect">
                      <a:avLst/>
                    </a:prstGeom>
                  </am3d:spPr>
                  <am3d:camera>
                    <am3d:pos x="0" y="0" z="66445625"/>
                    <am3d:up dx="0" dy="36000000" dz="0"/>
                    <am3d:lookAt x="0" y="0" z="0"/>
                    <am3d:perspective fov="2700000"/>
                  </am3d:camera>
                  <am3d:trans>
                    <am3d:meterPerModelUnit n="155022928" d="1000000"/>
                    <am3d:preTrans dx="0" dy="-16175479" dz="1"/>
                    <am3d:scale>
                      <am3d:sx n="1000000" d="1000000"/>
                      <am3d:sy n="1000000" d="1000000"/>
                      <am3d:sz n="1000000" d="1000000"/>
                    </am3d:scale>
                    <am3d:rot ax="-10446151" ay="967383" az="-10701408"/>
                    <am3d:postTrans dx="0" dy="0" dz="0"/>
                  </am3d:trans>
                  <am3d:raster rName="Office3DRenderer" rVer="16.0.8326">
                    <am3d:blip r:embed="rId3"/>
                  </am3d:raster>
                  <am3d:objViewport viewportSz="28301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Kiểu 3D 10" descr="Rainbow heart">
                <a:extLst>
                  <a:ext uri="{FF2B5EF4-FFF2-40B4-BE49-F238E27FC236}">
                    <a16:creationId xmlns:a16="http://schemas.microsoft.com/office/drawing/2014/main" xmlns="" id="{078E9EF2-2633-4B72-8B94-EE2ABBE60E90}"/>
                  </a:ext>
                </a:extLst>
              </p:cNvPr>
              <p:cNvPicPr>
                <a:picLocks noGrp="1" noRot="1" noChangeAspect="1" noMove="1" noResize="1" noEditPoints="1" noAdjustHandles="1" noChangeArrowheads="1" noChangeShapeType="1" noCrop="1"/>
              </p:cNvPicPr>
              <p:nvPr/>
            </p:nvPicPr>
            <p:blipFill>
              <a:blip r:embed="rId4"/>
              <a:stretch>
                <a:fillRect/>
              </a:stretch>
            </p:blipFill>
            <p:spPr>
              <a:xfrm>
                <a:off x="8414437" y="3308569"/>
                <a:ext cx="1975401" cy="1804452"/>
              </a:xfrm>
              <a:prstGeom prst="rect">
                <a:avLst/>
              </a:prstGeom>
            </p:spPr>
          </p:pic>
        </mc:Fallback>
      </mc:AlternateContent>
      <p:pic>
        <p:nvPicPr>
          <p:cNvPr id="2" name="Hình ảnh 1">
            <a:extLst>
              <a:ext uri="{FF2B5EF4-FFF2-40B4-BE49-F238E27FC236}">
                <a16:creationId xmlns:a16="http://schemas.microsoft.com/office/drawing/2014/main" xmlns="" id="{014F4852-B622-4697-8D66-1BCDA1F6892E}"/>
              </a:ext>
            </a:extLst>
          </p:cNvPr>
          <p:cNvPicPr>
            <a:picLocks noChangeAspect="1"/>
          </p:cNvPicPr>
          <p:nvPr/>
        </p:nvPicPr>
        <p:blipFill>
          <a:blip r:embed="rId5"/>
          <a:stretch>
            <a:fillRect/>
          </a:stretch>
        </p:blipFill>
        <p:spPr>
          <a:xfrm>
            <a:off x="1107408" y="1952206"/>
            <a:ext cx="5265173" cy="3886199"/>
          </a:xfrm>
          <a:prstGeom prst="rect">
            <a:avLst/>
          </a:prstGeom>
        </p:spPr>
      </p:pic>
    </p:spTree>
    <p:extLst>
      <p:ext uri="{BB962C8B-B14F-4D97-AF65-F5344CB8AC3E}">
        <p14:creationId xmlns:p14="http://schemas.microsoft.com/office/powerpoint/2010/main" val="2460170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5000" fill="hold"/>
                                        <p:tgtEl>
                                          <p:spTgt spid="6"/>
                                        </p:tgtEl>
                                        <p:attrNameLst>
                                          <p:attrName>r</p:attrName>
                                        </p:attrNameLst>
                                      </p:cBhvr>
                                    </p:animRot>
                                  </p:childTnLst>
                                </p:cTn>
                              </p:par>
                              <p:par>
                                <p:cTn id="7" presetID="8" presetClass="emph" presetSubtype="0" fill="hold" grpId="0" nodeType="withEffect">
                                  <p:stCondLst>
                                    <p:cond delay="0"/>
                                  </p:stCondLst>
                                  <p:childTnLst>
                                    <p:animRot by="21600000">
                                      <p:cBhvr>
                                        <p:cTn id="8" dur="5000" fill="hold"/>
                                        <p:tgtEl>
                                          <p:spTgt spid="5"/>
                                        </p:tgtEl>
                                        <p:attrNameLst>
                                          <p:attrName>r</p:attrName>
                                        </p:attrNameLst>
                                      </p:cBhvr>
                                    </p:animRot>
                                  </p:childTnLst>
                                </p:cTn>
                              </p:par>
                              <p:par>
                                <p:cTn id="9" presetID="8" presetClass="emph" presetSubtype="0" fill="hold" grpId="0" nodeType="withEffect">
                                  <p:stCondLst>
                                    <p:cond delay="0"/>
                                  </p:stCondLst>
                                  <p:childTnLst>
                                    <p:animRot by="21600000">
                                      <p:cBhvr>
                                        <p:cTn id="10" dur="5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1270586-952D-4C32-8560-B5CEBD366CE2}"/>
              </a:ext>
            </a:extLst>
          </p:cNvPr>
          <p:cNvPicPr>
            <a:picLocks noChangeAspect="1"/>
          </p:cNvPicPr>
          <p:nvPr/>
        </p:nvPicPr>
        <p:blipFill>
          <a:blip r:embed="rId2"/>
          <a:stretch>
            <a:fillRect/>
          </a:stretch>
        </p:blipFill>
        <p:spPr>
          <a:xfrm>
            <a:off x="1905000" y="1752600"/>
            <a:ext cx="7162800" cy="4319098"/>
          </a:xfrm>
          <a:prstGeom prst="rect">
            <a:avLst/>
          </a:prstGeom>
        </p:spPr>
      </p:pic>
      <p:sp>
        <p:nvSpPr>
          <p:cNvPr id="4" name="Hộp Văn bản 3">
            <a:extLst>
              <a:ext uri="{FF2B5EF4-FFF2-40B4-BE49-F238E27FC236}">
                <a16:creationId xmlns:a16="http://schemas.microsoft.com/office/drawing/2014/main" xmlns="" id="{86AD3518-DB78-4B8E-9648-BD3F4C33683A}"/>
              </a:ext>
            </a:extLst>
          </p:cNvPr>
          <p:cNvSpPr txBox="1"/>
          <p:nvPr/>
        </p:nvSpPr>
        <p:spPr>
          <a:xfrm>
            <a:off x="3429000" y="610873"/>
            <a:ext cx="46143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0066"/>
                </a:solidFill>
                <a:latin typeface="Times New Roman" panose="02020603050405020304" pitchFamily="18" charset="0"/>
                <a:cs typeface="Times New Roman" panose="02020603050405020304" pitchFamily="18" charset="0"/>
              </a:rPr>
              <a:t>Đây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là</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gì</a:t>
            </a:r>
            <a:r>
              <a:rPr lang="en-US" sz="4400" dirty="0">
                <a:solidFill>
                  <a:srgbClr val="FF0066"/>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27E38025-1589-49EE-A99D-E57975A33E57}"/>
              </a:ext>
            </a:extLst>
          </p:cNvPr>
          <p:cNvSpPr txBox="1"/>
          <p:nvPr/>
        </p:nvSpPr>
        <p:spPr>
          <a:xfrm>
            <a:off x="8052346" y="3276600"/>
            <a:ext cx="32873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Băng</a:t>
            </a:r>
            <a:r>
              <a:rPr kumimoji="0" lang="en-US" sz="6000" b="0"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hà</a:t>
            </a:r>
            <a:endParaRPr kumimoji="0" lang="en-US" sz="60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44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57ADF2E3-44A6-4925-A62A-B11E6F17650D}"/>
              </a:ext>
            </a:extLst>
          </p:cNvPr>
          <p:cNvPicPr>
            <a:picLocks noChangeAspect="1"/>
          </p:cNvPicPr>
          <p:nvPr/>
        </p:nvPicPr>
        <p:blipFill>
          <a:blip r:embed="rId2"/>
          <a:stretch>
            <a:fillRect/>
          </a:stretch>
        </p:blipFill>
        <p:spPr>
          <a:xfrm>
            <a:off x="0" y="0"/>
            <a:ext cx="12192000" cy="6858000"/>
          </a:xfrm>
          <a:prstGeom prst="rect">
            <a:avLst/>
          </a:prstGeom>
        </p:spPr>
      </p:pic>
      <p:sp>
        <p:nvSpPr>
          <p:cNvPr id="4" name="Hình giọt nước 3">
            <a:extLst>
              <a:ext uri="{FF2B5EF4-FFF2-40B4-BE49-F238E27FC236}">
                <a16:creationId xmlns:a16="http://schemas.microsoft.com/office/drawing/2014/main" xmlns="" id="{C807E98E-6BAD-49D8-9650-61252F09D9D8}"/>
              </a:ext>
            </a:extLst>
          </p:cNvPr>
          <p:cNvSpPr/>
          <p:nvPr/>
        </p:nvSpPr>
        <p:spPr>
          <a:xfrm rot="17572210">
            <a:off x="1061146" y="4437104"/>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E0C74051-325F-462C-92E5-86E72AEEB0F2}"/>
              </a:ext>
            </a:extLst>
          </p:cNvPr>
          <p:cNvSpPr txBox="1"/>
          <p:nvPr/>
        </p:nvSpPr>
        <p:spPr>
          <a:xfrm>
            <a:off x="1122654" y="532244"/>
            <a:ext cx="10916946" cy="1631216"/>
          </a:xfrm>
          <a:prstGeom prst="rect">
            <a:avLst/>
          </a:prstGeom>
          <a:solidFill>
            <a:schemeClr val="bg1"/>
          </a:solidFill>
          <a:ln>
            <a:solidFill>
              <a:schemeClr val="bg1"/>
            </a:solidFill>
          </a:ln>
        </p:spPr>
        <p:txBody>
          <a:bodyPr wrap="square" rtlCol="0">
            <a:spAutoFit/>
          </a:bodyPr>
          <a:lstStyle/>
          <a:p>
            <a:pPr algn="ctr"/>
            <a:r>
              <a:rPr lang="en-US" sz="4000" dirty="0" err="1">
                <a:solidFill>
                  <a:srgbClr val="FF0066"/>
                </a:solidFill>
                <a:latin typeface="Times New Roman" panose="02020603050405020304" pitchFamily="18" charset="0"/>
                <a:cs typeface="Times New Roman" panose="02020603050405020304" pitchFamily="18" charset="0"/>
              </a:rPr>
              <a:t>Bài</a:t>
            </a:r>
            <a:r>
              <a:rPr lang="en-US" sz="4000" dirty="0">
                <a:solidFill>
                  <a:srgbClr val="FF0066"/>
                </a:solidFill>
                <a:latin typeface="Times New Roman" panose="02020603050405020304" pitchFamily="18" charset="0"/>
                <a:cs typeface="Times New Roman" panose="02020603050405020304" pitchFamily="18" charset="0"/>
              </a:rPr>
              <a:t> 20</a:t>
            </a:r>
          </a:p>
          <a:p>
            <a:pPr algn="ctr"/>
            <a:r>
              <a:rPr lang="en-US" sz="6000" dirty="0" err="1" smtClean="0">
                <a:solidFill>
                  <a:srgbClr val="0000FF"/>
                </a:solidFill>
                <a:latin typeface="Times New Roman" panose="02020603050405020304" pitchFamily="18" charset="0"/>
                <a:cs typeface="Times New Roman" panose="02020603050405020304" pitchFamily="18" charset="0"/>
              </a:rPr>
              <a:t>Sông</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smtClean="0">
                <a:solidFill>
                  <a:srgbClr val="0000FF"/>
                </a:solidFill>
                <a:latin typeface="Times New Roman" panose="02020603050405020304" pitchFamily="18" charset="0"/>
                <a:cs typeface="Times New Roman" panose="02020603050405020304" pitchFamily="18" charset="0"/>
              </a:rPr>
              <a:t>và</a:t>
            </a:r>
            <a:r>
              <a:rPr lang="en-US" sz="6000" dirty="0" smtClean="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hồ</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nước</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ngầm</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và</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băng</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hà</a:t>
            </a:r>
            <a:endParaRPr lang="vi-VN" sz="6000" dirty="0">
              <a:solidFill>
                <a:srgbClr val="0000FF"/>
              </a:solidFill>
              <a:latin typeface="Times New Roman" panose="02020603050405020304" pitchFamily="18" charset="0"/>
              <a:cs typeface="Times New Roman" panose="02020603050405020304" pitchFamily="18" charset="0"/>
            </a:endParaRPr>
          </a:p>
        </p:txBody>
      </p:sp>
      <p:sp>
        <p:nvSpPr>
          <p:cNvPr id="12" name="Hình giọt nước 11">
            <a:extLst>
              <a:ext uri="{FF2B5EF4-FFF2-40B4-BE49-F238E27FC236}">
                <a16:creationId xmlns:a16="http://schemas.microsoft.com/office/drawing/2014/main" xmlns="" id="{EC818EC8-F0C6-49CD-8C14-2B16FA4842DB}"/>
              </a:ext>
            </a:extLst>
          </p:cNvPr>
          <p:cNvSpPr/>
          <p:nvPr/>
        </p:nvSpPr>
        <p:spPr>
          <a:xfrm rot="20540722">
            <a:off x="3309812" y="3935196"/>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giọt nước 12">
            <a:extLst>
              <a:ext uri="{FF2B5EF4-FFF2-40B4-BE49-F238E27FC236}">
                <a16:creationId xmlns:a16="http://schemas.microsoft.com/office/drawing/2014/main" xmlns="" id="{8DC27DC8-B64F-4702-9F1A-4DC6653A74A5}"/>
              </a:ext>
            </a:extLst>
          </p:cNvPr>
          <p:cNvSpPr/>
          <p:nvPr/>
        </p:nvSpPr>
        <p:spPr>
          <a:xfrm rot="17572210">
            <a:off x="2053990" y="2419286"/>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215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80C23-73B3-4C60-AB40-DADC03B10B71}"/>
              </a:ext>
            </a:extLst>
          </p:cNvPr>
          <p:cNvPicPr>
            <a:picLocks noChangeAspect="1"/>
          </p:cNvPicPr>
          <p:nvPr/>
        </p:nvPicPr>
        <p:blipFill rotWithShape="1">
          <a:blip r:embed="rId2"/>
          <a:srcRect r="-3" b="19248"/>
          <a:stretch/>
        </p:blipFill>
        <p:spPr>
          <a:xfrm>
            <a:off x="8839200" y="2243282"/>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Hình ảnh 1">
            <a:extLst>
              <a:ext uri="{FF2B5EF4-FFF2-40B4-BE49-F238E27FC236}">
                <a16:creationId xmlns:a16="http://schemas.microsoft.com/office/drawing/2014/main" xmlns="" id="{9D556C96-83DF-4B51-8E73-5336AD86EE3B}"/>
              </a:ext>
            </a:extLst>
          </p:cNvPr>
          <p:cNvPicPr>
            <a:picLocks noChangeAspect="1"/>
          </p:cNvPicPr>
          <p:nvPr/>
        </p:nvPicPr>
        <p:blipFill rotWithShape="1">
          <a:blip r:embed="rId3"/>
          <a:srcRect r="1" b="1"/>
          <a:stretch/>
        </p:blipFill>
        <p:spPr>
          <a:xfrm>
            <a:off x="825500" y="210326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Hình ảnh 2">
            <a:extLst>
              <a:ext uri="{FF2B5EF4-FFF2-40B4-BE49-F238E27FC236}">
                <a16:creationId xmlns:a16="http://schemas.microsoft.com/office/drawing/2014/main" xmlns="" id="{CDDA6EF6-E6ED-4F1C-A90E-8A7DFAE9EC97}"/>
              </a:ext>
            </a:extLst>
          </p:cNvPr>
          <p:cNvPicPr>
            <a:picLocks noChangeAspect="1"/>
          </p:cNvPicPr>
          <p:nvPr/>
        </p:nvPicPr>
        <p:blipFill rotWithShape="1">
          <a:blip r:embed="rId4"/>
          <a:srcRect/>
          <a:stretch/>
        </p:blipFill>
        <p:spPr>
          <a:xfrm>
            <a:off x="5029200" y="2228042"/>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Hộp Văn bản 5">
            <a:extLst>
              <a:ext uri="{FF2B5EF4-FFF2-40B4-BE49-F238E27FC236}">
                <a16:creationId xmlns:a16="http://schemas.microsoft.com/office/drawing/2014/main" xmlns="" id="{187720A4-A102-4CE9-BFCC-A32D9A0BC0C9}"/>
              </a:ext>
            </a:extLst>
          </p:cNvPr>
          <p:cNvSpPr txBox="1"/>
          <p:nvPr/>
        </p:nvSpPr>
        <p:spPr>
          <a:xfrm>
            <a:off x="449286" y="5077628"/>
            <a:ext cx="36195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sz="5400" b="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5400" b="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hồ</a:t>
            </a:r>
            <a:endParaRPr kumimoji="0" lang="vi-VN"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78E63FEC-4BBC-43D1-8973-88847C58150C}"/>
              </a:ext>
            </a:extLst>
          </p:cNvPr>
          <p:cNvSpPr txBox="1"/>
          <p:nvPr/>
        </p:nvSpPr>
        <p:spPr>
          <a:xfrm>
            <a:off x="4068786" y="5131136"/>
            <a:ext cx="4577520" cy="923330"/>
          </a:xfrm>
          <a:prstGeom prst="rect">
            <a:avLst/>
          </a:prstGeom>
          <a:noFill/>
        </p:spPr>
        <p:txBody>
          <a:bodyPr wrap="square">
            <a:spAutoFit/>
          </a:bodyPr>
          <a:lstStyle/>
          <a:p>
            <a:r>
              <a:rPr lang="en-US" sz="5400" dirty="0">
                <a:solidFill>
                  <a:srgbClr val="0000FF"/>
                </a:solidFill>
                <a:latin typeface="Times New Roman" panose="02020603050405020304" pitchFamily="18" charset="0"/>
                <a:cs typeface="Times New Roman" panose="02020603050405020304" pitchFamily="18" charset="0"/>
              </a:rPr>
              <a:t>2. N</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ước</a:t>
            </a: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ngầm</a:t>
            </a:r>
            <a:endParaRPr lang="en-US" sz="16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45743DAC-031F-429B-9987-8BA4768D4F8C}"/>
              </a:ext>
            </a:extLst>
          </p:cNvPr>
          <p:cNvSpPr txBox="1"/>
          <p:nvPr/>
        </p:nvSpPr>
        <p:spPr>
          <a:xfrm>
            <a:off x="8305800" y="5092868"/>
            <a:ext cx="3276599" cy="923330"/>
          </a:xfrm>
          <a:prstGeom prst="rect">
            <a:avLst/>
          </a:prstGeom>
          <a:noFill/>
        </p:spPr>
        <p:txBody>
          <a:bodyPr wrap="square">
            <a:spAutoFit/>
          </a:bodyPr>
          <a:lstStyle/>
          <a:p>
            <a:r>
              <a:rPr lang="en-US" sz="5400" dirty="0">
                <a:solidFill>
                  <a:srgbClr val="0000FF"/>
                </a:solidFill>
                <a:latin typeface="Times New Roman" panose="02020603050405020304" pitchFamily="18" charset="0"/>
                <a:cs typeface="Times New Roman" panose="02020603050405020304" pitchFamily="18" charset="0"/>
              </a:rPr>
              <a:t>3. B</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ăng</a:t>
            </a: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hà</a:t>
            </a:r>
            <a:endParaRPr lang="en-US" sz="16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84611E09-09AC-4062-884B-5434A2255609}"/>
              </a:ext>
            </a:extLst>
          </p:cNvPr>
          <p:cNvSpPr txBox="1"/>
          <p:nvPr/>
        </p:nvSpPr>
        <p:spPr>
          <a:xfrm>
            <a:off x="1828800" y="191010"/>
            <a:ext cx="7315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NỘI DUNG CHÍNH</a:t>
            </a:r>
          </a:p>
        </p:txBody>
      </p:sp>
    </p:spTree>
    <p:extLst>
      <p:ext uri="{BB962C8B-B14F-4D97-AF65-F5344CB8AC3E}">
        <p14:creationId xmlns:p14="http://schemas.microsoft.com/office/powerpoint/2010/main" val="373878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( 3 </a:t>
            </a:r>
            <a:r>
              <a:rPr lang="en-US" sz="6000" b="1" dirty="0" err="1" smtClean="0">
                <a:solidFill>
                  <a:srgbClr val="FF0000"/>
                </a:solidFill>
                <a:latin typeface="Times New Roman" panose="02020603050405020304" pitchFamily="18" charset="0"/>
                <a:cs typeface="Times New Roman" panose="02020603050405020304" pitchFamily="18" charset="0"/>
              </a:rPr>
              <a:t>tiết</a:t>
            </a:r>
            <a:r>
              <a:rPr lang="en-US" sz="6000" b="1" dirty="0" smtClean="0">
                <a:solidFill>
                  <a:srgbClr val="FF0000"/>
                </a:solidFill>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381897" y="1877321"/>
            <a:ext cx="3776996" cy="2862322"/>
          </a:xfrm>
          <a:prstGeom prst="rect">
            <a:avLst/>
          </a:prstGeom>
        </p:spPr>
        <p:txBody>
          <a:bodyPr wrap="none">
            <a:spAutoFit/>
          </a:bodyPr>
          <a:lstStyle/>
          <a:p>
            <a:pPr lvl="0">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lvl="0">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lvl="0">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06071" y="3816313"/>
            <a:ext cx="6096000" cy="1015663"/>
          </a:xfrm>
          <a:prstGeom prst="rect">
            <a:avLst/>
          </a:prstGeom>
        </p:spPr>
        <p:txBody>
          <a:bodyPr>
            <a:spAutoFit/>
          </a:bodyPr>
          <a:lstStyle/>
          <a:p>
            <a:pPr lvl="0">
              <a:defRPr/>
            </a:pPr>
            <a:r>
              <a:rPr lang="en-US" sz="6000" b="1" dirty="0" smtClean="0">
                <a:solidFill>
                  <a:srgbClr val="0070C0"/>
                </a:solidFill>
                <a:latin typeface="Times New Roman" panose="02020603050405020304" pitchFamily="18" charset="0"/>
                <a:cs typeface="Times New Roman" panose="02020603050405020304" pitchFamily="18" charset="0"/>
              </a:rPr>
              <a:t>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Sông</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28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uyenquangtv.vn/uploaded/9/2013/8/14/094_song_6.jpg">
            <a:extLst>
              <a:ext uri="{FF2B5EF4-FFF2-40B4-BE49-F238E27FC236}">
                <a16:creationId xmlns:a16="http://schemas.microsoft.com/office/drawing/2014/main" xmlns="" id="{C9F42FE2-3745-4C41-8A49-8514BED41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171" y="-163549"/>
            <a:ext cx="6197600" cy="3646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yume.vn/blog/201204/03/1333446655_4444.JPG">
            <a:extLst>
              <a:ext uri="{FF2B5EF4-FFF2-40B4-BE49-F238E27FC236}">
                <a16:creationId xmlns:a16="http://schemas.microsoft.com/office/drawing/2014/main" xmlns="" id="{59705054-D528-429E-A770-B370B8412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25"/>
            <a:ext cx="5994400" cy="35715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78018EB6-AA6D-48DB-B53D-9528E7EF7AE2}"/>
              </a:ext>
            </a:extLst>
          </p:cNvPr>
          <p:cNvGrpSpPr>
            <a:grpSpLocks/>
          </p:cNvGrpSpPr>
          <p:nvPr/>
        </p:nvGrpSpPr>
        <p:grpSpPr bwMode="auto">
          <a:xfrm>
            <a:off x="2116667" y="43064"/>
            <a:ext cx="10500784" cy="6814946"/>
            <a:chOff x="-3760" y="-4174"/>
            <a:chExt cx="9922" cy="9463"/>
          </a:xfrm>
        </p:grpSpPr>
        <p:pic>
          <p:nvPicPr>
            <p:cNvPr id="9" name="Picture 4" descr="vonga">
              <a:extLst>
                <a:ext uri="{FF2B5EF4-FFF2-40B4-BE49-F238E27FC236}">
                  <a16:creationId xmlns:a16="http://schemas.microsoft.com/office/drawing/2014/main" xmlns="" id="{AEA58044-D129-4309-A878-EB232EDE2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 y="603"/>
              <a:ext cx="5856" cy="4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a:extLst>
                <a:ext uri="{FF2B5EF4-FFF2-40B4-BE49-F238E27FC236}">
                  <a16:creationId xmlns:a16="http://schemas.microsoft.com/office/drawing/2014/main" xmlns="" id="{53BD2D49-37AF-40FB-BFB3-3E9BF0E93543}"/>
                </a:ext>
              </a:extLst>
            </p:cNvPr>
            <p:cNvSpPr txBox="1">
              <a:spLocks noChangeArrowheads="1"/>
            </p:cNvSpPr>
            <p:nvPr/>
          </p:nvSpPr>
          <p:spPr bwMode="auto">
            <a:xfrm>
              <a:off x="3122" y="3377"/>
              <a:ext cx="3040"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Vôn-ga</a:t>
              </a:r>
            </a:p>
          </p:txBody>
        </p:sp>
        <p:sp>
          <p:nvSpPr>
            <p:cNvPr id="11" name="Text Box 5">
              <a:extLst>
                <a:ext uri="{FF2B5EF4-FFF2-40B4-BE49-F238E27FC236}">
                  <a16:creationId xmlns:a16="http://schemas.microsoft.com/office/drawing/2014/main" xmlns="" id="{DF57204F-4073-4C26-92BC-8BB8777BFDDE}"/>
                </a:ext>
              </a:extLst>
            </p:cNvPr>
            <p:cNvSpPr txBox="1">
              <a:spLocks noChangeArrowheads="1"/>
            </p:cNvSpPr>
            <p:nvPr/>
          </p:nvSpPr>
          <p:spPr bwMode="auto">
            <a:xfrm>
              <a:off x="-3760" y="-463"/>
              <a:ext cx="4202"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Trường Giang</a:t>
              </a:r>
            </a:p>
          </p:txBody>
        </p:sp>
        <p:sp>
          <p:nvSpPr>
            <p:cNvPr id="12" name="Text Box 5">
              <a:extLst>
                <a:ext uri="{FF2B5EF4-FFF2-40B4-BE49-F238E27FC236}">
                  <a16:creationId xmlns:a16="http://schemas.microsoft.com/office/drawing/2014/main" xmlns="" id="{855D0E4C-729D-45B3-A5BE-D4A0D2375D01}"/>
                </a:ext>
              </a:extLst>
            </p:cNvPr>
            <p:cNvSpPr txBox="1">
              <a:spLocks noChangeArrowheads="1"/>
            </p:cNvSpPr>
            <p:nvPr/>
          </p:nvSpPr>
          <p:spPr bwMode="auto">
            <a:xfrm>
              <a:off x="-1080" y="-4174"/>
              <a:ext cx="4202"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Hoàng Hà</a:t>
              </a:r>
            </a:p>
          </p:txBody>
        </p:sp>
      </p:grpSp>
      <p:grpSp>
        <p:nvGrpSpPr>
          <p:cNvPr id="6" name="Group 12">
            <a:extLst>
              <a:ext uri="{FF2B5EF4-FFF2-40B4-BE49-F238E27FC236}">
                <a16:creationId xmlns:a16="http://schemas.microsoft.com/office/drawing/2014/main" xmlns="" id="{3AA55878-0D9D-4FCD-BA4A-FB0B81A583A1}"/>
              </a:ext>
            </a:extLst>
          </p:cNvPr>
          <p:cNvGrpSpPr>
            <a:grpSpLocks/>
          </p:cNvGrpSpPr>
          <p:nvPr/>
        </p:nvGrpSpPr>
        <p:grpSpPr bwMode="auto">
          <a:xfrm>
            <a:off x="-569739" y="3429000"/>
            <a:ext cx="6553253" cy="3429000"/>
            <a:chOff x="-537" y="-84"/>
            <a:chExt cx="6297" cy="4423"/>
          </a:xfrm>
        </p:grpSpPr>
        <p:pic>
          <p:nvPicPr>
            <p:cNvPr id="7" name="Picture 13" descr="mekong">
              <a:extLst>
                <a:ext uri="{FF2B5EF4-FFF2-40B4-BE49-F238E27FC236}">
                  <a16:creationId xmlns:a16="http://schemas.microsoft.com/office/drawing/2014/main" xmlns="" id="{1AE71D0B-F7CC-40C5-8DA0-FDC3DAC7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a:extLst>
                <a:ext uri="{FF2B5EF4-FFF2-40B4-BE49-F238E27FC236}">
                  <a16:creationId xmlns:a16="http://schemas.microsoft.com/office/drawing/2014/main" xmlns="" id="{FFCDB9BE-915E-44F8-9C63-945A2131342B}"/>
                </a:ext>
              </a:extLst>
            </p:cNvPr>
            <p:cNvSpPr txBox="1">
              <a:spLocks noChangeArrowheads="1"/>
            </p:cNvSpPr>
            <p:nvPr/>
          </p:nvSpPr>
          <p:spPr bwMode="auto">
            <a:xfrm>
              <a:off x="-537" y="-84"/>
              <a:ext cx="3131" cy="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Mê Công</a:t>
              </a:r>
            </a:p>
          </p:txBody>
        </p:sp>
      </p:grpSp>
      <p:sp>
        <p:nvSpPr>
          <p:cNvPr id="13" name="Hình chữ nhật: Góc Tròn 12">
            <a:extLst>
              <a:ext uri="{FF2B5EF4-FFF2-40B4-BE49-F238E27FC236}">
                <a16:creationId xmlns:a16="http://schemas.microsoft.com/office/drawing/2014/main" xmlns="" id="{CD09EF7F-E53B-47ED-AC2C-A70AF7AB80C5}"/>
              </a:ext>
            </a:extLst>
          </p:cNvPr>
          <p:cNvSpPr/>
          <p:nvPr/>
        </p:nvSpPr>
        <p:spPr>
          <a:xfrm>
            <a:off x="3897333" y="4501867"/>
            <a:ext cx="2666451" cy="66879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Sông</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xmlns="" id="{97A42F41-2840-445B-AC13-12A059776ED6}"/>
              </a:ext>
            </a:extLst>
          </p:cNvPr>
          <p:cNvSpPr txBox="1"/>
          <p:nvPr/>
        </p:nvSpPr>
        <p:spPr>
          <a:xfrm>
            <a:off x="2819400" y="4145345"/>
            <a:ext cx="7067641" cy="1200329"/>
          </a:xfrm>
          <a:prstGeom prst="rect">
            <a:avLst/>
          </a:prstGeom>
          <a:solidFill>
            <a:schemeClr val="bg1"/>
          </a:solidFill>
        </p:spPr>
        <p:txBody>
          <a:bodyPr wrap="square">
            <a:spAutoFit/>
          </a:bodyPr>
          <a:lstStyle/>
          <a:p>
            <a:r>
              <a:rPr lang="vi-VN" sz="3600" dirty="0">
                <a:solidFill>
                  <a:srgbClr val="0000FF"/>
                </a:solidFill>
                <a:latin typeface="+mj-lt"/>
              </a:rPr>
              <a:t>Sông là các dòng chảy thường xuyên tương đối lớn trên bề mặt lục địa.</a:t>
            </a:r>
            <a:endParaRPr lang="en-US" sz="3600" dirty="0">
              <a:solidFill>
                <a:srgbClr val="0000FF"/>
              </a:solidFill>
              <a:latin typeface="+mj-lt"/>
            </a:endParaRPr>
          </a:p>
        </p:txBody>
      </p:sp>
    </p:spTree>
    <p:extLst>
      <p:ext uri="{BB962C8B-B14F-4D97-AF65-F5344CB8AC3E}">
        <p14:creationId xmlns:p14="http://schemas.microsoft.com/office/powerpoint/2010/main" val="1593400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69;p52">
            <a:extLst>
              <a:ext uri="{FF2B5EF4-FFF2-40B4-BE49-F238E27FC236}">
                <a16:creationId xmlns:a16="http://schemas.microsoft.com/office/drawing/2014/main" xmlns="" id="{8DACE39B-8D89-4593-A96A-88ADAEB4AA3F}"/>
              </a:ext>
            </a:extLst>
          </p:cNvPr>
          <p:cNvSpPr txBox="1"/>
          <p:nvPr/>
        </p:nvSpPr>
        <p:spPr>
          <a:xfrm>
            <a:off x="174812" y="914400"/>
            <a:ext cx="11943961" cy="1432621"/>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3600" noProof="0" dirty="0" err="1" smtClean="0">
                <a:solidFill>
                  <a:srgbClr val="073763"/>
                </a:solidFill>
                <a:latin typeface="Times New Roman" panose="02020603050405020304" pitchFamily="18" charset="0"/>
                <a:ea typeface="Open Sans"/>
                <a:cs typeface="Times New Roman" panose="02020603050405020304" pitchFamily="18" charset="0"/>
                <a:sym typeface="Open Sans"/>
              </a:rPr>
              <a:t>Đọc</a:t>
            </a:r>
            <a:r>
              <a:rPr lang="en-US" sz="3600" noProof="0" dirty="0" smtClean="0">
                <a:solidFill>
                  <a:srgbClr val="073763"/>
                </a:solidFill>
                <a:latin typeface="Times New Roman" panose="02020603050405020304" pitchFamily="18" charset="0"/>
                <a:ea typeface="Open Sans"/>
                <a:cs typeface="Times New Roman" panose="02020603050405020304" pitchFamily="18" charset="0"/>
                <a:sym typeface="Open Sans"/>
              </a:rPr>
              <a:t> </a:t>
            </a:r>
            <a:r>
              <a:rPr lang="en-US" sz="3600" noProof="0" dirty="0" err="1" smtClean="0">
                <a:solidFill>
                  <a:srgbClr val="073763"/>
                </a:solidFill>
                <a:latin typeface="Times New Roman" panose="02020603050405020304" pitchFamily="18" charset="0"/>
                <a:ea typeface="Open Sans"/>
                <a:cs typeface="Times New Roman" panose="02020603050405020304" pitchFamily="18" charset="0"/>
                <a:sym typeface="Open Sans"/>
              </a:rPr>
              <a:t>t</a:t>
            </a:r>
            <a:r>
              <a:rPr kumimoji="0" lang="en-US" sz="3600" b="0" i="0" u="none" strike="noStrike" kern="1200" cap="none" spc="0" normalizeH="0" baseline="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hông</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tin </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SGK</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và</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quan</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sát</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hình</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lang="en-US" sz="3600" dirty="0">
                <a:solidFill>
                  <a:srgbClr val="073763"/>
                </a:solidFill>
                <a:latin typeface="Times New Roman" panose="02020603050405020304" pitchFamily="18" charset="0"/>
                <a:ea typeface="Open Sans"/>
                <a:cs typeface="Times New Roman" panose="02020603050405020304" pitchFamily="18" charset="0"/>
                <a:sym typeface="Open Sans"/>
              </a:rPr>
              <a:t>1</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các</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em</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hoàn</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thiện</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nội</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dung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bài</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tập</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sau</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a:t>
            </a:r>
            <a:endParaRPr kumimoji="0"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endParaRPr>
          </a:p>
        </p:txBody>
      </p:sp>
      <p:sp>
        <p:nvSpPr>
          <p:cNvPr id="66" name="Google Shape;2606;p56">
            <a:extLst>
              <a:ext uri="{FF2B5EF4-FFF2-40B4-BE49-F238E27FC236}">
                <a16:creationId xmlns:a16="http://schemas.microsoft.com/office/drawing/2014/main" xmlns="" id="{D0D760FB-7995-4038-A963-7ECCA6967F4D}"/>
              </a:ext>
            </a:extLst>
          </p:cNvPr>
          <p:cNvSpPr txBox="1">
            <a:spLocks/>
          </p:cNvSpPr>
          <p:nvPr/>
        </p:nvSpPr>
        <p:spPr>
          <a:xfrm>
            <a:off x="533400" y="-281521"/>
            <a:ext cx="11049000" cy="14477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2"/>
              </a:buClr>
              <a:buSzPts val="30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lang="en-US" sz="4000" b="1" dirty="0">
              <a:solidFill>
                <a:srgbClr val="FF0066"/>
              </a:solidFill>
              <a:latin typeface="Times New Roman" pitchFamily="18" charset="0"/>
              <a:ea typeface="Tahoma" panose="020B0604030504040204" pitchFamily="34" charset="0"/>
              <a:cs typeface="Times New Roman" pitchFamily="18" charset="0"/>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lang="en-US" sz="4000" b="1" dirty="0">
              <a:solidFill>
                <a:srgbClr val="FF0066"/>
              </a:solidFill>
              <a:latin typeface="Times New Roman" pitchFamily="18" charset="0"/>
              <a:ea typeface="Tahoma" panose="020B0604030504040204" pitchFamily="34" charset="0"/>
              <a:cs typeface="Times New Roman" pitchFamily="18" charset="0"/>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r>
              <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HOẠT </a:t>
            </a:r>
            <a:r>
              <a:rPr kumimoji="0" lang="en-US" sz="4000" b="1" i="0" u="none" strike="noStrike" kern="1200" cap="none" spc="0" normalizeH="0" baseline="0" noProof="0" dirty="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ĐỘNG CẶP </a:t>
            </a:r>
            <a:r>
              <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ĐÔI:</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 </a:t>
            </a:r>
            <a:r>
              <a:rPr kumimoji="0" lang="en-US" sz="4000" b="1" i="0" u="none" strike="noStrike" kern="1200" cap="none" spc="0" normalizeH="0" noProof="0" dirty="0" err="1"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thời</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a:t>
            </a:r>
            <a:r>
              <a:rPr kumimoji="0" lang="en-US" sz="4000" b="1" i="0" u="none" strike="noStrike" kern="1200" cap="none" spc="0" normalizeH="0" noProof="0" dirty="0" err="1"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gian</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3’)</a:t>
            </a: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p:txBody>
      </p:sp>
      <p:pic>
        <p:nvPicPr>
          <p:cNvPr id="7" name="Hình ảnh 6">
            <a:extLst>
              <a:ext uri="{FF2B5EF4-FFF2-40B4-BE49-F238E27FC236}">
                <a16:creationId xmlns:a16="http://schemas.microsoft.com/office/drawing/2014/main" xmlns="" id="{22398B36-5AA5-4818-A38D-2B995D98D36A}"/>
              </a:ext>
            </a:extLst>
          </p:cNvPr>
          <p:cNvPicPr>
            <a:picLocks noChangeAspect="1"/>
          </p:cNvPicPr>
          <p:nvPr/>
        </p:nvPicPr>
        <p:blipFill>
          <a:blip r:embed="rId2"/>
          <a:stretch>
            <a:fillRect/>
          </a:stretch>
        </p:blipFill>
        <p:spPr>
          <a:xfrm>
            <a:off x="0" y="2438400"/>
            <a:ext cx="4724400" cy="4191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7129867"/>
              </p:ext>
            </p:extLst>
          </p:nvPr>
        </p:nvGraphicFramePr>
        <p:xfrm>
          <a:off x="4596279" y="2353310"/>
          <a:ext cx="7613650" cy="4276090"/>
        </p:xfrm>
        <a:graphic>
          <a:graphicData uri="http://schemas.openxmlformats.org/drawingml/2006/table">
            <a:tbl>
              <a:tblPr firstRow="1" bandRow="1">
                <a:tableStyleId>{5C22544A-7EE6-4342-B048-85BDC9FD1C3A}</a:tableStyleId>
              </a:tblPr>
              <a:tblGrid>
                <a:gridCol w="2494160"/>
                <a:gridCol w="5119490"/>
              </a:tblGrid>
              <a:tr h="496570">
                <a:tc>
                  <a:txBody>
                    <a:bodyPr/>
                    <a:lstStyle/>
                    <a:p>
                      <a:pPr algn="ctr"/>
                      <a:r>
                        <a:rPr lang="en-US" sz="2400" b="0" dirty="0" err="1">
                          <a:solidFill>
                            <a:schemeClr val="bg1"/>
                          </a:solidFill>
                          <a:latin typeface="Times New Roman" panose="02020603050405020304" pitchFamily="18" charset="0"/>
                          <a:cs typeface="Times New Roman" panose="02020603050405020304" pitchFamily="18" charset="0"/>
                        </a:rPr>
                        <a:t>Yêu</a:t>
                      </a:r>
                      <a:r>
                        <a:rPr lang="en-US" sz="2400" b="0" baseline="0" dirty="0">
                          <a:solidFill>
                            <a:schemeClr val="bg1"/>
                          </a:solidFill>
                          <a:latin typeface="Times New Roman" panose="02020603050405020304" pitchFamily="18" charset="0"/>
                          <a:cs typeface="Times New Roman" panose="02020603050405020304" pitchFamily="18" charset="0"/>
                        </a:rPr>
                        <a:t> </a:t>
                      </a:r>
                      <a:r>
                        <a:rPr lang="en-US" sz="2400" b="0" baseline="0" dirty="0" err="1">
                          <a:solidFill>
                            <a:schemeClr val="bg1"/>
                          </a:solidFill>
                          <a:latin typeface="Times New Roman" panose="02020603050405020304" pitchFamily="18" charset="0"/>
                          <a:cs typeface="Times New Roman" panose="02020603050405020304" pitchFamily="18" charset="0"/>
                        </a:rPr>
                        <a:t>cầu</a:t>
                      </a:r>
                      <a:endParaRPr lang="en-US" sz="2400" b="0" dirty="0">
                        <a:solidFill>
                          <a:schemeClr val="bg1"/>
                        </a:solidFill>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r>
                        <a:rPr lang="en-US" sz="2400" b="0" dirty="0" err="1">
                          <a:solidFill>
                            <a:schemeClr val="bg1"/>
                          </a:solidFill>
                          <a:latin typeface="Times New Roman" panose="02020603050405020304" pitchFamily="18" charset="0"/>
                          <a:cs typeface="Times New Roman" panose="02020603050405020304" pitchFamily="18" charset="0"/>
                        </a:rPr>
                        <a:t>Trả</a:t>
                      </a:r>
                      <a:r>
                        <a:rPr lang="en-US" sz="2400" b="0" baseline="0" dirty="0">
                          <a:solidFill>
                            <a:schemeClr val="bg1"/>
                          </a:solidFill>
                          <a:latin typeface="Times New Roman" panose="02020603050405020304" pitchFamily="18" charset="0"/>
                          <a:cs typeface="Times New Roman" panose="02020603050405020304" pitchFamily="18" charset="0"/>
                        </a:rPr>
                        <a:t> </a:t>
                      </a:r>
                      <a:r>
                        <a:rPr lang="en-US" sz="2400" b="0" baseline="0" dirty="0" err="1">
                          <a:solidFill>
                            <a:schemeClr val="bg1"/>
                          </a:solidFill>
                          <a:latin typeface="Times New Roman" panose="02020603050405020304" pitchFamily="18" charset="0"/>
                          <a:cs typeface="Times New Roman" panose="02020603050405020304" pitchFamily="18" charset="0"/>
                        </a:rPr>
                        <a:t>lời</a:t>
                      </a:r>
                      <a:endParaRPr lang="en-US" sz="2400" b="0" dirty="0">
                        <a:solidFill>
                          <a:schemeClr val="bg1"/>
                        </a:solidFill>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vực</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endPar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baseline="0" dirty="0" smtClean="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err="1" smtClean="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Chi</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endParaRPr lang="en-US" sz="3200" b="0" dirty="0" smtClean="0">
                        <a:latin typeface="Times New Roman" panose="02020603050405020304" pitchFamily="18" charset="0"/>
                        <a:cs typeface="Times New Roman" panose="02020603050405020304" pitchFamily="18" charset="0"/>
                      </a:endParaRPr>
                    </a:p>
                    <a:p>
                      <a:endParaRPr lang="en-US" sz="3200" b="0" dirty="0" err="1">
                        <a:effectLst/>
                        <a:latin typeface="Times New Roman" panose="02020603050405020304" pitchFamily="18" charset="0"/>
                        <a:ea typeface="Calibri" panose="020F0502020204030204" pitchFamily="34"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2" name="Rectangle 41"/>
          <p:cNvSpPr/>
          <p:nvPr/>
        </p:nvSpPr>
        <p:spPr>
          <a:xfrm>
            <a:off x="7162800" y="2895600"/>
            <a:ext cx="54102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Vùng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đất</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cung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cấp</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nước</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thường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xuyên</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cho</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3" name="Rectangle 42"/>
          <p:cNvSpPr/>
          <p:nvPr/>
        </p:nvSpPr>
        <p:spPr>
          <a:xfrm>
            <a:off x="7086600" y="3995291"/>
            <a:ext cx="5009761" cy="1077218"/>
          </a:xfrm>
          <a:prstGeom prst="rect">
            <a:avLst/>
          </a:prstGeom>
        </p:spPr>
        <p:txBody>
          <a:bodyPr wrap="square">
            <a:spAutoFit/>
          </a:bodyPr>
          <a:lstStyle/>
          <a:p>
            <a:pPr lvl="0">
              <a:buClr>
                <a:srgbClr val="000000"/>
              </a:buClr>
            </a:pP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chính</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các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phụ</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lưu</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và</a:t>
            </a:r>
            <a:r>
              <a:rPr lang="en-US" sz="3200" kern="0" dirty="0">
                <a:solidFill>
                  <a:srgbClr val="323B5B"/>
                </a:solidFill>
                <a:latin typeface="Times New Roman" panose="02020603050405020304" pitchFamily="18" charset="0"/>
                <a:cs typeface="Times New Roman" panose="02020603050405020304" pitchFamily="18" charset="0"/>
                <a:sym typeface="Arial"/>
              </a:rPr>
              <a:t> chi </a:t>
            </a:r>
            <a:r>
              <a:rPr lang="en-US" sz="3200" kern="0" dirty="0" err="1">
                <a:solidFill>
                  <a:srgbClr val="323B5B"/>
                </a:solidFill>
                <a:latin typeface="Times New Roman" panose="02020603050405020304" pitchFamily="18" charset="0"/>
                <a:cs typeface="Times New Roman" panose="02020603050405020304" pitchFamily="18" charset="0"/>
                <a:sym typeface="Arial"/>
              </a:rPr>
              <a:t>lưu</a:t>
            </a:r>
            <a:r>
              <a:rPr lang="en-US" sz="3200" kern="0" dirty="0">
                <a:solidFill>
                  <a:srgbClr val="323B5B"/>
                </a:solidFill>
                <a:latin typeface="Times New Roman" panose="02020603050405020304" pitchFamily="18" charset="0"/>
                <a:cs typeface="Times New Roman" panose="02020603050405020304" pitchFamily="18" charset="0"/>
                <a:sym typeface="Arial"/>
              </a:rPr>
              <a:t>.</a:t>
            </a:r>
          </a:p>
        </p:txBody>
      </p:sp>
      <p:sp>
        <p:nvSpPr>
          <p:cNvPr id="44" name="Rectangle 43"/>
          <p:cNvSpPr/>
          <p:nvPr/>
        </p:nvSpPr>
        <p:spPr>
          <a:xfrm>
            <a:off x="7132602" y="5072509"/>
            <a:ext cx="5059398"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đổ</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nước</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vào</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chính</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5" name="Rectangle 44"/>
          <p:cNvSpPr/>
          <p:nvPr/>
        </p:nvSpPr>
        <p:spPr>
          <a:xfrm>
            <a:off x="7086600" y="5564176"/>
            <a:ext cx="5232523" cy="1077218"/>
          </a:xfrm>
          <a:prstGeom prst="rect">
            <a:avLst/>
          </a:prstGeom>
        </p:spPr>
        <p:txBody>
          <a:bodyPr wrap="none">
            <a:spAutoFit/>
          </a:bodyPr>
          <a:lstStyle/>
          <a:p>
            <a:pPr lvl="0">
              <a:buClr>
                <a:srgbClr val="000000"/>
              </a:buClr>
            </a:pPr>
            <a:r>
              <a:rPr lang="en-US" sz="3200" kern="0" dirty="0" err="1">
                <a:solidFill>
                  <a:srgbClr val="323B5B"/>
                </a:solidFill>
                <a:latin typeface="Times New Roman" panose="02020603050405020304" pitchFamily="18" charset="0"/>
                <a:cs typeface="Times New Roman" panose="02020603050405020304" pitchFamily="18" charset="0"/>
                <a:sym typeface="Arial"/>
              </a:rPr>
              <a:t>Các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thoát</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nước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cho</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endParaRPr lang="en-US" sz="3200" kern="0" dirty="0" smtClean="0">
              <a:solidFill>
                <a:srgbClr val="323B5B"/>
              </a:solidFill>
              <a:latin typeface="Times New Roman" panose="02020603050405020304" pitchFamily="18" charset="0"/>
              <a:cs typeface="Times New Roman" panose="02020603050405020304" pitchFamily="18" charset="0"/>
              <a:sym typeface="Arial"/>
            </a:endParaRPr>
          </a:p>
          <a:p>
            <a:pPr lvl="0">
              <a:buClr>
                <a:srgbClr val="000000"/>
              </a:buClr>
            </a:pPr>
            <a:r>
              <a:rPr lang="en-US" sz="3200" kern="0" dirty="0" err="1" smtClean="0">
                <a:solidFill>
                  <a:srgbClr val="323B5B"/>
                </a:solidFill>
                <a:latin typeface="Times New Roman" panose="02020603050405020304" pitchFamily="18" charset="0"/>
                <a:cs typeface="Times New Roman" panose="02020603050405020304" pitchFamily="18" charset="0"/>
                <a:sym typeface="Arial"/>
              </a:rPr>
              <a:t>chính</a:t>
            </a:r>
            <a:r>
              <a:rPr lang="en-US" sz="3200" kern="0" dirty="0" smtClean="0">
                <a:solidFill>
                  <a:srgbClr val="323B5B"/>
                </a:solidFill>
                <a:latin typeface="Times New Roman" panose="02020603050405020304" pitchFamily="18" charset="0"/>
                <a:cs typeface="Times New Roman" panose="02020603050405020304" pitchFamily="18" charset="0"/>
                <a:sym typeface="Arial"/>
              </a:rPr>
              <a:t>.</a:t>
            </a:r>
            <a:endParaRPr lang="en-US" sz="3200" kern="0" dirty="0">
              <a:solidFill>
                <a:srgbClr val="323B5B"/>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19022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xEl>
                                              <p:pRg st="5" end="5"/>
                                            </p:txEl>
                                          </p:spTgt>
                                        </p:tgtEl>
                                        <p:attrNameLst>
                                          <p:attrName>style.visibility</p:attrName>
                                        </p:attrNameLst>
                                      </p:cBhvr>
                                      <p:to>
                                        <p:strVal val="visible"/>
                                      </p:to>
                                    </p:set>
                                    <p:animEffect transition="in" filter="fade">
                                      <p:cBhvr>
                                        <p:cTn id="7" dur="1000"/>
                                        <p:tgtEl>
                                          <p:spTgt spid="66">
                                            <p:txEl>
                                              <p:pRg st="5" end="5"/>
                                            </p:txEl>
                                          </p:spTgt>
                                        </p:tgtEl>
                                      </p:cBhvr>
                                    </p:animEffect>
                                    <p:anim calcmode="lin" valueType="num">
                                      <p:cBhvr>
                                        <p:cTn id="8" dur="1000" fill="hold"/>
                                        <p:tgtEl>
                                          <p:spTgt spid="6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xmlns="" name="Presentation1" id="{514780B2-20DA-4807-A9CE-CAAC7A532634}" vid="{C7AC1335-7AA5-424C-A3AD-C09AE8E30459}"/>
    </a:ext>
  </a:extLst>
</a:theme>
</file>

<file path=ppt/theme/theme7.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826</Words>
  <Application>Microsoft Office PowerPoint</Application>
  <PresentationFormat>Custom</PresentationFormat>
  <Paragraphs>117</Paragraphs>
  <Slides>26</Slides>
  <Notes>0</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26</vt:i4>
      </vt:variant>
    </vt:vector>
  </HeadingPairs>
  <TitlesOfParts>
    <vt:vector size="57" baseType="lpstr">
      <vt:lpstr>Arial</vt:lpstr>
      <vt:lpstr>KoHo Medium</vt:lpstr>
      <vt:lpstr>#9Slide01 Tieu de ngan</vt:lpstr>
      <vt:lpstr>#9Slide01 Noi dung ngan</vt:lpstr>
      <vt:lpstr>Fredoka One</vt:lpstr>
      <vt:lpstr>Livvic</vt:lpstr>
      <vt:lpstr>Chelsea Market</vt:lpstr>
      <vt:lpstr>Times New Roman</vt:lpstr>
      <vt:lpstr>Calibri</vt:lpstr>
      <vt:lpstr>Fira Sans Extra Condensed Medium</vt:lpstr>
      <vt:lpstr>Open Sans</vt:lpstr>
      <vt:lpstr>#9Slide05 Braxton Regular</vt:lpstr>
      <vt:lpstr>Tahoma</vt:lpstr>
      <vt:lpstr>#9Slide02 Noi dung rat dai</vt:lpstr>
      <vt:lpstr>Mali</vt:lpstr>
      <vt:lpstr>#9Slide03 Arima Madurai Black</vt:lpstr>
      <vt:lpstr>Overpass Black</vt:lpstr>
      <vt:lpstr>Calibri Light</vt:lpstr>
      <vt:lpstr>#9Slide03 AmpleSoft Bold</vt:lpstr>
      <vt:lpstr>KoHo</vt:lpstr>
      <vt:lpstr>#9Slide05 Shaqila</vt:lpstr>
      <vt:lpstr>#9Slide07 IcielBaliho Script</vt:lpstr>
      <vt:lpstr>#9Slide02 Noi dung dai</vt:lpstr>
      <vt:lpstr>Roboto Condensed Light</vt:lpstr>
      <vt:lpstr>Chủ đề Office</vt:lpstr>
      <vt:lpstr>2_Office Theme</vt:lpstr>
      <vt:lpstr>3_Chủ đề Office</vt:lpstr>
      <vt:lpstr>1_Back to School Activities by Slidesgo</vt:lpstr>
      <vt:lpstr>1_Default Design</vt:lpstr>
      <vt:lpstr>4_Chủ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Administrator</cp:lastModifiedBy>
  <cp:revision>50</cp:revision>
  <dcterms:created xsi:type="dcterms:W3CDTF">2021-01-05T13:35:12Z</dcterms:created>
  <dcterms:modified xsi:type="dcterms:W3CDTF">2025-02-11T15:05:52Z</dcterms:modified>
</cp:coreProperties>
</file>