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38" r:id="rId3"/>
    <p:sldId id="339" r:id="rId4"/>
    <p:sldId id="260" r:id="rId5"/>
    <p:sldId id="346" r:id="rId6"/>
    <p:sldId id="344" r:id="rId7"/>
    <p:sldId id="347" r:id="rId8"/>
    <p:sldId id="345" r:id="rId9"/>
    <p:sldId id="284" r:id="rId10"/>
    <p:sldId id="343" r:id="rId11"/>
    <p:sldId id="262" r:id="rId12"/>
    <p:sldId id="34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35161"/>
    <a:srgbClr val="CA6674"/>
    <a:srgbClr val="FCAEFA"/>
    <a:srgbClr val="FA6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52" d="100"/>
          <a:sy n="52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01B90-2145-42FF-805D-1B81C64571A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AEBB0-510C-47F9-A3EC-4A2EBDED0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3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84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56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4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95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30588" y="5171899"/>
            <a:ext cx="5243621" cy="2408627"/>
            <a:chOff x="-247941" y="3878924"/>
            <a:chExt cx="3932716" cy="180647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01506" y="4145578"/>
              <a:ext cx="2653767" cy="794294"/>
              <a:chOff x="501506" y="4145578"/>
              <a:chExt cx="2653767" cy="794294"/>
            </a:xfrm>
          </p:grpSpPr>
          <p:sp>
            <p:nvSpPr>
              <p:cNvPr id="11" name="Google Shape;11;p2"/>
              <p:cNvSpPr/>
              <p:nvPr/>
            </p:nvSpPr>
            <p:spPr>
              <a:xfrm rot="-10163771" flipH="1">
                <a:off x="2559928" y="4746287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0" y="914"/>
                      <a:pt x="0" y="2062"/>
                    </a:cubicBezTo>
                    <a:cubicBezTo>
                      <a:pt x="0" y="3210"/>
                      <a:pt x="914" y="4124"/>
                      <a:pt x="2062" y="4124"/>
                    </a:cubicBezTo>
                    <a:cubicBezTo>
                      <a:pt x="3210" y="4124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 rot="-10163771" flipH="1">
                <a:off x="1546133" y="4401873"/>
                <a:ext cx="170743" cy="146481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381" extrusionOk="0">
                    <a:moveTo>
                      <a:pt x="1697" y="0"/>
                    </a:moveTo>
                    <a:cubicBezTo>
                      <a:pt x="757" y="0"/>
                      <a:pt x="0" y="757"/>
                      <a:pt x="0" y="1696"/>
                    </a:cubicBezTo>
                    <a:cubicBezTo>
                      <a:pt x="0" y="2707"/>
                      <a:pt x="844" y="3381"/>
                      <a:pt x="1721" y="3381"/>
                    </a:cubicBezTo>
                    <a:cubicBezTo>
                      <a:pt x="2134" y="3381"/>
                      <a:pt x="2554" y="3231"/>
                      <a:pt x="2897" y="2897"/>
                    </a:cubicBezTo>
                    <a:cubicBezTo>
                      <a:pt x="3941" y="1827"/>
                      <a:pt x="3184" y="0"/>
                      <a:pt x="1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-10163771" flipH="1">
                <a:off x="618566" y="4463447"/>
                <a:ext cx="12330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19" extrusionOk="0">
                    <a:moveTo>
                      <a:pt x="1436" y="0"/>
                    </a:moveTo>
                    <a:cubicBezTo>
                      <a:pt x="653" y="0"/>
                      <a:pt x="1" y="626"/>
                      <a:pt x="1" y="1409"/>
                    </a:cubicBezTo>
                    <a:cubicBezTo>
                      <a:pt x="1" y="2192"/>
                      <a:pt x="653" y="2818"/>
                      <a:pt x="1436" y="2818"/>
                    </a:cubicBezTo>
                    <a:cubicBezTo>
                      <a:pt x="2193" y="2818"/>
                      <a:pt x="2845" y="2192"/>
                      <a:pt x="2845" y="1409"/>
                    </a:cubicBezTo>
                    <a:cubicBezTo>
                      <a:pt x="2845" y="626"/>
                      <a:pt x="219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-10163771" flipH="1">
                <a:off x="958964" y="4389064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0" y="4123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-10163771" flipH="1">
                <a:off x="3038755" y="4641144"/>
                <a:ext cx="107446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06" extrusionOk="0">
                    <a:moveTo>
                      <a:pt x="1253" y="0"/>
                    </a:moveTo>
                    <a:cubicBezTo>
                      <a:pt x="548" y="0"/>
                      <a:pt x="0" y="548"/>
                      <a:pt x="0" y="1253"/>
                    </a:cubicBezTo>
                    <a:cubicBezTo>
                      <a:pt x="0" y="1931"/>
                      <a:pt x="548" y="2505"/>
                      <a:pt x="1253" y="2505"/>
                    </a:cubicBezTo>
                    <a:cubicBezTo>
                      <a:pt x="1931" y="2505"/>
                      <a:pt x="2479" y="1931"/>
                      <a:pt x="2479" y="1253"/>
                    </a:cubicBezTo>
                    <a:cubicBezTo>
                      <a:pt x="2479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-10163771" flipH="1">
                <a:off x="511700" y="4155773"/>
                <a:ext cx="12213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819" extrusionOk="0">
                    <a:moveTo>
                      <a:pt x="1409" y="0"/>
                    </a:moveTo>
                    <a:cubicBezTo>
                      <a:pt x="627" y="0"/>
                      <a:pt x="0" y="626"/>
                      <a:pt x="0" y="1409"/>
                    </a:cubicBezTo>
                    <a:cubicBezTo>
                      <a:pt x="0" y="2192"/>
                      <a:pt x="627" y="2818"/>
                      <a:pt x="1409" y="2818"/>
                    </a:cubicBezTo>
                    <a:cubicBezTo>
                      <a:pt x="2192" y="2818"/>
                      <a:pt x="2819" y="2192"/>
                      <a:pt x="2819" y="1409"/>
                    </a:cubicBezTo>
                    <a:cubicBezTo>
                      <a:pt x="2819" y="626"/>
                      <a:pt x="2192" y="0"/>
                      <a:pt x="1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-10163771" flipH="1">
                <a:off x="2180435" y="4538092"/>
                <a:ext cx="108572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506" extrusionOk="0">
                    <a:moveTo>
                      <a:pt x="1253" y="0"/>
                    </a:moveTo>
                    <a:cubicBezTo>
                      <a:pt x="574" y="0"/>
                      <a:pt x="0" y="548"/>
                      <a:pt x="0" y="1253"/>
                    </a:cubicBezTo>
                    <a:cubicBezTo>
                      <a:pt x="0" y="1931"/>
                      <a:pt x="574" y="2505"/>
                      <a:pt x="1253" y="2505"/>
                    </a:cubicBezTo>
                    <a:cubicBezTo>
                      <a:pt x="1931" y="2505"/>
                      <a:pt x="2505" y="1931"/>
                      <a:pt x="2505" y="1253"/>
                    </a:cubicBezTo>
                    <a:cubicBezTo>
                      <a:pt x="2505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-247941" y="3878924"/>
              <a:ext cx="3932716" cy="1806470"/>
              <a:chOff x="-247941" y="3878924"/>
              <a:chExt cx="3932716" cy="1806470"/>
            </a:xfrm>
          </p:grpSpPr>
          <p:sp>
            <p:nvSpPr>
              <p:cNvPr id="19" name="Google Shape;19;p2"/>
              <p:cNvSpPr/>
              <p:nvPr/>
            </p:nvSpPr>
            <p:spPr>
              <a:xfrm rot="-10163771" flipH="1">
                <a:off x="-176482" y="4217982"/>
                <a:ext cx="3789798" cy="1128352"/>
              </a:xfrm>
              <a:custGeom>
                <a:avLst/>
                <a:gdLst/>
                <a:ahLst/>
                <a:cxnLst/>
                <a:rect l="l" t="t" r="r" b="b"/>
                <a:pathLst>
                  <a:path w="87474" h="26044" fill="none" extrusionOk="0">
                    <a:moveTo>
                      <a:pt x="87473" y="18058"/>
                    </a:moveTo>
                    <a:cubicBezTo>
                      <a:pt x="86299" y="16623"/>
                      <a:pt x="84942" y="15397"/>
                      <a:pt x="83428" y="14353"/>
                    </a:cubicBezTo>
                    <a:cubicBezTo>
                      <a:pt x="81210" y="12761"/>
                      <a:pt x="76748" y="9603"/>
                      <a:pt x="74295" y="12422"/>
                    </a:cubicBezTo>
                    <a:cubicBezTo>
                      <a:pt x="71529" y="15632"/>
                      <a:pt x="76409" y="20381"/>
                      <a:pt x="78862" y="16754"/>
                    </a:cubicBezTo>
                    <a:cubicBezTo>
                      <a:pt x="80166" y="14823"/>
                      <a:pt x="78679" y="11769"/>
                      <a:pt x="76748" y="10882"/>
                    </a:cubicBezTo>
                    <a:cubicBezTo>
                      <a:pt x="73408" y="9395"/>
                      <a:pt x="70407" y="13179"/>
                      <a:pt x="67327" y="10752"/>
                    </a:cubicBezTo>
                    <a:cubicBezTo>
                      <a:pt x="65292" y="9186"/>
                      <a:pt x="64326" y="5063"/>
                      <a:pt x="60986" y="6576"/>
                    </a:cubicBezTo>
                    <a:cubicBezTo>
                      <a:pt x="58194" y="7855"/>
                      <a:pt x="55871" y="11769"/>
                      <a:pt x="55741" y="14718"/>
                    </a:cubicBezTo>
                    <a:cubicBezTo>
                      <a:pt x="55584" y="18241"/>
                      <a:pt x="60595" y="18633"/>
                      <a:pt x="60360" y="14849"/>
                    </a:cubicBezTo>
                    <a:cubicBezTo>
                      <a:pt x="60099" y="10438"/>
                      <a:pt x="52531" y="7698"/>
                      <a:pt x="48904" y="8716"/>
                    </a:cubicBezTo>
                    <a:cubicBezTo>
                      <a:pt x="44467" y="9969"/>
                      <a:pt x="41492" y="16519"/>
                      <a:pt x="43215" y="20825"/>
                    </a:cubicBezTo>
                    <a:cubicBezTo>
                      <a:pt x="45302" y="26044"/>
                      <a:pt x="53418" y="23095"/>
                      <a:pt x="49347" y="17928"/>
                    </a:cubicBezTo>
                    <a:cubicBezTo>
                      <a:pt x="46999" y="14927"/>
                      <a:pt x="38987" y="11952"/>
                      <a:pt x="35882" y="15371"/>
                    </a:cubicBezTo>
                    <a:cubicBezTo>
                      <a:pt x="34760" y="16571"/>
                      <a:pt x="33977" y="19102"/>
                      <a:pt x="36430" y="18867"/>
                    </a:cubicBezTo>
                    <a:cubicBezTo>
                      <a:pt x="39640" y="18580"/>
                      <a:pt x="38048" y="13492"/>
                      <a:pt x="37239" y="11926"/>
                    </a:cubicBezTo>
                    <a:cubicBezTo>
                      <a:pt x="35282" y="8220"/>
                      <a:pt x="31054" y="6263"/>
                      <a:pt x="27401" y="9108"/>
                    </a:cubicBezTo>
                    <a:cubicBezTo>
                      <a:pt x="25444" y="10647"/>
                      <a:pt x="25548" y="14536"/>
                      <a:pt x="28575" y="12892"/>
                    </a:cubicBezTo>
                    <a:cubicBezTo>
                      <a:pt x="33455" y="10178"/>
                      <a:pt x="31446" y="4202"/>
                      <a:pt x="29227" y="861"/>
                    </a:cubicBezTo>
                    <a:cubicBezTo>
                      <a:pt x="28653" y="0"/>
                      <a:pt x="24374" y="261"/>
                      <a:pt x="23565" y="339"/>
                    </a:cubicBezTo>
                    <a:cubicBezTo>
                      <a:pt x="20198" y="705"/>
                      <a:pt x="17797" y="2218"/>
                      <a:pt x="17354" y="5741"/>
                    </a:cubicBezTo>
                    <a:cubicBezTo>
                      <a:pt x="17197" y="7098"/>
                      <a:pt x="16962" y="8847"/>
                      <a:pt x="17484" y="10151"/>
                    </a:cubicBezTo>
                    <a:cubicBezTo>
                      <a:pt x="18606" y="12996"/>
                      <a:pt x="23565" y="11300"/>
                      <a:pt x="19676" y="8560"/>
                    </a:cubicBezTo>
                    <a:cubicBezTo>
                      <a:pt x="17563" y="7046"/>
                      <a:pt x="14744" y="5767"/>
                      <a:pt x="12291" y="7359"/>
                    </a:cubicBezTo>
                    <a:cubicBezTo>
                      <a:pt x="10308" y="8664"/>
                      <a:pt x="9003" y="11300"/>
                      <a:pt x="8742" y="13570"/>
                    </a:cubicBezTo>
                    <a:cubicBezTo>
                      <a:pt x="8455" y="15866"/>
                      <a:pt x="11430" y="19233"/>
                      <a:pt x="13700" y="17432"/>
                    </a:cubicBezTo>
                    <a:cubicBezTo>
                      <a:pt x="16414" y="15266"/>
                      <a:pt x="12291" y="11952"/>
                      <a:pt x="9969" y="12213"/>
                    </a:cubicBezTo>
                    <a:cubicBezTo>
                      <a:pt x="7724" y="12474"/>
                      <a:pt x="4750" y="14301"/>
                      <a:pt x="3445" y="16023"/>
                    </a:cubicBezTo>
                    <a:cubicBezTo>
                      <a:pt x="1931" y="18085"/>
                      <a:pt x="705" y="21138"/>
                      <a:pt x="0" y="2359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-10163771" flipH="1">
                <a:off x="112948" y="4382720"/>
                <a:ext cx="105193" cy="681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357" y="0"/>
                    </a:moveTo>
                    <a:cubicBezTo>
                      <a:pt x="239" y="0"/>
                      <a:pt x="120" y="19"/>
                      <a:pt x="0" y="60"/>
                    </a:cubicBezTo>
                    <a:cubicBezTo>
                      <a:pt x="0" y="60"/>
                      <a:pt x="183" y="1260"/>
                      <a:pt x="2427" y="1573"/>
                    </a:cubicBezTo>
                    <a:cubicBezTo>
                      <a:pt x="2427" y="1573"/>
                      <a:pt x="1449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-10163771" flipH="1">
                <a:off x="1138012" y="4674085"/>
                <a:ext cx="81451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7" extrusionOk="0">
                    <a:moveTo>
                      <a:pt x="679" y="0"/>
                    </a:moveTo>
                    <a:cubicBezTo>
                      <a:pt x="679" y="1"/>
                      <a:pt x="1" y="1018"/>
                      <a:pt x="1462" y="2767"/>
                    </a:cubicBezTo>
                    <a:cubicBezTo>
                      <a:pt x="1462" y="2767"/>
                      <a:pt x="1879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-10163771" flipH="1">
                <a:off x="700474" y="4720361"/>
                <a:ext cx="80324" cy="5671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309" extrusionOk="0">
                    <a:moveTo>
                      <a:pt x="230" y="0"/>
                    </a:moveTo>
                    <a:cubicBezTo>
                      <a:pt x="154" y="0"/>
                      <a:pt x="78" y="10"/>
                      <a:pt x="0" y="30"/>
                    </a:cubicBezTo>
                    <a:cubicBezTo>
                      <a:pt x="0" y="30"/>
                      <a:pt x="105" y="970"/>
                      <a:pt x="1853" y="1309"/>
                    </a:cubicBezTo>
                    <a:cubicBezTo>
                      <a:pt x="1853" y="1309"/>
                      <a:pt x="112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-10163771" flipH="1">
                <a:off x="1384034" y="4538900"/>
                <a:ext cx="64511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193" extrusionOk="0">
                    <a:moveTo>
                      <a:pt x="601" y="1"/>
                    </a:moveTo>
                    <a:cubicBezTo>
                      <a:pt x="601" y="1"/>
                      <a:pt x="1" y="731"/>
                      <a:pt x="966" y="2193"/>
                    </a:cubicBezTo>
                    <a:cubicBezTo>
                      <a:pt x="966" y="2193"/>
                      <a:pt x="1488" y="496"/>
                      <a:pt x="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-10163771" flipH="1">
                <a:off x="2092675" y="4963600"/>
                <a:ext cx="7915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22" extrusionOk="0">
                    <a:moveTo>
                      <a:pt x="1670" y="0"/>
                    </a:moveTo>
                    <a:cubicBezTo>
                      <a:pt x="1370" y="0"/>
                      <a:pt x="685" y="147"/>
                      <a:pt x="1" y="1321"/>
                    </a:cubicBezTo>
                    <a:lnTo>
                      <a:pt x="1" y="1321"/>
                    </a:lnTo>
                    <a:cubicBezTo>
                      <a:pt x="34" y="1290"/>
                      <a:pt x="1749" y="999"/>
                      <a:pt x="1827" y="17"/>
                    </a:cubicBezTo>
                    <a:cubicBezTo>
                      <a:pt x="1827" y="17"/>
                      <a:pt x="1770" y="0"/>
                      <a:pt x="1670" y="0"/>
                    </a:cubicBezTo>
                    <a:close/>
                    <a:moveTo>
                      <a:pt x="1" y="1321"/>
                    </a:moveTo>
                    <a:cubicBezTo>
                      <a:pt x="0" y="1321"/>
                      <a:pt x="0" y="1321"/>
                      <a:pt x="0" y="1321"/>
                    </a:cubicBezTo>
                    <a:cubicBezTo>
                      <a:pt x="0" y="1321"/>
                      <a:pt x="0" y="1321"/>
                      <a:pt x="1" y="13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-10163771" flipH="1">
                <a:off x="639724" y="4685994"/>
                <a:ext cx="64467" cy="97264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5" extrusionOk="0">
                    <a:moveTo>
                      <a:pt x="705" y="0"/>
                    </a:moveTo>
                    <a:cubicBezTo>
                      <a:pt x="705" y="1"/>
                      <a:pt x="0" y="653"/>
                      <a:pt x="783" y="2245"/>
                    </a:cubicBezTo>
                    <a:cubicBezTo>
                      <a:pt x="783" y="2245"/>
                      <a:pt x="1487" y="627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-10163771" flipH="1">
                <a:off x="1311106" y="4530866"/>
                <a:ext cx="79155" cy="56192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297" extrusionOk="0">
                    <a:moveTo>
                      <a:pt x="1666" y="1"/>
                    </a:moveTo>
                    <a:cubicBezTo>
                      <a:pt x="1364" y="1"/>
                      <a:pt x="682" y="146"/>
                      <a:pt x="0" y="1296"/>
                    </a:cubicBezTo>
                    <a:cubicBezTo>
                      <a:pt x="0" y="1296"/>
                      <a:pt x="1749" y="1035"/>
                      <a:pt x="1827" y="18"/>
                    </a:cubicBezTo>
                    <a:cubicBezTo>
                      <a:pt x="1827" y="18"/>
                      <a:pt x="1768" y="1"/>
                      <a:pt x="1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-10163771" flipH="1">
                <a:off x="1688940" y="4575813"/>
                <a:ext cx="80324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767" extrusionOk="0">
                    <a:moveTo>
                      <a:pt x="679" y="0"/>
                    </a:moveTo>
                    <a:cubicBezTo>
                      <a:pt x="679" y="0"/>
                      <a:pt x="1" y="1018"/>
                      <a:pt x="1462" y="2766"/>
                    </a:cubicBezTo>
                    <a:cubicBezTo>
                      <a:pt x="1462" y="2766"/>
                      <a:pt x="1854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-10163771" flipH="1">
                <a:off x="1870916" y="4880392"/>
                <a:ext cx="8201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2845" extrusionOk="0">
                    <a:moveTo>
                      <a:pt x="1018" y="0"/>
                    </a:moveTo>
                    <a:cubicBezTo>
                      <a:pt x="1017" y="1"/>
                      <a:pt x="0" y="653"/>
                      <a:pt x="704" y="2844"/>
                    </a:cubicBezTo>
                    <a:lnTo>
                      <a:pt x="704" y="2844"/>
                    </a:lnTo>
                    <a:cubicBezTo>
                      <a:pt x="713" y="2791"/>
                      <a:pt x="1892" y="927"/>
                      <a:pt x="1018" y="0"/>
                    </a:cubicBezTo>
                    <a:close/>
                    <a:moveTo>
                      <a:pt x="704" y="2844"/>
                    </a:moveTo>
                    <a:cubicBezTo>
                      <a:pt x="704" y="2845"/>
                      <a:pt x="704" y="2845"/>
                      <a:pt x="704" y="2845"/>
                    </a:cubicBezTo>
                    <a:cubicBezTo>
                      <a:pt x="704" y="2845"/>
                      <a:pt x="704" y="2844"/>
                      <a:pt x="704" y="28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-10163771" flipH="1">
                <a:off x="2737766" y="4957899"/>
                <a:ext cx="88209" cy="9613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19" extrusionOk="0">
                    <a:moveTo>
                      <a:pt x="235" y="1"/>
                    </a:moveTo>
                    <a:cubicBezTo>
                      <a:pt x="235" y="1"/>
                      <a:pt x="0" y="1201"/>
                      <a:pt x="2035" y="2219"/>
                    </a:cubicBezTo>
                    <a:cubicBezTo>
                      <a:pt x="2035" y="2219"/>
                      <a:pt x="1540" y="27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-10163771" flipH="1">
                <a:off x="3167154" y="4785130"/>
                <a:ext cx="53203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993" y="0"/>
                    </a:moveTo>
                    <a:cubicBezTo>
                      <a:pt x="992" y="0"/>
                      <a:pt x="236" y="105"/>
                      <a:pt x="1" y="1514"/>
                    </a:cubicBezTo>
                    <a:cubicBezTo>
                      <a:pt x="27" y="1488"/>
                      <a:pt x="1227" y="757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-10163771" flipH="1">
                <a:off x="3148083" y="4976888"/>
                <a:ext cx="82577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819" extrusionOk="0">
                    <a:moveTo>
                      <a:pt x="1045" y="0"/>
                    </a:moveTo>
                    <a:cubicBezTo>
                      <a:pt x="1044" y="1"/>
                      <a:pt x="1" y="653"/>
                      <a:pt x="627" y="2819"/>
                    </a:cubicBezTo>
                    <a:cubicBezTo>
                      <a:pt x="627" y="2819"/>
                      <a:pt x="1906" y="966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0163771" flipH="1">
                <a:off x="1295436" y="4761071"/>
                <a:ext cx="81407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767" extrusionOk="0">
                    <a:moveTo>
                      <a:pt x="705" y="1"/>
                    </a:moveTo>
                    <a:lnTo>
                      <a:pt x="705" y="1"/>
                    </a:lnTo>
                    <a:cubicBezTo>
                      <a:pt x="705" y="1"/>
                      <a:pt x="0" y="992"/>
                      <a:pt x="1409" y="2767"/>
                    </a:cubicBezTo>
                    <a:cubicBezTo>
                      <a:pt x="1409" y="2767"/>
                      <a:pt x="1879" y="549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-10163771" flipH="1">
                <a:off x="1715055" y="4927061"/>
                <a:ext cx="122176" cy="39339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908" extrusionOk="0">
                    <a:moveTo>
                      <a:pt x="1976" y="0"/>
                    </a:moveTo>
                    <a:cubicBezTo>
                      <a:pt x="1513" y="0"/>
                      <a:pt x="857" y="158"/>
                      <a:pt x="1" y="733"/>
                    </a:cubicBezTo>
                    <a:cubicBezTo>
                      <a:pt x="1" y="733"/>
                      <a:pt x="611" y="907"/>
                      <a:pt x="1279" y="907"/>
                    </a:cubicBezTo>
                    <a:cubicBezTo>
                      <a:pt x="1878" y="907"/>
                      <a:pt x="2523" y="768"/>
                      <a:pt x="2819" y="237"/>
                    </a:cubicBezTo>
                    <a:cubicBezTo>
                      <a:pt x="2819" y="237"/>
                      <a:pt x="2542" y="0"/>
                      <a:pt x="1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-10163771" flipH="1">
                <a:off x="1993247" y="4473036"/>
                <a:ext cx="81451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19" extrusionOk="0">
                    <a:moveTo>
                      <a:pt x="1044" y="0"/>
                    </a:moveTo>
                    <a:cubicBezTo>
                      <a:pt x="1044" y="0"/>
                      <a:pt x="1" y="601"/>
                      <a:pt x="549" y="2819"/>
                    </a:cubicBezTo>
                    <a:cubicBezTo>
                      <a:pt x="549" y="2819"/>
                      <a:pt x="1880" y="992"/>
                      <a:pt x="10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-10163771" flipH="1">
                <a:off x="2346243" y="4811692"/>
                <a:ext cx="81451" cy="12217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20" extrusionOk="0">
                    <a:moveTo>
                      <a:pt x="1044" y="1"/>
                    </a:moveTo>
                    <a:cubicBezTo>
                      <a:pt x="1044" y="1"/>
                      <a:pt x="0" y="601"/>
                      <a:pt x="548" y="2819"/>
                    </a:cubicBezTo>
                    <a:cubicBezTo>
                      <a:pt x="548" y="2819"/>
                      <a:pt x="1879" y="966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-10163771" flipH="1">
                <a:off x="287516" y="4454253"/>
                <a:ext cx="87083" cy="9839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271" extrusionOk="0">
                    <a:moveTo>
                      <a:pt x="261" y="0"/>
                    </a:moveTo>
                    <a:lnTo>
                      <a:pt x="261" y="0"/>
                    </a:lnTo>
                    <a:cubicBezTo>
                      <a:pt x="261" y="0"/>
                      <a:pt x="0" y="1175"/>
                      <a:pt x="2009" y="2271"/>
                    </a:cubicBezTo>
                    <a:cubicBezTo>
                      <a:pt x="2009" y="2271"/>
                      <a:pt x="1540" y="53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-10163771" flipH="1">
                <a:off x="363363" y="4547121"/>
                <a:ext cx="12213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909" extrusionOk="0">
                    <a:moveTo>
                      <a:pt x="1530" y="0"/>
                    </a:moveTo>
                    <a:cubicBezTo>
                      <a:pt x="382" y="0"/>
                      <a:pt x="0" y="595"/>
                      <a:pt x="0" y="595"/>
                    </a:cubicBezTo>
                    <a:cubicBezTo>
                      <a:pt x="242" y="824"/>
                      <a:pt x="547" y="909"/>
                      <a:pt x="865" y="909"/>
                    </a:cubicBezTo>
                    <a:cubicBezTo>
                      <a:pt x="1783" y="909"/>
                      <a:pt x="2819" y="204"/>
                      <a:pt x="2819" y="204"/>
                    </a:cubicBezTo>
                    <a:cubicBezTo>
                      <a:pt x="2309" y="56"/>
                      <a:pt x="1883" y="0"/>
                      <a:pt x="15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-10163771" flipH="1">
                <a:off x="1362775" y="4822453"/>
                <a:ext cx="119923" cy="42718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86" extrusionOk="0">
                    <a:moveTo>
                      <a:pt x="706" y="0"/>
                    </a:moveTo>
                    <a:cubicBezTo>
                      <a:pt x="244" y="0"/>
                      <a:pt x="1" y="173"/>
                      <a:pt x="1" y="173"/>
                    </a:cubicBezTo>
                    <a:cubicBezTo>
                      <a:pt x="313" y="842"/>
                      <a:pt x="1167" y="986"/>
                      <a:pt x="1844" y="986"/>
                    </a:cubicBezTo>
                    <a:cubicBezTo>
                      <a:pt x="2356" y="986"/>
                      <a:pt x="2767" y="904"/>
                      <a:pt x="2767" y="904"/>
                    </a:cubicBezTo>
                    <a:cubicBezTo>
                      <a:pt x="1872" y="180"/>
                      <a:pt x="1176" y="0"/>
                      <a:pt x="7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10163771" flipH="1">
                <a:off x="2787893" y="5049262"/>
                <a:ext cx="113078" cy="5593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291" extrusionOk="0">
                    <a:moveTo>
                      <a:pt x="2610" y="1"/>
                    </a:moveTo>
                    <a:cubicBezTo>
                      <a:pt x="313" y="1"/>
                      <a:pt x="0" y="1175"/>
                      <a:pt x="0" y="1175"/>
                    </a:cubicBezTo>
                    <a:cubicBezTo>
                      <a:pt x="162" y="1256"/>
                      <a:pt x="330" y="1291"/>
                      <a:pt x="500" y="1291"/>
                    </a:cubicBezTo>
                    <a:cubicBezTo>
                      <a:pt x="1532" y="1291"/>
                      <a:pt x="2610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-10163771" flipH="1">
                <a:off x="3252661" y="4897828"/>
                <a:ext cx="88253" cy="9730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46" extrusionOk="0">
                    <a:moveTo>
                      <a:pt x="262" y="1"/>
                    </a:moveTo>
                    <a:lnTo>
                      <a:pt x="262" y="1"/>
                    </a:lnTo>
                    <a:cubicBezTo>
                      <a:pt x="1" y="1253"/>
                      <a:pt x="2036" y="2245"/>
                      <a:pt x="2036" y="2245"/>
                    </a:cubicBezTo>
                    <a:cubicBezTo>
                      <a:pt x="1462" y="27"/>
                      <a:pt x="262" y="1"/>
                      <a:pt x="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-10163771" flipH="1">
                <a:off x="1945277" y="4629391"/>
                <a:ext cx="11988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991" extrusionOk="0">
                    <a:moveTo>
                      <a:pt x="679" y="1"/>
                    </a:moveTo>
                    <a:cubicBezTo>
                      <a:pt x="235" y="1"/>
                      <a:pt x="0" y="161"/>
                      <a:pt x="0" y="161"/>
                    </a:cubicBezTo>
                    <a:cubicBezTo>
                      <a:pt x="321" y="847"/>
                      <a:pt x="1211" y="990"/>
                      <a:pt x="1896" y="990"/>
                    </a:cubicBezTo>
                    <a:cubicBezTo>
                      <a:pt x="2384" y="990"/>
                      <a:pt x="2767" y="918"/>
                      <a:pt x="2767" y="918"/>
                    </a:cubicBezTo>
                    <a:cubicBezTo>
                      <a:pt x="1854" y="180"/>
                      <a:pt x="1149" y="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-10163771" flipH="1">
                <a:off x="2317405" y="4958597"/>
                <a:ext cx="132314" cy="42762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987" extrusionOk="0">
                    <a:moveTo>
                      <a:pt x="847" y="1"/>
                    </a:moveTo>
                    <a:cubicBezTo>
                      <a:pt x="314" y="1"/>
                      <a:pt x="1" y="174"/>
                      <a:pt x="1" y="174"/>
                    </a:cubicBezTo>
                    <a:cubicBezTo>
                      <a:pt x="313" y="843"/>
                      <a:pt x="1251" y="987"/>
                      <a:pt x="2006" y="987"/>
                    </a:cubicBezTo>
                    <a:cubicBezTo>
                      <a:pt x="2577" y="987"/>
                      <a:pt x="3043" y="904"/>
                      <a:pt x="3054" y="904"/>
                    </a:cubicBezTo>
                    <a:cubicBezTo>
                      <a:pt x="2158" y="180"/>
                      <a:pt x="1389" y="1"/>
                      <a:pt x="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-10163771" flipH="1">
                <a:off x="2640912" y="4903340"/>
                <a:ext cx="56539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011" fill="none" extrusionOk="0">
                    <a:moveTo>
                      <a:pt x="444" y="0"/>
                    </a:moveTo>
                    <a:cubicBezTo>
                      <a:pt x="444" y="0"/>
                      <a:pt x="1305" y="2193"/>
                      <a:pt x="0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-10163771" flipH="1">
                <a:off x="2645753" y="4814905"/>
                <a:ext cx="93885" cy="124386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679" y="0"/>
                    </a:moveTo>
                    <a:lnTo>
                      <a:pt x="679" y="0"/>
                    </a:lnTo>
                    <a:cubicBezTo>
                      <a:pt x="679" y="0"/>
                      <a:pt x="0" y="1227"/>
                      <a:pt x="2114" y="2871"/>
                    </a:cubicBezTo>
                    <a:cubicBezTo>
                      <a:pt x="2114" y="2844"/>
                      <a:pt x="2166" y="313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-10163771" flipH="1">
                <a:off x="2545091" y="4862175"/>
                <a:ext cx="130061" cy="64164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571" y="0"/>
                    </a:moveTo>
                    <a:cubicBezTo>
                      <a:pt x="2074" y="0"/>
                      <a:pt x="1171" y="226"/>
                      <a:pt x="0" y="1480"/>
                    </a:cubicBezTo>
                    <a:cubicBezTo>
                      <a:pt x="0" y="1480"/>
                      <a:pt x="12" y="1481"/>
                      <a:pt x="33" y="1481"/>
                    </a:cubicBezTo>
                    <a:cubicBezTo>
                      <a:pt x="332" y="1481"/>
                      <a:pt x="2587" y="1435"/>
                      <a:pt x="3001" y="71"/>
                    </a:cubicBezTo>
                    <a:cubicBezTo>
                      <a:pt x="3001" y="71"/>
                      <a:pt x="2850" y="0"/>
                      <a:pt x="2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-10163771" flipH="1">
                <a:off x="1502975" y="4499107"/>
                <a:ext cx="92759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4542" fill="none" extrusionOk="0">
                    <a:moveTo>
                      <a:pt x="1" y="0"/>
                    </a:moveTo>
                    <a:cubicBezTo>
                      <a:pt x="1" y="0"/>
                      <a:pt x="1854" y="1436"/>
                      <a:pt x="2141" y="454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-10163771" flipH="1">
                <a:off x="1601215" y="4507788"/>
                <a:ext cx="87083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68" extrusionOk="0">
                    <a:moveTo>
                      <a:pt x="244" y="0"/>
                    </a:moveTo>
                    <a:cubicBezTo>
                      <a:pt x="164" y="0"/>
                      <a:pt x="82" y="10"/>
                      <a:pt x="0" y="32"/>
                    </a:cubicBezTo>
                    <a:cubicBezTo>
                      <a:pt x="0" y="32"/>
                      <a:pt x="78" y="1076"/>
                      <a:pt x="2009" y="1468"/>
                    </a:cubicBezTo>
                    <a:cubicBezTo>
                      <a:pt x="2009" y="1468"/>
                      <a:pt x="1209" y="0"/>
                      <a:pt x="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0163771" flipH="1">
                <a:off x="1536127" y="4488128"/>
                <a:ext cx="80324" cy="7248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673" extrusionOk="0">
                    <a:moveTo>
                      <a:pt x="1754" y="0"/>
                    </a:moveTo>
                    <a:cubicBezTo>
                      <a:pt x="1541" y="0"/>
                      <a:pt x="661" y="100"/>
                      <a:pt x="0" y="1672"/>
                    </a:cubicBezTo>
                    <a:cubicBezTo>
                      <a:pt x="0" y="1672"/>
                      <a:pt x="1853" y="1124"/>
                      <a:pt x="1801" y="2"/>
                    </a:cubicBezTo>
                    <a:cubicBezTo>
                      <a:pt x="1801" y="2"/>
                      <a:pt x="1784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-10163771" flipH="1">
                <a:off x="561952" y="4521892"/>
                <a:ext cx="88209" cy="23859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5507" fill="none" extrusionOk="0">
                    <a:moveTo>
                      <a:pt x="339" y="0"/>
                    </a:moveTo>
                    <a:cubicBezTo>
                      <a:pt x="339" y="0"/>
                      <a:pt x="0" y="3080"/>
                      <a:pt x="2036" y="5506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-10163771" flipH="1">
                <a:off x="623112" y="4563229"/>
                <a:ext cx="96138" cy="3158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729" extrusionOk="0">
                    <a:moveTo>
                      <a:pt x="652" y="1"/>
                    </a:moveTo>
                    <a:cubicBezTo>
                      <a:pt x="414" y="1"/>
                      <a:pt x="186" y="64"/>
                      <a:pt x="0" y="230"/>
                    </a:cubicBezTo>
                    <a:cubicBezTo>
                      <a:pt x="0" y="230"/>
                      <a:pt x="306" y="728"/>
                      <a:pt x="1270" y="728"/>
                    </a:cubicBezTo>
                    <a:cubicBezTo>
                      <a:pt x="1534" y="728"/>
                      <a:pt x="1848" y="691"/>
                      <a:pt x="2218" y="595"/>
                    </a:cubicBezTo>
                    <a:cubicBezTo>
                      <a:pt x="2218" y="595"/>
                      <a:pt x="1386" y="1"/>
                      <a:pt x="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10163771" flipH="1">
                <a:off x="596951" y="4492630"/>
                <a:ext cx="63341" cy="9275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141" extrusionOk="0">
                    <a:moveTo>
                      <a:pt x="862" y="0"/>
                    </a:moveTo>
                    <a:cubicBezTo>
                      <a:pt x="862" y="0"/>
                      <a:pt x="0" y="392"/>
                      <a:pt x="287" y="2140"/>
                    </a:cubicBezTo>
                    <a:cubicBezTo>
                      <a:pt x="287" y="2140"/>
                      <a:pt x="1462" y="809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rot="-10163771" flipH="1">
                <a:off x="937700" y="4526981"/>
                <a:ext cx="56582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0"/>
                    </a:moveTo>
                    <a:cubicBezTo>
                      <a:pt x="888" y="0"/>
                      <a:pt x="0" y="2192"/>
                      <a:pt x="1305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-10163771" flipH="1">
                <a:off x="985712" y="4541456"/>
                <a:ext cx="113078" cy="36913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852" extrusionOk="0">
                    <a:moveTo>
                      <a:pt x="779" y="0"/>
                    </a:moveTo>
                    <a:cubicBezTo>
                      <a:pt x="497" y="0"/>
                      <a:pt x="225" y="73"/>
                      <a:pt x="0" y="265"/>
                    </a:cubicBezTo>
                    <a:cubicBezTo>
                      <a:pt x="0" y="265"/>
                      <a:pt x="364" y="851"/>
                      <a:pt x="1475" y="851"/>
                    </a:cubicBezTo>
                    <a:cubicBezTo>
                      <a:pt x="1790" y="851"/>
                      <a:pt x="2166" y="804"/>
                      <a:pt x="2610" y="683"/>
                    </a:cubicBezTo>
                    <a:cubicBezTo>
                      <a:pt x="2610" y="683"/>
                      <a:pt x="1645" y="0"/>
                      <a:pt x="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-10163771" flipH="1">
                <a:off x="939909" y="4455566"/>
                <a:ext cx="84830" cy="11762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715" extrusionOk="0">
                    <a:moveTo>
                      <a:pt x="1436" y="1"/>
                    </a:moveTo>
                    <a:lnTo>
                      <a:pt x="1436" y="1"/>
                    </a:lnTo>
                    <a:cubicBezTo>
                      <a:pt x="1436" y="1"/>
                      <a:pt x="157" y="288"/>
                      <a:pt x="1" y="2715"/>
                    </a:cubicBezTo>
                    <a:cubicBezTo>
                      <a:pt x="1" y="2715"/>
                      <a:pt x="1958" y="1280"/>
                      <a:pt x="1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-10163771" flipH="1">
                <a:off x="3036597" y="4690613"/>
                <a:ext cx="39642" cy="222776"/>
              </a:xfrm>
              <a:custGeom>
                <a:avLst/>
                <a:gdLst/>
                <a:ahLst/>
                <a:cxnLst/>
                <a:rect l="l" t="t" r="r" b="b"/>
                <a:pathLst>
                  <a:path w="915" h="5142" fill="none" extrusionOk="0">
                    <a:moveTo>
                      <a:pt x="1" y="1"/>
                    </a:moveTo>
                    <a:cubicBezTo>
                      <a:pt x="1" y="1749"/>
                      <a:pt x="314" y="3498"/>
                      <a:pt x="914" y="514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rot="-10163771" flipH="1">
                <a:off x="3065582" y="4730586"/>
                <a:ext cx="71269" cy="3292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335" y="1"/>
                    </a:moveTo>
                    <a:cubicBezTo>
                      <a:pt x="222" y="1"/>
                      <a:pt x="109" y="24"/>
                      <a:pt x="0" y="78"/>
                    </a:cubicBezTo>
                    <a:cubicBezTo>
                      <a:pt x="0" y="78"/>
                      <a:pt x="219" y="760"/>
                      <a:pt x="1503" y="760"/>
                    </a:cubicBezTo>
                    <a:cubicBezTo>
                      <a:pt x="1549" y="760"/>
                      <a:pt x="1596" y="759"/>
                      <a:pt x="1644" y="757"/>
                    </a:cubicBezTo>
                    <a:cubicBezTo>
                      <a:pt x="1644" y="757"/>
                      <a:pt x="983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-10163771" flipH="1">
                <a:off x="3029942" y="4687925"/>
                <a:ext cx="50950" cy="6672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540" extrusionOk="0">
                    <a:moveTo>
                      <a:pt x="888" y="0"/>
                    </a:moveTo>
                    <a:cubicBezTo>
                      <a:pt x="888" y="0"/>
                      <a:pt x="158" y="131"/>
                      <a:pt x="1" y="1540"/>
                    </a:cubicBezTo>
                    <a:cubicBezTo>
                      <a:pt x="1" y="1540"/>
                      <a:pt x="1175" y="757"/>
                      <a:pt x="8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-10163771" flipH="1">
                <a:off x="345980" y="4207187"/>
                <a:ext cx="213722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3498" fill="none" extrusionOk="0">
                    <a:moveTo>
                      <a:pt x="0" y="0"/>
                    </a:moveTo>
                    <a:cubicBezTo>
                      <a:pt x="0" y="0"/>
                      <a:pt x="1879" y="2610"/>
                      <a:pt x="4933" y="3497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-10163771" flipH="1">
                <a:off x="480558" y="4152630"/>
                <a:ext cx="66764" cy="99517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297" extrusionOk="0">
                    <a:moveTo>
                      <a:pt x="627" y="0"/>
                    </a:moveTo>
                    <a:cubicBezTo>
                      <a:pt x="627" y="0"/>
                      <a:pt x="1" y="757"/>
                      <a:pt x="1044" y="2297"/>
                    </a:cubicBezTo>
                    <a:cubicBezTo>
                      <a:pt x="1044" y="2297"/>
                      <a:pt x="1540" y="522"/>
                      <a:pt x="6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 rot="-10163771" flipH="1">
                <a:off x="500065" y="4245184"/>
                <a:ext cx="93885" cy="4050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935" extrusionOk="0">
                    <a:moveTo>
                      <a:pt x="1896" y="0"/>
                    </a:moveTo>
                    <a:cubicBezTo>
                      <a:pt x="1375" y="0"/>
                      <a:pt x="258" y="91"/>
                      <a:pt x="0" y="844"/>
                    </a:cubicBezTo>
                    <a:cubicBezTo>
                      <a:pt x="0" y="844"/>
                      <a:pt x="157" y="935"/>
                      <a:pt x="439" y="935"/>
                    </a:cubicBezTo>
                    <a:cubicBezTo>
                      <a:pt x="816" y="935"/>
                      <a:pt x="1418" y="772"/>
                      <a:pt x="2166" y="9"/>
                    </a:cubicBezTo>
                    <a:cubicBezTo>
                      <a:pt x="2166" y="9"/>
                      <a:pt x="2061" y="0"/>
                      <a:pt x="1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-10163771" flipH="1">
                <a:off x="2238392" y="4626162"/>
                <a:ext cx="56582" cy="15605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602" fill="none" extrusionOk="0">
                    <a:moveTo>
                      <a:pt x="549" y="0"/>
                    </a:moveTo>
                    <a:cubicBezTo>
                      <a:pt x="549" y="0"/>
                      <a:pt x="1306" y="1540"/>
                      <a:pt x="1" y="360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-10163771" flipH="1">
                <a:off x="2236026" y="4566915"/>
                <a:ext cx="61088" cy="91632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115" extrusionOk="0">
                    <a:moveTo>
                      <a:pt x="653" y="1"/>
                    </a:moveTo>
                    <a:cubicBezTo>
                      <a:pt x="0" y="705"/>
                      <a:pt x="940" y="2115"/>
                      <a:pt x="940" y="2115"/>
                    </a:cubicBezTo>
                    <a:cubicBezTo>
                      <a:pt x="1409" y="471"/>
                      <a:pt x="653" y="1"/>
                      <a:pt x="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0163771" flipH="1">
                <a:off x="2174966" y="4617975"/>
                <a:ext cx="91632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96" extrusionOk="0">
                    <a:moveTo>
                      <a:pt x="1503" y="0"/>
                    </a:moveTo>
                    <a:cubicBezTo>
                      <a:pt x="799" y="0"/>
                      <a:pt x="0" y="573"/>
                      <a:pt x="0" y="573"/>
                    </a:cubicBezTo>
                    <a:cubicBezTo>
                      <a:pt x="352" y="661"/>
                      <a:pt x="649" y="696"/>
                      <a:pt x="899" y="696"/>
                    </a:cubicBezTo>
                    <a:cubicBezTo>
                      <a:pt x="1838" y="696"/>
                      <a:pt x="2114" y="208"/>
                      <a:pt x="2114" y="208"/>
                    </a:cubicBezTo>
                    <a:cubicBezTo>
                      <a:pt x="1939" y="57"/>
                      <a:pt x="1726" y="0"/>
                      <a:pt x="1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4" name="Google Shape;64;p2"/>
          <p:cNvSpPr/>
          <p:nvPr/>
        </p:nvSpPr>
        <p:spPr>
          <a:xfrm>
            <a:off x="-786933" y="-111367"/>
            <a:ext cx="4335884" cy="3540357"/>
          </a:xfrm>
          <a:custGeom>
            <a:avLst/>
            <a:gdLst/>
            <a:ahLst/>
            <a:cxnLst/>
            <a:rect l="l" t="t" r="r" b="b"/>
            <a:pathLst>
              <a:path w="72872" h="49288" extrusionOk="0">
                <a:moveTo>
                  <a:pt x="56095" y="0"/>
                </a:moveTo>
                <a:cubicBezTo>
                  <a:pt x="38296" y="0"/>
                  <a:pt x="12204" y="1742"/>
                  <a:pt x="12204" y="1742"/>
                </a:cubicBezTo>
                <a:cubicBezTo>
                  <a:pt x="12204" y="1742"/>
                  <a:pt x="1" y="49287"/>
                  <a:pt x="12547" y="49287"/>
                </a:cubicBezTo>
                <a:cubicBezTo>
                  <a:pt x="36056" y="49287"/>
                  <a:pt x="16721" y="7368"/>
                  <a:pt x="45882" y="7368"/>
                </a:cubicBezTo>
                <a:cubicBezTo>
                  <a:pt x="49986" y="7368"/>
                  <a:pt x="58305" y="10631"/>
                  <a:pt x="64529" y="10631"/>
                </a:cubicBezTo>
                <a:cubicBezTo>
                  <a:pt x="69321" y="10631"/>
                  <a:pt x="72871" y="8696"/>
                  <a:pt x="72297" y="1848"/>
                </a:cubicBezTo>
                <a:cubicBezTo>
                  <a:pt x="72180" y="459"/>
                  <a:pt x="65230" y="0"/>
                  <a:pt x="56095" y="0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 rot="10800000" flipH="1">
            <a:off x="6002199" y="2950261"/>
            <a:ext cx="6298891" cy="3907740"/>
          </a:xfrm>
          <a:custGeom>
            <a:avLst/>
            <a:gdLst/>
            <a:ahLst/>
            <a:cxnLst/>
            <a:rect l="l" t="t" r="r" b="b"/>
            <a:pathLst>
              <a:path w="105315" h="106662" extrusionOk="0">
                <a:moveTo>
                  <a:pt x="0" y="1"/>
                </a:moveTo>
                <a:cubicBezTo>
                  <a:pt x="4544" y="10315"/>
                  <a:pt x="19384" y="16775"/>
                  <a:pt x="37644" y="16775"/>
                </a:cubicBezTo>
                <a:cubicBezTo>
                  <a:pt x="44542" y="16775"/>
                  <a:pt x="51929" y="15853"/>
                  <a:pt x="59432" y="13868"/>
                </a:cubicBezTo>
                <a:cubicBezTo>
                  <a:pt x="64767" y="12459"/>
                  <a:pt x="69419" y="11817"/>
                  <a:pt x="73480" y="11817"/>
                </a:cubicBezTo>
                <a:cubicBezTo>
                  <a:pt x="96062" y="11817"/>
                  <a:pt x="100386" y="31669"/>
                  <a:pt x="102356" y="49871"/>
                </a:cubicBezTo>
                <a:cubicBezTo>
                  <a:pt x="104601" y="70738"/>
                  <a:pt x="86164" y="94115"/>
                  <a:pt x="105314" y="106662"/>
                </a:cubicBezTo>
                <a:lnTo>
                  <a:pt x="105314" y="1"/>
                </a:ln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" name="Google Shape;66;p2"/>
          <p:cNvGrpSpPr/>
          <p:nvPr/>
        </p:nvGrpSpPr>
        <p:grpSpPr>
          <a:xfrm rot="1444871">
            <a:off x="9614686" y="-1815"/>
            <a:ext cx="4335505" cy="2612145"/>
            <a:chOff x="5980336" y="-444524"/>
            <a:chExt cx="3251872" cy="1959256"/>
          </a:xfrm>
        </p:grpSpPr>
        <p:sp>
          <p:nvSpPr>
            <p:cNvPr id="67" name="Google Shape;67;p2"/>
            <p:cNvSpPr/>
            <p:nvPr/>
          </p:nvSpPr>
          <p:spPr>
            <a:xfrm rot="-5691343">
              <a:off x="6755600" y="-1024423"/>
              <a:ext cx="1701344" cy="3119052"/>
            </a:xfrm>
            <a:custGeom>
              <a:avLst/>
              <a:gdLst/>
              <a:ahLst/>
              <a:cxnLst/>
              <a:rect l="l" t="t" r="r" b="b"/>
              <a:pathLst>
                <a:path w="25523" h="46791" fill="none" extrusionOk="0">
                  <a:moveTo>
                    <a:pt x="6212" y="46791"/>
                  </a:moveTo>
                  <a:cubicBezTo>
                    <a:pt x="6368" y="45434"/>
                    <a:pt x="6577" y="43659"/>
                    <a:pt x="6055" y="42354"/>
                  </a:cubicBezTo>
                  <a:cubicBezTo>
                    <a:pt x="4933" y="39510"/>
                    <a:pt x="1" y="41206"/>
                    <a:pt x="3889" y="43972"/>
                  </a:cubicBezTo>
                  <a:cubicBezTo>
                    <a:pt x="6003" y="45460"/>
                    <a:pt x="8821" y="46739"/>
                    <a:pt x="11248" y="45173"/>
                  </a:cubicBezTo>
                  <a:cubicBezTo>
                    <a:pt x="13231" y="43868"/>
                    <a:pt x="14536" y="41232"/>
                    <a:pt x="14823" y="38936"/>
                  </a:cubicBezTo>
                  <a:cubicBezTo>
                    <a:pt x="15084" y="36639"/>
                    <a:pt x="12135" y="33273"/>
                    <a:pt x="9839" y="35100"/>
                  </a:cubicBezTo>
                  <a:cubicBezTo>
                    <a:pt x="7125" y="37240"/>
                    <a:pt x="11274" y="40554"/>
                    <a:pt x="13597" y="40319"/>
                  </a:cubicBezTo>
                  <a:cubicBezTo>
                    <a:pt x="15476" y="40058"/>
                    <a:pt x="17250" y="39249"/>
                    <a:pt x="18711" y="37996"/>
                  </a:cubicBezTo>
                  <a:cubicBezTo>
                    <a:pt x="22521" y="34787"/>
                    <a:pt x="25522" y="25053"/>
                    <a:pt x="18216" y="24061"/>
                  </a:cubicBezTo>
                  <a:cubicBezTo>
                    <a:pt x="17354" y="23931"/>
                    <a:pt x="15293" y="24113"/>
                    <a:pt x="15136" y="25288"/>
                  </a:cubicBezTo>
                  <a:cubicBezTo>
                    <a:pt x="15032" y="26227"/>
                    <a:pt x="16833" y="27010"/>
                    <a:pt x="17511" y="27036"/>
                  </a:cubicBezTo>
                  <a:cubicBezTo>
                    <a:pt x="18529" y="27062"/>
                    <a:pt x="19625" y="26593"/>
                    <a:pt x="20016" y="25627"/>
                  </a:cubicBezTo>
                  <a:cubicBezTo>
                    <a:pt x="20747" y="23957"/>
                    <a:pt x="19703" y="21269"/>
                    <a:pt x="18659" y="19912"/>
                  </a:cubicBezTo>
                  <a:cubicBezTo>
                    <a:pt x="18111" y="19181"/>
                    <a:pt x="17459" y="18477"/>
                    <a:pt x="16572" y="18190"/>
                  </a:cubicBezTo>
                  <a:cubicBezTo>
                    <a:pt x="15658" y="17903"/>
                    <a:pt x="15189" y="18503"/>
                    <a:pt x="15841" y="19260"/>
                  </a:cubicBezTo>
                  <a:cubicBezTo>
                    <a:pt x="16833" y="20408"/>
                    <a:pt x="18581" y="20408"/>
                    <a:pt x="19573" y="19312"/>
                  </a:cubicBezTo>
                  <a:cubicBezTo>
                    <a:pt x="20382" y="18425"/>
                    <a:pt x="20512" y="16963"/>
                    <a:pt x="20095" y="15867"/>
                  </a:cubicBezTo>
                  <a:cubicBezTo>
                    <a:pt x="19886" y="15293"/>
                    <a:pt x="19025" y="13779"/>
                    <a:pt x="18242" y="13962"/>
                  </a:cubicBezTo>
                  <a:cubicBezTo>
                    <a:pt x="17433" y="14119"/>
                    <a:pt x="17615" y="15084"/>
                    <a:pt x="17981" y="15554"/>
                  </a:cubicBezTo>
                  <a:cubicBezTo>
                    <a:pt x="18503" y="16232"/>
                    <a:pt x="19625" y="16285"/>
                    <a:pt x="20408" y="16311"/>
                  </a:cubicBezTo>
                  <a:cubicBezTo>
                    <a:pt x="24948" y="16415"/>
                    <a:pt x="25209" y="9500"/>
                    <a:pt x="22782" y="7073"/>
                  </a:cubicBezTo>
                  <a:cubicBezTo>
                    <a:pt x="21504" y="5872"/>
                    <a:pt x="20042" y="4907"/>
                    <a:pt x="18424" y="4202"/>
                  </a:cubicBezTo>
                  <a:cubicBezTo>
                    <a:pt x="17381" y="3759"/>
                    <a:pt x="14667" y="3472"/>
                    <a:pt x="14223" y="4907"/>
                  </a:cubicBezTo>
                  <a:cubicBezTo>
                    <a:pt x="13571" y="7047"/>
                    <a:pt x="16806" y="7804"/>
                    <a:pt x="18163" y="7021"/>
                  </a:cubicBezTo>
                  <a:cubicBezTo>
                    <a:pt x="20199" y="5820"/>
                    <a:pt x="20434" y="1828"/>
                    <a:pt x="19259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rgbClr val="754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 rot="-5691343">
              <a:off x="8459776" y="145732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78" y="1573"/>
                    <a:pt x="2070" y="1573"/>
                  </a:cubicBezTo>
                  <a:cubicBezTo>
                    <a:pt x="2188" y="1573"/>
                    <a:pt x="2308" y="1555"/>
                    <a:pt x="2427" y="1514"/>
                  </a:cubicBezTo>
                  <a:cubicBezTo>
                    <a:pt x="2427" y="1514"/>
                    <a:pt x="2271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 rot="-5691343">
              <a:off x="8102935" y="-175450"/>
              <a:ext cx="123586" cy="182713"/>
            </a:xfrm>
            <a:custGeom>
              <a:avLst/>
              <a:gdLst/>
              <a:ahLst/>
              <a:cxnLst/>
              <a:rect l="l" t="t" r="r" b="b"/>
              <a:pathLst>
                <a:path w="1854" h="2741" extrusionOk="0">
                  <a:moveTo>
                    <a:pt x="392" y="0"/>
                  </a:moveTo>
                  <a:lnTo>
                    <a:pt x="392" y="0"/>
                  </a:lnTo>
                  <a:cubicBezTo>
                    <a:pt x="392" y="1"/>
                    <a:pt x="1" y="2219"/>
                    <a:pt x="1175" y="2740"/>
                  </a:cubicBezTo>
                  <a:cubicBezTo>
                    <a:pt x="1175" y="2740"/>
                    <a:pt x="1853" y="1723"/>
                    <a:pt x="392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 rot="-5691343">
              <a:off x="7782108" y="-124907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57" y="1574"/>
                    <a:pt x="2064" y="1574"/>
                  </a:cubicBezTo>
                  <a:cubicBezTo>
                    <a:pt x="2184" y="1574"/>
                    <a:pt x="2305" y="1555"/>
                    <a:pt x="2427" y="1514"/>
                  </a:cubicBezTo>
                  <a:cubicBezTo>
                    <a:pt x="2427" y="1514"/>
                    <a:pt x="2245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 rot="-5691343">
              <a:off x="8898289" y="1084405"/>
              <a:ext cx="121853" cy="89057"/>
            </a:xfrm>
            <a:custGeom>
              <a:avLst/>
              <a:gdLst/>
              <a:ahLst/>
              <a:cxnLst/>
              <a:rect l="l" t="t" r="r" b="b"/>
              <a:pathLst>
                <a:path w="1828" h="1336" extrusionOk="0">
                  <a:moveTo>
                    <a:pt x="0" y="1"/>
                  </a:moveTo>
                  <a:cubicBezTo>
                    <a:pt x="0" y="25"/>
                    <a:pt x="710" y="1335"/>
                    <a:pt x="1598" y="1335"/>
                  </a:cubicBezTo>
                  <a:cubicBezTo>
                    <a:pt x="1673" y="1335"/>
                    <a:pt x="1750" y="1326"/>
                    <a:pt x="1827" y="1306"/>
                  </a:cubicBezTo>
                  <a:cubicBezTo>
                    <a:pt x="1827" y="1306"/>
                    <a:pt x="1749" y="36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 rot="-5691343">
              <a:off x="8900035" y="947188"/>
              <a:ext cx="98256" cy="149650"/>
            </a:xfrm>
            <a:custGeom>
              <a:avLst/>
              <a:gdLst/>
              <a:ahLst/>
              <a:cxnLst/>
              <a:rect l="l" t="t" r="r" b="b"/>
              <a:pathLst>
                <a:path w="1474" h="2245" extrusionOk="0">
                  <a:moveTo>
                    <a:pt x="691" y="0"/>
                  </a:moveTo>
                  <a:cubicBezTo>
                    <a:pt x="692" y="1"/>
                    <a:pt x="692" y="1"/>
                    <a:pt x="692" y="2"/>
                  </a:cubicBezTo>
                  <a:lnTo>
                    <a:pt x="692" y="2"/>
                  </a:lnTo>
                  <a:cubicBezTo>
                    <a:pt x="692" y="1"/>
                    <a:pt x="692" y="0"/>
                    <a:pt x="691" y="0"/>
                  </a:cubicBezTo>
                  <a:close/>
                  <a:moveTo>
                    <a:pt x="692" y="2"/>
                  </a:moveTo>
                  <a:lnTo>
                    <a:pt x="692" y="2"/>
                  </a:lnTo>
                  <a:cubicBezTo>
                    <a:pt x="693" y="55"/>
                    <a:pt x="0" y="1654"/>
                    <a:pt x="770" y="2244"/>
                  </a:cubicBezTo>
                  <a:cubicBezTo>
                    <a:pt x="770" y="2244"/>
                    <a:pt x="1474" y="1592"/>
                    <a:pt x="69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 rot="-5691343">
              <a:off x="8580796" y="389261"/>
              <a:ext cx="134052" cy="151383"/>
            </a:xfrm>
            <a:custGeom>
              <a:avLst/>
              <a:gdLst/>
              <a:ahLst/>
              <a:cxnLst/>
              <a:rect l="l" t="t" r="r" b="b"/>
              <a:pathLst>
                <a:path w="2011" h="2271" extrusionOk="0">
                  <a:moveTo>
                    <a:pt x="1" y="0"/>
                  </a:moveTo>
                  <a:cubicBezTo>
                    <a:pt x="1" y="0"/>
                    <a:pt x="471" y="2218"/>
                    <a:pt x="1775" y="2271"/>
                  </a:cubicBezTo>
                  <a:cubicBezTo>
                    <a:pt x="1775" y="2271"/>
                    <a:pt x="2010" y="10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 rot="-5691343">
              <a:off x="7455013" y="70606"/>
              <a:ext cx="121786" cy="74925"/>
            </a:xfrm>
            <a:custGeom>
              <a:avLst/>
              <a:gdLst/>
              <a:ahLst/>
              <a:cxnLst/>
              <a:rect l="l" t="t" r="r" b="b"/>
              <a:pathLst>
                <a:path w="1827" h="1124" extrusionOk="0">
                  <a:moveTo>
                    <a:pt x="0" y="1"/>
                  </a:moveTo>
                  <a:cubicBezTo>
                    <a:pt x="0" y="1"/>
                    <a:pt x="749" y="1123"/>
                    <a:pt x="1540" y="1123"/>
                  </a:cubicBezTo>
                  <a:cubicBezTo>
                    <a:pt x="1636" y="1123"/>
                    <a:pt x="1732" y="1107"/>
                    <a:pt x="1827" y="1071"/>
                  </a:cubicBezTo>
                  <a:cubicBezTo>
                    <a:pt x="1827" y="1071"/>
                    <a:pt x="1670" y="18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 rot="-5691343">
              <a:off x="6408744" y="334293"/>
              <a:ext cx="121853" cy="74458"/>
            </a:xfrm>
            <a:custGeom>
              <a:avLst/>
              <a:gdLst/>
              <a:ahLst/>
              <a:cxnLst/>
              <a:rect l="l" t="t" r="r" b="b"/>
              <a:pathLst>
                <a:path w="1828" h="1117" extrusionOk="0">
                  <a:moveTo>
                    <a:pt x="1" y="0"/>
                  </a:moveTo>
                  <a:cubicBezTo>
                    <a:pt x="1" y="0"/>
                    <a:pt x="759" y="1116"/>
                    <a:pt x="1556" y="1116"/>
                  </a:cubicBezTo>
                  <a:cubicBezTo>
                    <a:pt x="1646" y="1116"/>
                    <a:pt x="1737" y="1102"/>
                    <a:pt x="1827" y="1070"/>
                  </a:cubicBezTo>
                  <a:cubicBezTo>
                    <a:pt x="1827" y="1070"/>
                    <a:pt x="1671" y="18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 rot="-5691343">
              <a:off x="6920951" y="40475"/>
              <a:ext cx="93990" cy="140984"/>
            </a:xfrm>
            <a:custGeom>
              <a:avLst/>
              <a:gdLst/>
              <a:ahLst/>
              <a:cxnLst/>
              <a:rect l="l" t="t" r="r" b="b"/>
              <a:pathLst>
                <a:path w="1410" h="2115" extrusionOk="0">
                  <a:moveTo>
                    <a:pt x="627" y="1"/>
                  </a:moveTo>
                  <a:cubicBezTo>
                    <a:pt x="627" y="27"/>
                    <a:pt x="0" y="1541"/>
                    <a:pt x="757" y="2115"/>
                  </a:cubicBezTo>
                  <a:cubicBezTo>
                    <a:pt x="757" y="2115"/>
                    <a:pt x="1409" y="1488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 rot="-5691343">
              <a:off x="7530217" y="224343"/>
              <a:ext cx="130519" cy="59460"/>
            </a:xfrm>
            <a:custGeom>
              <a:avLst/>
              <a:gdLst/>
              <a:ahLst/>
              <a:cxnLst/>
              <a:rect l="l" t="t" r="r" b="b"/>
              <a:pathLst>
                <a:path w="1958" h="892" extrusionOk="0">
                  <a:moveTo>
                    <a:pt x="151" y="1"/>
                  </a:moveTo>
                  <a:cubicBezTo>
                    <a:pt x="102" y="1"/>
                    <a:pt x="52" y="1"/>
                    <a:pt x="0" y="3"/>
                  </a:cubicBezTo>
                  <a:cubicBezTo>
                    <a:pt x="0" y="3"/>
                    <a:pt x="796" y="891"/>
                    <a:pt x="1546" y="891"/>
                  </a:cubicBezTo>
                  <a:cubicBezTo>
                    <a:pt x="1687" y="891"/>
                    <a:pt x="1826" y="860"/>
                    <a:pt x="1958" y="786"/>
                  </a:cubicBezTo>
                  <a:cubicBezTo>
                    <a:pt x="1958" y="786"/>
                    <a:pt x="171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 rot="-5691343">
              <a:off x="7398467" y="-6881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1"/>
                    <a:pt x="1" y="1201"/>
                    <a:pt x="523" y="2010"/>
                  </a:cubicBezTo>
                  <a:cubicBezTo>
                    <a:pt x="523" y="2010"/>
                    <a:pt x="1358" y="1671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 rot="-5691343">
              <a:off x="6055189" y="107233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0"/>
                    <a:pt x="1" y="1201"/>
                    <a:pt x="523" y="2009"/>
                  </a:cubicBezTo>
                  <a:cubicBezTo>
                    <a:pt x="523" y="2009"/>
                    <a:pt x="1358" y="1670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 rot="-5691343">
              <a:off x="7191905" y="119823"/>
              <a:ext cx="88723" cy="133985"/>
            </a:xfrm>
            <a:custGeom>
              <a:avLst/>
              <a:gdLst/>
              <a:ahLst/>
              <a:cxnLst/>
              <a:rect l="l" t="t" r="r" b="b"/>
              <a:pathLst>
                <a:path w="1331" h="2010" extrusionOk="0">
                  <a:moveTo>
                    <a:pt x="1174" y="0"/>
                  </a:moveTo>
                  <a:lnTo>
                    <a:pt x="1174" y="0"/>
                  </a:lnTo>
                  <a:cubicBezTo>
                    <a:pt x="1174" y="1"/>
                    <a:pt x="0" y="1201"/>
                    <a:pt x="496" y="2010"/>
                  </a:cubicBezTo>
                  <a:cubicBezTo>
                    <a:pt x="496" y="2010"/>
                    <a:pt x="1331" y="1671"/>
                    <a:pt x="1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 rot="-5691343">
              <a:off x="6505769" y="351091"/>
              <a:ext cx="104455" cy="102722"/>
            </a:xfrm>
            <a:custGeom>
              <a:avLst/>
              <a:gdLst/>
              <a:ahLst/>
              <a:cxnLst/>
              <a:rect l="l" t="t" r="r" b="b"/>
              <a:pathLst>
                <a:path w="1567" h="1541" extrusionOk="0">
                  <a:moveTo>
                    <a:pt x="1452" y="1"/>
                  </a:moveTo>
                  <a:cubicBezTo>
                    <a:pt x="1354" y="1"/>
                    <a:pt x="540" y="47"/>
                    <a:pt x="1" y="1541"/>
                  </a:cubicBezTo>
                  <a:cubicBezTo>
                    <a:pt x="1" y="1541"/>
                    <a:pt x="1567" y="967"/>
                    <a:pt x="1462" y="1"/>
                  </a:cubicBezTo>
                  <a:cubicBezTo>
                    <a:pt x="1462" y="1"/>
                    <a:pt x="1459" y="1"/>
                    <a:pt x="1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 rot="-5691343">
              <a:off x="6287298" y="3690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262" y="0"/>
                  </a:moveTo>
                  <a:cubicBezTo>
                    <a:pt x="261" y="0"/>
                    <a:pt x="1" y="1644"/>
                    <a:pt x="888" y="2010"/>
                  </a:cubicBezTo>
                  <a:cubicBezTo>
                    <a:pt x="888" y="2010"/>
                    <a:pt x="1358" y="1253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 rot="-5691343">
              <a:off x="6373992" y="64095"/>
              <a:ext cx="135785" cy="50461"/>
            </a:xfrm>
            <a:custGeom>
              <a:avLst/>
              <a:gdLst/>
              <a:ahLst/>
              <a:cxnLst/>
              <a:rect l="l" t="t" r="r" b="b"/>
              <a:pathLst>
                <a:path w="2037" h="757" extrusionOk="0">
                  <a:moveTo>
                    <a:pt x="1558" y="0"/>
                  </a:moveTo>
                  <a:cubicBezTo>
                    <a:pt x="1213" y="0"/>
                    <a:pt x="686" y="137"/>
                    <a:pt x="1" y="712"/>
                  </a:cubicBezTo>
                  <a:cubicBezTo>
                    <a:pt x="1" y="712"/>
                    <a:pt x="255" y="756"/>
                    <a:pt x="586" y="756"/>
                  </a:cubicBezTo>
                  <a:cubicBezTo>
                    <a:pt x="1099" y="756"/>
                    <a:pt x="1799" y="651"/>
                    <a:pt x="2036" y="112"/>
                  </a:cubicBezTo>
                  <a:cubicBezTo>
                    <a:pt x="2036" y="112"/>
                    <a:pt x="1871" y="0"/>
                    <a:pt x="1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 rot="-5691343">
              <a:off x="7638351" y="-212155"/>
              <a:ext cx="128786" cy="189712"/>
            </a:xfrm>
            <a:custGeom>
              <a:avLst/>
              <a:gdLst/>
              <a:ahLst/>
              <a:cxnLst/>
              <a:rect l="l" t="t" r="r" b="b"/>
              <a:pathLst>
                <a:path w="1932" h="2846" extrusionOk="0">
                  <a:moveTo>
                    <a:pt x="1175" y="1"/>
                  </a:moveTo>
                  <a:cubicBezTo>
                    <a:pt x="1175" y="1"/>
                    <a:pt x="0" y="1958"/>
                    <a:pt x="940" y="2845"/>
                  </a:cubicBezTo>
                  <a:cubicBezTo>
                    <a:pt x="940" y="2845"/>
                    <a:pt x="1932" y="2141"/>
                    <a:pt x="1175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 rot="-5691343">
              <a:off x="8635508" y="586496"/>
              <a:ext cx="189712" cy="60593"/>
            </a:xfrm>
            <a:custGeom>
              <a:avLst/>
              <a:gdLst/>
              <a:ahLst/>
              <a:cxnLst/>
              <a:rect l="l" t="t" r="r" b="b"/>
              <a:pathLst>
                <a:path w="2846" h="909" extrusionOk="0">
                  <a:moveTo>
                    <a:pt x="1965" y="0"/>
                  </a:moveTo>
                  <a:cubicBezTo>
                    <a:pt x="1036" y="0"/>
                    <a:pt x="1" y="705"/>
                    <a:pt x="1" y="705"/>
                  </a:cubicBezTo>
                  <a:cubicBezTo>
                    <a:pt x="516" y="852"/>
                    <a:pt x="947" y="909"/>
                    <a:pt x="1304" y="909"/>
                  </a:cubicBezTo>
                  <a:cubicBezTo>
                    <a:pt x="2464" y="909"/>
                    <a:pt x="2845" y="314"/>
                    <a:pt x="2845" y="314"/>
                  </a:cubicBezTo>
                  <a:cubicBezTo>
                    <a:pt x="2596" y="85"/>
                    <a:pt x="2287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 rot="-5691343">
              <a:off x="8748418" y="723614"/>
              <a:ext cx="135785" cy="367092"/>
            </a:xfrm>
            <a:custGeom>
              <a:avLst/>
              <a:gdLst/>
              <a:ahLst/>
              <a:cxnLst/>
              <a:rect l="l" t="t" r="r" b="b"/>
              <a:pathLst>
                <a:path w="2037" h="5507" fill="none" extrusionOk="0">
                  <a:moveTo>
                    <a:pt x="1723" y="5507"/>
                  </a:moveTo>
                  <a:cubicBezTo>
                    <a:pt x="1723" y="5507"/>
                    <a:pt x="2036" y="2427"/>
                    <a:pt x="1" y="0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 rot="-5691343">
              <a:off x="8516314" y="923634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8" y="416"/>
                  </a:cubicBezTo>
                  <a:cubicBezTo>
                    <a:pt x="0" y="1329"/>
                    <a:pt x="627" y="2843"/>
                    <a:pt x="1905" y="2843"/>
                  </a:cubicBezTo>
                  <a:cubicBezTo>
                    <a:pt x="2688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 rot="-5691343">
              <a:off x="8636914" y="972536"/>
              <a:ext cx="147917" cy="49461"/>
            </a:xfrm>
            <a:custGeom>
              <a:avLst/>
              <a:gdLst/>
              <a:ahLst/>
              <a:cxnLst/>
              <a:rect l="l" t="t" r="r" b="b"/>
              <a:pathLst>
                <a:path w="2219" h="742" extrusionOk="0">
                  <a:moveTo>
                    <a:pt x="965" y="0"/>
                  </a:moveTo>
                  <a:cubicBezTo>
                    <a:pt x="697" y="0"/>
                    <a:pt x="378" y="40"/>
                    <a:pt x="0" y="143"/>
                  </a:cubicBezTo>
                  <a:cubicBezTo>
                    <a:pt x="0" y="163"/>
                    <a:pt x="824" y="742"/>
                    <a:pt x="1555" y="742"/>
                  </a:cubicBezTo>
                  <a:cubicBezTo>
                    <a:pt x="1797" y="742"/>
                    <a:pt x="2030" y="678"/>
                    <a:pt x="2218" y="509"/>
                  </a:cubicBezTo>
                  <a:cubicBezTo>
                    <a:pt x="2218" y="509"/>
                    <a:pt x="1916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 rot="-5691343">
              <a:off x="8608551" y="853696"/>
              <a:ext cx="97456" cy="144451"/>
            </a:xfrm>
            <a:custGeom>
              <a:avLst/>
              <a:gdLst/>
              <a:ahLst/>
              <a:cxnLst/>
              <a:rect l="l" t="t" r="r" b="b"/>
              <a:pathLst>
                <a:path w="1462" h="2167" extrusionOk="0">
                  <a:moveTo>
                    <a:pt x="1175" y="1"/>
                  </a:moveTo>
                  <a:cubicBezTo>
                    <a:pt x="1175" y="1"/>
                    <a:pt x="1" y="1332"/>
                    <a:pt x="601" y="2167"/>
                  </a:cubicBezTo>
                  <a:cubicBezTo>
                    <a:pt x="601" y="2167"/>
                    <a:pt x="1462" y="1749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 rot="-5691343">
              <a:off x="7081497" y="201562"/>
              <a:ext cx="217509" cy="222775"/>
            </a:xfrm>
            <a:custGeom>
              <a:avLst/>
              <a:gdLst/>
              <a:ahLst/>
              <a:cxnLst/>
              <a:rect l="l" t="t" r="r" b="b"/>
              <a:pathLst>
                <a:path w="3263" h="3342" fill="none" extrusionOk="0">
                  <a:moveTo>
                    <a:pt x="3263" y="3341"/>
                  </a:moveTo>
                  <a:cubicBezTo>
                    <a:pt x="2610" y="1880"/>
                    <a:pt x="1462" y="679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 rot="-5691343">
              <a:off x="6996349" y="369629"/>
              <a:ext cx="176580" cy="153316"/>
            </a:xfrm>
            <a:custGeom>
              <a:avLst/>
              <a:gdLst/>
              <a:ahLst/>
              <a:cxnLst/>
              <a:rect l="l" t="t" r="r" b="b"/>
              <a:pathLst>
                <a:path w="2649" h="2300" extrusionOk="0">
                  <a:moveTo>
                    <a:pt x="1365" y="1"/>
                  </a:moveTo>
                  <a:cubicBezTo>
                    <a:pt x="905" y="1"/>
                    <a:pt x="442" y="277"/>
                    <a:pt x="274" y="810"/>
                  </a:cubicBezTo>
                  <a:cubicBezTo>
                    <a:pt x="1" y="1589"/>
                    <a:pt x="626" y="2299"/>
                    <a:pt x="1344" y="2299"/>
                  </a:cubicBezTo>
                  <a:cubicBezTo>
                    <a:pt x="1516" y="2299"/>
                    <a:pt x="1694" y="2258"/>
                    <a:pt x="1866" y="2167"/>
                  </a:cubicBezTo>
                  <a:cubicBezTo>
                    <a:pt x="2440" y="1880"/>
                    <a:pt x="2649" y="1202"/>
                    <a:pt x="2362" y="628"/>
                  </a:cubicBezTo>
                  <a:cubicBezTo>
                    <a:pt x="2157" y="205"/>
                    <a:pt x="1762" y="1"/>
                    <a:pt x="1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 rot="-5691343">
              <a:off x="7082285" y="388470"/>
              <a:ext cx="114854" cy="44328"/>
            </a:xfrm>
            <a:custGeom>
              <a:avLst/>
              <a:gdLst/>
              <a:ahLst/>
              <a:cxnLst/>
              <a:rect l="l" t="t" r="r" b="b"/>
              <a:pathLst>
                <a:path w="1723" h="665" extrusionOk="0">
                  <a:moveTo>
                    <a:pt x="1325" y="0"/>
                  </a:moveTo>
                  <a:cubicBezTo>
                    <a:pt x="1028" y="0"/>
                    <a:pt x="574" y="120"/>
                    <a:pt x="0" y="638"/>
                  </a:cubicBezTo>
                  <a:cubicBezTo>
                    <a:pt x="0" y="638"/>
                    <a:pt x="182" y="664"/>
                    <a:pt x="429" y="664"/>
                  </a:cubicBezTo>
                  <a:cubicBezTo>
                    <a:pt x="876" y="664"/>
                    <a:pt x="1538" y="578"/>
                    <a:pt x="1723" y="90"/>
                  </a:cubicBezTo>
                  <a:cubicBezTo>
                    <a:pt x="1723" y="90"/>
                    <a:pt x="1582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 rot="-5691343">
              <a:off x="7033522" y="309058"/>
              <a:ext cx="80058" cy="116587"/>
            </a:xfrm>
            <a:custGeom>
              <a:avLst/>
              <a:gdLst/>
              <a:ahLst/>
              <a:cxnLst/>
              <a:rect l="l" t="t" r="r" b="b"/>
              <a:pathLst>
                <a:path w="1201" h="1749" extrusionOk="0">
                  <a:moveTo>
                    <a:pt x="365" y="0"/>
                  </a:moveTo>
                  <a:cubicBezTo>
                    <a:pt x="365" y="0"/>
                    <a:pt x="0" y="1383"/>
                    <a:pt x="731" y="1749"/>
                  </a:cubicBezTo>
                  <a:cubicBezTo>
                    <a:pt x="731" y="1749"/>
                    <a:pt x="1201" y="1148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 rot="-5691343">
              <a:off x="6109446" y="247455"/>
              <a:ext cx="238373" cy="200111"/>
            </a:xfrm>
            <a:custGeom>
              <a:avLst/>
              <a:gdLst/>
              <a:ahLst/>
              <a:cxnLst/>
              <a:rect l="l" t="t" r="r" b="b"/>
              <a:pathLst>
                <a:path w="3576" h="3002" fill="none" extrusionOk="0">
                  <a:moveTo>
                    <a:pt x="3576" y="3002"/>
                  </a:moveTo>
                  <a:cubicBezTo>
                    <a:pt x="2793" y="1592"/>
                    <a:pt x="1514" y="522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 rot="-5691343">
              <a:off x="6049851" y="411618"/>
              <a:ext cx="172247" cy="152850"/>
            </a:xfrm>
            <a:custGeom>
              <a:avLst/>
              <a:gdLst/>
              <a:ahLst/>
              <a:cxnLst/>
              <a:rect l="l" t="t" r="r" b="b"/>
              <a:pathLst>
                <a:path w="2584" h="2293" extrusionOk="0">
                  <a:moveTo>
                    <a:pt x="1290" y="1"/>
                  </a:moveTo>
                  <a:cubicBezTo>
                    <a:pt x="794" y="1"/>
                    <a:pt x="304" y="321"/>
                    <a:pt x="183" y="896"/>
                  </a:cubicBezTo>
                  <a:cubicBezTo>
                    <a:pt x="1" y="1665"/>
                    <a:pt x="619" y="2293"/>
                    <a:pt x="1307" y="2293"/>
                  </a:cubicBezTo>
                  <a:cubicBezTo>
                    <a:pt x="1506" y="2293"/>
                    <a:pt x="1712" y="2240"/>
                    <a:pt x="1905" y="2123"/>
                  </a:cubicBezTo>
                  <a:cubicBezTo>
                    <a:pt x="2427" y="1758"/>
                    <a:pt x="2584" y="1053"/>
                    <a:pt x="2245" y="531"/>
                  </a:cubicBezTo>
                  <a:cubicBezTo>
                    <a:pt x="2014" y="169"/>
                    <a:pt x="1650" y="1"/>
                    <a:pt x="1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 rot="-5691343">
              <a:off x="6132968" y="422822"/>
              <a:ext cx="109654" cy="51861"/>
            </a:xfrm>
            <a:custGeom>
              <a:avLst/>
              <a:gdLst/>
              <a:ahLst/>
              <a:cxnLst/>
              <a:rect l="l" t="t" r="r" b="b"/>
              <a:pathLst>
                <a:path w="1645" h="778" extrusionOk="0">
                  <a:moveTo>
                    <a:pt x="1379" y="1"/>
                  </a:moveTo>
                  <a:cubicBezTo>
                    <a:pt x="1096" y="1"/>
                    <a:pt x="604" y="123"/>
                    <a:pt x="1" y="776"/>
                  </a:cubicBezTo>
                  <a:cubicBezTo>
                    <a:pt x="1" y="776"/>
                    <a:pt x="38" y="778"/>
                    <a:pt x="101" y="778"/>
                  </a:cubicBezTo>
                  <a:cubicBezTo>
                    <a:pt x="427" y="778"/>
                    <a:pt x="1448" y="723"/>
                    <a:pt x="1645" y="45"/>
                  </a:cubicBezTo>
                  <a:cubicBezTo>
                    <a:pt x="1645" y="45"/>
                    <a:pt x="1550" y="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 rot="-5691343">
              <a:off x="6079011" y="351418"/>
              <a:ext cx="77458" cy="114854"/>
            </a:xfrm>
            <a:custGeom>
              <a:avLst/>
              <a:gdLst/>
              <a:ahLst/>
              <a:cxnLst/>
              <a:rect l="l" t="t" r="r" b="b"/>
              <a:pathLst>
                <a:path w="1162" h="172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96" y="1"/>
                    <a:pt x="197" y="1"/>
                    <a:pt x="197" y="2"/>
                  </a:cubicBezTo>
                  <a:lnTo>
                    <a:pt x="197" y="2"/>
                  </a:lnTo>
                  <a:cubicBezTo>
                    <a:pt x="197" y="1"/>
                    <a:pt x="197" y="0"/>
                    <a:pt x="196" y="0"/>
                  </a:cubicBezTo>
                  <a:close/>
                  <a:moveTo>
                    <a:pt x="197" y="2"/>
                  </a:moveTo>
                  <a:cubicBezTo>
                    <a:pt x="214" y="49"/>
                    <a:pt x="0" y="1415"/>
                    <a:pt x="744" y="1723"/>
                  </a:cubicBezTo>
                  <a:cubicBezTo>
                    <a:pt x="744" y="1723"/>
                    <a:pt x="1161" y="1071"/>
                    <a:pt x="197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 rot="-5691343">
              <a:off x="7673874" y="230804"/>
              <a:ext cx="309699" cy="50528"/>
            </a:xfrm>
            <a:custGeom>
              <a:avLst/>
              <a:gdLst/>
              <a:ahLst/>
              <a:cxnLst/>
              <a:rect l="l" t="t" r="r" b="b"/>
              <a:pathLst>
                <a:path w="4646" h="758" fill="none" extrusionOk="0">
                  <a:moveTo>
                    <a:pt x="4645" y="1"/>
                  </a:moveTo>
                  <a:cubicBezTo>
                    <a:pt x="3184" y="653"/>
                    <a:pt x="1514" y="758"/>
                    <a:pt x="0" y="28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 rot="-5691343">
              <a:off x="7743618" y="351547"/>
              <a:ext cx="180313" cy="153183"/>
            </a:xfrm>
            <a:custGeom>
              <a:avLst/>
              <a:gdLst/>
              <a:ahLst/>
              <a:cxnLst/>
              <a:rect l="l" t="t" r="r" b="b"/>
              <a:pathLst>
                <a:path w="2705" h="2298" extrusionOk="0">
                  <a:moveTo>
                    <a:pt x="1396" y="0"/>
                  </a:moveTo>
                  <a:cubicBezTo>
                    <a:pt x="978" y="0"/>
                    <a:pt x="559" y="222"/>
                    <a:pt x="356" y="679"/>
                  </a:cubicBezTo>
                  <a:cubicBezTo>
                    <a:pt x="0" y="1479"/>
                    <a:pt x="629" y="2298"/>
                    <a:pt x="1403" y="2298"/>
                  </a:cubicBezTo>
                  <a:cubicBezTo>
                    <a:pt x="1538" y="2298"/>
                    <a:pt x="1678" y="2273"/>
                    <a:pt x="1817" y="2219"/>
                  </a:cubicBezTo>
                  <a:cubicBezTo>
                    <a:pt x="2391" y="1984"/>
                    <a:pt x="2704" y="1331"/>
                    <a:pt x="2470" y="731"/>
                  </a:cubicBezTo>
                  <a:cubicBezTo>
                    <a:pt x="2282" y="249"/>
                    <a:pt x="1839" y="0"/>
                    <a:pt x="1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 rot="-5691343">
              <a:off x="7761440" y="303929"/>
              <a:ext cx="80058" cy="104455"/>
            </a:xfrm>
            <a:custGeom>
              <a:avLst/>
              <a:gdLst/>
              <a:ahLst/>
              <a:cxnLst/>
              <a:rect l="l" t="t" r="r" b="b"/>
              <a:pathLst>
                <a:path w="1201" h="1567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1436"/>
                    <a:pt x="914" y="1566"/>
                    <a:pt x="914" y="1566"/>
                  </a:cubicBezTo>
                  <a:cubicBezTo>
                    <a:pt x="1201" y="81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 rot="-5691343">
              <a:off x="7832403" y="332124"/>
              <a:ext cx="97522" cy="72925"/>
            </a:xfrm>
            <a:custGeom>
              <a:avLst/>
              <a:gdLst/>
              <a:ahLst/>
              <a:cxnLst/>
              <a:rect l="l" t="t" r="r" b="b"/>
              <a:pathLst>
                <a:path w="1463" h="1094" extrusionOk="0">
                  <a:moveTo>
                    <a:pt x="1287" y="1"/>
                  </a:moveTo>
                  <a:cubicBezTo>
                    <a:pt x="581" y="1"/>
                    <a:pt x="1" y="1094"/>
                    <a:pt x="1" y="1094"/>
                  </a:cubicBezTo>
                  <a:cubicBezTo>
                    <a:pt x="1410" y="781"/>
                    <a:pt x="1462" y="24"/>
                    <a:pt x="1462" y="24"/>
                  </a:cubicBezTo>
                  <a:cubicBezTo>
                    <a:pt x="1403" y="8"/>
                    <a:pt x="1345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 rot="-5691343">
              <a:off x="8127111" y="500858"/>
              <a:ext cx="328830" cy="233174"/>
            </a:xfrm>
            <a:custGeom>
              <a:avLst/>
              <a:gdLst/>
              <a:ahLst/>
              <a:cxnLst/>
              <a:rect l="l" t="t" r="r" b="b"/>
              <a:pathLst>
                <a:path w="4933" h="3498" fill="none" extrusionOk="0">
                  <a:moveTo>
                    <a:pt x="4933" y="3497"/>
                  </a:moveTo>
                  <a:cubicBezTo>
                    <a:pt x="4933" y="3497"/>
                    <a:pt x="3054" y="888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 rot="-5691343">
              <a:off x="8061785" y="710839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7" y="416"/>
                  </a:cubicBezTo>
                  <a:cubicBezTo>
                    <a:pt x="0" y="1329"/>
                    <a:pt x="626" y="2843"/>
                    <a:pt x="1879" y="2843"/>
                  </a:cubicBezTo>
                  <a:cubicBezTo>
                    <a:pt x="2662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 rot="-5691343">
              <a:off x="8106495" y="621112"/>
              <a:ext cx="104388" cy="153116"/>
            </a:xfrm>
            <a:custGeom>
              <a:avLst/>
              <a:gdLst/>
              <a:ahLst/>
              <a:cxnLst/>
              <a:rect l="l" t="t" r="r" b="b"/>
              <a:pathLst>
                <a:path w="1566" h="2297" extrusionOk="0">
                  <a:moveTo>
                    <a:pt x="496" y="0"/>
                  </a:moveTo>
                  <a:cubicBezTo>
                    <a:pt x="496" y="0"/>
                    <a:pt x="0" y="1775"/>
                    <a:pt x="914" y="2297"/>
                  </a:cubicBezTo>
                  <a:cubicBezTo>
                    <a:pt x="914" y="2297"/>
                    <a:pt x="1566" y="154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 rot="-5691343">
              <a:off x="8177020" y="726810"/>
              <a:ext cx="146184" cy="62326"/>
            </a:xfrm>
            <a:custGeom>
              <a:avLst/>
              <a:gdLst/>
              <a:ahLst/>
              <a:cxnLst/>
              <a:rect l="l" t="t" r="r" b="b"/>
              <a:pathLst>
                <a:path w="2193" h="935" extrusionOk="0">
                  <a:moveTo>
                    <a:pt x="1752" y="0"/>
                  </a:moveTo>
                  <a:cubicBezTo>
                    <a:pt x="1371" y="0"/>
                    <a:pt x="763" y="163"/>
                    <a:pt x="0" y="926"/>
                  </a:cubicBezTo>
                  <a:cubicBezTo>
                    <a:pt x="0" y="926"/>
                    <a:pt x="107" y="935"/>
                    <a:pt x="274" y="935"/>
                  </a:cubicBezTo>
                  <a:cubicBezTo>
                    <a:pt x="803" y="935"/>
                    <a:pt x="1935" y="844"/>
                    <a:pt x="2192" y="91"/>
                  </a:cubicBezTo>
                  <a:cubicBezTo>
                    <a:pt x="2192" y="91"/>
                    <a:pt x="2035" y="0"/>
                    <a:pt x="1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" name="Google Shape;106;p2"/>
            <p:cNvGrpSpPr/>
            <p:nvPr/>
          </p:nvGrpSpPr>
          <p:grpSpPr>
            <a:xfrm>
              <a:off x="6603933" y="132308"/>
              <a:ext cx="260159" cy="256599"/>
              <a:chOff x="2398800" y="1826575"/>
              <a:chExt cx="2258325" cy="2227425"/>
            </a:xfrm>
          </p:grpSpPr>
          <p:sp>
            <p:nvSpPr>
              <p:cNvPr id="107" name="Google Shape;107;p2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8301500" y="-135163"/>
              <a:ext cx="298325" cy="294243"/>
              <a:chOff x="2398800" y="1826575"/>
              <a:chExt cx="2258325" cy="222742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962468" y="798297"/>
              <a:ext cx="240512" cy="236998"/>
              <a:chOff x="2398800" y="1826575"/>
              <a:chExt cx="2258325" cy="2227425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5" name="Google Shape;115;p2"/>
          <p:cNvGrpSpPr/>
          <p:nvPr/>
        </p:nvGrpSpPr>
        <p:grpSpPr>
          <a:xfrm>
            <a:off x="-318322" y="3521122"/>
            <a:ext cx="1778884" cy="1662916"/>
            <a:chOff x="-238742" y="2640841"/>
            <a:chExt cx="1334163" cy="1247187"/>
          </a:xfrm>
        </p:grpSpPr>
        <p:sp>
          <p:nvSpPr>
            <p:cNvPr id="116" name="Google Shape;116;p2"/>
            <p:cNvSpPr/>
            <p:nvPr/>
          </p:nvSpPr>
          <p:spPr>
            <a:xfrm rot="7200076">
              <a:off x="-248691" y="3355397"/>
              <a:ext cx="634936" cy="343594"/>
            </a:xfrm>
            <a:custGeom>
              <a:avLst/>
              <a:gdLst/>
              <a:ahLst/>
              <a:cxnLst/>
              <a:rect l="l" t="t" r="r" b="b"/>
              <a:pathLst>
                <a:path w="20730" h="11218" extrusionOk="0">
                  <a:moveTo>
                    <a:pt x="154" y="0"/>
                  </a:moveTo>
                  <a:cubicBezTo>
                    <a:pt x="45" y="0"/>
                    <a:pt x="0" y="144"/>
                    <a:pt x="122" y="205"/>
                  </a:cubicBezTo>
                  <a:cubicBezTo>
                    <a:pt x="1523" y="772"/>
                    <a:pt x="2924" y="1272"/>
                    <a:pt x="4325" y="1873"/>
                  </a:cubicBezTo>
                  <a:cubicBezTo>
                    <a:pt x="5726" y="2440"/>
                    <a:pt x="7093" y="3107"/>
                    <a:pt x="8461" y="3774"/>
                  </a:cubicBezTo>
                  <a:cubicBezTo>
                    <a:pt x="11163" y="5108"/>
                    <a:pt x="13798" y="6609"/>
                    <a:pt x="16333" y="8277"/>
                  </a:cubicBezTo>
                  <a:cubicBezTo>
                    <a:pt x="17034" y="8778"/>
                    <a:pt x="17734" y="9245"/>
                    <a:pt x="18435" y="9745"/>
                  </a:cubicBezTo>
                  <a:lnTo>
                    <a:pt x="19435" y="10479"/>
                  </a:lnTo>
                  <a:cubicBezTo>
                    <a:pt x="19802" y="10746"/>
                    <a:pt x="20169" y="10979"/>
                    <a:pt x="20536" y="11213"/>
                  </a:cubicBezTo>
                  <a:cubicBezTo>
                    <a:pt x="20547" y="11216"/>
                    <a:pt x="20558" y="11218"/>
                    <a:pt x="20568" y="11218"/>
                  </a:cubicBezTo>
                  <a:cubicBezTo>
                    <a:pt x="20656" y="11218"/>
                    <a:pt x="20729" y="11102"/>
                    <a:pt x="20670" y="11013"/>
                  </a:cubicBezTo>
                  <a:cubicBezTo>
                    <a:pt x="20403" y="10746"/>
                    <a:pt x="20103" y="10512"/>
                    <a:pt x="19802" y="10279"/>
                  </a:cubicBezTo>
                  <a:cubicBezTo>
                    <a:pt x="19502" y="10045"/>
                    <a:pt x="19202" y="9812"/>
                    <a:pt x="18902" y="9612"/>
                  </a:cubicBezTo>
                  <a:cubicBezTo>
                    <a:pt x="18268" y="9145"/>
                    <a:pt x="17668" y="8711"/>
                    <a:pt x="17034" y="8311"/>
                  </a:cubicBezTo>
                  <a:cubicBezTo>
                    <a:pt x="15766" y="7443"/>
                    <a:pt x="14465" y="6643"/>
                    <a:pt x="13164" y="5842"/>
                  </a:cubicBezTo>
                  <a:cubicBezTo>
                    <a:pt x="10529" y="4308"/>
                    <a:pt x="7794" y="2940"/>
                    <a:pt x="5025" y="1773"/>
                  </a:cubicBezTo>
                  <a:cubicBezTo>
                    <a:pt x="4225" y="1439"/>
                    <a:pt x="3457" y="1139"/>
                    <a:pt x="2657" y="839"/>
                  </a:cubicBezTo>
                  <a:cubicBezTo>
                    <a:pt x="1856" y="538"/>
                    <a:pt x="1022" y="205"/>
                    <a:pt x="188" y="5"/>
                  </a:cubicBezTo>
                  <a:cubicBezTo>
                    <a:pt x="176" y="2"/>
                    <a:pt x="165" y="0"/>
                    <a:pt x="15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7" name="Google Shape;117;p2"/>
            <p:cNvGrpSpPr/>
            <p:nvPr/>
          </p:nvGrpSpPr>
          <p:grpSpPr>
            <a:xfrm rot="1648404">
              <a:off x="78083" y="2791731"/>
              <a:ext cx="866136" cy="867226"/>
              <a:chOff x="258777" y="1870701"/>
              <a:chExt cx="1096544" cy="1097924"/>
            </a:xfrm>
          </p:grpSpPr>
          <p:grpSp>
            <p:nvGrpSpPr>
              <p:cNvPr id="118" name="Google Shape;118;p2"/>
              <p:cNvGrpSpPr/>
              <p:nvPr/>
            </p:nvGrpSpPr>
            <p:grpSpPr>
              <a:xfrm>
                <a:off x="258777" y="1870701"/>
                <a:ext cx="1096544" cy="1097924"/>
                <a:chOff x="258777" y="1870701"/>
                <a:chExt cx="1096544" cy="1097924"/>
              </a:xfrm>
            </p:grpSpPr>
            <p:sp>
              <p:nvSpPr>
                <p:cNvPr id="119" name="Google Shape;119;p2"/>
                <p:cNvSpPr/>
                <p:nvPr/>
              </p:nvSpPr>
              <p:spPr>
                <a:xfrm rot="2794783">
                  <a:off x="410123" y="2040433"/>
                  <a:ext cx="793853" cy="758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27" h="34994" extrusionOk="0">
                      <a:moveTo>
                        <a:pt x="26716" y="1"/>
                      </a:moveTo>
                      <a:cubicBezTo>
                        <a:pt x="23985" y="1"/>
                        <a:pt x="21395" y="1297"/>
                        <a:pt x="19781" y="3471"/>
                      </a:cubicBezTo>
                      <a:cubicBezTo>
                        <a:pt x="18614" y="2737"/>
                        <a:pt x="17246" y="2336"/>
                        <a:pt x="15845" y="2336"/>
                      </a:cubicBezTo>
                      <a:cubicBezTo>
                        <a:pt x="14311" y="2336"/>
                        <a:pt x="12776" y="2803"/>
                        <a:pt x="11542" y="3704"/>
                      </a:cubicBezTo>
                      <a:cubicBezTo>
                        <a:pt x="9674" y="5072"/>
                        <a:pt x="8440" y="7207"/>
                        <a:pt x="7939" y="9742"/>
                      </a:cubicBezTo>
                      <a:cubicBezTo>
                        <a:pt x="7372" y="9542"/>
                        <a:pt x="6772" y="9442"/>
                        <a:pt x="6172" y="9442"/>
                      </a:cubicBezTo>
                      <a:cubicBezTo>
                        <a:pt x="5271" y="9442"/>
                        <a:pt x="4437" y="9675"/>
                        <a:pt x="3670" y="10075"/>
                      </a:cubicBezTo>
                      <a:cubicBezTo>
                        <a:pt x="1368" y="11276"/>
                        <a:pt x="0" y="14078"/>
                        <a:pt x="367" y="16914"/>
                      </a:cubicBezTo>
                      <a:cubicBezTo>
                        <a:pt x="801" y="20249"/>
                        <a:pt x="3036" y="23385"/>
                        <a:pt x="6705" y="25753"/>
                      </a:cubicBezTo>
                      <a:cubicBezTo>
                        <a:pt x="7106" y="26020"/>
                        <a:pt x="7539" y="26287"/>
                        <a:pt x="7973" y="26520"/>
                      </a:cubicBezTo>
                      <a:cubicBezTo>
                        <a:pt x="7973" y="26554"/>
                        <a:pt x="7973" y="26554"/>
                        <a:pt x="7973" y="26587"/>
                      </a:cubicBezTo>
                      <a:cubicBezTo>
                        <a:pt x="9741" y="31924"/>
                        <a:pt x="13677" y="34993"/>
                        <a:pt x="18781" y="34993"/>
                      </a:cubicBezTo>
                      <a:cubicBezTo>
                        <a:pt x="24785" y="34993"/>
                        <a:pt x="31556" y="30590"/>
                        <a:pt x="34525" y="24719"/>
                      </a:cubicBezTo>
                      <a:cubicBezTo>
                        <a:pt x="35793" y="22284"/>
                        <a:pt x="36193" y="19982"/>
                        <a:pt x="35793" y="17948"/>
                      </a:cubicBezTo>
                      <a:cubicBezTo>
                        <a:pt x="35659" y="17214"/>
                        <a:pt x="35392" y="16547"/>
                        <a:pt x="35059" y="15913"/>
                      </a:cubicBezTo>
                      <a:cubicBezTo>
                        <a:pt x="35526" y="14745"/>
                        <a:pt x="35859" y="13478"/>
                        <a:pt x="36026" y="12210"/>
                      </a:cubicBezTo>
                      <a:cubicBezTo>
                        <a:pt x="36627" y="7307"/>
                        <a:pt x="34125" y="2470"/>
                        <a:pt x="30089" y="669"/>
                      </a:cubicBezTo>
                      <a:cubicBezTo>
                        <a:pt x="29055" y="235"/>
                        <a:pt x="27954" y="1"/>
                        <a:pt x="26820" y="1"/>
                      </a:cubicBezTo>
                      <a:cubicBezTo>
                        <a:pt x="26785" y="1"/>
                        <a:pt x="26750" y="1"/>
                        <a:pt x="2671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2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 rot="2794783">
                  <a:off x="496774" y="2098560"/>
                  <a:ext cx="714310" cy="553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7" h="25537" extrusionOk="0">
                      <a:moveTo>
                        <a:pt x="24995" y="0"/>
                      </a:moveTo>
                      <a:cubicBezTo>
                        <a:pt x="21969" y="0"/>
                        <a:pt x="18886" y="1957"/>
                        <a:pt x="18447" y="4955"/>
                      </a:cubicBezTo>
                      <a:cubicBezTo>
                        <a:pt x="17745" y="3223"/>
                        <a:pt x="15896" y="2345"/>
                        <a:pt x="14011" y="2345"/>
                      </a:cubicBezTo>
                      <a:cubicBezTo>
                        <a:pt x="12848" y="2345"/>
                        <a:pt x="11671" y="2679"/>
                        <a:pt x="10741" y="3354"/>
                      </a:cubicBezTo>
                      <a:cubicBezTo>
                        <a:pt x="8306" y="5155"/>
                        <a:pt x="7405" y="8458"/>
                        <a:pt x="7639" y="11493"/>
                      </a:cubicBezTo>
                      <a:cubicBezTo>
                        <a:pt x="7147" y="10183"/>
                        <a:pt x="5737" y="9447"/>
                        <a:pt x="4339" y="9447"/>
                      </a:cubicBezTo>
                      <a:cubicBezTo>
                        <a:pt x="3745" y="9447"/>
                        <a:pt x="3153" y="9580"/>
                        <a:pt x="2635" y="9859"/>
                      </a:cubicBezTo>
                      <a:cubicBezTo>
                        <a:pt x="867" y="10759"/>
                        <a:pt x="0" y="12961"/>
                        <a:pt x="267" y="14929"/>
                      </a:cubicBezTo>
                      <a:cubicBezTo>
                        <a:pt x="1048" y="21058"/>
                        <a:pt x="9245" y="25537"/>
                        <a:pt x="15276" y="25537"/>
                      </a:cubicBezTo>
                      <a:cubicBezTo>
                        <a:pt x="15941" y="25537"/>
                        <a:pt x="16580" y="25482"/>
                        <a:pt x="17179" y="25370"/>
                      </a:cubicBezTo>
                      <a:cubicBezTo>
                        <a:pt x="20782" y="24669"/>
                        <a:pt x="24084" y="22701"/>
                        <a:pt x="26786" y="20200"/>
                      </a:cubicBezTo>
                      <a:cubicBezTo>
                        <a:pt x="29655" y="17564"/>
                        <a:pt x="32023" y="14129"/>
                        <a:pt x="32490" y="10259"/>
                      </a:cubicBezTo>
                      <a:cubicBezTo>
                        <a:pt x="32957" y="6390"/>
                        <a:pt x="31122" y="2087"/>
                        <a:pt x="27553" y="519"/>
                      </a:cubicBezTo>
                      <a:cubicBezTo>
                        <a:pt x="26749" y="166"/>
                        <a:pt x="25875" y="0"/>
                        <a:pt x="2499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1" name="Google Shape;121;p2"/>
              <p:cNvSpPr/>
              <p:nvPr/>
            </p:nvSpPr>
            <p:spPr>
              <a:xfrm rot="2794783">
                <a:off x="493864" y="2369165"/>
                <a:ext cx="537927" cy="407753"/>
              </a:xfrm>
              <a:custGeom>
                <a:avLst/>
                <a:gdLst/>
                <a:ahLst/>
                <a:cxnLst/>
                <a:rect l="l" t="t" r="r" b="b"/>
                <a:pathLst>
                  <a:path w="24819" h="18813" extrusionOk="0">
                    <a:moveTo>
                      <a:pt x="20337" y="1"/>
                    </a:moveTo>
                    <a:cubicBezTo>
                      <a:pt x="18749" y="1"/>
                      <a:pt x="17275" y="1067"/>
                      <a:pt x="16412" y="2409"/>
                    </a:cubicBezTo>
                    <a:cubicBezTo>
                      <a:pt x="15601" y="3671"/>
                      <a:pt x="15196" y="5150"/>
                      <a:pt x="14855" y="6625"/>
                    </a:cubicBezTo>
                    <a:lnTo>
                      <a:pt x="14855" y="6625"/>
                    </a:lnTo>
                    <a:cubicBezTo>
                      <a:pt x="14929" y="5502"/>
                      <a:pt x="13812" y="4398"/>
                      <a:pt x="12626" y="4398"/>
                    </a:cubicBezTo>
                    <a:cubicBezTo>
                      <a:pt x="12554" y="4398"/>
                      <a:pt x="12482" y="4402"/>
                      <a:pt x="12410" y="4410"/>
                    </a:cubicBezTo>
                    <a:cubicBezTo>
                      <a:pt x="11009" y="4544"/>
                      <a:pt x="9908" y="5911"/>
                      <a:pt x="9674" y="7312"/>
                    </a:cubicBezTo>
                    <a:cubicBezTo>
                      <a:pt x="9441" y="8713"/>
                      <a:pt x="9841" y="10148"/>
                      <a:pt x="10375" y="11482"/>
                    </a:cubicBezTo>
                    <a:cubicBezTo>
                      <a:pt x="8827" y="10557"/>
                      <a:pt x="6941" y="10056"/>
                      <a:pt x="5078" y="10056"/>
                    </a:cubicBezTo>
                    <a:cubicBezTo>
                      <a:pt x="3247" y="10056"/>
                      <a:pt x="1439" y="10540"/>
                      <a:pt x="1" y="11582"/>
                    </a:cubicBezTo>
                    <a:cubicBezTo>
                      <a:pt x="1712" y="16743"/>
                      <a:pt x="5256" y="18812"/>
                      <a:pt x="9141" y="18812"/>
                    </a:cubicBezTo>
                    <a:cubicBezTo>
                      <a:pt x="14572" y="18812"/>
                      <a:pt x="20667" y="14770"/>
                      <a:pt x="23351" y="9481"/>
                    </a:cubicBezTo>
                    <a:cubicBezTo>
                      <a:pt x="24218" y="7746"/>
                      <a:pt x="24818" y="5745"/>
                      <a:pt x="24451" y="3843"/>
                    </a:cubicBezTo>
                    <a:cubicBezTo>
                      <a:pt x="24051" y="1909"/>
                      <a:pt x="22517" y="141"/>
                      <a:pt x="20549" y="7"/>
                    </a:cubicBezTo>
                    <a:cubicBezTo>
                      <a:pt x="20478" y="3"/>
                      <a:pt x="20408" y="1"/>
                      <a:pt x="20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2" name="Google Shape;122;p2"/>
          <p:cNvSpPr txBox="1">
            <a:spLocks noGrp="1"/>
          </p:cNvSpPr>
          <p:nvPr>
            <p:ph type="ctrTitle"/>
          </p:nvPr>
        </p:nvSpPr>
        <p:spPr>
          <a:xfrm>
            <a:off x="1298920" y="1813200"/>
            <a:ext cx="4971600" cy="2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 b="1">
                <a:solidFill>
                  <a:srgbClr val="E79D50"/>
                </a:solidFill>
                <a:latin typeface="Cardo"/>
                <a:ea typeface="Cardo"/>
                <a:cs typeface="Cardo"/>
                <a:sym typeface="Card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"/>
          <p:cNvSpPr txBox="1">
            <a:spLocks noGrp="1"/>
          </p:cNvSpPr>
          <p:nvPr>
            <p:ph type="subTitle" idx="1"/>
          </p:nvPr>
        </p:nvSpPr>
        <p:spPr>
          <a:xfrm>
            <a:off x="1511236" y="4498800"/>
            <a:ext cx="45468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337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 rot="10800000" flipH="1">
            <a:off x="-644633" y="4363210"/>
            <a:ext cx="3733476" cy="2624257"/>
          </a:xfrm>
          <a:custGeom>
            <a:avLst/>
            <a:gdLst/>
            <a:ahLst/>
            <a:cxnLst/>
            <a:rect l="l" t="t" r="r" b="b"/>
            <a:pathLst>
              <a:path w="72872" h="49288" extrusionOk="0">
                <a:moveTo>
                  <a:pt x="56095" y="0"/>
                </a:moveTo>
                <a:cubicBezTo>
                  <a:pt x="38296" y="0"/>
                  <a:pt x="12204" y="1742"/>
                  <a:pt x="12204" y="1742"/>
                </a:cubicBezTo>
                <a:cubicBezTo>
                  <a:pt x="12204" y="1742"/>
                  <a:pt x="1" y="49287"/>
                  <a:pt x="12547" y="49287"/>
                </a:cubicBezTo>
                <a:cubicBezTo>
                  <a:pt x="36056" y="49287"/>
                  <a:pt x="16721" y="7368"/>
                  <a:pt x="45882" y="7368"/>
                </a:cubicBezTo>
                <a:cubicBezTo>
                  <a:pt x="49986" y="7368"/>
                  <a:pt x="58305" y="10631"/>
                  <a:pt x="64529" y="10631"/>
                </a:cubicBezTo>
                <a:cubicBezTo>
                  <a:pt x="69321" y="10631"/>
                  <a:pt x="72871" y="8696"/>
                  <a:pt x="72297" y="1848"/>
                </a:cubicBezTo>
                <a:cubicBezTo>
                  <a:pt x="72180" y="459"/>
                  <a:pt x="65230" y="0"/>
                  <a:pt x="56095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 rot="189267">
            <a:off x="8488725" y="-189450"/>
            <a:ext cx="3984504" cy="810089"/>
          </a:xfrm>
          <a:custGeom>
            <a:avLst/>
            <a:gdLst/>
            <a:ahLst/>
            <a:cxnLst/>
            <a:rect l="l" t="t" r="r" b="b"/>
            <a:pathLst>
              <a:path w="51875" h="11818" extrusionOk="0">
                <a:moveTo>
                  <a:pt x="39331" y="1"/>
                </a:moveTo>
                <a:cubicBezTo>
                  <a:pt x="24778" y="1"/>
                  <a:pt x="603" y="3336"/>
                  <a:pt x="603" y="3336"/>
                </a:cubicBezTo>
                <a:cubicBezTo>
                  <a:pt x="0" y="8175"/>
                  <a:pt x="11637" y="11817"/>
                  <a:pt x="24063" y="11817"/>
                </a:cubicBezTo>
                <a:cubicBezTo>
                  <a:pt x="33958" y="11817"/>
                  <a:pt x="44353" y="9508"/>
                  <a:pt x="49470" y="3653"/>
                </a:cubicBezTo>
                <a:cubicBezTo>
                  <a:pt x="51875" y="904"/>
                  <a:pt x="46906" y="1"/>
                  <a:pt x="39331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 flipH="1">
            <a:off x="8878824" y="5302347"/>
            <a:ext cx="3352425" cy="1689005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953467" y="3121967"/>
            <a:ext cx="513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title" idx="2" hasCustomPrompt="1"/>
          </p:nvPr>
        </p:nvSpPr>
        <p:spPr>
          <a:xfrm>
            <a:off x="2807667" y="1847733"/>
            <a:ext cx="1427600" cy="10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666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0" name="Google Shape;130;p3"/>
          <p:cNvSpPr txBox="1">
            <a:spLocks noGrp="1"/>
          </p:cNvSpPr>
          <p:nvPr>
            <p:ph type="subTitle" idx="1"/>
          </p:nvPr>
        </p:nvSpPr>
        <p:spPr>
          <a:xfrm>
            <a:off x="1109267" y="4244367"/>
            <a:ext cx="48244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52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 rot="-10503647">
            <a:off x="7382581" y="-856954"/>
            <a:ext cx="5243692" cy="2408660"/>
            <a:chOff x="-247941" y="3878924"/>
            <a:chExt cx="3932716" cy="1806470"/>
          </a:xfrm>
        </p:grpSpPr>
        <p:grpSp>
          <p:nvGrpSpPr>
            <p:cNvPr id="380" name="Google Shape;380;p8"/>
            <p:cNvGrpSpPr/>
            <p:nvPr/>
          </p:nvGrpSpPr>
          <p:grpSpPr>
            <a:xfrm>
              <a:off x="501506" y="4145578"/>
              <a:ext cx="2653767" cy="794294"/>
              <a:chOff x="501506" y="4145578"/>
              <a:chExt cx="2653767" cy="794294"/>
            </a:xfrm>
          </p:grpSpPr>
          <p:sp>
            <p:nvSpPr>
              <p:cNvPr id="381" name="Google Shape;381;p8"/>
              <p:cNvSpPr/>
              <p:nvPr/>
            </p:nvSpPr>
            <p:spPr>
              <a:xfrm rot="-10163771" flipH="1">
                <a:off x="2559928" y="4746287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0" y="914"/>
                      <a:pt x="0" y="2062"/>
                    </a:cubicBezTo>
                    <a:cubicBezTo>
                      <a:pt x="0" y="3210"/>
                      <a:pt x="914" y="4124"/>
                      <a:pt x="2062" y="4124"/>
                    </a:cubicBezTo>
                    <a:cubicBezTo>
                      <a:pt x="3210" y="4124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 rot="-10163771" flipH="1">
                <a:off x="1546133" y="4401873"/>
                <a:ext cx="170743" cy="146481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381" extrusionOk="0">
                    <a:moveTo>
                      <a:pt x="1697" y="0"/>
                    </a:moveTo>
                    <a:cubicBezTo>
                      <a:pt x="757" y="0"/>
                      <a:pt x="0" y="757"/>
                      <a:pt x="0" y="1696"/>
                    </a:cubicBezTo>
                    <a:cubicBezTo>
                      <a:pt x="0" y="2707"/>
                      <a:pt x="844" y="3381"/>
                      <a:pt x="1721" y="3381"/>
                    </a:cubicBezTo>
                    <a:cubicBezTo>
                      <a:pt x="2134" y="3381"/>
                      <a:pt x="2554" y="3231"/>
                      <a:pt x="2897" y="2897"/>
                    </a:cubicBezTo>
                    <a:cubicBezTo>
                      <a:pt x="3941" y="1827"/>
                      <a:pt x="3184" y="0"/>
                      <a:pt x="1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 rot="-10163771" flipH="1">
                <a:off x="618566" y="4463447"/>
                <a:ext cx="12330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19" extrusionOk="0">
                    <a:moveTo>
                      <a:pt x="1436" y="0"/>
                    </a:moveTo>
                    <a:cubicBezTo>
                      <a:pt x="653" y="0"/>
                      <a:pt x="1" y="626"/>
                      <a:pt x="1" y="1409"/>
                    </a:cubicBezTo>
                    <a:cubicBezTo>
                      <a:pt x="1" y="2192"/>
                      <a:pt x="653" y="2818"/>
                      <a:pt x="1436" y="2818"/>
                    </a:cubicBezTo>
                    <a:cubicBezTo>
                      <a:pt x="2193" y="2818"/>
                      <a:pt x="2845" y="2192"/>
                      <a:pt x="2845" y="1409"/>
                    </a:cubicBezTo>
                    <a:cubicBezTo>
                      <a:pt x="2845" y="626"/>
                      <a:pt x="219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 rot="-10163771" flipH="1">
                <a:off x="958964" y="4389064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0" y="4123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 rot="-10163771" flipH="1">
                <a:off x="3038755" y="4641144"/>
                <a:ext cx="107446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06" extrusionOk="0">
                    <a:moveTo>
                      <a:pt x="1253" y="0"/>
                    </a:moveTo>
                    <a:cubicBezTo>
                      <a:pt x="548" y="0"/>
                      <a:pt x="0" y="548"/>
                      <a:pt x="0" y="1253"/>
                    </a:cubicBezTo>
                    <a:cubicBezTo>
                      <a:pt x="0" y="1931"/>
                      <a:pt x="548" y="2505"/>
                      <a:pt x="1253" y="2505"/>
                    </a:cubicBezTo>
                    <a:cubicBezTo>
                      <a:pt x="1931" y="2505"/>
                      <a:pt x="2479" y="1931"/>
                      <a:pt x="2479" y="1253"/>
                    </a:cubicBezTo>
                    <a:cubicBezTo>
                      <a:pt x="2479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 rot="-10163771" flipH="1">
                <a:off x="511700" y="4155773"/>
                <a:ext cx="12213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819" extrusionOk="0">
                    <a:moveTo>
                      <a:pt x="1409" y="0"/>
                    </a:moveTo>
                    <a:cubicBezTo>
                      <a:pt x="627" y="0"/>
                      <a:pt x="0" y="626"/>
                      <a:pt x="0" y="1409"/>
                    </a:cubicBezTo>
                    <a:cubicBezTo>
                      <a:pt x="0" y="2192"/>
                      <a:pt x="627" y="2818"/>
                      <a:pt x="1409" y="2818"/>
                    </a:cubicBezTo>
                    <a:cubicBezTo>
                      <a:pt x="2192" y="2818"/>
                      <a:pt x="2819" y="2192"/>
                      <a:pt x="2819" y="1409"/>
                    </a:cubicBezTo>
                    <a:cubicBezTo>
                      <a:pt x="2819" y="626"/>
                      <a:pt x="2192" y="0"/>
                      <a:pt x="1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 rot="-10163771" flipH="1">
                <a:off x="2180435" y="4538092"/>
                <a:ext cx="108572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506" extrusionOk="0">
                    <a:moveTo>
                      <a:pt x="1253" y="0"/>
                    </a:moveTo>
                    <a:cubicBezTo>
                      <a:pt x="574" y="0"/>
                      <a:pt x="0" y="548"/>
                      <a:pt x="0" y="1253"/>
                    </a:cubicBezTo>
                    <a:cubicBezTo>
                      <a:pt x="0" y="1931"/>
                      <a:pt x="574" y="2505"/>
                      <a:pt x="1253" y="2505"/>
                    </a:cubicBezTo>
                    <a:cubicBezTo>
                      <a:pt x="1931" y="2505"/>
                      <a:pt x="2505" y="1931"/>
                      <a:pt x="2505" y="1253"/>
                    </a:cubicBezTo>
                    <a:cubicBezTo>
                      <a:pt x="2505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8" name="Google Shape;388;p8"/>
            <p:cNvGrpSpPr/>
            <p:nvPr/>
          </p:nvGrpSpPr>
          <p:grpSpPr>
            <a:xfrm>
              <a:off x="-247941" y="3878924"/>
              <a:ext cx="3932716" cy="1806470"/>
              <a:chOff x="-247941" y="3878924"/>
              <a:chExt cx="3932716" cy="1806470"/>
            </a:xfrm>
          </p:grpSpPr>
          <p:sp>
            <p:nvSpPr>
              <p:cNvPr id="389" name="Google Shape;389;p8"/>
              <p:cNvSpPr/>
              <p:nvPr/>
            </p:nvSpPr>
            <p:spPr>
              <a:xfrm rot="-10163771" flipH="1">
                <a:off x="-176482" y="4217982"/>
                <a:ext cx="3789798" cy="1128352"/>
              </a:xfrm>
              <a:custGeom>
                <a:avLst/>
                <a:gdLst/>
                <a:ahLst/>
                <a:cxnLst/>
                <a:rect l="l" t="t" r="r" b="b"/>
                <a:pathLst>
                  <a:path w="87474" h="26044" fill="none" extrusionOk="0">
                    <a:moveTo>
                      <a:pt x="87473" y="18058"/>
                    </a:moveTo>
                    <a:cubicBezTo>
                      <a:pt x="86299" y="16623"/>
                      <a:pt x="84942" y="15397"/>
                      <a:pt x="83428" y="14353"/>
                    </a:cubicBezTo>
                    <a:cubicBezTo>
                      <a:pt x="81210" y="12761"/>
                      <a:pt x="76748" y="9603"/>
                      <a:pt x="74295" y="12422"/>
                    </a:cubicBezTo>
                    <a:cubicBezTo>
                      <a:pt x="71529" y="15632"/>
                      <a:pt x="76409" y="20381"/>
                      <a:pt x="78862" y="16754"/>
                    </a:cubicBezTo>
                    <a:cubicBezTo>
                      <a:pt x="80166" y="14823"/>
                      <a:pt x="78679" y="11769"/>
                      <a:pt x="76748" y="10882"/>
                    </a:cubicBezTo>
                    <a:cubicBezTo>
                      <a:pt x="73408" y="9395"/>
                      <a:pt x="70407" y="13179"/>
                      <a:pt x="67327" y="10752"/>
                    </a:cubicBezTo>
                    <a:cubicBezTo>
                      <a:pt x="65292" y="9186"/>
                      <a:pt x="64326" y="5063"/>
                      <a:pt x="60986" y="6576"/>
                    </a:cubicBezTo>
                    <a:cubicBezTo>
                      <a:pt x="58194" y="7855"/>
                      <a:pt x="55871" y="11769"/>
                      <a:pt x="55741" y="14718"/>
                    </a:cubicBezTo>
                    <a:cubicBezTo>
                      <a:pt x="55584" y="18241"/>
                      <a:pt x="60595" y="18633"/>
                      <a:pt x="60360" y="14849"/>
                    </a:cubicBezTo>
                    <a:cubicBezTo>
                      <a:pt x="60099" y="10438"/>
                      <a:pt x="52531" y="7698"/>
                      <a:pt x="48904" y="8716"/>
                    </a:cubicBezTo>
                    <a:cubicBezTo>
                      <a:pt x="44467" y="9969"/>
                      <a:pt x="41492" y="16519"/>
                      <a:pt x="43215" y="20825"/>
                    </a:cubicBezTo>
                    <a:cubicBezTo>
                      <a:pt x="45302" y="26044"/>
                      <a:pt x="53418" y="23095"/>
                      <a:pt x="49347" y="17928"/>
                    </a:cubicBezTo>
                    <a:cubicBezTo>
                      <a:pt x="46999" y="14927"/>
                      <a:pt x="38987" y="11952"/>
                      <a:pt x="35882" y="15371"/>
                    </a:cubicBezTo>
                    <a:cubicBezTo>
                      <a:pt x="34760" y="16571"/>
                      <a:pt x="33977" y="19102"/>
                      <a:pt x="36430" y="18867"/>
                    </a:cubicBezTo>
                    <a:cubicBezTo>
                      <a:pt x="39640" y="18580"/>
                      <a:pt x="38048" y="13492"/>
                      <a:pt x="37239" y="11926"/>
                    </a:cubicBezTo>
                    <a:cubicBezTo>
                      <a:pt x="35282" y="8220"/>
                      <a:pt x="31054" y="6263"/>
                      <a:pt x="27401" y="9108"/>
                    </a:cubicBezTo>
                    <a:cubicBezTo>
                      <a:pt x="25444" y="10647"/>
                      <a:pt x="25548" y="14536"/>
                      <a:pt x="28575" y="12892"/>
                    </a:cubicBezTo>
                    <a:cubicBezTo>
                      <a:pt x="33455" y="10178"/>
                      <a:pt x="31446" y="4202"/>
                      <a:pt x="29227" y="861"/>
                    </a:cubicBezTo>
                    <a:cubicBezTo>
                      <a:pt x="28653" y="0"/>
                      <a:pt x="24374" y="261"/>
                      <a:pt x="23565" y="339"/>
                    </a:cubicBezTo>
                    <a:cubicBezTo>
                      <a:pt x="20198" y="705"/>
                      <a:pt x="17797" y="2218"/>
                      <a:pt x="17354" y="5741"/>
                    </a:cubicBezTo>
                    <a:cubicBezTo>
                      <a:pt x="17197" y="7098"/>
                      <a:pt x="16962" y="8847"/>
                      <a:pt x="17484" y="10151"/>
                    </a:cubicBezTo>
                    <a:cubicBezTo>
                      <a:pt x="18606" y="12996"/>
                      <a:pt x="23565" y="11300"/>
                      <a:pt x="19676" y="8560"/>
                    </a:cubicBezTo>
                    <a:cubicBezTo>
                      <a:pt x="17563" y="7046"/>
                      <a:pt x="14744" y="5767"/>
                      <a:pt x="12291" y="7359"/>
                    </a:cubicBezTo>
                    <a:cubicBezTo>
                      <a:pt x="10308" y="8664"/>
                      <a:pt x="9003" y="11300"/>
                      <a:pt x="8742" y="13570"/>
                    </a:cubicBezTo>
                    <a:cubicBezTo>
                      <a:pt x="8455" y="15866"/>
                      <a:pt x="11430" y="19233"/>
                      <a:pt x="13700" y="17432"/>
                    </a:cubicBezTo>
                    <a:cubicBezTo>
                      <a:pt x="16414" y="15266"/>
                      <a:pt x="12291" y="11952"/>
                      <a:pt x="9969" y="12213"/>
                    </a:cubicBezTo>
                    <a:cubicBezTo>
                      <a:pt x="7724" y="12474"/>
                      <a:pt x="4750" y="14301"/>
                      <a:pt x="3445" y="16023"/>
                    </a:cubicBezTo>
                    <a:cubicBezTo>
                      <a:pt x="1931" y="18085"/>
                      <a:pt x="705" y="21138"/>
                      <a:pt x="0" y="2359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 rot="-10163771" flipH="1">
                <a:off x="112948" y="4382720"/>
                <a:ext cx="105193" cy="681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357" y="0"/>
                    </a:moveTo>
                    <a:cubicBezTo>
                      <a:pt x="239" y="0"/>
                      <a:pt x="120" y="19"/>
                      <a:pt x="0" y="60"/>
                    </a:cubicBezTo>
                    <a:cubicBezTo>
                      <a:pt x="0" y="60"/>
                      <a:pt x="183" y="1260"/>
                      <a:pt x="2427" y="1573"/>
                    </a:cubicBezTo>
                    <a:cubicBezTo>
                      <a:pt x="2427" y="1573"/>
                      <a:pt x="1449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 rot="-10163771" flipH="1">
                <a:off x="1138012" y="4674085"/>
                <a:ext cx="81451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7" extrusionOk="0">
                    <a:moveTo>
                      <a:pt x="679" y="0"/>
                    </a:moveTo>
                    <a:cubicBezTo>
                      <a:pt x="679" y="1"/>
                      <a:pt x="1" y="1018"/>
                      <a:pt x="1462" y="2767"/>
                    </a:cubicBezTo>
                    <a:cubicBezTo>
                      <a:pt x="1462" y="2767"/>
                      <a:pt x="1879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 rot="-10163771" flipH="1">
                <a:off x="700474" y="4720361"/>
                <a:ext cx="80324" cy="5671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309" extrusionOk="0">
                    <a:moveTo>
                      <a:pt x="230" y="0"/>
                    </a:moveTo>
                    <a:cubicBezTo>
                      <a:pt x="154" y="0"/>
                      <a:pt x="78" y="10"/>
                      <a:pt x="0" y="30"/>
                    </a:cubicBezTo>
                    <a:cubicBezTo>
                      <a:pt x="0" y="30"/>
                      <a:pt x="105" y="970"/>
                      <a:pt x="1853" y="1309"/>
                    </a:cubicBezTo>
                    <a:cubicBezTo>
                      <a:pt x="1853" y="1309"/>
                      <a:pt x="112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 rot="-10163771" flipH="1">
                <a:off x="1384034" y="4538900"/>
                <a:ext cx="64511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193" extrusionOk="0">
                    <a:moveTo>
                      <a:pt x="601" y="1"/>
                    </a:moveTo>
                    <a:cubicBezTo>
                      <a:pt x="601" y="1"/>
                      <a:pt x="1" y="731"/>
                      <a:pt x="966" y="2193"/>
                    </a:cubicBezTo>
                    <a:cubicBezTo>
                      <a:pt x="966" y="2193"/>
                      <a:pt x="1488" y="496"/>
                      <a:pt x="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8"/>
              <p:cNvSpPr/>
              <p:nvPr/>
            </p:nvSpPr>
            <p:spPr>
              <a:xfrm rot="-10163771" flipH="1">
                <a:off x="2092675" y="4963600"/>
                <a:ext cx="7915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22" extrusionOk="0">
                    <a:moveTo>
                      <a:pt x="1670" y="0"/>
                    </a:moveTo>
                    <a:cubicBezTo>
                      <a:pt x="1370" y="0"/>
                      <a:pt x="685" y="147"/>
                      <a:pt x="1" y="1321"/>
                    </a:cubicBezTo>
                    <a:lnTo>
                      <a:pt x="1" y="1321"/>
                    </a:lnTo>
                    <a:cubicBezTo>
                      <a:pt x="34" y="1290"/>
                      <a:pt x="1749" y="999"/>
                      <a:pt x="1827" y="17"/>
                    </a:cubicBezTo>
                    <a:cubicBezTo>
                      <a:pt x="1827" y="17"/>
                      <a:pt x="1770" y="0"/>
                      <a:pt x="1670" y="0"/>
                    </a:cubicBezTo>
                    <a:close/>
                    <a:moveTo>
                      <a:pt x="1" y="1321"/>
                    </a:moveTo>
                    <a:cubicBezTo>
                      <a:pt x="0" y="1321"/>
                      <a:pt x="0" y="1321"/>
                      <a:pt x="0" y="1321"/>
                    </a:cubicBezTo>
                    <a:cubicBezTo>
                      <a:pt x="0" y="1321"/>
                      <a:pt x="0" y="1321"/>
                      <a:pt x="1" y="13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 rot="-10163771" flipH="1">
                <a:off x="639724" y="4685994"/>
                <a:ext cx="64467" cy="97264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5" extrusionOk="0">
                    <a:moveTo>
                      <a:pt x="705" y="0"/>
                    </a:moveTo>
                    <a:cubicBezTo>
                      <a:pt x="705" y="1"/>
                      <a:pt x="0" y="653"/>
                      <a:pt x="783" y="2245"/>
                    </a:cubicBezTo>
                    <a:cubicBezTo>
                      <a:pt x="783" y="2245"/>
                      <a:pt x="1487" y="627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 rot="-10163771" flipH="1">
                <a:off x="1311106" y="4530866"/>
                <a:ext cx="79155" cy="56192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297" extrusionOk="0">
                    <a:moveTo>
                      <a:pt x="1666" y="1"/>
                    </a:moveTo>
                    <a:cubicBezTo>
                      <a:pt x="1364" y="1"/>
                      <a:pt x="682" y="146"/>
                      <a:pt x="0" y="1296"/>
                    </a:cubicBezTo>
                    <a:cubicBezTo>
                      <a:pt x="0" y="1296"/>
                      <a:pt x="1749" y="1035"/>
                      <a:pt x="1827" y="18"/>
                    </a:cubicBezTo>
                    <a:cubicBezTo>
                      <a:pt x="1827" y="18"/>
                      <a:pt x="1768" y="1"/>
                      <a:pt x="1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 rot="-10163771" flipH="1">
                <a:off x="1688940" y="4575813"/>
                <a:ext cx="80324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767" extrusionOk="0">
                    <a:moveTo>
                      <a:pt x="679" y="0"/>
                    </a:moveTo>
                    <a:cubicBezTo>
                      <a:pt x="679" y="0"/>
                      <a:pt x="1" y="1018"/>
                      <a:pt x="1462" y="2766"/>
                    </a:cubicBezTo>
                    <a:cubicBezTo>
                      <a:pt x="1462" y="2766"/>
                      <a:pt x="1854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 rot="-10163771" flipH="1">
                <a:off x="1870916" y="4880392"/>
                <a:ext cx="8201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2845" extrusionOk="0">
                    <a:moveTo>
                      <a:pt x="1018" y="0"/>
                    </a:moveTo>
                    <a:cubicBezTo>
                      <a:pt x="1017" y="1"/>
                      <a:pt x="0" y="653"/>
                      <a:pt x="704" y="2844"/>
                    </a:cubicBezTo>
                    <a:lnTo>
                      <a:pt x="704" y="2844"/>
                    </a:lnTo>
                    <a:cubicBezTo>
                      <a:pt x="713" y="2791"/>
                      <a:pt x="1892" y="927"/>
                      <a:pt x="1018" y="0"/>
                    </a:cubicBezTo>
                    <a:close/>
                    <a:moveTo>
                      <a:pt x="704" y="2844"/>
                    </a:moveTo>
                    <a:cubicBezTo>
                      <a:pt x="704" y="2845"/>
                      <a:pt x="704" y="2845"/>
                      <a:pt x="704" y="2845"/>
                    </a:cubicBezTo>
                    <a:cubicBezTo>
                      <a:pt x="704" y="2845"/>
                      <a:pt x="704" y="2844"/>
                      <a:pt x="704" y="28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 rot="-10163771" flipH="1">
                <a:off x="2737766" y="4957899"/>
                <a:ext cx="88209" cy="9613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19" extrusionOk="0">
                    <a:moveTo>
                      <a:pt x="235" y="1"/>
                    </a:moveTo>
                    <a:cubicBezTo>
                      <a:pt x="235" y="1"/>
                      <a:pt x="0" y="1201"/>
                      <a:pt x="2035" y="2219"/>
                    </a:cubicBezTo>
                    <a:cubicBezTo>
                      <a:pt x="2035" y="2219"/>
                      <a:pt x="1540" y="27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 rot="-10163771" flipH="1">
                <a:off x="3167154" y="4785130"/>
                <a:ext cx="53203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993" y="0"/>
                    </a:moveTo>
                    <a:cubicBezTo>
                      <a:pt x="992" y="0"/>
                      <a:pt x="236" y="105"/>
                      <a:pt x="1" y="1514"/>
                    </a:cubicBezTo>
                    <a:cubicBezTo>
                      <a:pt x="27" y="1488"/>
                      <a:pt x="1227" y="757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 rot="-10163771" flipH="1">
                <a:off x="3148083" y="4976888"/>
                <a:ext cx="82577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819" extrusionOk="0">
                    <a:moveTo>
                      <a:pt x="1045" y="0"/>
                    </a:moveTo>
                    <a:cubicBezTo>
                      <a:pt x="1044" y="1"/>
                      <a:pt x="1" y="653"/>
                      <a:pt x="627" y="2819"/>
                    </a:cubicBezTo>
                    <a:cubicBezTo>
                      <a:pt x="627" y="2819"/>
                      <a:pt x="1906" y="966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 rot="-10163771" flipH="1">
                <a:off x="1295436" y="4761071"/>
                <a:ext cx="81407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767" extrusionOk="0">
                    <a:moveTo>
                      <a:pt x="705" y="1"/>
                    </a:moveTo>
                    <a:lnTo>
                      <a:pt x="705" y="1"/>
                    </a:lnTo>
                    <a:cubicBezTo>
                      <a:pt x="705" y="1"/>
                      <a:pt x="0" y="992"/>
                      <a:pt x="1409" y="2767"/>
                    </a:cubicBezTo>
                    <a:cubicBezTo>
                      <a:pt x="1409" y="2767"/>
                      <a:pt x="1879" y="549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 rot="-10163771" flipH="1">
                <a:off x="1715055" y="4927061"/>
                <a:ext cx="122176" cy="39339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908" extrusionOk="0">
                    <a:moveTo>
                      <a:pt x="1976" y="0"/>
                    </a:moveTo>
                    <a:cubicBezTo>
                      <a:pt x="1513" y="0"/>
                      <a:pt x="857" y="158"/>
                      <a:pt x="1" y="733"/>
                    </a:cubicBezTo>
                    <a:cubicBezTo>
                      <a:pt x="1" y="733"/>
                      <a:pt x="611" y="907"/>
                      <a:pt x="1279" y="907"/>
                    </a:cubicBezTo>
                    <a:cubicBezTo>
                      <a:pt x="1878" y="907"/>
                      <a:pt x="2523" y="768"/>
                      <a:pt x="2819" y="237"/>
                    </a:cubicBezTo>
                    <a:cubicBezTo>
                      <a:pt x="2819" y="237"/>
                      <a:pt x="2542" y="0"/>
                      <a:pt x="1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 rot="-10163771" flipH="1">
                <a:off x="1993247" y="4473036"/>
                <a:ext cx="81451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19" extrusionOk="0">
                    <a:moveTo>
                      <a:pt x="1044" y="0"/>
                    </a:moveTo>
                    <a:cubicBezTo>
                      <a:pt x="1044" y="0"/>
                      <a:pt x="1" y="601"/>
                      <a:pt x="549" y="2819"/>
                    </a:cubicBezTo>
                    <a:cubicBezTo>
                      <a:pt x="549" y="2819"/>
                      <a:pt x="1880" y="992"/>
                      <a:pt x="10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 rot="-10163771" flipH="1">
                <a:off x="2346243" y="4811692"/>
                <a:ext cx="81451" cy="12217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20" extrusionOk="0">
                    <a:moveTo>
                      <a:pt x="1044" y="1"/>
                    </a:moveTo>
                    <a:cubicBezTo>
                      <a:pt x="1044" y="1"/>
                      <a:pt x="0" y="601"/>
                      <a:pt x="548" y="2819"/>
                    </a:cubicBezTo>
                    <a:cubicBezTo>
                      <a:pt x="548" y="2819"/>
                      <a:pt x="1879" y="966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 rot="-10163771" flipH="1">
                <a:off x="287516" y="4454253"/>
                <a:ext cx="87083" cy="9839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271" extrusionOk="0">
                    <a:moveTo>
                      <a:pt x="261" y="0"/>
                    </a:moveTo>
                    <a:lnTo>
                      <a:pt x="261" y="0"/>
                    </a:lnTo>
                    <a:cubicBezTo>
                      <a:pt x="261" y="0"/>
                      <a:pt x="0" y="1175"/>
                      <a:pt x="2009" y="2271"/>
                    </a:cubicBezTo>
                    <a:cubicBezTo>
                      <a:pt x="2009" y="2271"/>
                      <a:pt x="1540" y="53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 rot="-10163771" flipH="1">
                <a:off x="363363" y="4547121"/>
                <a:ext cx="12213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909" extrusionOk="0">
                    <a:moveTo>
                      <a:pt x="1530" y="0"/>
                    </a:moveTo>
                    <a:cubicBezTo>
                      <a:pt x="382" y="0"/>
                      <a:pt x="0" y="595"/>
                      <a:pt x="0" y="595"/>
                    </a:cubicBezTo>
                    <a:cubicBezTo>
                      <a:pt x="242" y="824"/>
                      <a:pt x="547" y="909"/>
                      <a:pt x="865" y="909"/>
                    </a:cubicBezTo>
                    <a:cubicBezTo>
                      <a:pt x="1783" y="909"/>
                      <a:pt x="2819" y="204"/>
                      <a:pt x="2819" y="204"/>
                    </a:cubicBezTo>
                    <a:cubicBezTo>
                      <a:pt x="2309" y="56"/>
                      <a:pt x="1883" y="0"/>
                      <a:pt x="15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 rot="-10163771" flipH="1">
                <a:off x="1362775" y="4822453"/>
                <a:ext cx="119923" cy="42718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86" extrusionOk="0">
                    <a:moveTo>
                      <a:pt x="706" y="0"/>
                    </a:moveTo>
                    <a:cubicBezTo>
                      <a:pt x="244" y="0"/>
                      <a:pt x="1" y="173"/>
                      <a:pt x="1" y="173"/>
                    </a:cubicBezTo>
                    <a:cubicBezTo>
                      <a:pt x="313" y="842"/>
                      <a:pt x="1167" y="986"/>
                      <a:pt x="1844" y="986"/>
                    </a:cubicBezTo>
                    <a:cubicBezTo>
                      <a:pt x="2356" y="986"/>
                      <a:pt x="2767" y="904"/>
                      <a:pt x="2767" y="904"/>
                    </a:cubicBezTo>
                    <a:cubicBezTo>
                      <a:pt x="1872" y="180"/>
                      <a:pt x="1176" y="0"/>
                      <a:pt x="7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 rot="-10163771" flipH="1">
                <a:off x="2787893" y="5049262"/>
                <a:ext cx="113078" cy="5593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291" extrusionOk="0">
                    <a:moveTo>
                      <a:pt x="2610" y="1"/>
                    </a:moveTo>
                    <a:cubicBezTo>
                      <a:pt x="313" y="1"/>
                      <a:pt x="0" y="1175"/>
                      <a:pt x="0" y="1175"/>
                    </a:cubicBezTo>
                    <a:cubicBezTo>
                      <a:pt x="162" y="1256"/>
                      <a:pt x="330" y="1291"/>
                      <a:pt x="500" y="1291"/>
                    </a:cubicBezTo>
                    <a:cubicBezTo>
                      <a:pt x="1532" y="1291"/>
                      <a:pt x="2610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 rot="-10163771" flipH="1">
                <a:off x="3252661" y="4897828"/>
                <a:ext cx="88253" cy="9730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46" extrusionOk="0">
                    <a:moveTo>
                      <a:pt x="262" y="1"/>
                    </a:moveTo>
                    <a:lnTo>
                      <a:pt x="262" y="1"/>
                    </a:lnTo>
                    <a:cubicBezTo>
                      <a:pt x="1" y="1253"/>
                      <a:pt x="2036" y="2245"/>
                      <a:pt x="2036" y="2245"/>
                    </a:cubicBezTo>
                    <a:cubicBezTo>
                      <a:pt x="1462" y="27"/>
                      <a:pt x="262" y="1"/>
                      <a:pt x="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 rot="-10163771" flipH="1">
                <a:off x="1945277" y="4629391"/>
                <a:ext cx="11988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991" extrusionOk="0">
                    <a:moveTo>
                      <a:pt x="679" y="1"/>
                    </a:moveTo>
                    <a:cubicBezTo>
                      <a:pt x="235" y="1"/>
                      <a:pt x="0" y="161"/>
                      <a:pt x="0" y="161"/>
                    </a:cubicBezTo>
                    <a:cubicBezTo>
                      <a:pt x="321" y="847"/>
                      <a:pt x="1211" y="990"/>
                      <a:pt x="1896" y="990"/>
                    </a:cubicBezTo>
                    <a:cubicBezTo>
                      <a:pt x="2384" y="990"/>
                      <a:pt x="2767" y="918"/>
                      <a:pt x="2767" y="918"/>
                    </a:cubicBezTo>
                    <a:cubicBezTo>
                      <a:pt x="1854" y="180"/>
                      <a:pt x="1149" y="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 rot="-10163771" flipH="1">
                <a:off x="2317405" y="4958597"/>
                <a:ext cx="132314" cy="42762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987" extrusionOk="0">
                    <a:moveTo>
                      <a:pt x="847" y="1"/>
                    </a:moveTo>
                    <a:cubicBezTo>
                      <a:pt x="314" y="1"/>
                      <a:pt x="1" y="174"/>
                      <a:pt x="1" y="174"/>
                    </a:cubicBezTo>
                    <a:cubicBezTo>
                      <a:pt x="313" y="843"/>
                      <a:pt x="1251" y="987"/>
                      <a:pt x="2006" y="987"/>
                    </a:cubicBezTo>
                    <a:cubicBezTo>
                      <a:pt x="2577" y="987"/>
                      <a:pt x="3043" y="904"/>
                      <a:pt x="3054" y="904"/>
                    </a:cubicBezTo>
                    <a:cubicBezTo>
                      <a:pt x="2158" y="180"/>
                      <a:pt x="1389" y="1"/>
                      <a:pt x="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 rot="-10163771" flipH="1">
                <a:off x="2640912" y="4903340"/>
                <a:ext cx="56539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011" fill="none" extrusionOk="0">
                    <a:moveTo>
                      <a:pt x="444" y="0"/>
                    </a:moveTo>
                    <a:cubicBezTo>
                      <a:pt x="444" y="0"/>
                      <a:pt x="1305" y="2193"/>
                      <a:pt x="0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 rot="-10163771" flipH="1">
                <a:off x="2645753" y="4814905"/>
                <a:ext cx="93885" cy="124386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679" y="0"/>
                    </a:moveTo>
                    <a:lnTo>
                      <a:pt x="679" y="0"/>
                    </a:lnTo>
                    <a:cubicBezTo>
                      <a:pt x="679" y="0"/>
                      <a:pt x="0" y="1227"/>
                      <a:pt x="2114" y="2871"/>
                    </a:cubicBezTo>
                    <a:cubicBezTo>
                      <a:pt x="2114" y="2844"/>
                      <a:pt x="2166" y="313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 rot="-10163771" flipH="1">
                <a:off x="2545091" y="4862175"/>
                <a:ext cx="130061" cy="64164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571" y="0"/>
                    </a:moveTo>
                    <a:cubicBezTo>
                      <a:pt x="2074" y="0"/>
                      <a:pt x="1171" y="226"/>
                      <a:pt x="0" y="1480"/>
                    </a:cubicBezTo>
                    <a:cubicBezTo>
                      <a:pt x="0" y="1480"/>
                      <a:pt x="12" y="1481"/>
                      <a:pt x="33" y="1481"/>
                    </a:cubicBezTo>
                    <a:cubicBezTo>
                      <a:pt x="332" y="1481"/>
                      <a:pt x="2587" y="1435"/>
                      <a:pt x="3001" y="71"/>
                    </a:cubicBezTo>
                    <a:cubicBezTo>
                      <a:pt x="3001" y="71"/>
                      <a:pt x="2850" y="0"/>
                      <a:pt x="2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 rot="-10163771" flipH="1">
                <a:off x="1502975" y="4499107"/>
                <a:ext cx="92759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4542" fill="none" extrusionOk="0">
                    <a:moveTo>
                      <a:pt x="1" y="0"/>
                    </a:moveTo>
                    <a:cubicBezTo>
                      <a:pt x="1" y="0"/>
                      <a:pt x="1854" y="1436"/>
                      <a:pt x="2141" y="454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 rot="-10163771" flipH="1">
                <a:off x="1601215" y="4507788"/>
                <a:ext cx="87083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68" extrusionOk="0">
                    <a:moveTo>
                      <a:pt x="244" y="0"/>
                    </a:moveTo>
                    <a:cubicBezTo>
                      <a:pt x="164" y="0"/>
                      <a:pt x="82" y="10"/>
                      <a:pt x="0" y="32"/>
                    </a:cubicBezTo>
                    <a:cubicBezTo>
                      <a:pt x="0" y="32"/>
                      <a:pt x="78" y="1076"/>
                      <a:pt x="2009" y="1468"/>
                    </a:cubicBezTo>
                    <a:cubicBezTo>
                      <a:pt x="2009" y="1468"/>
                      <a:pt x="1209" y="0"/>
                      <a:pt x="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 rot="-10163771" flipH="1">
                <a:off x="1536127" y="4488128"/>
                <a:ext cx="80324" cy="7248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673" extrusionOk="0">
                    <a:moveTo>
                      <a:pt x="1754" y="0"/>
                    </a:moveTo>
                    <a:cubicBezTo>
                      <a:pt x="1541" y="0"/>
                      <a:pt x="661" y="100"/>
                      <a:pt x="0" y="1672"/>
                    </a:cubicBezTo>
                    <a:cubicBezTo>
                      <a:pt x="0" y="1672"/>
                      <a:pt x="1853" y="1124"/>
                      <a:pt x="1801" y="2"/>
                    </a:cubicBezTo>
                    <a:cubicBezTo>
                      <a:pt x="1801" y="2"/>
                      <a:pt x="1784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 rot="-10163771" flipH="1">
                <a:off x="561952" y="4521892"/>
                <a:ext cx="88209" cy="23859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5507" fill="none" extrusionOk="0">
                    <a:moveTo>
                      <a:pt x="339" y="0"/>
                    </a:moveTo>
                    <a:cubicBezTo>
                      <a:pt x="339" y="0"/>
                      <a:pt x="0" y="3080"/>
                      <a:pt x="2036" y="5506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 rot="-10163771" flipH="1">
                <a:off x="623112" y="4563229"/>
                <a:ext cx="96138" cy="3158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729" extrusionOk="0">
                    <a:moveTo>
                      <a:pt x="652" y="1"/>
                    </a:moveTo>
                    <a:cubicBezTo>
                      <a:pt x="414" y="1"/>
                      <a:pt x="186" y="64"/>
                      <a:pt x="0" y="230"/>
                    </a:cubicBezTo>
                    <a:cubicBezTo>
                      <a:pt x="0" y="230"/>
                      <a:pt x="306" y="728"/>
                      <a:pt x="1270" y="728"/>
                    </a:cubicBezTo>
                    <a:cubicBezTo>
                      <a:pt x="1534" y="728"/>
                      <a:pt x="1848" y="691"/>
                      <a:pt x="2218" y="595"/>
                    </a:cubicBezTo>
                    <a:cubicBezTo>
                      <a:pt x="2218" y="595"/>
                      <a:pt x="1386" y="1"/>
                      <a:pt x="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 rot="-10163771" flipH="1">
                <a:off x="596951" y="4492630"/>
                <a:ext cx="63341" cy="9275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141" extrusionOk="0">
                    <a:moveTo>
                      <a:pt x="862" y="0"/>
                    </a:moveTo>
                    <a:cubicBezTo>
                      <a:pt x="862" y="0"/>
                      <a:pt x="0" y="392"/>
                      <a:pt x="287" y="2140"/>
                    </a:cubicBezTo>
                    <a:cubicBezTo>
                      <a:pt x="287" y="2140"/>
                      <a:pt x="1462" y="809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 rot="-10163771" flipH="1">
                <a:off x="937700" y="4526981"/>
                <a:ext cx="56582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0"/>
                    </a:moveTo>
                    <a:cubicBezTo>
                      <a:pt x="888" y="0"/>
                      <a:pt x="0" y="2192"/>
                      <a:pt x="1305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 rot="-10163771" flipH="1">
                <a:off x="985712" y="4541456"/>
                <a:ext cx="113078" cy="36913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852" extrusionOk="0">
                    <a:moveTo>
                      <a:pt x="779" y="0"/>
                    </a:moveTo>
                    <a:cubicBezTo>
                      <a:pt x="497" y="0"/>
                      <a:pt x="225" y="73"/>
                      <a:pt x="0" y="265"/>
                    </a:cubicBezTo>
                    <a:cubicBezTo>
                      <a:pt x="0" y="265"/>
                      <a:pt x="364" y="851"/>
                      <a:pt x="1475" y="851"/>
                    </a:cubicBezTo>
                    <a:cubicBezTo>
                      <a:pt x="1790" y="851"/>
                      <a:pt x="2166" y="804"/>
                      <a:pt x="2610" y="683"/>
                    </a:cubicBezTo>
                    <a:cubicBezTo>
                      <a:pt x="2610" y="683"/>
                      <a:pt x="1645" y="0"/>
                      <a:pt x="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 rot="-10163771" flipH="1">
                <a:off x="939909" y="4455566"/>
                <a:ext cx="84830" cy="11762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715" extrusionOk="0">
                    <a:moveTo>
                      <a:pt x="1436" y="1"/>
                    </a:moveTo>
                    <a:lnTo>
                      <a:pt x="1436" y="1"/>
                    </a:lnTo>
                    <a:cubicBezTo>
                      <a:pt x="1436" y="1"/>
                      <a:pt x="157" y="288"/>
                      <a:pt x="1" y="2715"/>
                    </a:cubicBezTo>
                    <a:cubicBezTo>
                      <a:pt x="1" y="2715"/>
                      <a:pt x="1958" y="1280"/>
                      <a:pt x="1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 rot="-10163771" flipH="1">
                <a:off x="3036597" y="4690613"/>
                <a:ext cx="39642" cy="222776"/>
              </a:xfrm>
              <a:custGeom>
                <a:avLst/>
                <a:gdLst/>
                <a:ahLst/>
                <a:cxnLst/>
                <a:rect l="l" t="t" r="r" b="b"/>
                <a:pathLst>
                  <a:path w="915" h="5142" fill="none" extrusionOk="0">
                    <a:moveTo>
                      <a:pt x="1" y="1"/>
                    </a:moveTo>
                    <a:cubicBezTo>
                      <a:pt x="1" y="1749"/>
                      <a:pt x="314" y="3498"/>
                      <a:pt x="914" y="514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 rot="-10163771" flipH="1">
                <a:off x="3065582" y="4730586"/>
                <a:ext cx="71269" cy="3292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335" y="1"/>
                    </a:moveTo>
                    <a:cubicBezTo>
                      <a:pt x="222" y="1"/>
                      <a:pt x="109" y="24"/>
                      <a:pt x="0" y="78"/>
                    </a:cubicBezTo>
                    <a:cubicBezTo>
                      <a:pt x="0" y="78"/>
                      <a:pt x="219" y="760"/>
                      <a:pt x="1503" y="760"/>
                    </a:cubicBezTo>
                    <a:cubicBezTo>
                      <a:pt x="1549" y="760"/>
                      <a:pt x="1596" y="759"/>
                      <a:pt x="1644" y="757"/>
                    </a:cubicBezTo>
                    <a:cubicBezTo>
                      <a:pt x="1644" y="757"/>
                      <a:pt x="983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 rot="-10163771" flipH="1">
                <a:off x="3029942" y="4687925"/>
                <a:ext cx="50950" cy="6672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540" extrusionOk="0">
                    <a:moveTo>
                      <a:pt x="888" y="0"/>
                    </a:moveTo>
                    <a:cubicBezTo>
                      <a:pt x="888" y="0"/>
                      <a:pt x="158" y="131"/>
                      <a:pt x="1" y="1540"/>
                    </a:cubicBezTo>
                    <a:cubicBezTo>
                      <a:pt x="1" y="1540"/>
                      <a:pt x="1175" y="757"/>
                      <a:pt x="8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 rot="-10163771" flipH="1">
                <a:off x="345980" y="4207187"/>
                <a:ext cx="213722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3498" fill="none" extrusionOk="0">
                    <a:moveTo>
                      <a:pt x="0" y="0"/>
                    </a:moveTo>
                    <a:cubicBezTo>
                      <a:pt x="0" y="0"/>
                      <a:pt x="1879" y="2610"/>
                      <a:pt x="4933" y="3497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 rot="-10163771" flipH="1">
                <a:off x="480558" y="4152630"/>
                <a:ext cx="66764" cy="99517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297" extrusionOk="0">
                    <a:moveTo>
                      <a:pt x="627" y="0"/>
                    </a:moveTo>
                    <a:cubicBezTo>
                      <a:pt x="627" y="0"/>
                      <a:pt x="1" y="757"/>
                      <a:pt x="1044" y="2297"/>
                    </a:cubicBezTo>
                    <a:cubicBezTo>
                      <a:pt x="1044" y="2297"/>
                      <a:pt x="1540" y="522"/>
                      <a:pt x="6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 rot="-10163771" flipH="1">
                <a:off x="500065" y="4245184"/>
                <a:ext cx="93885" cy="4050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935" extrusionOk="0">
                    <a:moveTo>
                      <a:pt x="1896" y="0"/>
                    </a:moveTo>
                    <a:cubicBezTo>
                      <a:pt x="1375" y="0"/>
                      <a:pt x="258" y="91"/>
                      <a:pt x="0" y="844"/>
                    </a:cubicBezTo>
                    <a:cubicBezTo>
                      <a:pt x="0" y="844"/>
                      <a:pt x="157" y="935"/>
                      <a:pt x="439" y="935"/>
                    </a:cubicBezTo>
                    <a:cubicBezTo>
                      <a:pt x="816" y="935"/>
                      <a:pt x="1418" y="772"/>
                      <a:pt x="2166" y="9"/>
                    </a:cubicBezTo>
                    <a:cubicBezTo>
                      <a:pt x="2166" y="9"/>
                      <a:pt x="2061" y="0"/>
                      <a:pt x="1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 rot="-10163771" flipH="1">
                <a:off x="2238392" y="4626162"/>
                <a:ext cx="56582" cy="15605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602" fill="none" extrusionOk="0">
                    <a:moveTo>
                      <a:pt x="549" y="0"/>
                    </a:moveTo>
                    <a:cubicBezTo>
                      <a:pt x="549" y="0"/>
                      <a:pt x="1306" y="1540"/>
                      <a:pt x="1" y="360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 rot="-10163771" flipH="1">
                <a:off x="2236026" y="4566915"/>
                <a:ext cx="61088" cy="91632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115" extrusionOk="0">
                    <a:moveTo>
                      <a:pt x="653" y="1"/>
                    </a:moveTo>
                    <a:cubicBezTo>
                      <a:pt x="0" y="705"/>
                      <a:pt x="940" y="2115"/>
                      <a:pt x="940" y="2115"/>
                    </a:cubicBezTo>
                    <a:cubicBezTo>
                      <a:pt x="1409" y="471"/>
                      <a:pt x="653" y="1"/>
                      <a:pt x="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 rot="-10163771" flipH="1">
                <a:off x="2174966" y="4617975"/>
                <a:ext cx="91632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96" extrusionOk="0">
                    <a:moveTo>
                      <a:pt x="1503" y="0"/>
                    </a:moveTo>
                    <a:cubicBezTo>
                      <a:pt x="799" y="0"/>
                      <a:pt x="0" y="573"/>
                      <a:pt x="0" y="573"/>
                    </a:cubicBezTo>
                    <a:cubicBezTo>
                      <a:pt x="352" y="661"/>
                      <a:pt x="649" y="696"/>
                      <a:pt x="899" y="696"/>
                    </a:cubicBezTo>
                    <a:cubicBezTo>
                      <a:pt x="1838" y="696"/>
                      <a:pt x="2114" y="208"/>
                      <a:pt x="2114" y="208"/>
                    </a:cubicBezTo>
                    <a:cubicBezTo>
                      <a:pt x="1939" y="57"/>
                      <a:pt x="1726" y="0"/>
                      <a:pt x="1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34" name="Google Shape;434;p8"/>
          <p:cNvSpPr/>
          <p:nvPr/>
        </p:nvSpPr>
        <p:spPr>
          <a:xfrm rot="10800000" flipH="1">
            <a:off x="5127068" y="3713960"/>
            <a:ext cx="7174057" cy="3144040"/>
          </a:xfrm>
          <a:custGeom>
            <a:avLst/>
            <a:gdLst/>
            <a:ahLst/>
            <a:cxnLst/>
            <a:rect l="l" t="t" r="r" b="b"/>
            <a:pathLst>
              <a:path w="105315" h="106662" extrusionOk="0">
                <a:moveTo>
                  <a:pt x="0" y="1"/>
                </a:moveTo>
                <a:cubicBezTo>
                  <a:pt x="4544" y="10315"/>
                  <a:pt x="19384" y="16775"/>
                  <a:pt x="37644" y="16775"/>
                </a:cubicBezTo>
                <a:cubicBezTo>
                  <a:pt x="44542" y="16775"/>
                  <a:pt x="51929" y="15853"/>
                  <a:pt x="59432" y="13868"/>
                </a:cubicBezTo>
                <a:cubicBezTo>
                  <a:pt x="64767" y="12459"/>
                  <a:pt x="69419" y="11817"/>
                  <a:pt x="73480" y="11817"/>
                </a:cubicBezTo>
                <a:cubicBezTo>
                  <a:pt x="96062" y="11817"/>
                  <a:pt x="100386" y="31669"/>
                  <a:pt x="102356" y="49871"/>
                </a:cubicBezTo>
                <a:cubicBezTo>
                  <a:pt x="104601" y="70738"/>
                  <a:pt x="86164" y="94115"/>
                  <a:pt x="105314" y="106662"/>
                </a:cubicBezTo>
                <a:lnTo>
                  <a:pt x="105314" y="1"/>
                </a:ln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8"/>
          <p:cNvSpPr/>
          <p:nvPr/>
        </p:nvSpPr>
        <p:spPr>
          <a:xfrm rot="-5129523" flipH="1">
            <a:off x="-611717" y="-695485"/>
            <a:ext cx="4172197" cy="3406637"/>
          </a:xfrm>
          <a:custGeom>
            <a:avLst/>
            <a:gdLst/>
            <a:ahLst/>
            <a:cxnLst/>
            <a:rect l="l" t="t" r="r" b="b"/>
            <a:pathLst>
              <a:path w="72872" h="49288" extrusionOk="0">
                <a:moveTo>
                  <a:pt x="56095" y="0"/>
                </a:moveTo>
                <a:cubicBezTo>
                  <a:pt x="38296" y="0"/>
                  <a:pt x="12204" y="1742"/>
                  <a:pt x="12204" y="1742"/>
                </a:cubicBezTo>
                <a:cubicBezTo>
                  <a:pt x="12204" y="1742"/>
                  <a:pt x="1" y="49287"/>
                  <a:pt x="12547" y="49287"/>
                </a:cubicBezTo>
                <a:cubicBezTo>
                  <a:pt x="36056" y="49287"/>
                  <a:pt x="16721" y="7368"/>
                  <a:pt x="45882" y="7368"/>
                </a:cubicBezTo>
                <a:cubicBezTo>
                  <a:pt x="49986" y="7368"/>
                  <a:pt x="58305" y="10631"/>
                  <a:pt x="64529" y="10631"/>
                </a:cubicBezTo>
                <a:cubicBezTo>
                  <a:pt x="69321" y="10631"/>
                  <a:pt x="72871" y="8696"/>
                  <a:pt x="72297" y="1848"/>
                </a:cubicBezTo>
                <a:cubicBezTo>
                  <a:pt x="72180" y="459"/>
                  <a:pt x="65230" y="0"/>
                  <a:pt x="56095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8"/>
          <p:cNvSpPr txBox="1">
            <a:spLocks noGrp="1"/>
          </p:cNvSpPr>
          <p:nvPr>
            <p:ph type="title"/>
          </p:nvPr>
        </p:nvSpPr>
        <p:spPr>
          <a:xfrm>
            <a:off x="3048801" y="1830000"/>
            <a:ext cx="6094400" cy="31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93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0349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0"/>
          <p:cNvSpPr/>
          <p:nvPr/>
        </p:nvSpPr>
        <p:spPr>
          <a:xfrm>
            <a:off x="-279400" y="0"/>
            <a:ext cx="13607400" cy="14986011"/>
          </a:xfrm>
          <a:custGeom>
            <a:avLst/>
            <a:gdLst/>
            <a:ahLst/>
            <a:cxnLst/>
            <a:rect l="l" t="t" r="r" b="b"/>
            <a:pathLst>
              <a:path w="105315" h="106662" extrusionOk="0">
                <a:moveTo>
                  <a:pt x="0" y="1"/>
                </a:moveTo>
                <a:cubicBezTo>
                  <a:pt x="4544" y="10315"/>
                  <a:pt x="19384" y="16775"/>
                  <a:pt x="37644" y="16775"/>
                </a:cubicBezTo>
                <a:cubicBezTo>
                  <a:pt x="44542" y="16775"/>
                  <a:pt x="51929" y="15853"/>
                  <a:pt x="59432" y="13868"/>
                </a:cubicBezTo>
                <a:cubicBezTo>
                  <a:pt x="64767" y="12459"/>
                  <a:pt x="69419" y="11817"/>
                  <a:pt x="73480" y="11817"/>
                </a:cubicBezTo>
                <a:cubicBezTo>
                  <a:pt x="96062" y="11817"/>
                  <a:pt x="100386" y="31669"/>
                  <a:pt x="102356" y="49871"/>
                </a:cubicBezTo>
                <a:cubicBezTo>
                  <a:pt x="104601" y="70738"/>
                  <a:pt x="86164" y="94115"/>
                  <a:pt x="105314" y="106662"/>
                </a:cubicBezTo>
                <a:lnTo>
                  <a:pt x="105314" y="1"/>
                </a:lnTo>
                <a:close/>
              </a:path>
            </a:pathLst>
          </a:custGeom>
          <a:solidFill>
            <a:schemeClr val="accent1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0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0"/>
          <p:cNvSpPr/>
          <p:nvPr/>
        </p:nvSpPr>
        <p:spPr>
          <a:xfrm rot="-337">
            <a:off x="-760271" y="5250663"/>
            <a:ext cx="5941981" cy="1788012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170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oogle Shape;1054;p23"/>
          <p:cNvGrpSpPr/>
          <p:nvPr/>
        </p:nvGrpSpPr>
        <p:grpSpPr>
          <a:xfrm rot="10800000">
            <a:off x="7566792" y="-982344"/>
            <a:ext cx="5243097" cy="2408387"/>
            <a:chOff x="-247941" y="3878924"/>
            <a:chExt cx="3932716" cy="1806470"/>
          </a:xfrm>
        </p:grpSpPr>
        <p:grpSp>
          <p:nvGrpSpPr>
            <p:cNvPr id="1055" name="Google Shape;1055;p23"/>
            <p:cNvGrpSpPr/>
            <p:nvPr/>
          </p:nvGrpSpPr>
          <p:grpSpPr>
            <a:xfrm>
              <a:off x="501506" y="4145578"/>
              <a:ext cx="2653767" cy="794294"/>
              <a:chOff x="501506" y="4145578"/>
              <a:chExt cx="2653767" cy="794294"/>
            </a:xfrm>
          </p:grpSpPr>
          <p:sp>
            <p:nvSpPr>
              <p:cNvPr id="1056" name="Google Shape;1056;p23"/>
              <p:cNvSpPr/>
              <p:nvPr/>
            </p:nvSpPr>
            <p:spPr>
              <a:xfrm rot="-10163771" flipH="1">
                <a:off x="2559928" y="4746287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0" y="914"/>
                      <a:pt x="0" y="2062"/>
                    </a:cubicBezTo>
                    <a:cubicBezTo>
                      <a:pt x="0" y="3210"/>
                      <a:pt x="914" y="4124"/>
                      <a:pt x="2062" y="4124"/>
                    </a:cubicBezTo>
                    <a:cubicBezTo>
                      <a:pt x="3210" y="4124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23"/>
              <p:cNvSpPr/>
              <p:nvPr/>
            </p:nvSpPr>
            <p:spPr>
              <a:xfrm rot="-10163771" flipH="1">
                <a:off x="1546133" y="4401873"/>
                <a:ext cx="170743" cy="146481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381" extrusionOk="0">
                    <a:moveTo>
                      <a:pt x="1697" y="0"/>
                    </a:moveTo>
                    <a:cubicBezTo>
                      <a:pt x="757" y="0"/>
                      <a:pt x="0" y="757"/>
                      <a:pt x="0" y="1696"/>
                    </a:cubicBezTo>
                    <a:cubicBezTo>
                      <a:pt x="0" y="2707"/>
                      <a:pt x="844" y="3381"/>
                      <a:pt x="1721" y="3381"/>
                    </a:cubicBezTo>
                    <a:cubicBezTo>
                      <a:pt x="2134" y="3381"/>
                      <a:pt x="2554" y="3231"/>
                      <a:pt x="2897" y="2897"/>
                    </a:cubicBezTo>
                    <a:cubicBezTo>
                      <a:pt x="3941" y="1827"/>
                      <a:pt x="3184" y="0"/>
                      <a:pt x="1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23"/>
              <p:cNvSpPr/>
              <p:nvPr/>
            </p:nvSpPr>
            <p:spPr>
              <a:xfrm rot="-10163771" flipH="1">
                <a:off x="618566" y="4463447"/>
                <a:ext cx="12330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19" extrusionOk="0">
                    <a:moveTo>
                      <a:pt x="1436" y="0"/>
                    </a:moveTo>
                    <a:cubicBezTo>
                      <a:pt x="653" y="0"/>
                      <a:pt x="1" y="626"/>
                      <a:pt x="1" y="1409"/>
                    </a:cubicBezTo>
                    <a:cubicBezTo>
                      <a:pt x="1" y="2192"/>
                      <a:pt x="653" y="2818"/>
                      <a:pt x="1436" y="2818"/>
                    </a:cubicBezTo>
                    <a:cubicBezTo>
                      <a:pt x="2193" y="2818"/>
                      <a:pt x="2845" y="2192"/>
                      <a:pt x="2845" y="1409"/>
                    </a:cubicBezTo>
                    <a:cubicBezTo>
                      <a:pt x="2845" y="626"/>
                      <a:pt x="219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23"/>
              <p:cNvSpPr/>
              <p:nvPr/>
            </p:nvSpPr>
            <p:spPr>
              <a:xfrm rot="-10163771" flipH="1">
                <a:off x="958964" y="4389064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0" y="4123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23"/>
              <p:cNvSpPr/>
              <p:nvPr/>
            </p:nvSpPr>
            <p:spPr>
              <a:xfrm rot="-10163771" flipH="1">
                <a:off x="3038755" y="4641144"/>
                <a:ext cx="107446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06" extrusionOk="0">
                    <a:moveTo>
                      <a:pt x="1253" y="0"/>
                    </a:moveTo>
                    <a:cubicBezTo>
                      <a:pt x="548" y="0"/>
                      <a:pt x="0" y="548"/>
                      <a:pt x="0" y="1253"/>
                    </a:cubicBezTo>
                    <a:cubicBezTo>
                      <a:pt x="0" y="1931"/>
                      <a:pt x="548" y="2505"/>
                      <a:pt x="1253" y="2505"/>
                    </a:cubicBezTo>
                    <a:cubicBezTo>
                      <a:pt x="1931" y="2505"/>
                      <a:pt x="2479" y="1931"/>
                      <a:pt x="2479" y="1253"/>
                    </a:cubicBezTo>
                    <a:cubicBezTo>
                      <a:pt x="2479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23"/>
              <p:cNvSpPr/>
              <p:nvPr/>
            </p:nvSpPr>
            <p:spPr>
              <a:xfrm rot="-10163771" flipH="1">
                <a:off x="511700" y="4155773"/>
                <a:ext cx="12213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819" extrusionOk="0">
                    <a:moveTo>
                      <a:pt x="1409" y="0"/>
                    </a:moveTo>
                    <a:cubicBezTo>
                      <a:pt x="627" y="0"/>
                      <a:pt x="0" y="626"/>
                      <a:pt x="0" y="1409"/>
                    </a:cubicBezTo>
                    <a:cubicBezTo>
                      <a:pt x="0" y="2192"/>
                      <a:pt x="627" y="2818"/>
                      <a:pt x="1409" y="2818"/>
                    </a:cubicBezTo>
                    <a:cubicBezTo>
                      <a:pt x="2192" y="2818"/>
                      <a:pt x="2819" y="2192"/>
                      <a:pt x="2819" y="1409"/>
                    </a:cubicBezTo>
                    <a:cubicBezTo>
                      <a:pt x="2819" y="626"/>
                      <a:pt x="2192" y="0"/>
                      <a:pt x="1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23"/>
              <p:cNvSpPr/>
              <p:nvPr/>
            </p:nvSpPr>
            <p:spPr>
              <a:xfrm rot="-10163771" flipH="1">
                <a:off x="2180435" y="4538092"/>
                <a:ext cx="108572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506" extrusionOk="0">
                    <a:moveTo>
                      <a:pt x="1253" y="0"/>
                    </a:moveTo>
                    <a:cubicBezTo>
                      <a:pt x="574" y="0"/>
                      <a:pt x="0" y="548"/>
                      <a:pt x="0" y="1253"/>
                    </a:cubicBezTo>
                    <a:cubicBezTo>
                      <a:pt x="0" y="1931"/>
                      <a:pt x="574" y="2505"/>
                      <a:pt x="1253" y="2505"/>
                    </a:cubicBezTo>
                    <a:cubicBezTo>
                      <a:pt x="1931" y="2505"/>
                      <a:pt x="2505" y="1931"/>
                      <a:pt x="2505" y="1253"/>
                    </a:cubicBezTo>
                    <a:cubicBezTo>
                      <a:pt x="2505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63" name="Google Shape;1063;p23"/>
            <p:cNvGrpSpPr/>
            <p:nvPr/>
          </p:nvGrpSpPr>
          <p:grpSpPr>
            <a:xfrm>
              <a:off x="-247941" y="3878924"/>
              <a:ext cx="3932716" cy="1806470"/>
              <a:chOff x="-247941" y="3878924"/>
              <a:chExt cx="3932716" cy="1806470"/>
            </a:xfrm>
          </p:grpSpPr>
          <p:sp>
            <p:nvSpPr>
              <p:cNvPr id="1064" name="Google Shape;1064;p23"/>
              <p:cNvSpPr/>
              <p:nvPr/>
            </p:nvSpPr>
            <p:spPr>
              <a:xfrm rot="-10163771" flipH="1">
                <a:off x="-176482" y="4217982"/>
                <a:ext cx="3789798" cy="1128352"/>
              </a:xfrm>
              <a:custGeom>
                <a:avLst/>
                <a:gdLst/>
                <a:ahLst/>
                <a:cxnLst/>
                <a:rect l="l" t="t" r="r" b="b"/>
                <a:pathLst>
                  <a:path w="87474" h="26044" fill="none" extrusionOk="0">
                    <a:moveTo>
                      <a:pt x="87473" y="18058"/>
                    </a:moveTo>
                    <a:cubicBezTo>
                      <a:pt x="86299" y="16623"/>
                      <a:pt x="84942" y="15397"/>
                      <a:pt x="83428" y="14353"/>
                    </a:cubicBezTo>
                    <a:cubicBezTo>
                      <a:pt x="81210" y="12761"/>
                      <a:pt x="76748" y="9603"/>
                      <a:pt x="74295" y="12422"/>
                    </a:cubicBezTo>
                    <a:cubicBezTo>
                      <a:pt x="71529" y="15632"/>
                      <a:pt x="76409" y="20381"/>
                      <a:pt x="78862" y="16754"/>
                    </a:cubicBezTo>
                    <a:cubicBezTo>
                      <a:pt x="80166" y="14823"/>
                      <a:pt x="78679" y="11769"/>
                      <a:pt x="76748" y="10882"/>
                    </a:cubicBezTo>
                    <a:cubicBezTo>
                      <a:pt x="73408" y="9395"/>
                      <a:pt x="70407" y="13179"/>
                      <a:pt x="67327" y="10752"/>
                    </a:cubicBezTo>
                    <a:cubicBezTo>
                      <a:pt x="65292" y="9186"/>
                      <a:pt x="64326" y="5063"/>
                      <a:pt x="60986" y="6576"/>
                    </a:cubicBezTo>
                    <a:cubicBezTo>
                      <a:pt x="58194" y="7855"/>
                      <a:pt x="55871" y="11769"/>
                      <a:pt x="55741" y="14718"/>
                    </a:cubicBezTo>
                    <a:cubicBezTo>
                      <a:pt x="55584" y="18241"/>
                      <a:pt x="60595" y="18633"/>
                      <a:pt x="60360" y="14849"/>
                    </a:cubicBezTo>
                    <a:cubicBezTo>
                      <a:pt x="60099" y="10438"/>
                      <a:pt x="52531" y="7698"/>
                      <a:pt x="48904" y="8716"/>
                    </a:cubicBezTo>
                    <a:cubicBezTo>
                      <a:pt x="44467" y="9969"/>
                      <a:pt x="41492" y="16519"/>
                      <a:pt x="43215" y="20825"/>
                    </a:cubicBezTo>
                    <a:cubicBezTo>
                      <a:pt x="45302" y="26044"/>
                      <a:pt x="53418" y="23095"/>
                      <a:pt x="49347" y="17928"/>
                    </a:cubicBezTo>
                    <a:cubicBezTo>
                      <a:pt x="46999" y="14927"/>
                      <a:pt x="38987" y="11952"/>
                      <a:pt x="35882" y="15371"/>
                    </a:cubicBezTo>
                    <a:cubicBezTo>
                      <a:pt x="34760" y="16571"/>
                      <a:pt x="33977" y="19102"/>
                      <a:pt x="36430" y="18867"/>
                    </a:cubicBezTo>
                    <a:cubicBezTo>
                      <a:pt x="39640" y="18580"/>
                      <a:pt x="38048" y="13492"/>
                      <a:pt x="37239" y="11926"/>
                    </a:cubicBezTo>
                    <a:cubicBezTo>
                      <a:pt x="35282" y="8220"/>
                      <a:pt x="31054" y="6263"/>
                      <a:pt x="27401" y="9108"/>
                    </a:cubicBezTo>
                    <a:cubicBezTo>
                      <a:pt x="25444" y="10647"/>
                      <a:pt x="25548" y="14536"/>
                      <a:pt x="28575" y="12892"/>
                    </a:cubicBezTo>
                    <a:cubicBezTo>
                      <a:pt x="33455" y="10178"/>
                      <a:pt x="31446" y="4202"/>
                      <a:pt x="29227" y="861"/>
                    </a:cubicBezTo>
                    <a:cubicBezTo>
                      <a:pt x="28653" y="0"/>
                      <a:pt x="24374" y="261"/>
                      <a:pt x="23565" y="339"/>
                    </a:cubicBezTo>
                    <a:cubicBezTo>
                      <a:pt x="20198" y="705"/>
                      <a:pt x="17797" y="2218"/>
                      <a:pt x="17354" y="5741"/>
                    </a:cubicBezTo>
                    <a:cubicBezTo>
                      <a:pt x="17197" y="7098"/>
                      <a:pt x="16962" y="8847"/>
                      <a:pt x="17484" y="10151"/>
                    </a:cubicBezTo>
                    <a:cubicBezTo>
                      <a:pt x="18606" y="12996"/>
                      <a:pt x="23565" y="11300"/>
                      <a:pt x="19676" y="8560"/>
                    </a:cubicBezTo>
                    <a:cubicBezTo>
                      <a:pt x="17563" y="7046"/>
                      <a:pt x="14744" y="5767"/>
                      <a:pt x="12291" y="7359"/>
                    </a:cubicBezTo>
                    <a:cubicBezTo>
                      <a:pt x="10308" y="8664"/>
                      <a:pt x="9003" y="11300"/>
                      <a:pt x="8742" y="13570"/>
                    </a:cubicBezTo>
                    <a:cubicBezTo>
                      <a:pt x="8455" y="15866"/>
                      <a:pt x="11430" y="19233"/>
                      <a:pt x="13700" y="17432"/>
                    </a:cubicBezTo>
                    <a:cubicBezTo>
                      <a:pt x="16414" y="15266"/>
                      <a:pt x="12291" y="11952"/>
                      <a:pt x="9969" y="12213"/>
                    </a:cubicBezTo>
                    <a:cubicBezTo>
                      <a:pt x="7724" y="12474"/>
                      <a:pt x="4750" y="14301"/>
                      <a:pt x="3445" y="16023"/>
                    </a:cubicBezTo>
                    <a:cubicBezTo>
                      <a:pt x="1931" y="18085"/>
                      <a:pt x="705" y="21138"/>
                      <a:pt x="0" y="2359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23"/>
              <p:cNvSpPr/>
              <p:nvPr/>
            </p:nvSpPr>
            <p:spPr>
              <a:xfrm rot="-10163771" flipH="1">
                <a:off x="112948" y="4382720"/>
                <a:ext cx="105193" cy="681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357" y="0"/>
                    </a:moveTo>
                    <a:cubicBezTo>
                      <a:pt x="239" y="0"/>
                      <a:pt x="120" y="19"/>
                      <a:pt x="0" y="60"/>
                    </a:cubicBezTo>
                    <a:cubicBezTo>
                      <a:pt x="0" y="60"/>
                      <a:pt x="183" y="1260"/>
                      <a:pt x="2427" y="1573"/>
                    </a:cubicBezTo>
                    <a:cubicBezTo>
                      <a:pt x="2427" y="1573"/>
                      <a:pt x="1449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23"/>
              <p:cNvSpPr/>
              <p:nvPr/>
            </p:nvSpPr>
            <p:spPr>
              <a:xfrm rot="-10163771" flipH="1">
                <a:off x="1138012" y="4674085"/>
                <a:ext cx="81451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7" extrusionOk="0">
                    <a:moveTo>
                      <a:pt x="679" y="0"/>
                    </a:moveTo>
                    <a:cubicBezTo>
                      <a:pt x="679" y="1"/>
                      <a:pt x="1" y="1018"/>
                      <a:pt x="1462" y="2767"/>
                    </a:cubicBezTo>
                    <a:cubicBezTo>
                      <a:pt x="1462" y="2767"/>
                      <a:pt x="1879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23"/>
              <p:cNvSpPr/>
              <p:nvPr/>
            </p:nvSpPr>
            <p:spPr>
              <a:xfrm rot="-10163771" flipH="1">
                <a:off x="700474" y="4720361"/>
                <a:ext cx="80324" cy="5671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309" extrusionOk="0">
                    <a:moveTo>
                      <a:pt x="230" y="0"/>
                    </a:moveTo>
                    <a:cubicBezTo>
                      <a:pt x="154" y="0"/>
                      <a:pt x="78" y="10"/>
                      <a:pt x="0" y="30"/>
                    </a:cubicBezTo>
                    <a:cubicBezTo>
                      <a:pt x="0" y="30"/>
                      <a:pt x="105" y="970"/>
                      <a:pt x="1853" y="1309"/>
                    </a:cubicBezTo>
                    <a:cubicBezTo>
                      <a:pt x="1853" y="1309"/>
                      <a:pt x="112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8" name="Google Shape;1068;p23"/>
              <p:cNvSpPr/>
              <p:nvPr/>
            </p:nvSpPr>
            <p:spPr>
              <a:xfrm rot="-10163771" flipH="1">
                <a:off x="1384034" y="4538900"/>
                <a:ext cx="64511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193" extrusionOk="0">
                    <a:moveTo>
                      <a:pt x="601" y="1"/>
                    </a:moveTo>
                    <a:cubicBezTo>
                      <a:pt x="601" y="1"/>
                      <a:pt x="1" y="731"/>
                      <a:pt x="966" y="2193"/>
                    </a:cubicBezTo>
                    <a:cubicBezTo>
                      <a:pt x="966" y="2193"/>
                      <a:pt x="1488" y="496"/>
                      <a:pt x="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9" name="Google Shape;1069;p23"/>
              <p:cNvSpPr/>
              <p:nvPr/>
            </p:nvSpPr>
            <p:spPr>
              <a:xfrm rot="-10163771" flipH="1">
                <a:off x="2092675" y="4963600"/>
                <a:ext cx="7915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22" extrusionOk="0">
                    <a:moveTo>
                      <a:pt x="1670" y="0"/>
                    </a:moveTo>
                    <a:cubicBezTo>
                      <a:pt x="1370" y="0"/>
                      <a:pt x="685" y="147"/>
                      <a:pt x="1" y="1321"/>
                    </a:cubicBezTo>
                    <a:lnTo>
                      <a:pt x="1" y="1321"/>
                    </a:lnTo>
                    <a:cubicBezTo>
                      <a:pt x="34" y="1290"/>
                      <a:pt x="1749" y="999"/>
                      <a:pt x="1827" y="17"/>
                    </a:cubicBezTo>
                    <a:cubicBezTo>
                      <a:pt x="1827" y="17"/>
                      <a:pt x="1770" y="0"/>
                      <a:pt x="1670" y="0"/>
                    </a:cubicBezTo>
                    <a:close/>
                    <a:moveTo>
                      <a:pt x="1" y="1321"/>
                    </a:moveTo>
                    <a:cubicBezTo>
                      <a:pt x="0" y="1321"/>
                      <a:pt x="0" y="1321"/>
                      <a:pt x="0" y="1321"/>
                    </a:cubicBezTo>
                    <a:cubicBezTo>
                      <a:pt x="0" y="1321"/>
                      <a:pt x="0" y="1321"/>
                      <a:pt x="1" y="13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0" name="Google Shape;1070;p23"/>
              <p:cNvSpPr/>
              <p:nvPr/>
            </p:nvSpPr>
            <p:spPr>
              <a:xfrm rot="-10163771" flipH="1">
                <a:off x="639724" y="4685994"/>
                <a:ext cx="64467" cy="97264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5" extrusionOk="0">
                    <a:moveTo>
                      <a:pt x="705" y="0"/>
                    </a:moveTo>
                    <a:cubicBezTo>
                      <a:pt x="705" y="1"/>
                      <a:pt x="0" y="653"/>
                      <a:pt x="783" y="2245"/>
                    </a:cubicBezTo>
                    <a:cubicBezTo>
                      <a:pt x="783" y="2245"/>
                      <a:pt x="1487" y="627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1" name="Google Shape;1071;p23"/>
              <p:cNvSpPr/>
              <p:nvPr/>
            </p:nvSpPr>
            <p:spPr>
              <a:xfrm rot="-10163771" flipH="1">
                <a:off x="1311106" y="4530866"/>
                <a:ext cx="79155" cy="56192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297" extrusionOk="0">
                    <a:moveTo>
                      <a:pt x="1666" y="1"/>
                    </a:moveTo>
                    <a:cubicBezTo>
                      <a:pt x="1364" y="1"/>
                      <a:pt x="682" y="146"/>
                      <a:pt x="0" y="1296"/>
                    </a:cubicBezTo>
                    <a:cubicBezTo>
                      <a:pt x="0" y="1296"/>
                      <a:pt x="1749" y="1035"/>
                      <a:pt x="1827" y="18"/>
                    </a:cubicBezTo>
                    <a:cubicBezTo>
                      <a:pt x="1827" y="18"/>
                      <a:pt x="1768" y="1"/>
                      <a:pt x="1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2" name="Google Shape;1072;p23"/>
              <p:cNvSpPr/>
              <p:nvPr/>
            </p:nvSpPr>
            <p:spPr>
              <a:xfrm rot="-10163771" flipH="1">
                <a:off x="1688940" y="4575813"/>
                <a:ext cx="80324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767" extrusionOk="0">
                    <a:moveTo>
                      <a:pt x="679" y="0"/>
                    </a:moveTo>
                    <a:cubicBezTo>
                      <a:pt x="679" y="0"/>
                      <a:pt x="1" y="1018"/>
                      <a:pt x="1462" y="2766"/>
                    </a:cubicBezTo>
                    <a:cubicBezTo>
                      <a:pt x="1462" y="2766"/>
                      <a:pt x="1854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3" name="Google Shape;1073;p23"/>
              <p:cNvSpPr/>
              <p:nvPr/>
            </p:nvSpPr>
            <p:spPr>
              <a:xfrm rot="-10163771" flipH="1">
                <a:off x="1870916" y="4880392"/>
                <a:ext cx="8201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2845" extrusionOk="0">
                    <a:moveTo>
                      <a:pt x="1018" y="0"/>
                    </a:moveTo>
                    <a:cubicBezTo>
                      <a:pt x="1017" y="1"/>
                      <a:pt x="0" y="653"/>
                      <a:pt x="704" y="2844"/>
                    </a:cubicBezTo>
                    <a:lnTo>
                      <a:pt x="704" y="2844"/>
                    </a:lnTo>
                    <a:cubicBezTo>
                      <a:pt x="713" y="2791"/>
                      <a:pt x="1892" y="927"/>
                      <a:pt x="1018" y="0"/>
                    </a:cubicBezTo>
                    <a:close/>
                    <a:moveTo>
                      <a:pt x="704" y="2844"/>
                    </a:moveTo>
                    <a:cubicBezTo>
                      <a:pt x="704" y="2845"/>
                      <a:pt x="704" y="2845"/>
                      <a:pt x="704" y="2845"/>
                    </a:cubicBezTo>
                    <a:cubicBezTo>
                      <a:pt x="704" y="2845"/>
                      <a:pt x="704" y="2844"/>
                      <a:pt x="704" y="28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4" name="Google Shape;1074;p23"/>
              <p:cNvSpPr/>
              <p:nvPr/>
            </p:nvSpPr>
            <p:spPr>
              <a:xfrm rot="-10163771" flipH="1">
                <a:off x="2737766" y="4957899"/>
                <a:ext cx="88209" cy="9613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19" extrusionOk="0">
                    <a:moveTo>
                      <a:pt x="235" y="1"/>
                    </a:moveTo>
                    <a:cubicBezTo>
                      <a:pt x="235" y="1"/>
                      <a:pt x="0" y="1201"/>
                      <a:pt x="2035" y="2219"/>
                    </a:cubicBezTo>
                    <a:cubicBezTo>
                      <a:pt x="2035" y="2219"/>
                      <a:pt x="1540" y="27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5" name="Google Shape;1075;p23"/>
              <p:cNvSpPr/>
              <p:nvPr/>
            </p:nvSpPr>
            <p:spPr>
              <a:xfrm rot="-10163771" flipH="1">
                <a:off x="3167154" y="4785130"/>
                <a:ext cx="53203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993" y="0"/>
                    </a:moveTo>
                    <a:cubicBezTo>
                      <a:pt x="992" y="0"/>
                      <a:pt x="236" y="105"/>
                      <a:pt x="1" y="1514"/>
                    </a:cubicBezTo>
                    <a:cubicBezTo>
                      <a:pt x="27" y="1488"/>
                      <a:pt x="1227" y="757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6" name="Google Shape;1076;p23"/>
              <p:cNvSpPr/>
              <p:nvPr/>
            </p:nvSpPr>
            <p:spPr>
              <a:xfrm rot="-10163771" flipH="1">
                <a:off x="3148083" y="4976888"/>
                <a:ext cx="82577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819" extrusionOk="0">
                    <a:moveTo>
                      <a:pt x="1045" y="0"/>
                    </a:moveTo>
                    <a:cubicBezTo>
                      <a:pt x="1044" y="1"/>
                      <a:pt x="1" y="653"/>
                      <a:pt x="627" y="2819"/>
                    </a:cubicBezTo>
                    <a:cubicBezTo>
                      <a:pt x="627" y="2819"/>
                      <a:pt x="1906" y="966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7" name="Google Shape;1077;p23"/>
              <p:cNvSpPr/>
              <p:nvPr/>
            </p:nvSpPr>
            <p:spPr>
              <a:xfrm rot="-10163771" flipH="1">
                <a:off x="1295436" y="4761071"/>
                <a:ext cx="81407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767" extrusionOk="0">
                    <a:moveTo>
                      <a:pt x="705" y="1"/>
                    </a:moveTo>
                    <a:lnTo>
                      <a:pt x="705" y="1"/>
                    </a:lnTo>
                    <a:cubicBezTo>
                      <a:pt x="705" y="1"/>
                      <a:pt x="0" y="992"/>
                      <a:pt x="1409" y="2767"/>
                    </a:cubicBezTo>
                    <a:cubicBezTo>
                      <a:pt x="1409" y="2767"/>
                      <a:pt x="1879" y="549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8" name="Google Shape;1078;p23"/>
              <p:cNvSpPr/>
              <p:nvPr/>
            </p:nvSpPr>
            <p:spPr>
              <a:xfrm rot="-10163771" flipH="1">
                <a:off x="1715055" y="4927061"/>
                <a:ext cx="122176" cy="39339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908" extrusionOk="0">
                    <a:moveTo>
                      <a:pt x="1976" y="0"/>
                    </a:moveTo>
                    <a:cubicBezTo>
                      <a:pt x="1513" y="0"/>
                      <a:pt x="857" y="158"/>
                      <a:pt x="1" y="733"/>
                    </a:cubicBezTo>
                    <a:cubicBezTo>
                      <a:pt x="1" y="733"/>
                      <a:pt x="611" y="907"/>
                      <a:pt x="1279" y="907"/>
                    </a:cubicBezTo>
                    <a:cubicBezTo>
                      <a:pt x="1878" y="907"/>
                      <a:pt x="2523" y="768"/>
                      <a:pt x="2819" y="237"/>
                    </a:cubicBezTo>
                    <a:cubicBezTo>
                      <a:pt x="2819" y="237"/>
                      <a:pt x="2542" y="0"/>
                      <a:pt x="1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9" name="Google Shape;1079;p23"/>
              <p:cNvSpPr/>
              <p:nvPr/>
            </p:nvSpPr>
            <p:spPr>
              <a:xfrm rot="-10163771" flipH="1">
                <a:off x="1993247" y="4473036"/>
                <a:ext cx="81451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19" extrusionOk="0">
                    <a:moveTo>
                      <a:pt x="1044" y="0"/>
                    </a:moveTo>
                    <a:cubicBezTo>
                      <a:pt x="1044" y="0"/>
                      <a:pt x="1" y="601"/>
                      <a:pt x="549" y="2819"/>
                    </a:cubicBezTo>
                    <a:cubicBezTo>
                      <a:pt x="549" y="2819"/>
                      <a:pt x="1880" y="992"/>
                      <a:pt x="10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0" name="Google Shape;1080;p23"/>
              <p:cNvSpPr/>
              <p:nvPr/>
            </p:nvSpPr>
            <p:spPr>
              <a:xfrm rot="-10163771" flipH="1">
                <a:off x="2346243" y="4811692"/>
                <a:ext cx="81451" cy="12217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20" extrusionOk="0">
                    <a:moveTo>
                      <a:pt x="1044" y="1"/>
                    </a:moveTo>
                    <a:cubicBezTo>
                      <a:pt x="1044" y="1"/>
                      <a:pt x="0" y="601"/>
                      <a:pt x="548" y="2819"/>
                    </a:cubicBezTo>
                    <a:cubicBezTo>
                      <a:pt x="548" y="2819"/>
                      <a:pt x="1879" y="966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1" name="Google Shape;1081;p23"/>
              <p:cNvSpPr/>
              <p:nvPr/>
            </p:nvSpPr>
            <p:spPr>
              <a:xfrm rot="-10163771" flipH="1">
                <a:off x="287516" y="4454253"/>
                <a:ext cx="87083" cy="9839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271" extrusionOk="0">
                    <a:moveTo>
                      <a:pt x="261" y="0"/>
                    </a:moveTo>
                    <a:lnTo>
                      <a:pt x="261" y="0"/>
                    </a:lnTo>
                    <a:cubicBezTo>
                      <a:pt x="261" y="0"/>
                      <a:pt x="0" y="1175"/>
                      <a:pt x="2009" y="2271"/>
                    </a:cubicBezTo>
                    <a:cubicBezTo>
                      <a:pt x="2009" y="2271"/>
                      <a:pt x="1540" y="53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2" name="Google Shape;1082;p23"/>
              <p:cNvSpPr/>
              <p:nvPr/>
            </p:nvSpPr>
            <p:spPr>
              <a:xfrm rot="-10163771" flipH="1">
                <a:off x="363363" y="4547121"/>
                <a:ext cx="12213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909" extrusionOk="0">
                    <a:moveTo>
                      <a:pt x="1530" y="0"/>
                    </a:moveTo>
                    <a:cubicBezTo>
                      <a:pt x="382" y="0"/>
                      <a:pt x="0" y="595"/>
                      <a:pt x="0" y="595"/>
                    </a:cubicBezTo>
                    <a:cubicBezTo>
                      <a:pt x="242" y="824"/>
                      <a:pt x="547" y="909"/>
                      <a:pt x="865" y="909"/>
                    </a:cubicBezTo>
                    <a:cubicBezTo>
                      <a:pt x="1783" y="909"/>
                      <a:pt x="2819" y="204"/>
                      <a:pt x="2819" y="204"/>
                    </a:cubicBezTo>
                    <a:cubicBezTo>
                      <a:pt x="2309" y="56"/>
                      <a:pt x="1883" y="0"/>
                      <a:pt x="15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3" name="Google Shape;1083;p23"/>
              <p:cNvSpPr/>
              <p:nvPr/>
            </p:nvSpPr>
            <p:spPr>
              <a:xfrm rot="-10163771" flipH="1">
                <a:off x="1362775" y="4822453"/>
                <a:ext cx="119923" cy="42718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86" extrusionOk="0">
                    <a:moveTo>
                      <a:pt x="706" y="0"/>
                    </a:moveTo>
                    <a:cubicBezTo>
                      <a:pt x="244" y="0"/>
                      <a:pt x="1" y="173"/>
                      <a:pt x="1" y="173"/>
                    </a:cubicBezTo>
                    <a:cubicBezTo>
                      <a:pt x="313" y="842"/>
                      <a:pt x="1167" y="986"/>
                      <a:pt x="1844" y="986"/>
                    </a:cubicBezTo>
                    <a:cubicBezTo>
                      <a:pt x="2356" y="986"/>
                      <a:pt x="2767" y="904"/>
                      <a:pt x="2767" y="904"/>
                    </a:cubicBezTo>
                    <a:cubicBezTo>
                      <a:pt x="1872" y="180"/>
                      <a:pt x="1176" y="0"/>
                      <a:pt x="7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4" name="Google Shape;1084;p23"/>
              <p:cNvSpPr/>
              <p:nvPr/>
            </p:nvSpPr>
            <p:spPr>
              <a:xfrm rot="-10163771" flipH="1">
                <a:off x="2787893" y="5049262"/>
                <a:ext cx="113078" cy="5593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291" extrusionOk="0">
                    <a:moveTo>
                      <a:pt x="2610" y="1"/>
                    </a:moveTo>
                    <a:cubicBezTo>
                      <a:pt x="313" y="1"/>
                      <a:pt x="0" y="1175"/>
                      <a:pt x="0" y="1175"/>
                    </a:cubicBezTo>
                    <a:cubicBezTo>
                      <a:pt x="162" y="1256"/>
                      <a:pt x="330" y="1291"/>
                      <a:pt x="500" y="1291"/>
                    </a:cubicBezTo>
                    <a:cubicBezTo>
                      <a:pt x="1532" y="1291"/>
                      <a:pt x="2610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5" name="Google Shape;1085;p23"/>
              <p:cNvSpPr/>
              <p:nvPr/>
            </p:nvSpPr>
            <p:spPr>
              <a:xfrm rot="-10163771" flipH="1">
                <a:off x="3252661" y="4897828"/>
                <a:ext cx="88253" cy="9730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46" extrusionOk="0">
                    <a:moveTo>
                      <a:pt x="262" y="1"/>
                    </a:moveTo>
                    <a:lnTo>
                      <a:pt x="262" y="1"/>
                    </a:lnTo>
                    <a:cubicBezTo>
                      <a:pt x="1" y="1253"/>
                      <a:pt x="2036" y="2245"/>
                      <a:pt x="2036" y="2245"/>
                    </a:cubicBezTo>
                    <a:cubicBezTo>
                      <a:pt x="1462" y="27"/>
                      <a:pt x="262" y="1"/>
                      <a:pt x="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 rot="-10163771" flipH="1">
                <a:off x="1945277" y="4629391"/>
                <a:ext cx="11988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991" extrusionOk="0">
                    <a:moveTo>
                      <a:pt x="679" y="1"/>
                    </a:moveTo>
                    <a:cubicBezTo>
                      <a:pt x="235" y="1"/>
                      <a:pt x="0" y="161"/>
                      <a:pt x="0" y="161"/>
                    </a:cubicBezTo>
                    <a:cubicBezTo>
                      <a:pt x="321" y="847"/>
                      <a:pt x="1211" y="990"/>
                      <a:pt x="1896" y="990"/>
                    </a:cubicBezTo>
                    <a:cubicBezTo>
                      <a:pt x="2384" y="990"/>
                      <a:pt x="2767" y="918"/>
                      <a:pt x="2767" y="918"/>
                    </a:cubicBezTo>
                    <a:cubicBezTo>
                      <a:pt x="1854" y="180"/>
                      <a:pt x="1149" y="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 rot="-10163771" flipH="1">
                <a:off x="2317405" y="4958597"/>
                <a:ext cx="132314" cy="42762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987" extrusionOk="0">
                    <a:moveTo>
                      <a:pt x="847" y="1"/>
                    </a:moveTo>
                    <a:cubicBezTo>
                      <a:pt x="314" y="1"/>
                      <a:pt x="1" y="174"/>
                      <a:pt x="1" y="174"/>
                    </a:cubicBezTo>
                    <a:cubicBezTo>
                      <a:pt x="313" y="843"/>
                      <a:pt x="1251" y="987"/>
                      <a:pt x="2006" y="987"/>
                    </a:cubicBezTo>
                    <a:cubicBezTo>
                      <a:pt x="2577" y="987"/>
                      <a:pt x="3043" y="904"/>
                      <a:pt x="3054" y="904"/>
                    </a:cubicBezTo>
                    <a:cubicBezTo>
                      <a:pt x="2158" y="180"/>
                      <a:pt x="1389" y="1"/>
                      <a:pt x="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 rot="-10163771" flipH="1">
                <a:off x="2640912" y="4903340"/>
                <a:ext cx="56539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011" fill="none" extrusionOk="0">
                    <a:moveTo>
                      <a:pt x="444" y="0"/>
                    </a:moveTo>
                    <a:cubicBezTo>
                      <a:pt x="444" y="0"/>
                      <a:pt x="1305" y="2193"/>
                      <a:pt x="0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 rot="-10163771" flipH="1">
                <a:off x="2645753" y="4814905"/>
                <a:ext cx="93885" cy="124386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679" y="0"/>
                    </a:moveTo>
                    <a:lnTo>
                      <a:pt x="679" y="0"/>
                    </a:lnTo>
                    <a:cubicBezTo>
                      <a:pt x="679" y="0"/>
                      <a:pt x="0" y="1227"/>
                      <a:pt x="2114" y="2871"/>
                    </a:cubicBezTo>
                    <a:cubicBezTo>
                      <a:pt x="2114" y="2844"/>
                      <a:pt x="2166" y="313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23"/>
              <p:cNvSpPr/>
              <p:nvPr/>
            </p:nvSpPr>
            <p:spPr>
              <a:xfrm rot="-10163771" flipH="1">
                <a:off x="2545091" y="4862175"/>
                <a:ext cx="130061" cy="64164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571" y="0"/>
                    </a:moveTo>
                    <a:cubicBezTo>
                      <a:pt x="2074" y="0"/>
                      <a:pt x="1171" y="226"/>
                      <a:pt x="0" y="1480"/>
                    </a:cubicBezTo>
                    <a:cubicBezTo>
                      <a:pt x="0" y="1480"/>
                      <a:pt x="12" y="1481"/>
                      <a:pt x="33" y="1481"/>
                    </a:cubicBezTo>
                    <a:cubicBezTo>
                      <a:pt x="332" y="1481"/>
                      <a:pt x="2587" y="1435"/>
                      <a:pt x="3001" y="71"/>
                    </a:cubicBezTo>
                    <a:cubicBezTo>
                      <a:pt x="3001" y="71"/>
                      <a:pt x="2850" y="0"/>
                      <a:pt x="2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23"/>
              <p:cNvSpPr/>
              <p:nvPr/>
            </p:nvSpPr>
            <p:spPr>
              <a:xfrm rot="-10163771" flipH="1">
                <a:off x="1502975" y="4499107"/>
                <a:ext cx="92759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4542" fill="none" extrusionOk="0">
                    <a:moveTo>
                      <a:pt x="1" y="0"/>
                    </a:moveTo>
                    <a:cubicBezTo>
                      <a:pt x="1" y="0"/>
                      <a:pt x="1854" y="1436"/>
                      <a:pt x="2141" y="454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2" name="Google Shape;1092;p23"/>
              <p:cNvSpPr/>
              <p:nvPr/>
            </p:nvSpPr>
            <p:spPr>
              <a:xfrm rot="-10163771" flipH="1">
                <a:off x="1601215" y="4507788"/>
                <a:ext cx="87083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68" extrusionOk="0">
                    <a:moveTo>
                      <a:pt x="244" y="0"/>
                    </a:moveTo>
                    <a:cubicBezTo>
                      <a:pt x="164" y="0"/>
                      <a:pt x="82" y="10"/>
                      <a:pt x="0" y="32"/>
                    </a:cubicBezTo>
                    <a:cubicBezTo>
                      <a:pt x="0" y="32"/>
                      <a:pt x="78" y="1076"/>
                      <a:pt x="2009" y="1468"/>
                    </a:cubicBezTo>
                    <a:cubicBezTo>
                      <a:pt x="2009" y="1468"/>
                      <a:pt x="1209" y="0"/>
                      <a:pt x="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3" name="Google Shape;1093;p23"/>
              <p:cNvSpPr/>
              <p:nvPr/>
            </p:nvSpPr>
            <p:spPr>
              <a:xfrm rot="-10163771" flipH="1">
                <a:off x="1536127" y="4488128"/>
                <a:ext cx="80324" cy="7248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673" extrusionOk="0">
                    <a:moveTo>
                      <a:pt x="1754" y="0"/>
                    </a:moveTo>
                    <a:cubicBezTo>
                      <a:pt x="1541" y="0"/>
                      <a:pt x="661" y="100"/>
                      <a:pt x="0" y="1672"/>
                    </a:cubicBezTo>
                    <a:cubicBezTo>
                      <a:pt x="0" y="1672"/>
                      <a:pt x="1853" y="1124"/>
                      <a:pt x="1801" y="2"/>
                    </a:cubicBezTo>
                    <a:cubicBezTo>
                      <a:pt x="1801" y="2"/>
                      <a:pt x="1784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4" name="Google Shape;1094;p23"/>
              <p:cNvSpPr/>
              <p:nvPr/>
            </p:nvSpPr>
            <p:spPr>
              <a:xfrm rot="-10163771" flipH="1">
                <a:off x="561952" y="4521892"/>
                <a:ext cx="88209" cy="23859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5507" fill="none" extrusionOk="0">
                    <a:moveTo>
                      <a:pt x="339" y="0"/>
                    </a:moveTo>
                    <a:cubicBezTo>
                      <a:pt x="339" y="0"/>
                      <a:pt x="0" y="3080"/>
                      <a:pt x="2036" y="5506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5" name="Google Shape;1095;p23"/>
              <p:cNvSpPr/>
              <p:nvPr/>
            </p:nvSpPr>
            <p:spPr>
              <a:xfrm rot="-10163771" flipH="1">
                <a:off x="623112" y="4563229"/>
                <a:ext cx="96138" cy="3158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729" extrusionOk="0">
                    <a:moveTo>
                      <a:pt x="652" y="1"/>
                    </a:moveTo>
                    <a:cubicBezTo>
                      <a:pt x="414" y="1"/>
                      <a:pt x="186" y="64"/>
                      <a:pt x="0" y="230"/>
                    </a:cubicBezTo>
                    <a:cubicBezTo>
                      <a:pt x="0" y="230"/>
                      <a:pt x="306" y="728"/>
                      <a:pt x="1270" y="728"/>
                    </a:cubicBezTo>
                    <a:cubicBezTo>
                      <a:pt x="1534" y="728"/>
                      <a:pt x="1848" y="691"/>
                      <a:pt x="2218" y="595"/>
                    </a:cubicBezTo>
                    <a:cubicBezTo>
                      <a:pt x="2218" y="595"/>
                      <a:pt x="1386" y="1"/>
                      <a:pt x="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6" name="Google Shape;1096;p23"/>
              <p:cNvSpPr/>
              <p:nvPr/>
            </p:nvSpPr>
            <p:spPr>
              <a:xfrm rot="-10163771" flipH="1">
                <a:off x="596951" y="4492630"/>
                <a:ext cx="63341" cy="9275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141" extrusionOk="0">
                    <a:moveTo>
                      <a:pt x="862" y="0"/>
                    </a:moveTo>
                    <a:cubicBezTo>
                      <a:pt x="862" y="0"/>
                      <a:pt x="0" y="392"/>
                      <a:pt x="287" y="2140"/>
                    </a:cubicBezTo>
                    <a:cubicBezTo>
                      <a:pt x="287" y="2140"/>
                      <a:pt x="1462" y="809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7" name="Google Shape;1097;p23"/>
              <p:cNvSpPr/>
              <p:nvPr/>
            </p:nvSpPr>
            <p:spPr>
              <a:xfrm rot="-10163771" flipH="1">
                <a:off x="937700" y="4526981"/>
                <a:ext cx="56582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0"/>
                    </a:moveTo>
                    <a:cubicBezTo>
                      <a:pt x="888" y="0"/>
                      <a:pt x="0" y="2192"/>
                      <a:pt x="1305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23"/>
              <p:cNvSpPr/>
              <p:nvPr/>
            </p:nvSpPr>
            <p:spPr>
              <a:xfrm rot="-10163771" flipH="1">
                <a:off x="985712" y="4541456"/>
                <a:ext cx="113078" cy="36913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852" extrusionOk="0">
                    <a:moveTo>
                      <a:pt x="779" y="0"/>
                    </a:moveTo>
                    <a:cubicBezTo>
                      <a:pt x="497" y="0"/>
                      <a:pt x="225" y="73"/>
                      <a:pt x="0" y="265"/>
                    </a:cubicBezTo>
                    <a:cubicBezTo>
                      <a:pt x="0" y="265"/>
                      <a:pt x="364" y="851"/>
                      <a:pt x="1475" y="851"/>
                    </a:cubicBezTo>
                    <a:cubicBezTo>
                      <a:pt x="1790" y="851"/>
                      <a:pt x="2166" y="804"/>
                      <a:pt x="2610" y="683"/>
                    </a:cubicBezTo>
                    <a:cubicBezTo>
                      <a:pt x="2610" y="683"/>
                      <a:pt x="1645" y="0"/>
                      <a:pt x="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23"/>
              <p:cNvSpPr/>
              <p:nvPr/>
            </p:nvSpPr>
            <p:spPr>
              <a:xfrm rot="-10163771" flipH="1">
                <a:off x="939909" y="4455566"/>
                <a:ext cx="84830" cy="11762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715" extrusionOk="0">
                    <a:moveTo>
                      <a:pt x="1436" y="1"/>
                    </a:moveTo>
                    <a:lnTo>
                      <a:pt x="1436" y="1"/>
                    </a:lnTo>
                    <a:cubicBezTo>
                      <a:pt x="1436" y="1"/>
                      <a:pt x="157" y="288"/>
                      <a:pt x="1" y="2715"/>
                    </a:cubicBezTo>
                    <a:cubicBezTo>
                      <a:pt x="1" y="2715"/>
                      <a:pt x="1958" y="1280"/>
                      <a:pt x="1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0" name="Google Shape;1100;p23"/>
              <p:cNvSpPr/>
              <p:nvPr/>
            </p:nvSpPr>
            <p:spPr>
              <a:xfrm rot="-10163771" flipH="1">
                <a:off x="3036597" y="4690613"/>
                <a:ext cx="39642" cy="222776"/>
              </a:xfrm>
              <a:custGeom>
                <a:avLst/>
                <a:gdLst/>
                <a:ahLst/>
                <a:cxnLst/>
                <a:rect l="l" t="t" r="r" b="b"/>
                <a:pathLst>
                  <a:path w="915" h="5142" fill="none" extrusionOk="0">
                    <a:moveTo>
                      <a:pt x="1" y="1"/>
                    </a:moveTo>
                    <a:cubicBezTo>
                      <a:pt x="1" y="1749"/>
                      <a:pt x="314" y="3498"/>
                      <a:pt x="914" y="514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1" name="Google Shape;1101;p23"/>
              <p:cNvSpPr/>
              <p:nvPr/>
            </p:nvSpPr>
            <p:spPr>
              <a:xfrm rot="-10163771" flipH="1">
                <a:off x="3065582" y="4730586"/>
                <a:ext cx="71269" cy="3292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335" y="1"/>
                    </a:moveTo>
                    <a:cubicBezTo>
                      <a:pt x="222" y="1"/>
                      <a:pt x="109" y="24"/>
                      <a:pt x="0" y="78"/>
                    </a:cubicBezTo>
                    <a:cubicBezTo>
                      <a:pt x="0" y="78"/>
                      <a:pt x="219" y="760"/>
                      <a:pt x="1503" y="760"/>
                    </a:cubicBezTo>
                    <a:cubicBezTo>
                      <a:pt x="1549" y="760"/>
                      <a:pt x="1596" y="759"/>
                      <a:pt x="1644" y="757"/>
                    </a:cubicBezTo>
                    <a:cubicBezTo>
                      <a:pt x="1644" y="757"/>
                      <a:pt x="983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2" name="Google Shape;1102;p23"/>
              <p:cNvSpPr/>
              <p:nvPr/>
            </p:nvSpPr>
            <p:spPr>
              <a:xfrm rot="-10163771" flipH="1">
                <a:off x="3029942" y="4687925"/>
                <a:ext cx="50950" cy="6672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540" extrusionOk="0">
                    <a:moveTo>
                      <a:pt x="888" y="0"/>
                    </a:moveTo>
                    <a:cubicBezTo>
                      <a:pt x="888" y="0"/>
                      <a:pt x="158" y="131"/>
                      <a:pt x="1" y="1540"/>
                    </a:cubicBezTo>
                    <a:cubicBezTo>
                      <a:pt x="1" y="1540"/>
                      <a:pt x="1175" y="757"/>
                      <a:pt x="8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3" name="Google Shape;1103;p23"/>
              <p:cNvSpPr/>
              <p:nvPr/>
            </p:nvSpPr>
            <p:spPr>
              <a:xfrm rot="-10163771" flipH="1">
                <a:off x="345980" y="4207187"/>
                <a:ext cx="213722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3498" fill="none" extrusionOk="0">
                    <a:moveTo>
                      <a:pt x="0" y="0"/>
                    </a:moveTo>
                    <a:cubicBezTo>
                      <a:pt x="0" y="0"/>
                      <a:pt x="1879" y="2610"/>
                      <a:pt x="4933" y="3497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4" name="Google Shape;1104;p23"/>
              <p:cNvSpPr/>
              <p:nvPr/>
            </p:nvSpPr>
            <p:spPr>
              <a:xfrm rot="-10163771" flipH="1">
                <a:off x="480558" y="4152630"/>
                <a:ext cx="66764" cy="99517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297" extrusionOk="0">
                    <a:moveTo>
                      <a:pt x="627" y="0"/>
                    </a:moveTo>
                    <a:cubicBezTo>
                      <a:pt x="627" y="0"/>
                      <a:pt x="1" y="757"/>
                      <a:pt x="1044" y="2297"/>
                    </a:cubicBezTo>
                    <a:cubicBezTo>
                      <a:pt x="1044" y="2297"/>
                      <a:pt x="1540" y="522"/>
                      <a:pt x="6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5" name="Google Shape;1105;p23"/>
              <p:cNvSpPr/>
              <p:nvPr/>
            </p:nvSpPr>
            <p:spPr>
              <a:xfrm rot="-10163771" flipH="1">
                <a:off x="500065" y="4245184"/>
                <a:ext cx="93885" cy="4050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935" extrusionOk="0">
                    <a:moveTo>
                      <a:pt x="1896" y="0"/>
                    </a:moveTo>
                    <a:cubicBezTo>
                      <a:pt x="1375" y="0"/>
                      <a:pt x="258" y="91"/>
                      <a:pt x="0" y="844"/>
                    </a:cubicBezTo>
                    <a:cubicBezTo>
                      <a:pt x="0" y="844"/>
                      <a:pt x="157" y="935"/>
                      <a:pt x="439" y="935"/>
                    </a:cubicBezTo>
                    <a:cubicBezTo>
                      <a:pt x="816" y="935"/>
                      <a:pt x="1418" y="772"/>
                      <a:pt x="2166" y="9"/>
                    </a:cubicBezTo>
                    <a:cubicBezTo>
                      <a:pt x="2166" y="9"/>
                      <a:pt x="2061" y="0"/>
                      <a:pt x="1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6" name="Google Shape;1106;p23"/>
              <p:cNvSpPr/>
              <p:nvPr/>
            </p:nvSpPr>
            <p:spPr>
              <a:xfrm rot="-10163771" flipH="1">
                <a:off x="2238392" y="4626162"/>
                <a:ext cx="56582" cy="15605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602" fill="none" extrusionOk="0">
                    <a:moveTo>
                      <a:pt x="549" y="0"/>
                    </a:moveTo>
                    <a:cubicBezTo>
                      <a:pt x="549" y="0"/>
                      <a:pt x="1306" y="1540"/>
                      <a:pt x="1" y="360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7" name="Google Shape;1107;p23"/>
              <p:cNvSpPr/>
              <p:nvPr/>
            </p:nvSpPr>
            <p:spPr>
              <a:xfrm rot="-10163771" flipH="1">
                <a:off x="2236026" y="4566915"/>
                <a:ext cx="61088" cy="91632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115" extrusionOk="0">
                    <a:moveTo>
                      <a:pt x="653" y="1"/>
                    </a:moveTo>
                    <a:cubicBezTo>
                      <a:pt x="0" y="705"/>
                      <a:pt x="940" y="2115"/>
                      <a:pt x="940" y="2115"/>
                    </a:cubicBezTo>
                    <a:cubicBezTo>
                      <a:pt x="1409" y="471"/>
                      <a:pt x="653" y="1"/>
                      <a:pt x="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8" name="Google Shape;1108;p23"/>
              <p:cNvSpPr/>
              <p:nvPr/>
            </p:nvSpPr>
            <p:spPr>
              <a:xfrm rot="-10163771" flipH="1">
                <a:off x="2174966" y="4617975"/>
                <a:ext cx="91632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96" extrusionOk="0">
                    <a:moveTo>
                      <a:pt x="1503" y="0"/>
                    </a:moveTo>
                    <a:cubicBezTo>
                      <a:pt x="799" y="0"/>
                      <a:pt x="0" y="573"/>
                      <a:pt x="0" y="573"/>
                    </a:cubicBezTo>
                    <a:cubicBezTo>
                      <a:pt x="352" y="661"/>
                      <a:pt x="649" y="696"/>
                      <a:pt x="899" y="696"/>
                    </a:cubicBezTo>
                    <a:cubicBezTo>
                      <a:pt x="1838" y="696"/>
                      <a:pt x="2114" y="208"/>
                      <a:pt x="2114" y="208"/>
                    </a:cubicBezTo>
                    <a:cubicBezTo>
                      <a:pt x="1939" y="57"/>
                      <a:pt x="1726" y="0"/>
                      <a:pt x="1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09" name="Google Shape;1109;p23"/>
          <p:cNvGrpSpPr/>
          <p:nvPr/>
        </p:nvGrpSpPr>
        <p:grpSpPr>
          <a:xfrm rot="-165433" flipH="1">
            <a:off x="-717781" y="-669937"/>
            <a:ext cx="4587849" cy="2764184"/>
            <a:chOff x="5980336" y="-444524"/>
            <a:chExt cx="3251872" cy="1959256"/>
          </a:xfrm>
        </p:grpSpPr>
        <p:sp>
          <p:nvSpPr>
            <p:cNvPr id="1110" name="Google Shape;1110;p23"/>
            <p:cNvSpPr/>
            <p:nvPr/>
          </p:nvSpPr>
          <p:spPr>
            <a:xfrm rot="-5691343">
              <a:off x="6755600" y="-1024423"/>
              <a:ext cx="1701344" cy="3119052"/>
            </a:xfrm>
            <a:custGeom>
              <a:avLst/>
              <a:gdLst/>
              <a:ahLst/>
              <a:cxnLst/>
              <a:rect l="l" t="t" r="r" b="b"/>
              <a:pathLst>
                <a:path w="25523" h="46791" fill="none" extrusionOk="0">
                  <a:moveTo>
                    <a:pt x="6212" y="46791"/>
                  </a:moveTo>
                  <a:cubicBezTo>
                    <a:pt x="6368" y="45434"/>
                    <a:pt x="6577" y="43659"/>
                    <a:pt x="6055" y="42354"/>
                  </a:cubicBezTo>
                  <a:cubicBezTo>
                    <a:pt x="4933" y="39510"/>
                    <a:pt x="1" y="41206"/>
                    <a:pt x="3889" y="43972"/>
                  </a:cubicBezTo>
                  <a:cubicBezTo>
                    <a:pt x="6003" y="45460"/>
                    <a:pt x="8821" y="46739"/>
                    <a:pt x="11248" y="45173"/>
                  </a:cubicBezTo>
                  <a:cubicBezTo>
                    <a:pt x="13231" y="43868"/>
                    <a:pt x="14536" y="41232"/>
                    <a:pt x="14823" y="38936"/>
                  </a:cubicBezTo>
                  <a:cubicBezTo>
                    <a:pt x="15084" y="36639"/>
                    <a:pt x="12135" y="33273"/>
                    <a:pt x="9839" y="35100"/>
                  </a:cubicBezTo>
                  <a:cubicBezTo>
                    <a:pt x="7125" y="37240"/>
                    <a:pt x="11274" y="40554"/>
                    <a:pt x="13597" y="40319"/>
                  </a:cubicBezTo>
                  <a:cubicBezTo>
                    <a:pt x="15476" y="40058"/>
                    <a:pt x="17250" y="39249"/>
                    <a:pt x="18711" y="37996"/>
                  </a:cubicBezTo>
                  <a:cubicBezTo>
                    <a:pt x="22521" y="34787"/>
                    <a:pt x="25522" y="25053"/>
                    <a:pt x="18216" y="24061"/>
                  </a:cubicBezTo>
                  <a:cubicBezTo>
                    <a:pt x="17354" y="23931"/>
                    <a:pt x="15293" y="24113"/>
                    <a:pt x="15136" y="25288"/>
                  </a:cubicBezTo>
                  <a:cubicBezTo>
                    <a:pt x="15032" y="26227"/>
                    <a:pt x="16833" y="27010"/>
                    <a:pt x="17511" y="27036"/>
                  </a:cubicBezTo>
                  <a:cubicBezTo>
                    <a:pt x="18529" y="27062"/>
                    <a:pt x="19625" y="26593"/>
                    <a:pt x="20016" y="25627"/>
                  </a:cubicBezTo>
                  <a:cubicBezTo>
                    <a:pt x="20747" y="23957"/>
                    <a:pt x="19703" y="21269"/>
                    <a:pt x="18659" y="19912"/>
                  </a:cubicBezTo>
                  <a:cubicBezTo>
                    <a:pt x="18111" y="19181"/>
                    <a:pt x="17459" y="18477"/>
                    <a:pt x="16572" y="18190"/>
                  </a:cubicBezTo>
                  <a:cubicBezTo>
                    <a:pt x="15658" y="17903"/>
                    <a:pt x="15189" y="18503"/>
                    <a:pt x="15841" y="19260"/>
                  </a:cubicBezTo>
                  <a:cubicBezTo>
                    <a:pt x="16833" y="20408"/>
                    <a:pt x="18581" y="20408"/>
                    <a:pt x="19573" y="19312"/>
                  </a:cubicBezTo>
                  <a:cubicBezTo>
                    <a:pt x="20382" y="18425"/>
                    <a:pt x="20512" y="16963"/>
                    <a:pt x="20095" y="15867"/>
                  </a:cubicBezTo>
                  <a:cubicBezTo>
                    <a:pt x="19886" y="15293"/>
                    <a:pt x="19025" y="13779"/>
                    <a:pt x="18242" y="13962"/>
                  </a:cubicBezTo>
                  <a:cubicBezTo>
                    <a:pt x="17433" y="14119"/>
                    <a:pt x="17615" y="15084"/>
                    <a:pt x="17981" y="15554"/>
                  </a:cubicBezTo>
                  <a:cubicBezTo>
                    <a:pt x="18503" y="16232"/>
                    <a:pt x="19625" y="16285"/>
                    <a:pt x="20408" y="16311"/>
                  </a:cubicBezTo>
                  <a:cubicBezTo>
                    <a:pt x="24948" y="16415"/>
                    <a:pt x="25209" y="9500"/>
                    <a:pt x="22782" y="7073"/>
                  </a:cubicBezTo>
                  <a:cubicBezTo>
                    <a:pt x="21504" y="5872"/>
                    <a:pt x="20042" y="4907"/>
                    <a:pt x="18424" y="4202"/>
                  </a:cubicBezTo>
                  <a:cubicBezTo>
                    <a:pt x="17381" y="3759"/>
                    <a:pt x="14667" y="3472"/>
                    <a:pt x="14223" y="4907"/>
                  </a:cubicBezTo>
                  <a:cubicBezTo>
                    <a:pt x="13571" y="7047"/>
                    <a:pt x="16806" y="7804"/>
                    <a:pt x="18163" y="7021"/>
                  </a:cubicBezTo>
                  <a:cubicBezTo>
                    <a:pt x="20199" y="5820"/>
                    <a:pt x="20434" y="1828"/>
                    <a:pt x="19259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rgbClr val="754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23"/>
            <p:cNvSpPr/>
            <p:nvPr/>
          </p:nvSpPr>
          <p:spPr>
            <a:xfrm rot="-5691343">
              <a:off x="8459776" y="145732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78" y="1573"/>
                    <a:pt x="2070" y="1573"/>
                  </a:cubicBezTo>
                  <a:cubicBezTo>
                    <a:pt x="2188" y="1573"/>
                    <a:pt x="2308" y="1555"/>
                    <a:pt x="2427" y="1514"/>
                  </a:cubicBezTo>
                  <a:cubicBezTo>
                    <a:pt x="2427" y="1514"/>
                    <a:pt x="2271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23"/>
            <p:cNvSpPr/>
            <p:nvPr/>
          </p:nvSpPr>
          <p:spPr>
            <a:xfrm rot="-5691343">
              <a:off x="8102935" y="-175450"/>
              <a:ext cx="123586" cy="182713"/>
            </a:xfrm>
            <a:custGeom>
              <a:avLst/>
              <a:gdLst/>
              <a:ahLst/>
              <a:cxnLst/>
              <a:rect l="l" t="t" r="r" b="b"/>
              <a:pathLst>
                <a:path w="1854" h="2741" extrusionOk="0">
                  <a:moveTo>
                    <a:pt x="392" y="0"/>
                  </a:moveTo>
                  <a:lnTo>
                    <a:pt x="392" y="0"/>
                  </a:lnTo>
                  <a:cubicBezTo>
                    <a:pt x="392" y="1"/>
                    <a:pt x="1" y="2219"/>
                    <a:pt x="1175" y="2740"/>
                  </a:cubicBezTo>
                  <a:cubicBezTo>
                    <a:pt x="1175" y="2740"/>
                    <a:pt x="1853" y="1723"/>
                    <a:pt x="392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23"/>
            <p:cNvSpPr/>
            <p:nvPr/>
          </p:nvSpPr>
          <p:spPr>
            <a:xfrm rot="-5691343">
              <a:off x="7782108" y="-124907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57" y="1574"/>
                    <a:pt x="2064" y="1574"/>
                  </a:cubicBezTo>
                  <a:cubicBezTo>
                    <a:pt x="2184" y="1574"/>
                    <a:pt x="2305" y="1555"/>
                    <a:pt x="2427" y="1514"/>
                  </a:cubicBezTo>
                  <a:cubicBezTo>
                    <a:pt x="2427" y="1514"/>
                    <a:pt x="2245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23"/>
            <p:cNvSpPr/>
            <p:nvPr/>
          </p:nvSpPr>
          <p:spPr>
            <a:xfrm rot="-5691343">
              <a:off x="8898289" y="1084405"/>
              <a:ext cx="121853" cy="89057"/>
            </a:xfrm>
            <a:custGeom>
              <a:avLst/>
              <a:gdLst/>
              <a:ahLst/>
              <a:cxnLst/>
              <a:rect l="l" t="t" r="r" b="b"/>
              <a:pathLst>
                <a:path w="1828" h="1336" extrusionOk="0">
                  <a:moveTo>
                    <a:pt x="0" y="1"/>
                  </a:moveTo>
                  <a:cubicBezTo>
                    <a:pt x="0" y="25"/>
                    <a:pt x="710" y="1335"/>
                    <a:pt x="1598" y="1335"/>
                  </a:cubicBezTo>
                  <a:cubicBezTo>
                    <a:pt x="1673" y="1335"/>
                    <a:pt x="1750" y="1326"/>
                    <a:pt x="1827" y="1306"/>
                  </a:cubicBezTo>
                  <a:cubicBezTo>
                    <a:pt x="1827" y="1306"/>
                    <a:pt x="1749" y="36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23"/>
            <p:cNvSpPr/>
            <p:nvPr/>
          </p:nvSpPr>
          <p:spPr>
            <a:xfrm rot="-5691343">
              <a:off x="8900035" y="947188"/>
              <a:ext cx="98256" cy="149650"/>
            </a:xfrm>
            <a:custGeom>
              <a:avLst/>
              <a:gdLst/>
              <a:ahLst/>
              <a:cxnLst/>
              <a:rect l="l" t="t" r="r" b="b"/>
              <a:pathLst>
                <a:path w="1474" h="2245" extrusionOk="0">
                  <a:moveTo>
                    <a:pt x="691" y="0"/>
                  </a:moveTo>
                  <a:cubicBezTo>
                    <a:pt x="692" y="1"/>
                    <a:pt x="692" y="1"/>
                    <a:pt x="692" y="2"/>
                  </a:cubicBezTo>
                  <a:lnTo>
                    <a:pt x="692" y="2"/>
                  </a:lnTo>
                  <a:cubicBezTo>
                    <a:pt x="692" y="1"/>
                    <a:pt x="692" y="0"/>
                    <a:pt x="691" y="0"/>
                  </a:cubicBezTo>
                  <a:close/>
                  <a:moveTo>
                    <a:pt x="692" y="2"/>
                  </a:moveTo>
                  <a:lnTo>
                    <a:pt x="692" y="2"/>
                  </a:lnTo>
                  <a:cubicBezTo>
                    <a:pt x="693" y="55"/>
                    <a:pt x="0" y="1654"/>
                    <a:pt x="770" y="2244"/>
                  </a:cubicBezTo>
                  <a:cubicBezTo>
                    <a:pt x="770" y="2244"/>
                    <a:pt x="1474" y="1592"/>
                    <a:pt x="69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23"/>
            <p:cNvSpPr/>
            <p:nvPr/>
          </p:nvSpPr>
          <p:spPr>
            <a:xfrm rot="-5691343">
              <a:off x="8580796" y="389261"/>
              <a:ext cx="134052" cy="151383"/>
            </a:xfrm>
            <a:custGeom>
              <a:avLst/>
              <a:gdLst/>
              <a:ahLst/>
              <a:cxnLst/>
              <a:rect l="l" t="t" r="r" b="b"/>
              <a:pathLst>
                <a:path w="2011" h="2271" extrusionOk="0">
                  <a:moveTo>
                    <a:pt x="1" y="0"/>
                  </a:moveTo>
                  <a:cubicBezTo>
                    <a:pt x="1" y="0"/>
                    <a:pt x="471" y="2218"/>
                    <a:pt x="1775" y="2271"/>
                  </a:cubicBezTo>
                  <a:cubicBezTo>
                    <a:pt x="1775" y="2271"/>
                    <a:pt x="2010" y="10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23"/>
            <p:cNvSpPr/>
            <p:nvPr/>
          </p:nvSpPr>
          <p:spPr>
            <a:xfrm rot="-5691343">
              <a:off x="7455013" y="70606"/>
              <a:ext cx="121786" cy="74925"/>
            </a:xfrm>
            <a:custGeom>
              <a:avLst/>
              <a:gdLst/>
              <a:ahLst/>
              <a:cxnLst/>
              <a:rect l="l" t="t" r="r" b="b"/>
              <a:pathLst>
                <a:path w="1827" h="1124" extrusionOk="0">
                  <a:moveTo>
                    <a:pt x="0" y="1"/>
                  </a:moveTo>
                  <a:cubicBezTo>
                    <a:pt x="0" y="1"/>
                    <a:pt x="749" y="1123"/>
                    <a:pt x="1540" y="1123"/>
                  </a:cubicBezTo>
                  <a:cubicBezTo>
                    <a:pt x="1636" y="1123"/>
                    <a:pt x="1732" y="1107"/>
                    <a:pt x="1827" y="1071"/>
                  </a:cubicBezTo>
                  <a:cubicBezTo>
                    <a:pt x="1827" y="1071"/>
                    <a:pt x="1670" y="18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23"/>
            <p:cNvSpPr/>
            <p:nvPr/>
          </p:nvSpPr>
          <p:spPr>
            <a:xfrm rot="-5691343">
              <a:off x="6408744" y="334293"/>
              <a:ext cx="121853" cy="74458"/>
            </a:xfrm>
            <a:custGeom>
              <a:avLst/>
              <a:gdLst/>
              <a:ahLst/>
              <a:cxnLst/>
              <a:rect l="l" t="t" r="r" b="b"/>
              <a:pathLst>
                <a:path w="1828" h="1117" extrusionOk="0">
                  <a:moveTo>
                    <a:pt x="1" y="0"/>
                  </a:moveTo>
                  <a:cubicBezTo>
                    <a:pt x="1" y="0"/>
                    <a:pt x="759" y="1116"/>
                    <a:pt x="1556" y="1116"/>
                  </a:cubicBezTo>
                  <a:cubicBezTo>
                    <a:pt x="1646" y="1116"/>
                    <a:pt x="1737" y="1102"/>
                    <a:pt x="1827" y="1070"/>
                  </a:cubicBezTo>
                  <a:cubicBezTo>
                    <a:pt x="1827" y="1070"/>
                    <a:pt x="1671" y="18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23"/>
            <p:cNvSpPr/>
            <p:nvPr/>
          </p:nvSpPr>
          <p:spPr>
            <a:xfrm rot="-5691343">
              <a:off x="6920951" y="40475"/>
              <a:ext cx="93990" cy="140984"/>
            </a:xfrm>
            <a:custGeom>
              <a:avLst/>
              <a:gdLst/>
              <a:ahLst/>
              <a:cxnLst/>
              <a:rect l="l" t="t" r="r" b="b"/>
              <a:pathLst>
                <a:path w="1410" h="2115" extrusionOk="0">
                  <a:moveTo>
                    <a:pt x="627" y="1"/>
                  </a:moveTo>
                  <a:cubicBezTo>
                    <a:pt x="627" y="27"/>
                    <a:pt x="0" y="1541"/>
                    <a:pt x="757" y="2115"/>
                  </a:cubicBezTo>
                  <a:cubicBezTo>
                    <a:pt x="757" y="2115"/>
                    <a:pt x="1409" y="1488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23"/>
            <p:cNvSpPr/>
            <p:nvPr/>
          </p:nvSpPr>
          <p:spPr>
            <a:xfrm rot="-5691343">
              <a:off x="7530217" y="224343"/>
              <a:ext cx="130519" cy="59460"/>
            </a:xfrm>
            <a:custGeom>
              <a:avLst/>
              <a:gdLst/>
              <a:ahLst/>
              <a:cxnLst/>
              <a:rect l="l" t="t" r="r" b="b"/>
              <a:pathLst>
                <a:path w="1958" h="892" extrusionOk="0">
                  <a:moveTo>
                    <a:pt x="151" y="1"/>
                  </a:moveTo>
                  <a:cubicBezTo>
                    <a:pt x="102" y="1"/>
                    <a:pt x="52" y="1"/>
                    <a:pt x="0" y="3"/>
                  </a:cubicBezTo>
                  <a:cubicBezTo>
                    <a:pt x="0" y="3"/>
                    <a:pt x="796" y="891"/>
                    <a:pt x="1546" y="891"/>
                  </a:cubicBezTo>
                  <a:cubicBezTo>
                    <a:pt x="1687" y="891"/>
                    <a:pt x="1826" y="860"/>
                    <a:pt x="1958" y="786"/>
                  </a:cubicBezTo>
                  <a:cubicBezTo>
                    <a:pt x="1958" y="786"/>
                    <a:pt x="171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23"/>
            <p:cNvSpPr/>
            <p:nvPr/>
          </p:nvSpPr>
          <p:spPr>
            <a:xfrm rot="-5691343">
              <a:off x="7398467" y="-6881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1"/>
                    <a:pt x="1" y="1201"/>
                    <a:pt x="523" y="2010"/>
                  </a:cubicBezTo>
                  <a:cubicBezTo>
                    <a:pt x="523" y="2010"/>
                    <a:pt x="1358" y="1671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23"/>
            <p:cNvSpPr/>
            <p:nvPr/>
          </p:nvSpPr>
          <p:spPr>
            <a:xfrm rot="-5691343">
              <a:off x="6055189" y="107233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0"/>
                    <a:pt x="1" y="1201"/>
                    <a:pt x="523" y="2009"/>
                  </a:cubicBezTo>
                  <a:cubicBezTo>
                    <a:pt x="523" y="2009"/>
                    <a:pt x="1358" y="1670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23"/>
            <p:cNvSpPr/>
            <p:nvPr/>
          </p:nvSpPr>
          <p:spPr>
            <a:xfrm rot="-5691343">
              <a:off x="7191905" y="119823"/>
              <a:ext cx="88723" cy="133985"/>
            </a:xfrm>
            <a:custGeom>
              <a:avLst/>
              <a:gdLst/>
              <a:ahLst/>
              <a:cxnLst/>
              <a:rect l="l" t="t" r="r" b="b"/>
              <a:pathLst>
                <a:path w="1331" h="2010" extrusionOk="0">
                  <a:moveTo>
                    <a:pt x="1174" y="0"/>
                  </a:moveTo>
                  <a:lnTo>
                    <a:pt x="1174" y="0"/>
                  </a:lnTo>
                  <a:cubicBezTo>
                    <a:pt x="1174" y="1"/>
                    <a:pt x="0" y="1201"/>
                    <a:pt x="496" y="2010"/>
                  </a:cubicBezTo>
                  <a:cubicBezTo>
                    <a:pt x="496" y="2010"/>
                    <a:pt x="1331" y="1671"/>
                    <a:pt x="1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23"/>
            <p:cNvSpPr/>
            <p:nvPr/>
          </p:nvSpPr>
          <p:spPr>
            <a:xfrm rot="-5691343">
              <a:off x="6505769" y="351091"/>
              <a:ext cx="104455" cy="102722"/>
            </a:xfrm>
            <a:custGeom>
              <a:avLst/>
              <a:gdLst/>
              <a:ahLst/>
              <a:cxnLst/>
              <a:rect l="l" t="t" r="r" b="b"/>
              <a:pathLst>
                <a:path w="1567" h="1541" extrusionOk="0">
                  <a:moveTo>
                    <a:pt x="1452" y="1"/>
                  </a:moveTo>
                  <a:cubicBezTo>
                    <a:pt x="1354" y="1"/>
                    <a:pt x="540" y="47"/>
                    <a:pt x="1" y="1541"/>
                  </a:cubicBezTo>
                  <a:cubicBezTo>
                    <a:pt x="1" y="1541"/>
                    <a:pt x="1567" y="967"/>
                    <a:pt x="1462" y="1"/>
                  </a:cubicBezTo>
                  <a:cubicBezTo>
                    <a:pt x="1462" y="1"/>
                    <a:pt x="1459" y="1"/>
                    <a:pt x="1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23"/>
            <p:cNvSpPr/>
            <p:nvPr/>
          </p:nvSpPr>
          <p:spPr>
            <a:xfrm rot="-5691343">
              <a:off x="6287298" y="3690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262" y="0"/>
                  </a:moveTo>
                  <a:cubicBezTo>
                    <a:pt x="261" y="0"/>
                    <a:pt x="1" y="1644"/>
                    <a:pt x="888" y="2010"/>
                  </a:cubicBezTo>
                  <a:cubicBezTo>
                    <a:pt x="888" y="2010"/>
                    <a:pt x="1358" y="1253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23"/>
            <p:cNvSpPr/>
            <p:nvPr/>
          </p:nvSpPr>
          <p:spPr>
            <a:xfrm rot="-5691343">
              <a:off x="6373992" y="64095"/>
              <a:ext cx="135785" cy="50461"/>
            </a:xfrm>
            <a:custGeom>
              <a:avLst/>
              <a:gdLst/>
              <a:ahLst/>
              <a:cxnLst/>
              <a:rect l="l" t="t" r="r" b="b"/>
              <a:pathLst>
                <a:path w="2037" h="757" extrusionOk="0">
                  <a:moveTo>
                    <a:pt x="1558" y="0"/>
                  </a:moveTo>
                  <a:cubicBezTo>
                    <a:pt x="1213" y="0"/>
                    <a:pt x="686" y="137"/>
                    <a:pt x="1" y="712"/>
                  </a:cubicBezTo>
                  <a:cubicBezTo>
                    <a:pt x="1" y="712"/>
                    <a:pt x="255" y="756"/>
                    <a:pt x="586" y="756"/>
                  </a:cubicBezTo>
                  <a:cubicBezTo>
                    <a:pt x="1099" y="756"/>
                    <a:pt x="1799" y="651"/>
                    <a:pt x="2036" y="112"/>
                  </a:cubicBezTo>
                  <a:cubicBezTo>
                    <a:pt x="2036" y="112"/>
                    <a:pt x="1871" y="0"/>
                    <a:pt x="1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23"/>
            <p:cNvSpPr/>
            <p:nvPr/>
          </p:nvSpPr>
          <p:spPr>
            <a:xfrm rot="-5691343">
              <a:off x="7638351" y="-212155"/>
              <a:ext cx="128786" cy="189712"/>
            </a:xfrm>
            <a:custGeom>
              <a:avLst/>
              <a:gdLst/>
              <a:ahLst/>
              <a:cxnLst/>
              <a:rect l="l" t="t" r="r" b="b"/>
              <a:pathLst>
                <a:path w="1932" h="2846" extrusionOk="0">
                  <a:moveTo>
                    <a:pt x="1175" y="1"/>
                  </a:moveTo>
                  <a:cubicBezTo>
                    <a:pt x="1175" y="1"/>
                    <a:pt x="0" y="1958"/>
                    <a:pt x="940" y="2845"/>
                  </a:cubicBezTo>
                  <a:cubicBezTo>
                    <a:pt x="940" y="2845"/>
                    <a:pt x="1932" y="2141"/>
                    <a:pt x="1175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23"/>
            <p:cNvSpPr/>
            <p:nvPr/>
          </p:nvSpPr>
          <p:spPr>
            <a:xfrm rot="-5691343">
              <a:off x="8635508" y="586496"/>
              <a:ext cx="189712" cy="60593"/>
            </a:xfrm>
            <a:custGeom>
              <a:avLst/>
              <a:gdLst/>
              <a:ahLst/>
              <a:cxnLst/>
              <a:rect l="l" t="t" r="r" b="b"/>
              <a:pathLst>
                <a:path w="2846" h="909" extrusionOk="0">
                  <a:moveTo>
                    <a:pt x="1965" y="0"/>
                  </a:moveTo>
                  <a:cubicBezTo>
                    <a:pt x="1036" y="0"/>
                    <a:pt x="1" y="705"/>
                    <a:pt x="1" y="705"/>
                  </a:cubicBezTo>
                  <a:cubicBezTo>
                    <a:pt x="516" y="852"/>
                    <a:pt x="947" y="909"/>
                    <a:pt x="1304" y="909"/>
                  </a:cubicBezTo>
                  <a:cubicBezTo>
                    <a:pt x="2464" y="909"/>
                    <a:pt x="2845" y="314"/>
                    <a:pt x="2845" y="314"/>
                  </a:cubicBezTo>
                  <a:cubicBezTo>
                    <a:pt x="2596" y="85"/>
                    <a:pt x="2287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23"/>
            <p:cNvSpPr/>
            <p:nvPr/>
          </p:nvSpPr>
          <p:spPr>
            <a:xfrm rot="-5691343">
              <a:off x="8748418" y="723614"/>
              <a:ext cx="135785" cy="367092"/>
            </a:xfrm>
            <a:custGeom>
              <a:avLst/>
              <a:gdLst/>
              <a:ahLst/>
              <a:cxnLst/>
              <a:rect l="l" t="t" r="r" b="b"/>
              <a:pathLst>
                <a:path w="2037" h="5507" fill="none" extrusionOk="0">
                  <a:moveTo>
                    <a:pt x="1723" y="5507"/>
                  </a:moveTo>
                  <a:cubicBezTo>
                    <a:pt x="1723" y="5507"/>
                    <a:pt x="2036" y="2427"/>
                    <a:pt x="1" y="0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23"/>
            <p:cNvSpPr/>
            <p:nvPr/>
          </p:nvSpPr>
          <p:spPr>
            <a:xfrm rot="-5691343">
              <a:off x="8516314" y="923634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8" y="416"/>
                  </a:cubicBezTo>
                  <a:cubicBezTo>
                    <a:pt x="0" y="1329"/>
                    <a:pt x="627" y="2843"/>
                    <a:pt x="1905" y="2843"/>
                  </a:cubicBezTo>
                  <a:cubicBezTo>
                    <a:pt x="2688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23"/>
            <p:cNvSpPr/>
            <p:nvPr/>
          </p:nvSpPr>
          <p:spPr>
            <a:xfrm rot="-5691343">
              <a:off x="8636914" y="972536"/>
              <a:ext cx="147917" cy="49461"/>
            </a:xfrm>
            <a:custGeom>
              <a:avLst/>
              <a:gdLst/>
              <a:ahLst/>
              <a:cxnLst/>
              <a:rect l="l" t="t" r="r" b="b"/>
              <a:pathLst>
                <a:path w="2219" h="742" extrusionOk="0">
                  <a:moveTo>
                    <a:pt x="965" y="0"/>
                  </a:moveTo>
                  <a:cubicBezTo>
                    <a:pt x="697" y="0"/>
                    <a:pt x="378" y="40"/>
                    <a:pt x="0" y="143"/>
                  </a:cubicBezTo>
                  <a:cubicBezTo>
                    <a:pt x="0" y="163"/>
                    <a:pt x="824" y="742"/>
                    <a:pt x="1555" y="742"/>
                  </a:cubicBezTo>
                  <a:cubicBezTo>
                    <a:pt x="1797" y="742"/>
                    <a:pt x="2030" y="678"/>
                    <a:pt x="2218" y="509"/>
                  </a:cubicBezTo>
                  <a:cubicBezTo>
                    <a:pt x="2218" y="509"/>
                    <a:pt x="1916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23"/>
            <p:cNvSpPr/>
            <p:nvPr/>
          </p:nvSpPr>
          <p:spPr>
            <a:xfrm rot="-5691343">
              <a:off x="8608551" y="853696"/>
              <a:ext cx="97456" cy="144451"/>
            </a:xfrm>
            <a:custGeom>
              <a:avLst/>
              <a:gdLst/>
              <a:ahLst/>
              <a:cxnLst/>
              <a:rect l="l" t="t" r="r" b="b"/>
              <a:pathLst>
                <a:path w="1462" h="2167" extrusionOk="0">
                  <a:moveTo>
                    <a:pt x="1175" y="1"/>
                  </a:moveTo>
                  <a:cubicBezTo>
                    <a:pt x="1175" y="1"/>
                    <a:pt x="1" y="1332"/>
                    <a:pt x="601" y="2167"/>
                  </a:cubicBezTo>
                  <a:cubicBezTo>
                    <a:pt x="601" y="2167"/>
                    <a:pt x="1462" y="1749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23"/>
            <p:cNvSpPr/>
            <p:nvPr/>
          </p:nvSpPr>
          <p:spPr>
            <a:xfrm rot="-5691343">
              <a:off x="7081497" y="201562"/>
              <a:ext cx="217509" cy="222775"/>
            </a:xfrm>
            <a:custGeom>
              <a:avLst/>
              <a:gdLst/>
              <a:ahLst/>
              <a:cxnLst/>
              <a:rect l="l" t="t" r="r" b="b"/>
              <a:pathLst>
                <a:path w="3263" h="3342" fill="none" extrusionOk="0">
                  <a:moveTo>
                    <a:pt x="3263" y="3341"/>
                  </a:moveTo>
                  <a:cubicBezTo>
                    <a:pt x="2610" y="1880"/>
                    <a:pt x="1462" y="679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23"/>
            <p:cNvSpPr/>
            <p:nvPr/>
          </p:nvSpPr>
          <p:spPr>
            <a:xfrm rot="-5691343">
              <a:off x="6996349" y="369629"/>
              <a:ext cx="176580" cy="153316"/>
            </a:xfrm>
            <a:custGeom>
              <a:avLst/>
              <a:gdLst/>
              <a:ahLst/>
              <a:cxnLst/>
              <a:rect l="l" t="t" r="r" b="b"/>
              <a:pathLst>
                <a:path w="2649" h="2300" extrusionOk="0">
                  <a:moveTo>
                    <a:pt x="1365" y="1"/>
                  </a:moveTo>
                  <a:cubicBezTo>
                    <a:pt x="905" y="1"/>
                    <a:pt x="442" y="277"/>
                    <a:pt x="274" y="810"/>
                  </a:cubicBezTo>
                  <a:cubicBezTo>
                    <a:pt x="1" y="1589"/>
                    <a:pt x="626" y="2299"/>
                    <a:pt x="1344" y="2299"/>
                  </a:cubicBezTo>
                  <a:cubicBezTo>
                    <a:pt x="1516" y="2299"/>
                    <a:pt x="1694" y="2258"/>
                    <a:pt x="1866" y="2167"/>
                  </a:cubicBezTo>
                  <a:cubicBezTo>
                    <a:pt x="2440" y="1880"/>
                    <a:pt x="2649" y="1202"/>
                    <a:pt x="2362" y="628"/>
                  </a:cubicBezTo>
                  <a:cubicBezTo>
                    <a:pt x="2157" y="205"/>
                    <a:pt x="1762" y="1"/>
                    <a:pt x="1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23"/>
            <p:cNvSpPr/>
            <p:nvPr/>
          </p:nvSpPr>
          <p:spPr>
            <a:xfrm rot="-5691343">
              <a:off x="7082285" y="388470"/>
              <a:ext cx="114854" cy="44328"/>
            </a:xfrm>
            <a:custGeom>
              <a:avLst/>
              <a:gdLst/>
              <a:ahLst/>
              <a:cxnLst/>
              <a:rect l="l" t="t" r="r" b="b"/>
              <a:pathLst>
                <a:path w="1723" h="665" extrusionOk="0">
                  <a:moveTo>
                    <a:pt x="1325" y="0"/>
                  </a:moveTo>
                  <a:cubicBezTo>
                    <a:pt x="1028" y="0"/>
                    <a:pt x="574" y="120"/>
                    <a:pt x="0" y="638"/>
                  </a:cubicBezTo>
                  <a:cubicBezTo>
                    <a:pt x="0" y="638"/>
                    <a:pt x="182" y="664"/>
                    <a:pt x="429" y="664"/>
                  </a:cubicBezTo>
                  <a:cubicBezTo>
                    <a:pt x="876" y="664"/>
                    <a:pt x="1538" y="578"/>
                    <a:pt x="1723" y="90"/>
                  </a:cubicBezTo>
                  <a:cubicBezTo>
                    <a:pt x="1723" y="90"/>
                    <a:pt x="1582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23"/>
            <p:cNvSpPr/>
            <p:nvPr/>
          </p:nvSpPr>
          <p:spPr>
            <a:xfrm rot="-5691343">
              <a:off x="7033522" y="309058"/>
              <a:ext cx="80058" cy="116587"/>
            </a:xfrm>
            <a:custGeom>
              <a:avLst/>
              <a:gdLst/>
              <a:ahLst/>
              <a:cxnLst/>
              <a:rect l="l" t="t" r="r" b="b"/>
              <a:pathLst>
                <a:path w="1201" h="1749" extrusionOk="0">
                  <a:moveTo>
                    <a:pt x="365" y="0"/>
                  </a:moveTo>
                  <a:cubicBezTo>
                    <a:pt x="365" y="0"/>
                    <a:pt x="0" y="1383"/>
                    <a:pt x="731" y="1749"/>
                  </a:cubicBezTo>
                  <a:cubicBezTo>
                    <a:pt x="731" y="1749"/>
                    <a:pt x="1201" y="1148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23"/>
            <p:cNvSpPr/>
            <p:nvPr/>
          </p:nvSpPr>
          <p:spPr>
            <a:xfrm rot="-5691343">
              <a:off x="6109446" y="247455"/>
              <a:ext cx="238373" cy="200111"/>
            </a:xfrm>
            <a:custGeom>
              <a:avLst/>
              <a:gdLst/>
              <a:ahLst/>
              <a:cxnLst/>
              <a:rect l="l" t="t" r="r" b="b"/>
              <a:pathLst>
                <a:path w="3576" h="3002" fill="none" extrusionOk="0">
                  <a:moveTo>
                    <a:pt x="3576" y="3002"/>
                  </a:moveTo>
                  <a:cubicBezTo>
                    <a:pt x="2793" y="1592"/>
                    <a:pt x="1514" y="522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23"/>
            <p:cNvSpPr/>
            <p:nvPr/>
          </p:nvSpPr>
          <p:spPr>
            <a:xfrm rot="-5691343">
              <a:off x="6049851" y="411618"/>
              <a:ext cx="172247" cy="152850"/>
            </a:xfrm>
            <a:custGeom>
              <a:avLst/>
              <a:gdLst/>
              <a:ahLst/>
              <a:cxnLst/>
              <a:rect l="l" t="t" r="r" b="b"/>
              <a:pathLst>
                <a:path w="2584" h="2293" extrusionOk="0">
                  <a:moveTo>
                    <a:pt x="1290" y="1"/>
                  </a:moveTo>
                  <a:cubicBezTo>
                    <a:pt x="794" y="1"/>
                    <a:pt x="304" y="321"/>
                    <a:pt x="183" y="896"/>
                  </a:cubicBezTo>
                  <a:cubicBezTo>
                    <a:pt x="1" y="1665"/>
                    <a:pt x="619" y="2293"/>
                    <a:pt x="1307" y="2293"/>
                  </a:cubicBezTo>
                  <a:cubicBezTo>
                    <a:pt x="1506" y="2293"/>
                    <a:pt x="1712" y="2240"/>
                    <a:pt x="1905" y="2123"/>
                  </a:cubicBezTo>
                  <a:cubicBezTo>
                    <a:pt x="2427" y="1758"/>
                    <a:pt x="2584" y="1053"/>
                    <a:pt x="2245" y="531"/>
                  </a:cubicBezTo>
                  <a:cubicBezTo>
                    <a:pt x="2014" y="169"/>
                    <a:pt x="1650" y="1"/>
                    <a:pt x="1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23"/>
            <p:cNvSpPr/>
            <p:nvPr/>
          </p:nvSpPr>
          <p:spPr>
            <a:xfrm rot="-5691343">
              <a:off x="6132968" y="422822"/>
              <a:ext cx="109654" cy="51861"/>
            </a:xfrm>
            <a:custGeom>
              <a:avLst/>
              <a:gdLst/>
              <a:ahLst/>
              <a:cxnLst/>
              <a:rect l="l" t="t" r="r" b="b"/>
              <a:pathLst>
                <a:path w="1645" h="778" extrusionOk="0">
                  <a:moveTo>
                    <a:pt x="1379" y="1"/>
                  </a:moveTo>
                  <a:cubicBezTo>
                    <a:pt x="1096" y="1"/>
                    <a:pt x="604" y="123"/>
                    <a:pt x="1" y="776"/>
                  </a:cubicBezTo>
                  <a:cubicBezTo>
                    <a:pt x="1" y="776"/>
                    <a:pt x="38" y="778"/>
                    <a:pt x="101" y="778"/>
                  </a:cubicBezTo>
                  <a:cubicBezTo>
                    <a:pt x="427" y="778"/>
                    <a:pt x="1448" y="723"/>
                    <a:pt x="1645" y="45"/>
                  </a:cubicBezTo>
                  <a:cubicBezTo>
                    <a:pt x="1645" y="45"/>
                    <a:pt x="1550" y="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23"/>
            <p:cNvSpPr/>
            <p:nvPr/>
          </p:nvSpPr>
          <p:spPr>
            <a:xfrm rot="-5691343">
              <a:off x="6079011" y="351418"/>
              <a:ext cx="77458" cy="114854"/>
            </a:xfrm>
            <a:custGeom>
              <a:avLst/>
              <a:gdLst/>
              <a:ahLst/>
              <a:cxnLst/>
              <a:rect l="l" t="t" r="r" b="b"/>
              <a:pathLst>
                <a:path w="1162" h="172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96" y="1"/>
                    <a:pt x="197" y="1"/>
                    <a:pt x="197" y="2"/>
                  </a:cubicBezTo>
                  <a:lnTo>
                    <a:pt x="197" y="2"/>
                  </a:lnTo>
                  <a:cubicBezTo>
                    <a:pt x="197" y="1"/>
                    <a:pt x="197" y="0"/>
                    <a:pt x="196" y="0"/>
                  </a:cubicBezTo>
                  <a:close/>
                  <a:moveTo>
                    <a:pt x="197" y="2"/>
                  </a:moveTo>
                  <a:cubicBezTo>
                    <a:pt x="214" y="49"/>
                    <a:pt x="0" y="1415"/>
                    <a:pt x="744" y="1723"/>
                  </a:cubicBezTo>
                  <a:cubicBezTo>
                    <a:pt x="744" y="1723"/>
                    <a:pt x="1161" y="1071"/>
                    <a:pt x="197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23"/>
            <p:cNvSpPr/>
            <p:nvPr/>
          </p:nvSpPr>
          <p:spPr>
            <a:xfrm rot="-5691343">
              <a:off x="7673874" y="230804"/>
              <a:ext cx="309699" cy="50528"/>
            </a:xfrm>
            <a:custGeom>
              <a:avLst/>
              <a:gdLst/>
              <a:ahLst/>
              <a:cxnLst/>
              <a:rect l="l" t="t" r="r" b="b"/>
              <a:pathLst>
                <a:path w="4646" h="758" fill="none" extrusionOk="0">
                  <a:moveTo>
                    <a:pt x="4645" y="1"/>
                  </a:moveTo>
                  <a:cubicBezTo>
                    <a:pt x="3184" y="653"/>
                    <a:pt x="1514" y="758"/>
                    <a:pt x="0" y="28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23"/>
            <p:cNvSpPr/>
            <p:nvPr/>
          </p:nvSpPr>
          <p:spPr>
            <a:xfrm rot="-5691343">
              <a:off x="7743618" y="351547"/>
              <a:ext cx="180313" cy="153183"/>
            </a:xfrm>
            <a:custGeom>
              <a:avLst/>
              <a:gdLst/>
              <a:ahLst/>
              <a:cxnLst/>
              <a:rect l="l" t="t" r="r" b="b"/>
              <a:pathLst>
                <a:path w="2705" h="2298" extrusionOk="0">
                  <a:moveTo>
                    <a:pt x="1396" y="0"/>
                  </a:moveTo>
                  <a:cubicBezTo>
                    <a:pt x="978" y="0"/>
                    <a:pt x="559" y="222"/>
                    <a:pt x="356" y="679"/>
                  </a:cubicBezTo>
                  <a:cubicBezTo>
                    <a:pt x="0" y="1479"/>
                    <a:pt x="629" y="2298"/>
                    <a:pt x="1403" y="2298"/>
                  </a:cubicBezTo>
                  <a:cubicBezTo>
                    <a:pt x="1538" y="2298"/>
                    <a:pt x="1678" y="2273"/>
                    <a:pt x="1817" y="2219"/>
                  </a:cubicBezTo>
                  <a:cubicBezTo>
                    <a:pt x="2391" y="1984"/>
                    <a:pt x="2704" y="1331"/>
                    <a:pt x="2470" y="731"/>
                  </a:cubicBezTo>
                  <a:cubicBezTo>
                    <a:pt x="2282" y="249"/>
                    <a:pt x="1839" y="0"/>
                    <a:pt x="1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23"/>
            <p:cNvSpPr/>
            <p:nvPr/>
          </p:nvSpPr>
          <p:spPr>
            <a:xfrm rot="-5691343">
              <a:off x="7761440" y="303929"/>
              <a:ext cx="80058" cy="104455"/>
            </a:xfrm>
            <a:custGeom>
              <a:avLst/>
              <a:gdLst/>
              <a:ahLst/>
              <a:cxnLst/>
              <a:rect l="l" t="t" r="r" b="b"/>
              <a:pathLst>
                <a:path w="1201" h="1567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1436"/>
                    <a:pt x="914" y="1566"/>
                    <a:pt x="914" y="1566"/>
                  </a:cubicBezTo>
                  <a:cubicBezTo>
                    <a:pt x="1201" y="81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23"/>
            <p:cNvSpPr/>
            <p:nvPr/>
          </p:nvSpPr>
          <p:spPr>
            <a:xfrm rot="-5691343">
              <a:off x="7832403" y="332124"/>
              <a:ext cx="97522" cy="72925"/>
            </a:xfrm>
            <a:custGeom>
              <a:avLst/>
              <a:gdLst/>
              <a:ahLst/>
              <a:cxnLst/>
              <a:rect l="l" t="t" r="r" b="b"/>
              <a:pathLst>
                <a:path w="1463" h="1094" extrusionOk="0">
                  <a:moveTo>
                    <a:pt x="1287" y="1"/>
                  </a:moveTo>
                  <a:cubicBezTo>
                    <a:pt x="581" y="1"/>
                    <a:pt x="1" y="1094"/>
                    <a:pt x="1" y="1094"/>
                  </a:cubicBezTo>
                  <a:cubicBezTo>
                    <a:pt x="1410" y="781"/>
                    <a:pt x="1462" y="24"/>
                    <a:pt x="1462" y="24"/>
                  </a:cubicBezTo>
                  <a:cubicBezTo>
                    <a:pt x="1403" y="8"/>
                    <a:pt x="1345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23"/>
            <p:cNvSpPr/>
            <p:nvPr/>
          </p:nvSpPr>
          <p:spPr>
            <a:xfrm rot="-5691343">
              <a:off x="8127111" y="500858"/>
              <a:ext cx="328830" cy="233174"/>
            </a:xfrm>
            <a:custGeom>
              <a:avLst/>
              <a:gdLst/>
              <a:ahLst/>
              <a:cxnLst/>
              <a:rect l="l" t="t" r="r" b="b"/>
              <a:pathLst>
                <a:path w="4933" h="3498" fill="none" extrusionOk="0">
                  <a:moveTo>
                    <a:pt x="4933" y="3497"/>
                  </a:moveTo>
                  <a:cubicBezTo>
                    <a:pt x="4933" y="3497"/>
                    <a:pt x="3054" y="888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23"/>
            <p:cNvSpPr/>
            <p:nvPr/>
          </p:nvSpPr>
          <p:spPr>
            <a:xfrm rot="-5691343">
              <a:off x="8061785" y="710839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7" y="416"/>
                  </a:cubicBezTo>
                  <a:cubicBezTo>
                    <a:pt x="0" y="1329"/>
                    <a:pt x="626" y="2843"/>
                    <a:pt x="1879" y="2843"/>
                  </a:cubicBezTo>
                  <a:cubicBezTo>
                    <a:pt x="2662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23"/>
            <p:cNvSpPr/>
            <p:nvPr/>
          </p:nvSpPr>
          <p:spPr>
            <a:xfrm rot="-5691343">
              <a:off x="8106495" y="621112"/>
              <a:ext cx="104388" cy="153116"/>
            </a:xfrm>
            <a:custGeom>
              <a:avLst/>
              <a:gdLst/>
              <a:ahLst/>
              <a:cxnLst/>
              <a:rect l="l" t="t" r="r" b="b"/>
              <a:pathLst>
                <a:path w="1566" h="2297" extrusionOk="0">
                  <a:moveTo>
                    <a:pt x="496" y="0"/>
                  </a:moveTo>
                  <a:cubicBezTo>
                    <a:pt x="496" y="0"/>
                    <a:pt x="0" y="1775"/>
                    <a:pt x="914" y="2297"/>
                  </a:cubicBezTo>
                  <a:cubicBezTo>
                    <a:pt x="914" y="2297"/>
                    <a:pt x="1566" y="154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23"/>
            <p:cNvSpPr/>
            <p:nvPr/>
          </p:nvSpPr>
          <p:spPr>
            <a:xfrm rot="-5691343">
              <a:off x="8177020" y="726810"/>
              <a:ext cx="146184" cy="62326"/>
            </a:xfrm>
            <a:custGeom>
              <a:avLst/>
              <a:gdLst/>
              <a:ahLst/>
              <a:cxnLst/>
              <a:rect l="l" t="t" r="r" b="b"/>
              <a:pathLst>
                <a:path w="2193" h="935" extrusionOk="0">
                  <a:moveTo>
                    <a:pt x="1752" y="0"/>
                  </a:moveTo>
                  <a:cubicBezTo>
                    <a:pt x="1371" y="0"/>
                    <a:pt x="763" y="163"/>
                    <a:pt x="0" y="926"/>
                  </a:cubicBezTo>
                  <a:cubicBezTo>
                    <a:pt x="0" y="926"/>
                    <a:pt x="107" y="935"/>
                    <a:pt x="274" y="935"/>
                  </a:cubicBezTo>
                  <a:cubicBezTo>
                    <a:pt x="803" y="935"/>
                    <a:pt x="1935" y="844"/>
                    <a:pt x="2192" y="91"/>
                  </a:cubicBezTo>
                  <a:cubicBezTo>
                    <a:pt x="2192" y="91"/>
                    <a:pt x="2035" y="0"/>
                    <a:pt x="1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49" name="Google Shape;1149;p23"/>
            <p:cNvGrpSpPr/>
            <p:nvPr/>
          </p:nvGrpSpPr>
          <p:grpSpPr>
            <a:xfrm>
              <a:off x="6603933" y="132308"/>
              <a:ext cx="260159" cy="256599"/>
              <a:chOff x="2398800" y="1826575"/>
              <a:chExt cx="2258325" cy="2227425"/>
            </a:xfrm>
          </p:grpSpPr>
          <p:sp>
            <p:nvSpPr>
              <p:cNvPr id="1150" name="Google Shape;1150;p23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23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52" name="Google Shape;1152;p23"/>
            <p:cNvGrpSpPr/>
            <p:nvPr/>
          </p:nvGrpSpPr>
          <p:grpSpPr>
            <a:xfrm>
              <a:off x="8301500" y="-135163"/>
              <a:ext cx="298325" cy="294243"/>
              <a:chOff x="2398800" y="1826575"/>
              <a:chExt cx="2258325" cy="2227425"/>
            </a:xfrm>
          </p:grpSpPr>
          <p:sp>
            <p:nvSpPr>
              <p:cNvPr id="1153" name="Google Shape;1153;p23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23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55" name="Google Shape;1155;p23"/>
            <p:cNvGrpSpPr/>
            <p:nvPr/>
          </p:nvGrpSpPr>
          <p:grpSpPr>
            <a:xfrm>
              <a:off x="8962468" y="798297"/>
              <a:ext cx="240512" cy="236998"/>
              <a:chOff x="2398800" y="1826575"/>
              <a:chExt cx="2258325" cy="2227425"/>
            </a:xfrm>
          </p:grpSpPr>
          <p:sp>
            <p:nvSpPr>
              <p:cNvPr id="1156" name="Google Shape;1156;p23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23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778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24"/>
          <p:cNvSpPr/>
          <p:nvPr/>
        </p:nvSpPr>
        <p:spPr>
          <a:xfrm rot="5400000">
            <a:off x="8481834" y="-430600"/>
            <a:ext cx="4335884" cy="3540357"/>
          </a:xfrm>
          <a:custGeom>
            <a:avLst/>
            <a:gdLst/>
            <a:ahLst/>
            <a:cxnLst/>
            <a:rect l="l" t="t" r="r" b="b"/>
            <a:pathLst>
              <a:path w="72872" h="49288" extrusionOk="0">
                <a:moveTo>
                  <a:pt x="56095" y="0"/>
                </a:moveTo>
                <a:cubicBezTo>
                  <a:pt x="38296" y="0"/>
                  <a:pt x="12204" y="1742"/>
                  <a:pt x="12204" y="1742"/>
                </a:cubicBezTo>
                <a:cubicBezTo>
                  <a:pt x="12204" y="1742"/>
                  <a:pt x="1" y="49287"/>
                  <a:pt x="12547" y="49287"/>
                </a:cubicBezTo>
                <a:cubicBezTo>
                  <a:pt x="36056" y="49287"/>
                  <a:pt x="16721" y="7368"/>
                  <a:pt x="45882" y="7368"/>
                </a:cubicBezTo>
                <a:cubicBezTo>
                  <a:pt x="49986" y="7368"/>
                  <a:pt x="58305" y="10631"/>
                  <a:pt x="64529" y="10631"/>
                </a:cubicBezTo>
                <a:cubicBezTo>
                  <a:pt x="69321" y="10631"/>
                  <a:pt x="72871" y="8696"/>
                  <a:pt x="72297" y="1848"/>
                </a:cubicBezTo>
                <a:cubicBezTo>
                  <a:pt x="72180" y="459"/>
                  <a:pt x="65230" y="0"/>
                  <a:pt x="56095" y="0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0" name="Google Shape;1160;p24"/>
          <p:cNvSpPr/>
          <p:nvPr/>
        </p:nvSpPr>
        <p:spPr>
          <a:xfrm rot="-282">
            <a:off x="-74460" y="5241926"/>
            <a:ext cx="3548975" cy="1788012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61" name="Google Shape;1161;p24"/>
          <p:cNvGrpSpPr/>
          <p:nvPr/>
        </p:nvGrpSpPr>
        <p:grpSpPr>
          <a:xfrm rot="1657002">
            <a:off x="220775" y="142968"/>
            <a:ext cx="806200" cy="770256"/>
            <a:chOff x="-1928550" y="2618100"/>
            <a:chExt cx="915675" cy="874850"/>
          </a:xfrm>
        </p:grpSpPr>
        <p:sp>
          <p:nvSpPr>
            <p:cNvPr id="1162" name="Google Shape;1162;p24"/>
            <p:cNvSpPr/>
            <p:nvPr/>
          </p:nvSpPr>
          <p:spPr>
            <a:xfrm>
              <a:off x="-1928550" y="2618100"/>
              <a:ext cx="915675" cy="874850"/>
            </a:xfrm>
            <a:custGeom>
              <a:avLst/>
              <a:gdLst/>
              <a:ahLst/>
              <a:cxnLst/>
              <a:rect l="l" t="t" r="r" b="b"/>
              <a:pathLst>
                <a:path w="36627" h="34994" extrusionOk="0">
                  <a:moveTo>
                    <a:pt x="26716" y="1"/>
                  </a:moveTo>
                  <a:cubicBezTo>
                    <a:pt x="23985" y="1"/>
                    <a:pt x="21395" y="1297"/>
                    <a:pt x="19781" y="3471"/>
                  </a:cubicBezTo>
                  <a:cubicBezTo>
                    <a:pt x="18614" y="2737"/>
                    <a:pt x="17246" y="2336"/>
                    <a:pt x="15845" y="2336"/>
                  </a:cubicBezTo>
                  <a:cubicBezTo>
                    <a:pt x="14311" y="2336"/>
                    <a:pt x="12776" y="2803"/>
                    <a:pt x="11542" y="3704"/>
                  </a:cubicBezTo>
                  <a:cubicBezTo>
                    <a:pt x="9674" y="5072"/>
                    <a:pt x="8440" y="7207"/>
                    <a:pt x="7939" y="9742"/>
                  </a:cubicBezTo>
                  <a:cubicBezTo>
                    <a:pt x="7372" y="9542"/>
                    <a:pt x="6772" y="9442"/>
                    <a:pt x="6172" y="9442"/>
                  </a:cubicBezTo>
                  <a:cubicBezTo>
                    <a:pt x="5271" y="9442"/>
                    <a:pt x="4437" y="9675"/>
                    <a:pt x="3670" y="10075"/>
                  </a:cubicBezTo>
                  <a:cubicBezTo>
                    <a:pt x="1368" y="11276"/>
                    <a:pt x="0" y="14078"/>
                    <a:pt x="367" y="16914"/>
                  </a:cubicBezTo>
                  <a:cubicBezTo>
                    <a:pt x="801" y="20249"/>
                    <a:pt x="3036" y="23385"/>
                    <a:pt x="6705" y="25753"/>
                  </a:cubicBezTo>
                  <a:cubicBezTo>
                    <a:pt x="7106" y="26020"/>
                    <a:pt x="7539" y="26287"/>
                    <a:pt x="7973" y="26520"/>
                  </a:cubicBezTo>
                  <a:cubicBezTo>
                    <a:pt x="7973" y="26554"/>
                    <a:pt x="7973" y="26554"/>
                    <a:pt x="7973" y="26587"/>
                  </a:cubicBezTo>
                  <a:cubicBezTo>
                    <a:pt x="9741" y="31924"/>
                    <a:pt x="13677" y="34993"/>
                    <a:pt x="18781" y="34993"/>
                  </a:cubicBezTo>
                  <a:cubicBezTo>
                    <a:pt x="24785" y="34993"/>
                    <a:pt x="31556" y="30590"/>
                    <a:pt x="34525" y="24719"/>
                  </a:cubicBezTo>
                  <a:cubicBezTo>
                    <a:pt x="35793" y="22284"/>
                    <a:pt x="36193" y="19982"/>
                    <a:pt x="35793" y="17948"/>
                  </a:cubicBezTo>
                  <a:cubicBezTo>
                    <a:pt x="35659" y="17214"/>
                    <a:pt x="35392" y="16547"/>
                    <a:pt x="35059" y="15913"/>
                  </a:cubicBezTo>
                  <a:cubicBezTo>
                    <a:pt x="35526" y="14745"/>
                    <a:pt x="35859" y="13478"/>
                    <a:pt x="36026" y="12210"/>
                  </a:cubicBezTo>
                  <a:cubicBezTo>
                    <a:pt x="36627" y="7307"/>
                    <a:pt x="34125" y="2470"/>
                    <a:pt x="30089" y="669"/>
                  </a:cubicBezTo>
                  <a:cubicBezTo>
                    <a:pt x="29055" y="235"/>
                    <a:pt x="27954" y="1"/>
                    <a:pt x="26820" y="1"/>
                  </a:cubicBezTo>
                  <a:cubicBezTo>
                    <a:pt x="26785" y="1"/>
                    <a:pt x="26750" y="1"/>
                    <a:pt x="26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-1882675" y="2661875"/>
              <a:ext cx="823925" cy="638425"/>
            </a:xfrm>
            <a:custGeom>
              <a:avLst/>
              <a:gdLst/>
              <a:ahLst/>
              <a:cxnLst/>
              <a:rect l="l" t="t" r="r" b="b"/>
              <a:pathLst>
                <a:path w="32957" h="25537" extrusionOk="0">
                  <a:moveTo>
                    <a:pt x="24995" y="0"/>
                  </a:moveTo>
                  <a:cubicBezTo>
                    <a:pt x="21969" y="0"/>
                    <a:pt x="18886" y="1957"/>
                    <a:pt x="18447" y="4955"/>
                  </a:cubicBezTo>
                  <a:cubicBezTo>
                    <a:pt x="17745" y="3223"/>
                    <a:pt x="15896" y="2345"/>
                    <a:pt x="14011" y="2345"/>
                  </a:cubicBezTo>
                  <a:cubicBezTo>
                    <a:pt x="12848" y="2345"/>
                    <a:pt x="11671" y="2679"/>
                    <a:pt x="10741" y="3354"/>
                  </a:cubicBezTo>
                  <a:cubicBezTo>
                    <a:pt x="8306" y="5155"/>
                    <a:pt x="7405" y="8458"/>
                    <a:pt x="7639" y="11493"/>
                  </a:cubicBezTo>
                  <a:cubicBezTo>
                    <a:pt x="7147" y="10183"/>
                    <a:pt x="5737" y="9447"/>
                    <a:pt x="4339" y="9447"/>
                  </a:cubicBezTo>
                  <a:cubicBezTo>
                    <a:pt x="3745" y="9447"/>
                    <a:pt x="3153" y="9580"/>
                    <a:pt x="2635" y="9859"/>
                  </a:cubicBezTo>
                  <a:cubicBezTo>
                    <a:pt x="867" y="10759"/>
                    <a:pt x="0" y="12961"/>
                    <a:pt x="267" y="14929"/>
                  </a:cubicBezTo>
                  <a:cubicBezTo>
                    <a:pt x="1048" y="21058"/>
                    <a:pt x="9245" y="25537"/>
                    <a:pt x="15276" y="25537"/>
                  </a:cubicBezTo>
                  <a:cubicBezTo>
                    <a:pt x="15941" y="25537"/>
                    <a:pt x="16580" y="25482"/>
                    <a:pt x="17179" y="25370"/>
                  </a:cubicBezTo>
                  <a:cubicBezTo>
                    <a:pt x="20782" y="24669"/>
                    <a:pt x="24084" y="22701"/>
                    <a:pt x="26786" y="20200"/>
                  </a:cubicBezTo>
                  <a:cubicBezTo>
                    <a:pt x="29655" y="17564"/>
                    <a:pt x="32023" y="14129"/>
                    <a:pt x="32490" y="10259"/>
                  </a:cubicBezTo>
                  <a:cubicBezTo>
                    <a:pt x="32957" y="6390"/>
                    <a:pt x="31122" y="2087"/>
                    <a:pt x="27553" y="519"/>
                  </a:cubicBezTo>
                  <a:cubicBezTo>
                    <a:pt x="26749" y="166"/>
                    <a:pt x="25875" y="0"/>
                    <a:pt x="24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-1687550" y="2979050"/>
              <a:ext cx="620475" cy="470325"/>
            </a:xfrm>
            <a:custGeom>
              <a:avLst/>
              <a:gdLst/>
              <a:ahLst/>
              <a:cxnLst/>
              <a:rect l="l" t="t" r="r" b="b"/>
              <a:pathLst>
                <a:path w="24819" h="18813" extrusionOk="0">
                  <a:moveTo>
                    <a:pt x="20337" y="1"/>
                  </a:moveTo>
                  <a:cubicBezTo>
                    <a:pt x="18749" y="1"/>
                    <a:pt x="17275" y="1067"/>
                    <a:pt x="16412" y="2409"/>
                  </a:cubicBezTo>
                  <a:cubicBezTo>
                    <a:pt x="15601" y="3671"/>
                    <a:pt x="15196" y="5150"/>
                    <a:pt x="14855" y="6625"/>
                  </a:cubicBezTo>
                  <a:lnTo>
                    <a:pt x="14855" y="6625"/>
                  </a:lnTo>
                  <a:cubicBezTo>
                    <a:pt x="14929" y="5502"/>
                    <a:pt x="13812" y="4398"/>
                    <a:pt x="12626" y="4398"/>
                  </a:cubicBezTo>
                  <a:cubicBezTo>
                    <a:pt x="12554" y="4398"/>
                    <a:pt x="12482" y="4402"/>
                    <a:pt x="12410" y="4410"/>
                  </a:cubicBezTo>
                  <a:cubicBezTo>
                    <a:pt x="11009" y="4544"/>
                    <a:pt x="9908" y="5911"/>
                    <a:pt x="9674" y="7312"/>
                  </a:cubicBezTo>
                  <a:cubicBezTo>
                    <a:pt x="9441" y="8713"/>
                    <a:pt x="9841" y="10148"/>
                    <a:pt x="10375" y="11482"/>
                  </a:cubicBezTo>
                  <a:cubicBezTo>
                    <a:pt x="8827" y="10557"/>
                    <a:pt x="6941" y="10056"/>
                    <a:pt x="5078" y="10056"/>
                  </a:cubicBezTo>
                  <a:cubicBezTo>
                    <a:pt x="3247" y="10056"/>
                    <a:pt x="1439" y="10540"/>
                    <a:pt x="1" y="11582"/>
                  </a:cubicBezTo>
                  <a:cubicBezTo>
                    <a:pt x="1712" y="16743"/>
                    <a:pt x="5256" y="18812"/>
                    <a:pt x="9141" y="18812"/>
                  </a:cubicBezTo>
                  <a:cubicBezTo>
                    <a:pt x="14572" y="18812"/>
                    <a:pt x="20667" y="14770"/>
                    <a:pt x="23351" y="9481"/>
                  </a:cubicBezTo>
                  <a:cubicBezTo>
                    <a:pt x="24218" y="7746"/>
                    <a:pt x="24818" y="5745"/>
                    <a:pt x="24451" y="3843"/>
                  </a:cubicBezTo>
                  <a:cubicBezTo>
                    <a:pt x="24051" y="1909"/>
                    <a:pt x="22517" y="141"/>
                    <a:pt x="20549" y="7"/>
                  </a:cubicBezTo>
                  <a:cubicBezTo>
                    <a:pt x="20478" y="3"/>
                    <a:pt x="20408" y="1"/>
                    <a:pt x="20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5" name="Google Shape;1165;p24"/>
          <p:cNvGrpSpPr/>
          <p:nvPr/>
        </p:nvGrpSpPr>
        <p:grpSpPr>
          <a:xfrm>
            <a:off x="11238660" y="6007460"/>
            <a:ext cx="749941" cy="739745"/>
            <a:chOff x="2245510" y="1675368"/>
            <a:chExt cx="2564780" cy="2529909"/>
          </a:xfrm>
        </p:grpSpPr>
        <p:sp>
          <p:nvSpPr>
            <p:cNvPr id="1166" name="Google Shape;1166;p24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25390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26B57-61FC-4C1E-B712-3E49601AA1A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8EB6-2E35-43D3-9700-8A1C357F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75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4605-0C97-417F-87F5-6E3A46B6A5F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FA28-EB2A-4CD4-8320-674C8855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6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0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3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8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9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6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0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8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F06D5-DEF6-480C-9658-9316DA26084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2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6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rdo"/>
              <a:buNone/>
              <a:defRPr sz="34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rdo"/>
              <a:buNone/>
              <a:defRPr sz="34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rdo"/>
              <a:buNone/>
              <a:defRPr sz="34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rdo"/>
              <a:buNone/>
              <a:defRPr sz="34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rdo"/>
              <a:buNone/>
              <a:defRPr sz="34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rdo"/>
              <a:buNone/>
              <a:defRPr sz="34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rdo"/>
              <a:buNone/>
              <a:defRPr sz="34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rdo"/>
              <a:buNone/>
              <a:defRPr sz="34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rdo"/>
              <a:buNone/>
              <a:defRPr sz="34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600" y="1536633"/>
            <a:ext cx="102852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●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■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●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■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●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ssistant"/>
              <a:buChar char="■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13438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9" y="4597"/>
            <a:ext cx="12123575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278" y="1605064"/>
            <a:ext cx="2233532" cy="7468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9086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7" y="302171"/>
            <a:ext cx="1693532" cy="7881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-93352" y="166880"/>
            <a:ext cx="12123575" cy="66578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938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altLang="zh-CN" sz="5333" b="1" kern="0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   </a:t>
            </a:r>
          </a:p>
          <a:p>
            <a:pPr algn="ctr" defTabSz="1085938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altLang="zh-CN" sz="5333" b="1" kern="0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CHÀO MỪNG QUÝ THẦY CÔ VÀ CÁC EM HỌC SINH</a:t>
            </a:r>
          </a:p>
          <a:p>
            <a:pPr algn="ctr" defTabSz="1085938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altLang="zh-CN" sz="5333" b="1" kern="0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ĐẾN VỚI TIẾT HỌC MĨ THUẬT</a:t>
            </a:r>
          </a:p>
          <a:p>
            <a:pPr algn="ctr" defTabSz="1085938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altLang="zh-CN" sz="5333" b="1" kern="0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5333" b="1" kern="0" dirty="0" err="1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Giáo</a:t>
            </a:r>
            <a:r>
              <a:rPr lang="en-US" altLang="zh-CN" sz="5333" b="1" kern="0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5333" b="1" kern="0" dirty="0" err="1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viên</a:t>
            </a:r>
            <a:r>
              <a:rPr lang="en-US" altLang="zh-CN" sz="5333" b="1" kern="0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: </a:t>
            </a:r>
            <a:r>
              <a:rPr lang="en-US" altLang="zh-CN" sz="5333" b="1" kern="0" dirty="0" err="1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Đỗ</a:t>
            </a:r>
            <a:r>
              <a:rPr lang="en-US" altLang="zh-CN" sz="5333" b="1" kern="0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5333" b="1" kern="0" dirty="0" err="1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Thị</a:t>
            </a:r>
            <a:r>
              <a:rPr lang="en-US" altLang="zh-CN" sz="5333" b="1" kern="0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5333" b="1" kern="0" dirty="0" err="1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Ngọc</a:t>
            </a:r>
            <a:r>
              <a:rPr lang="en-US" altLang="zh-CN" sz="5333" b="1" kern="0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5333" b="1" kern="0" dirty="0" err="1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Kiều</a:t>
            </a:r>
            <a:endParaRPr lang="en-US" altLang="zh-CN" sz="5333" b="1" kern="0" dirty="0">
              <a:solidFill>
                <a:srgbClr val="FF000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  <a:sym typeface="Arial"/>
            </a:endParaRPr>
          </a:p>
          <a:p>
            <a:pPr algn="ctr" defTabSz="1085938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altLang="zh-CN" sz="5333" b="1" kern="0" dirty="0">
                <a:solidFill>
                  <a:srgbClr val="7030A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 </a:t>
            </a:r>
            <a:endParaRPr lang="zh-CN" altLang="en-US" sz="5333" b="1" kern="0" dirty="0">
              <a:solidFill>
                <a:srgbClr val="7030A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7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6451" y="1449593"/>
            <a:ext cx="86211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DẶN DÒ</a:t>
            </a:r>
          </a:p>
          <a:p>
            <a:pPr algn="just"/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- </a:t>
            </a:r>
            <a:r>
              <a:rPr lang="en-US" sz="3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Xem</a:t>
            </a:r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trước</a:t>
            </a:r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bài</a:t>
            </a:r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10/SGK/tr44. </a:t>
            </a:r>
            <a:r>
              <a:rPr lang="en-US" sz="3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Sưu</a:t>
            </a:r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tầm</a:t>
            </a:r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căn</a:t>
            </a:r>
            <a:r>
              <a:rPr lang="en-US" sz="32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phòng</a:t>
            </a:r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mà</a:t>
            </a:r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em</a:t>
            </a:r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thích</a:t>
            </a:r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</a:p>
          <a:p>
            <a:pPr algn="just"/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- </a:t>
            </a:r>
            <a:r>
              <a:rPr lang="en-US" sz="3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Chuẩn</a:t>
            </a:r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bị</a:t>
            </a:r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mô</a:t>
            </a:r>
            <a:r>
              <a:rPr lang="en-US" sz="32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thất</a:t>
            </a:r>
            <a:r>
              <a:rPr lang="en-US" sz="32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19+20</a:t>
            </a:r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3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bút</a:t>
            </a:r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3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giấy</a:t>
            </a:r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màu</a:t>
            </a:r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3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bìa</a:t>
            </a:r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catton</a:t>
            </a:r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3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keo</a:t>
            </a:r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3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kéo</a:t>
            </a:r>
            <a:r>
              <a:rPr lang="en-US" sz="3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,…</a:t>
            </a:r>
          </a:p>
          <a:p>
            <a:pPr algn="just"/>
            <a:endParaRPr lang="en-US" sz="32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340"/>
            <a:ext cx="12123575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8278" y="1605064"/>
            <a:ext cx="2233532" cy="7468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086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7" y="302171"/>
            <a:ext cx="1693532" cy="7881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6326" y="2097280"/>
            <a:ext cx="11352661" cy="21440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5333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   </a:t>
            </a:r>
            <a:r>
              <a:rPr kumimoji="0" lang="en-US" altLang="zh-CN" sz="5333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TIẾT</a:t>
            </a:r>
            <a:r>
              <a:rPr kumimoji="0" lang="en-US" altLang="zh-CN" sz="5333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 HỌC ĐÃ KẾT THÚ</a:t>
            </a:r>
            <a:r>
              <a:rPr lang="en-US" altLang="zh-CN" sz="5333" b="1" kern="0" dirty="0">
                <a:solidFill>
                  <a:srgbClr val="FF0000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C</a:t>
            </a:r>
            <a:endParaRPr lang="en-US" altLang="zh-CN" sz="5333" b="1" kern="0" baseline="0" dirty="0">
              <a:solidFill>
                <a:srgbClr val="FF0000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  <a:sym typeface="Arial"/>
            </a:endParaRPr>
          </a:p>
          <a:p>
            <a:pPr marL="0" marR="0" lvl="0" indent="0" algn="ctr" defTabSz="10859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5333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   XIN TRÂN TRỌNG CẢM ƠN</a:t>
            </a:r>
            <a:r>
              <a:rPr kumimoji="0" lang="en-US" altLang="zh-CN" sz="5333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kumimoji="0" lang="en-US" altLang="zh-CN" sz="5333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  <a:sym typeface="Arial"/>
              </a:rPr>
              <a:t>  </a:t>
            </a:r>
            <a:endParaRPr kumimoji="0" lang="zh-CN" altLang="en-US" sz="5333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黑体" panose="02010600030101010101" pitchFamily="2" charset="-122"/>
              <a:cs typeface="Times New Roman" pitchFamily="18" charset="0"/>
              <a:sym typeface="Arial"/>
            </a:endParaRPr>
          </a:p>
        </p:txBody>
      </p:sp>
      <p:pic>
        <p:nvPicPr>
          <p:cNvPr id="4" name="Thieu Nhi Thanh Pho Bac - Be Phuong Nhi (NhacPro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1212" y="1175560"/>
            <a:ext cx="294128" cy="29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35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45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10" y="600151"/>
            <a:ext cx="12192000" cy="60885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265891" cy="1738218"/>
          </a:xfrm>
          <a:prstGeom prst="rect">
            <a:avLst/>
          </a:prstGeom>
          <a:solidFill>
            <a:srgbClr val="FCAE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8847" y="111156"/>
            <a:ext cx="71996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/>
              </a:rPr>
              <a:t>CHỦ ĐỀ:  </a:t>
            </a:r>
            <a:r>
              <a:rPr kumimoji="0" lang="en-US" sz="2800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libri" panose="020F0502020204030204"/>
              </a:rPr>
              <a:t>NỘI THẤT CĂN PHÒNG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7223" y="632299"/>
            <a:ext cx="8905504" cy="5847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/>
              </a:rPr>
              <a:t>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9: THIẾT KẾ SẢN PHẨM NỘI THẤT</a:t>
            </a:r>
          </a:p>
        </p:txBody>
      </p:sp>
    </p:spTree>
    <p:extLst>
      <p:ext uri="{BB962C8B-B14F-4D97-AF65-F5344CB8AC3E}">
        <p14:creationId xmlns:p14="http://schemas.microsoft.com/office/powerpoint/2010/main" val="23244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9FA87C0B-88DB-9540-DB29-F9552EA5745B}"/>
              </a:ext>
            </a:extLst>
          </p:cNvPr>
          <p:cNvSpPr txBox="1"/>
          <p:nvPr/>
        </p:nvSpPr>
        <p:spPr>
          <a:xfrm>
            <a:off x="317241" y="1153945"/>
            <a:ext cx="10279223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3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Quan </a:t>
            </a:r>
            <a:r>
              <a:rPr kumimoji="0" lang="en-US" sz="2400" b="1" i="0" u="none" strike="noStrike" kern="0" cap="none" spc="39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400" b="1" i="0" u="none" strike="noStrike" kern="0" cap="none" spc="3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0" cap="none" spc="39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0" cap="none" spc="3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39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400" b="1" i="0" u="none" strike="noStrike" kern="0" cap="none" spc="3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39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400" b="1" i="0" u="none" strike="noStrike" kern="0" cap="none" spc="3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39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1" i="0" u="none" strike="noStrike" kern="0" cap="none" spc="3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39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400" b="1" i="0" u="none" strike="noStrike" kern="0" cap="none" spc="3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39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400" b="1" i="0" u="none" strike="noStrike" kern="0" cap="none" spc="3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39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thất</a:t>
            </a:r>
            <a:r>
              <a:rPr kumimoji="0" lang="en-US" sz="2400" b="1" i="0" u="none" strike="noStrike" kern="0" cap="none" spc="3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39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căn</a:t>
            </a:r>
            <a:r>
              <a:rPr kumimoji="0" lang="en-US" sz="2400" b="1" i="0" u="none" strike="noStrike" kern="0" cap="none" spc="3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39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1" i="0" u="none" strike="noStrike" kern="0" cap="none" spc="3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6FB532-9EDA-006B-E4E6-C855CBEC6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36" y="0"/>
            <a:ext cx="8907028" cy="1304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C379CA-5919-2C7B-7180-72CDBFF7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56" y="1717430"/>
            <a:ext cx="349377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774BE-E4E5-310C-7EB2-0C0D270C05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015" y="4305567"/>
            <a:ext cx="4135523" cy="242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inh anh tong hop 15+ mau trang tri phong khach dep sang trong nhat so 14">
            <a:extLst>
              <a:ext uri="{FF2B5EF4-FFF2-40B4-BE49-F238E27FC236}">
                <a16:creationId xmlns:a16="http://schemas.microsoft.com/office/drawing/2014/main" id="{2A1C5E01-A2DB-B2CC-E073-0491A2FF22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84" y="4362450"/>
            <a:ext cx="3319142" cy="24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hiết kế phòng làm việc đẹp, đầy đủ ánh sáng">
            <a:extLst>
              <a:ext uri="{FF2B5EF4-FFF2-40B4-BE49-F238E27FC236}">
                <a16:creationId xmlns:a16="http://schemas.microsoft.com/office/drawing/2014/main" id="{FD7E5009-700B-A610-C43B-428D0F16D3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76" y="1626445"/>
            <a:ext cx="2195802" cy="2588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49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023E1C-54DD-60CD-ED27-5D169A55B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96" y="1825625"/>
            <a:ext cx="6496183" cy="48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4EB858-BF8D-FDD0-410C-F7EBB88D3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372" y="28708"/>
            <a:ext cx="8907028" cy="1304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4E4283-E4AA-54AE-9F49-48A550392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36" y="1179393"/>
            <a:ext cx="1046164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0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F60BB6-8CB6-D8A1-D08C-82CC8E1E2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486" y="31457"/>
            <a:ext cx="8907028" cy="1304657"/>
          </a:xfrm>
          <a:prstGeom prst="rect">
            <a:avLst/>
          </a:prstGeom>
        </p:spPr>
      </p:pic>
      <p:pic>
        <p:nvPicPr>
          <p:cNvPr id="6" name="Content Placeholder 5" descr="hinh anh tong hop 15+ mau trang tri phong khach dep sang trong nhat so 14">
            <a:extLst>
              <a:ext uri="{FF2B5EF4-FFF2-40B4-BE49-F238E27FC236}">
                <a16:creationId xmlns:a16="http://schemas.microsoft.com/office/drawing/2014/main" id="{ED50F382-CFDC-4062-DF77-0B7C573BA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59" y="1825624"/>
            <a:ext cx="6452614" cy="483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4D9EBE-0979-026D-242E-87E3284DC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68" y="1179393"/>
            <a:ext cx="1045554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iết kế phòng làm việc đẹp, đầy đủ ánh sáng">
            <a:extLst>
              <a:ext uri="{FF2B5EF4-FFF2-40B4-BE49-F238E27FC236}">
                <a16:creationId xmlns:a16="http://schemas.microsoft.com/office/drawing/2014/main" id="{AA188460-810B-894D-8889-8D46A1E31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56" y="1825625"/>
            <a:ext cx="3592832" cy="493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76A273-57D8-BC95-10C0-977F110B9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486" y="28708"/>
            <a:ext cx="8907028" cy="1304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FAC36-015B-9415-F20F-B5BFD4AE8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57" y="1179393"/>
            <a:ext cx="1046164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6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992AB3-CAFC-ED17-53A1-98EA73E67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908" y="0"/>
            <a:ext cx="8907028" cy="130465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DED5D7-5361-4453-A89F-54EC18F81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08" y="1825625"/>
            <a:ext cx="8406765" cy="4623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353018-5B9D-503B-0EB0-E27701EC7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90" y="1179393"/>
            <a:ext cx="1045554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0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ABD4D0-6094-1F41-1510-24C80D790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6" y="865629"/>
            <a:ext cx="4166263" cy="2822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7DD3DC-5CBB-EA60-EBF7-91F326239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1" y="865629"/>
            <a:ext cx="4341089" cy="2822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4D0CB-4D67-0400-9E06-05B310A00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291" y="3870317"/>
            <a:ext cx="4341089" cy="2822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2A878F-6189-211A-21B1-53067E944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436" y="3833091"/>
            <a:ext cx="4166263" cy="2784906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80964CA1-F4A4-BDF5-C6D1-6A599F9C8AE8}"/>
              </a:ext>
            </a:extLst>
          </p:cNvPr>
          <p:cNvSpPr txBox="1"/>
          <p:nvPr/>
        </p:nvSpPr>
        <p:spPr>
          <a:xfrm>
            <a:off x="489527" y="240003"/>
            <a:ext cx="1139767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V.Tìm</a:t>
            </a:r>
            <a:r>
              <a:rPr lang="en-US" sz="2800" b="1" kern="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spc="3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kern="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spc="3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kern="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spc="3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kern="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spc="3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kern="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spc="3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kern="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spc="3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kern="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spc="3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kern="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spc="3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spc="3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kern="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spc="3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8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9FA87C0B-88DB-9540-DB29-F9552EA5745B}"/>
              </a:ext>
            </a:extLst>
          </p:cNvPr>
          <p:cNvSpPr txBox="1"/>
          <p:nvPr/>
        </p:nvSpPr>
        <p:spPr>
          <a:xfrm>
            <a:off x="777646" y="258753"/>
            <a:ext cx="3098800" cy="333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bếp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24AE15F7-A8F5-BBB6-A01E-7DBFC4306AB8}"/>
              </a:ext>
            </a:extLst>
          </p:cNvPr>
          <p:cNvSpPr txBox="1"/>
          <p:nvPr/>
        </p:nvSpPr>
        <p:spPr>
          <a:xfrm>
            <a:off x="4945224" y="258753"/>
            <a:ext cx="6655649" cy="37670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bếp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bếp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bếp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đĩa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..)…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ghế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sôpha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Giường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giường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ghế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B7C066D5-AF97-F4F2-C565-C1D2D6AB5E0F}"/>
              </a:ext>
            </a:extLst>
          </p:cNvPr>
          <p:cNvSpPr txBox="1"/>
          <p:nvPr/>
        </p:nvSpPr>
        <p:spPr>
          <a:xfrm>
            <a:off x="777645" y="4255657"/>
            <a:ext cx="10823227" cy="27129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395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800" b="1" i="0" u="none" strike="noStrike" kern="0" cap="none" spc="39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đòi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9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ld Cotton Day Minitheme by Slidesgo">
  <a:themeElements>
    <a:clrScheme name="Simple Light">
      <a:dk1>
        <a:srgbClr val="E79D50"/>
      </a:dk1>
      <a:lt1>
        <a:srgbClr val="F8EDD5"/>
      </a:lt1>
      <a:dk2>
        <a:srgbClr val="754C24"/>
      </a:dk2>
      <a:lt2>
        <a:srgbClr val="9D9F6A"/>
      </a:lt2>
      <a:accent1>
        <a:srgbClr val="FFD8B0"/>
      </a:accent1>
      <a:accent2>
        <a:srgbClr val="FFC282"/>
      </a:accent2>
      <a:accent3>
        <a:srgbClr val="FFF7B8"/>
      </a:accent3>
      <a:accent4>
        <a:srgbClr val="A77441"/>
      </a:accent4>
      <a:accent5>
        <a:srgbClr val="F3F3F3"/>
      </a:accent5>
      <a:accent6>
        <a:srgbClr val="FFFFFF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298</Words>
  <Application>Microsoft Office PowerPoint</Application>
  <PresentationFormat>Widescreen</PresentationFormat>
  <Paragraphs>28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Assistant</vt:lpstr>
      <vt:lpstr>Calibri</vt:lpstr>
      <vt:lpstr>Calibri Light</vt:lpstr>
      <vt:lpstr>Cardo</vt:lpstr>
      <vt:lpstr>Times</vt:lpstr>
      <vt:lpstr>Times New Roman</vt:lpstr>
      <vt:lpstr>Office Theme</vt:lpstr>
      <vt:lpstr>World Cotton Day Minitheme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Thao</dc:creator>
  <cp:lastModifiedBy>Administrator</cp:lastModifiedBy>
  <cp:revision>34</cp:revision>
  <dcterms:created xsi:type="dcterms:W3CDTF">2023-07-14T17:44:24Z</dcterms:created>
  <dcterms:modified xsi:type="dcterms:W3CDTF">2025-02-10T14:45:29Z</dcterms:modified>
</cp:coreProperties>
</file>