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notesMasterIdLst>
    <p:notesMasterId r:id="rId15"/>
  </p:notesMasterIdLst>
  <p:sldIdLst>
    <p:sldId id="323" r:id="rId2"/>
    <p:sldId id="324" r:id="rId3"/>
    <p:sldId id="325" r:id="rId4"/>
    <p:sldId id="326" r:id="rId5"/>
    <p:sldId id="327" r:id="rId6"/>
    <p:sldId id="328" r:id="rId7"/>
    <p:sldId id="329" r:id="rId8"/>
    <p:sldId id="330" r:id="rId9"/>
    <p:sldId id="331" r:id="rId10"/>
    <p:sldId id="332" r:id="rId11"/>
    <p:sldId id="333" r:id="rId12"/>
    <p:sldId id="334" r:id="rId13"/>
    <p:sldId id="335" r:id="rId1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6A37"/>
    <a:srgbClr val="915B2F"/>
    <a:srgbClr val="AF3E2B"/>
    <a:srgbClr val="8A3122"/>
    <a:srgbClr val="6A5826"/>
    <a:srgbClr val="9A8B6A"/>
    <a:srgbClr val="FFFF99"/>
    <a:srgbClr val="FF3300"/>
    <a:srgbClr val="8497B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5" autoAdjust="0"/>
    <p:restoredTop sz="94364" autoAdjust="0"/>
  </p:normalViewPr>
  <p:slideViewPr>
    <p:cSldViewPr snapToGrid="0">
      <p:cViewPr varScale="1">
        <p:scale>
          <a:sx n="70" d="100"/>
          <a:sy n="70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C3D796-9B87-4140-A69F-B62068C817C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96B7A2-77A6-4862-BD27-63D7546B4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80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8A117A-B109-41EA-A3C9-10771697B3D1}" type="datetimeFigureOut">
              <a:rPr lang="en-US" smtClean="0"/>
              <a:pPr>
                <a:defRPr/>
              </a:pPr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CDCDE-818A-450A-851F-A01A2990690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87702"/>
      </p:ext>
    </p:extLst>
  </p:cSld>
  <p:clrMapOvr>
    <a:masterClrMapping/>
  </p:clrMapOvr>
  <p:transition spd="med" advClick="0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550843-246C-42F8-A963-91DDDD25793D}" type="datetimeFigureOut">
              <a:rPr lang="en-US" smtClean="0"/>
              <a:pPr>
                <a:defRPr/>
              </a:pPr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1A451-1477-4951-954B-18239E8068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287775"/>
      </p:ext>
    </p:extLst>
  </p:cSld>
  <p:clrMapOvr>
    <a:masterClrMapping/>
  </p:clrMapOvr>
  <p:transition spd="med" advClick="0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A4C358-2551-4433-873C-6CE3C360CD99}" type="datetimeFigureOut">
              <a:rPr lang="en-US" smtClean="0"/>
              <a:pPr>
                <a:defRPr/>
              </a:pPr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3022FA-0CEF-48CF-94A4-CDB790E0E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3719"/>
      </p:ext>
    </p:extLst>
  </p:cSld>
  <p:clrMapOvr>
    <a:masterClrMapping/>
  </p:clrMapOvr>
  <p:transition spd="med" advClick="0" advTm="5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822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ADE891-3934-4301-8903-FA2E06E3EFEB}" type="datetimeFigureOut">
              <a:rPr lang="en-US" smtClean="0"/>
              <a:pPr>
                <a:defRPr/>
              </a:pPr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8F578A-E055-49E0-AFF0-836702D12E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113962"/>
      </p:ext>
    </p:extLst>
  </p:cSld>
  <p:clrMapOvr>
    <a:masterClrMapping/>
  </p:clrMapOvr>
  <p:transition spd="med" advClick="0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7E7BDC-121F-4362-B54F-A9AEE67BBCC9}" type="datetimeFigureOut">
              <a:rPr lang="en-US" smtClean="0"/>
              <a:pPr>
                <a:defRPr/>
              </a:pPr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F43417-58CA-4CDC-B4ED-FB27746AFC1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410195"/>
      </p:ext>
    </p:extLst>
  </p:cSld>
  <p:clrMapOvr>
    <a:masterClrMapping/>
  </p:clrMapOvr>
  <p:transition spd="med" advClick="0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BD66F7-3BFE-4821-911F-359AC210DF3E}" type="datetimeFigureOut">
              <a:rPr lang="en-US" smtClean="0"/>
              <a:pPr>
                <a:defRPr/>
              </a:pPr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61D367-CBD8-4995-92CB-FA6FEAE563A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18495"/>
      </p:ext>
    </p:extLst>
  </p:cSld>
  <p:clrMapOvr>
    <a:masterClrMapping/>
  </p:clrMapOvr>
  <p:transition spd="med" advClick="0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E913C0-DC18-4539-A012-7804DF5B932B}" type="datetimeFigureOut">
              <a:rPr lang="en-US" smtClean="0"/>
              <a:pPr>
                <a:defRPr/>
              </a:pPr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ED7AA-231A-4A24-8D1F-5D98F4EB612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97059"/>
      </p:ext>
    </p:extLst>
  </p:cSld>
  <p:clrMapOvr>
    <a:masterClrMapping/>
  </p:clrMapOvr>
  <p:transition spd="med" advClick="0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4E2452-0A22-47F9-97F8-12A637B46BC1}" type="datetimeFigureOut">
              <a:rPr lang="en-US" smtClean="0"/>
              <a:pPr>
                <a:defRPr/>
              </a:pPr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A0B8B3-6E0E-4B56-A01C-2BD0E430954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08855"/>
      </p:ext>
    </p:extLst>
  </p:cSld>
  <p:clrMapOvr>
    <a:masterClrMapping/>
  </p:clrMapOvr>
  <p:transition spd="med" advClick="0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61C327-B64B-4388-84BF-991BA4FFF0F2}" type="datetimeFigureOut">
              <a:rPr lang="en-US" smtClean="0"/>
              <a:pPr>
                <a:defRPr/>
              </a:pPr>
              <a:t>3/3/2025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6E7B3-8934-4BA2-8AE4-B0AF3D3268E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80407"/>
      </p:ext>
    </p:extLst>
  </p:cSld>
  <p:clrMapOvr>
    <a:masterClrMapping/>
  </p:clrMapOvr>
  <p:transition spd="med" advClick="0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EB5132-A7D7-4762-BCB7-F78E7A2EEB20}" type="datetimeFigureOut">
              <a:rPr lang="en-US" smtClean="0"/>
              <a:pPr>
                <a:defRPr/>
              </a:pPr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03F826-C5B3-4991-B01E-6BEF116581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44057"/>
      </p:ext>
    </p:extLst>
  </p:cSld>
  <p:clrMapOvr>
    <a:masterClrMapping/>
  </p:clrMapOvr>
  <p:transition spd="med" advClick="0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ED2BC3-BCDF-4534-A1D1-6ED946882314}" type="datetimeFigureOut">
              <a:rPr lang="en-US" smtClean="0"/>
              <a:pPr>
                <a:defRPr/>
              </a:pPr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E033E7-11F1-4C4D-A6FD-1F666DE2A4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78770"/>
      </p:ext>
    </p:extLst>
  </p:cSld>
  <p:clrMapOvr>
    <a:masterClrMapping/>
  </p:clrMapOvr>
  <p:transition spd="med" advClick="0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4A05B12-45F4-41EF-AC86-6A0F773EB488}" type="datetimeFigureOut">
              <a:rPr lang="en-US" smtClean="0"/>
              <a:pPr>
                <a:defRPr/>
              </a:pPr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228D076-0BB0-4B0B-B23B-95D67C4706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02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1" r:id="rId12"/>
  </p:sldLayoutIdLst>
  <p:transition spd="med" advClick="0" advTm="5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tRblro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tRblro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tRblro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tRblro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tRblro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tRblro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tRblro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tRblro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tRblro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2681" y="5876277"/>
            <a:ext cx="821425" cy="76861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022505" y="6029755"/>
            <a:ext cx="4654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Link xem video: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https://bit.ly/3tRblro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873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9560" y="3965591"/>
            <a:ext cx="821425" cy="76861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699384" y="4119069"/>
            <a:ext cx="4654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Link xem video: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https://bit.ly/3tRblro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901386"/>
      </p:ext>
    </p:extLst>
  </p:cSld>
  <p:clrMapOvr>
    <a:masterClrMapping/>
  </p:clrMapOvr>
  <p:transition spd="med" advClick="0" advTm="5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901066"/>
            <a:ext cx="821425" cy="76861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938024" y="3054544"/>
            <a:ext cx="4654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Link xem video: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https://bit.ly/3tRblro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638854"/>
      </p:ext>
    </p:extLst>
  </p:cSld>
  <p:clrMapOvr>
    <a:masterClrMapping/>
  </p:clrMapOvr>
  <p:transition spd="med" advClick="0" advTm="5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355" y="2559871"/>
            <a:ext cx="821425" cy="76861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129179" y="2713349"/>
            <a:ext cx="4654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Link xem video: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https://bit.ly/3tRblro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598390"/>
      </p:ext>
    </p:extLst>
  </p:cSld>
  <p:clrMapOvr>
    <a:masterClrMapping/>
  </p:clrMapOvr>
  <p:transition spd="med" advClick="0" advTm="5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44578"/>
      </p:ext>
    </p:extLst>
  </p:cSld>
  <p:clrMapOvr>
    <a:masterClrMapping/>
  </p:clrMapOvr>
  <p:transition spd="med" advClick="0" advTm="5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80" y="5876277"/>
            <a:ext cx="821425" cy="76861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678804" y="6029755"/>
            <a:ext cx="4654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Link xem video: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https://bit.ly/3tRblro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007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4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91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1230" y="4538797"/>
            <a:ext cx="821425" cy="76861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551054" y="4692275"/>
            <a:ext cx="4654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Link xem video: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https://bit.ly/3tRblro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947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561" y="5359705"/>
            <a:ext cx="821425" cy="76861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274385" y="5513183"/>
            <a:ext cx="4654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Link xem video: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https://bit.ly/3tRblro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091074"/>
      </p:ext>
    </p:extLst>
  </p:cSld>
  <p:clrMapOvr>
    <a:masterClrMapping/>
  </p:clrMapOvr>
  <p:transition spd="med" advClick="0" advTm="5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52146"/>
      </p:ext>
    </p:extLst>
  </p:cSld>
  <p:clrMapOvr>
    <a:masterClrMapping/>
  </p:clrMapOvr>
  <p:transition spd="med" advClick="0" advTm="5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92375"/>
      </p:ext>
    </p:extLst>
  </p:cSld>
  <p:clrMapOvr>
    <a:masterClrMapping/>
  </p:clrMapOvr>
  <p:transition spd="med" advClick="0" advTm="5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9560" y="4197603"/>
            <a:ext cx="821425" cy="76861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699384" y="4351081"/>
            <a:ext cx="4654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Link xem video: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https://bit.ly/3tRblro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515639"/>
      </p:ext>
    </p:extLst>
  </p:cSld>
  <p:clrMapOvr>
    <a:masterClrMapping/>
  </p:clrMapOvr>
  <p:transition spd="med" advClick="0" advTm="5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87" y="4855044"/>
            <a:ext cx="821425" cy="76861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5772540"/>
            <a:ext cx="4654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Link xem video: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https://bit.ly/3tRblro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599213"/>
      </p:ext>
    </p:extLst>
  </p:cSld>
  <p:clrMapOvr>
    <a:masterClrMapping/>
  </p:clrMapOvr>
  <p:transition spd="med" advClick="0" advTm="500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5130</TotalTime>
  <Words>99</Words>
  <Application>Microsoft Office PowerPoint</Application>
  <PresentationFormat>Widescreen</PresentationFormat>
  <Paragraphs>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Administrator</cp:lastModifiedBy>
  <cp:revision>627</cp:revision>
  <dcterms:created xsi:type="dcterms:W3CDTF">2021-08-27T08:40:24Z</dcterms:created>
  <dcterms:modified xsi:type="dcterms:W3CDTF">2025-03-03T01:11:19Z</dcterms:modified>
</cp:coreProperties>
</file>